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77" r:id="rId2"/>
    <p:sldId id="380" r:id="rId3"/>
    <p:sldId id="382" r:id="rId4"/>
    <p:sldId id="384" r:id="rId5"/>
    <p:sldId id="386" r:id="rId6"/>
    <p:sldId id="286" r:id="rId7"/>
    <p:sldId id="388" r:id="rId8"/>
    <p:sldId id="390" r:id="rId9"/>
    <p:sldId id="360" r:id="rId10"/>
    <p:sldId id="363" r:id="rId11"/>
    <p:sldId id="392" r:id="rId12"/>
    <p:sldId id="394" r:id="rId13"/>
    <p:sldId id="396" r:id="rId14"/>
    <p:sldId id="398" r:id="rId15"/>
    <p:sldId id="400" r:id="rId16"/>
    <p:sldId id="402" r:id="rId17"/>
    <p:sldId id="404" r:id="rId18"/>
    <p:sldId id="407" r:id="rId19"/>
    <p:sldId id="409" r:id="rId20"/>
    <p:sldId id="411" r:id="rId21"/>
    <p:sldId id="373" r:id="rId22"/>
    <p:sldId id="413" r:id="rId23"/>
    <p:sldId id="378" r:id="rId24"/>
    <p:sldId id="41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250" autoAdjust="0"/>
    <p:restoredTop sz="93990" autoAdjust="0"/>
  </p:normalViewPr>
  <p:slideViewPr>
    <p:cSldViewPr>
      <p:cViewPr varScale="1">
        <p:scale>
          <a:sx n="74" d="100"/>
          <a:sy n="74" d="100"/>
        </p:scale>
        <p:origin x="-77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DBC473-1991-4C2C-9F70-F71E938425C8}" type="doc">
      <dgm:prSet loTypeId="urn:microsoft.com/office/officeart/2005/8/layout/radial6" loCatId="cycle" qsTypeId="urn:microsoft.com/office/officeart/2005/8/quickstyle/simple1" qsCatId="simple" csTypeId="urn:microsoft.com/office/officeart/2005/8/colors/colorful5" csCatId="colorful" phldr="1"/>
      <dgm:spPr/>
      <dgm:t>
        <a:bodyPr/>
        <a:lstStyle/>
        <a:p>
          <a:endParaRPr lang="en-US"/>
        </a:p>
      </dgm:t>
    </dgm:pt>
    <dgm:pt modelId="{8D57F905-3572-44B3-885C-9D0D5C6C9724}">
      <dgm:prSet phldrT="[Text]">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fa-IR" dirty="0" smtClean="0">
              <a:cs typeface="B Mitra" pitchFamily="2" charset="-78"/>
            </a:rPr>
            <a:t>راه های خدایابی</a:t>
          </a:r>
          <a:endParaRPr lang="en-US" dirty="0">
            <a:cs typeface="B Mitra" pitchFamily="2" charset="-78"/>
          </a:endParaRPr>
        </a:p>
      </dgm:t>
    </dgm:pt>
    <dgm:pt modelId="{ABEC7BA4-6CD1-41E6-8326-304E71B70F37}" type="parTrans" cxnId="{7239D9C8-3540-45D8-A6EC-A6FEACCF6B78}">
      <dgm:prSet/>
      <dgm:spPr/>
      <dgm:t>
        <a:bodyPr/>
        <a:lstStyle/>
        <a:p>
          <a:endParaRPr lang="en-US"/>
        </a:p>
      </dgm:t>
    </dgm:pt>
    <dgm:pt modelId="{CDE0C118-BB3C-47A3-80D1-4F8F1BC338F2}" type="sibTrans" cxnId="{7239D9C8-3540-45D8-A6EC-A6FEACCF6B78}">
      <dgm:prSet/>
      <dgm:spPr/>
      <dgm:t>
        <a:bodyPr/>
        <a:lstStyle/>
        <a:p>
          <a:endParaRPr lang="en-US"/>
        </a:p>
      </dgm:t>
    </dgm:pt>
    <dgm:pt modelId="{4E0D3D59-2714-4BB4-9A9B-16561B30F118}">
      <dgm:prSet phldrT="[Text]" custT="1"/>
      <dgm:spPr/>
      <dgm:t>
        <a:bodyPr/>
        <a:lstStyle/>
        <a:p>
          <a:r>
            <a:rPr lang="fa-IR" sz="2400" b="1" dirty="0" smtClean="0">
              <a:cs typeface="B Mitra" pitchFamily="2" charset="-78"/>
            </a:rPr>
            <a:t>1. را ه دل  </a:t>
          </a:r>
          <a:endParaRPr lang="en-US" sz="2400" b="1" dirty="0">
            <a:cs typeface="B Mitra" pitchFamily="2" charset="-78"/>
          </a:endParaRPr>
        </a:p>
      </dgm:t>
    </dgm:pt>
    <dgm:pt modelId="{AF460119-73D3-4F12-8696-4AC2E8AC7514}" type="parTrans" cxnId="{C8226D2B-5BAA-4660-B1B8-01D00B04CA93}">
      <dgm:prSet/>
      <dgm:spPr/>
      <dgm:t>
        <a:bodyPr/>
        <a:lstStyle/>
        <a:p>
          <a:endParaRPr lang="en-US"/>
        </a:p>
      </dgm:t>
    </dgm:pt>
    <dgm:pt modelId="{69EFC35C-25BC-4A88-81B7-B34A869C1744}" type="sibTrans" cxnId="{C8226D2B-5BAA-4660-B1B8-01D00B04CA93}">
      <dgm:prSet/>
      <dgm:spPr/>
      <dgm:t>
        <a:bodyPr/>
        <a:lstStyle/>
        <a:p>
          <a:pPr algn="r"/>
          <a:endParaRPr lang="en-US"/>
        </a:p>
      </dgm:t>
    </dgm:pt>
    <dgm:pt modelId="{D55E15C2-6956-4EE9-86C1-FEFDF533B2BB}">
      <dgm:prSet phldrT="[Text]" custT="1">
        <dgm:style>
          <a:lnRef idx="1">
            <a:schemeClr val="accent5"/>
          </a:lnRef>
          <a:fillRef idx="2">
            <a:schemeClr val="accent5"/>
          </a:fillRef>
          <a:effectRef idx="1">
            <a:schemeClr val="accent5"/>
          </a:effectRef>
          <a:fontRef idx="minor">
            <a:schemeClr val="dk1"/>
          </a:fontRef>
        </dgm:style>
      </dgm:prSet>
      <dgm:spPr/>
      <dgm:t>
        <a:bodyPr/>
        <a:lstStyle/>
        <a:p>
          <a:r>
            <a:rPr lang="fa-IR" sz="2400" b="1" dirty="0" smtClean="0">
              <a:cs typeface="B Mitra" pitchFamily="2" charset="-78"/>
            </a:rPr>
            <a:t>2. راه تجربه</a:t>
          </a:r>
          <a:endParaRPr lang="en-US" sz="2400" b="1" dirty="0">
            <a:cs typeface="B Mitra" pitchFamily="2" charset="-78"/>
          </a:endParaRPr>
        </a:p>
      </dgm:t>
    </dgm:pt>
    <dgm:pt modelId="{C0A8DD1B-EE95-4F0B-9CFD-367AF0105EAC}" type="parTrans" cxnId="{24DB29AB-3712-49B0-834B-0B6597B86900}">
      <dgm:prSet/>
      <dgm:spPr/>
      <dgm:t>
        <a:bodyPr/>
        <a:lstStyle/>
        <a:p>
          <a:endParaRPr lang="en-US"/>
        </a:p>
      </dgm:t>
    </dgm:pt>
    <dgm:pt modelId="{35E2F4F5-8F8F-4EB1-B2E1-FF60A079DFA9}" type="sibTrans" cxnId="{24DB29AB-3712-49B0-834B-0B6597B86900}">
      <dgm:prSet/>
      <dgm:spPr/>
      <dgm:t>
        <a:bodyPr/>
        <a:lstStyle/>
        <a:p>
          <a:endParaRPr lang="en-US"/>
        </a:p>
      </dgm:t>
    </dgm:pt>
    <dgm:pt modelId="{F0FBEC74-5F2E-4595-B663-7DEC7957A26E}">
      <dgm:prSet phldrT="[Text]" custT="1"/>
      <dgm:spPr/>
      <dgm:t>
        <a:bodyPr/>
        <a:lstStyle/>
        <a:p>
          <a:r>
            <a:rPr lang="fa-IR" sz="2400" b="1" dirty="0" smtClean="0">
              <a:cs typeface="B Mitra" pitchFamily="2" charset="-78"/>
            </a:rPr>
            <a:t>3.راه عقل</a:t>
          </a:r>
          <a:endParaRPr lang="en-US" sz="4000" b="1" dirty="0">
            <a:cs typeface="B Mitra" pitchFamily="2" charset="-78"/>
          </a:endParaRPr>
        </a:p>
      </dgm:t>
    </dgm:pt>
    <dgm:pt modelId="{FB3DE450-4635-42BF-8D40-2DB2E43CD66C}" type="parTrans" cxnId="{4590A6EB-08B7-4AAD-AE4B-93F71ED331B5}">
      <dgm:prSet/>
      <dgm:spPr/>
      <dgm:t>
        <a:bodyPr/>
        <a:lstStyle/>
        <a:p>
          <a:endParaRPr lang="en-US"/>
        </a:p>
      </dgm:t>
    </dgm:pt>
    <dgm:pt modelId="{ECC3F4DC-56B1-485A-8C9B-47005B53B8D8}" type="sibTrans" cxnId="{4590A6EB-08B7-4AAD-AE4B-93F71ED331B5}">
      <dgm:prSet/>
      <dgm:spPr/>
      <dgm:t>
        <a:bodyPr/>
        <a:lstStyle/>
        <a:p>
          <a:endParaRPr lang="en-US"/>
        </a:p>
      </dgm:t>
    </dgm:pt>
    <dgm:pt modelId="{338D6459-52F9-42C1-86D7-4E25F7FE02C3}" type="pres">
      <dgm:prSet presAssocID="{F2DBC473-1991-4C2C-9F70-F71E938425C8}" presName="Name0" presStyleCnt="0">
        <dgm:presLayoutVars>
          <dgm:chMax val="1"/>
          <dgm:dir/>
          <dgm:animLvl val="ctr"/>
          <dgm:resizeHandles val="exact"/>
        </dgm:presLayoutVars>
      </dgm:prSet>
      <dgm:spPr/>
      <dgm:t>
        <a:bodyPr/>
        <a:lstStyle/>
        <a:p>
          <a:endParaRPr lang="en-US"/>
        </a:p>
      </dgm:t>
    </dgm:pt>
    <dgm:pt modelId="{17380B28-260F-41FB-BE62-8F6FDBAF7081}" type="pres">
      <dgm:prSet presAssocID="{8D57F905-3572-44B3-885C-9D0D5C6C9724}" presName="centerShape" presStyleLbl="node0" presStyleIdx="0" presStyleCnt="1" custScaleX="141557" custScaleY="141557"/>
      <dgm:spPr/>
      <dgm:t>
        <a:bodyPr/>
        <a:lstStyle/>
        <a:p>
          <a:endParaRPr lang="en-US"/>
        </a:p>
      </dgm:t>
    </dgm:pt>
    <dgm:pt modelId="{3A6D51BB-5B1D-44C5-A4A9-11C4C5AA4170}" type="pres">
      <dgm:prSet presAssocID="{4E0D3D59-2714-4BB4-9A9B-16561B30F118}" presName="node" presStyleLbl="node1" presStyleIdx="0" presStyleCnt="3" custScaleX="117079" custRadScaleRad="100574" custRadScaleInc="1901">
        <dgm:presLayoutVars>
          <dgm:bulletEnabled val="1"/>
        </dgm:presLayoutVars>
      </dgm:prSet>
      <dgm:spPr/>
      <dgm:t>
        <a:bodyPr/>
        <a:lstStyle/>
        <a:p>
          <a:endParaRPr lang="en-US"/>
        </a:p>
      </dgm:t>
    </dgm:pt>
    <dgm:pt modelId="{E5DCF86A-047C-4577-9B11-54B3A1FA7769}" type="pres">
      <dgm:prSet presAssocID="{4E0D3D59-2714-4BB4-9A9B-16561B30F118}" presName="dummy" presStyleCnt="0"/>
      <dgm:spPr/>
      <dgm:t>
        <a:bodyPr/>
        <a:lstStyle/>
        <a:p>
          <a:endParaRPr lang="en-US"/>
        </a:p>
      </dgm:t>
    </dgm:pt>
    <dgm:pt modelId="{0B416586-7EFD-4633-A618-D377BCD0F266}" type="pres">
      <dgm:prSet presAssocID="{69EFC35C-25BC-4A88-81B7-B34A869C1744}" presName="sibTrans" presStyleLbl="sibTrans2D1" presStyleIdx="0" presStyleCnt="3" custScaleX="110667" custScaleY="110667"/>
      <dgm:spPr/>
      <dgm:t>
        <a:bodyPr/>
        <a:lstStyle/>
        <a:p>
          <a:endParaRPr lang="en-US"/>
        </a:p>
      </dgm:t>
    </dgm:pt>
    <dgm:pt modelId="{5F123A49-5CF9-4C6D-A0FA-1EB35C47C66A}" type="pres">
      <dgm:prSet presAssocID="{D55E15C2-6956-4EE9-86C1-FEFDF533B2BB}" presName="node" presStyleLbl="node1" presStyleIdx="1" presStyleCnt="3" custScaleX="145073">
        <dgm:presLayoutVars>
          <dgm:bulletEnabled val="1"/>
        </dgm:presLayoutVars>
      </dgm:prSet>
      <dgm:spPr/>
      <dgm:t>
        <a:bodyPr/>
        <a:lstStyle/>
        <a:p>
          <a:endParaRPr lang="en-US"/>
        </a:p>
      </dgm:t>
    </dgm:pt>
    <dgm:pt modelId="{C1D75766-3762-477F-BEDB-B31C25A88EE5}" type="pres">
      <dgm:prSet presAssocID="{D55E15C2-6956-4EE9-86C1-FEFDF533B2BB}" presName="dummy" presStyleCnt="0"/>
      <dgm:spPr/>
      <dgm:t>
        <a:bodyPr/>
        <a:lstStyle/>
        <a:p>
          <a:endParaRPr lang="en-US"/>
        </a:p>
      </dgm:t>
    </dgm:pt>
    <dgm:pt modelId="{DE12A59E-8C60-4D07-9CEA-C43BDCC9D9A0}" type="pres">
      <dgm:prSet presAssocID="{35E2F4F5-8F8F-4EB1-B2E1-FF60A079DFA9}" presName="sibTrans" presStyleLbl="sibTrans2D1" presStyleIdx="1" presStyleCnt="3" custScaleX="110667" custScaleY="110667"/>
      <dgm:spPr/>
      <dgm:t>
        <a:bodyPr/>
        <a:lstStyle/>
        <a:p>
          <a:endParaRPr lang="en-US"/>
        </a:p>
      </dgm:t>
    </dgm:pt>
    <dgm:pt modelId="{AE0F5CBD-CF8B-40D2-B837-3FE951A6BE85}" type="pres">
      <dgm:prSet presAssocID="{F0FBEC74-5F2E-4595-B663-7DEC7957A26E}" presName="node" presStyleLbl="node1" presStyleIdx="2" presStyleCnt="3" custScaleX="128456">
        <dgm:presLayoutVars>
          <dgm:bulletEnabled val="1"/>
        </dgm:presLayoutVars>
      </dgm:prSet>
      <dgm:spPr/>
      <dgm:t>
        <a:bodyPr/>
        <a:lstStyle/>
        <a:p>
          <a:endParaRPr lang="en-US"/>
        </a:p>
      </dgm:t>
    </dgm:pt>
    <dgm:pt modelId="{3BC8A2A3-E3FA-4C1A-BA91-49822A935184}" type="pres">
      <dgm:prSet presAssocID="{F0FBEC74-5F2E-4595-B663-7DEC7957A26E}" presName="dummy" presStyleCnt="0"/>
      <dgm:spPr/>
      <dgm:t>
        <a:bodyPr/>
        <a:lstStyle/>
        <a:p>
          <a:endParaRPr lang="en-US"/>
        </a:p>
      </dgm:t>
    </dgm:pt>
    <dgm:pt modelId="{C6354054-2EBA-425A-B332-2D4CBE244EA3}" type="pres">
      <dgm:prSet presAssocID="{ECC3F4DC-56B1-485A-8C9B-47005B53B8D8}" presName="sibTrans" presStyleLbl="sibTrans2D1" presStyleIdx="2" presStyleCnt="3" custScaleX="114118" custScaleY="110667"/>
      <dgm:spPr/>
      <dgm:t>
        <a:bodyPr/>
        <a:lstStyle/>
        <a:p>
          <a:endParaRPr lang="en-US"/>
        </a:p>
      </dgm:t>
    </dgm:pt>
  </dgm:ptLst>
  <dgm:cxnLst>
    <dgm:cxn modelId="{7239D9C8-3540-45D8-A6EC-A6FEACCF6B78}" srcId="{F2DBC473-1991-4C2C-9F70-F71E938425C8}" destId="{8D57F905-3572-44B3-885C-9D0D5C6C9724}" srcOrd="0" destOrd="0" parTransId="{ABEC7BA4-6CD1-41E6-8326-304E71B70F37}" sibTransId="{CDE0C118-BB3C-47A3-80D1-4F8F1BC338F2}"/>
    <dgm:cxn modelId="{C8226D2B-5BAA-4660-B1B8-01D00B04CA93}" srcId="{8D57F905-3572-44B3-885C-9D0D5C6C9724}" destId="{4E0D3D59-2714-4BB4-9A9B-16561B30F118}" srcOrd="0" destOrd="0" parTransId="{AF460119-73D3-4F12-8696-4AC2E8AC7514}" sibTransId="{69EFC35C-25BC-4A88-81B7-B34A869C1744}"/>
    <dgm:cxn modelId="{4590A6EB-08B7-4AAD-AE4B-93F71ED331B5}" srcId="{8D57F905-3572-44B3-885C-9D0D5C6C9724}" destId="{F0FBEC74-5F2E-4595-B663-7DEC7957A26E}" srcOrd="2" destOrd="0" parTransId="{FB3DE450-4635-42BF-8D40-2DB2E43CD66C}" sibTransId="{ECC3F4DC-56B1-485A-8C9B-47005B53B8D8}"/>
    <dgm:cxn modelId="{164F1EAE-65CD-49DF-86F4-097EDD28CE3D}" type="presOf" srcId="{4E0D3D59-2714-4BB4-9A9B-16561B30F118}" destId="{3A6D51BB-5B1D-44C5-A4A9-11C4C5AA4170}" srcOrd="0" destOrd="0" presId="urn:microsoft.com/office/officeart/2005/8/layout/radial6"/>
    <dgm:cxn modelId="{DB96790F-AE2C-4CE7-BE2B-185F3D6FA773}" type="presOf" srcId="{8D57F905-3572-44B3-885C-9D0D5C6C9724}" destId="{17380B28-260F-41FB-BE62-8F6FDBAF7081}" srcOrd="0" destOrd="0" presId="urn:microsoft.com/office/officeart/2005/8/layout/radial6"/>
    <dgm:cxn modelId="{16E0037E-6801-49B0-A87D-F74FFD47B6E9}" type="presOf" srcId="{35E2F4F5-8F8F-4EB1-B2E1-FF60A079DFA9}" destId="{DE12A59E-8C60-4D07-9CEA-C43BDCC9D9A0}" srcOrd="0" destOrd="0" presId="urn:microsoft.com/office/officeart/2005/8/layout/radial6"/>
    <dgm:cxn modelId="{AD1A05AE-4C76-4F7B-BE5E-1B7E6AC71820}" type="presOf" srcId="{D55E15C2-6956-4EE9-86C1-FEFDF533B2BB}" destId="{5F123A49-5CF9-4C6D-A0FA-1EB35C47C66A}" srcOrd="0" destOrd="0" presId="urn:microsoft.com/office/officeart/2005/8/layout/radial6"/>
    <dgm:cxn modelId="{825D1979-F1CA-41DF-BEEA-A730A6B7F0A0}" type="presOf" srcId="{69EFC35C-25BC-4A88-81B7-B34A869C1744}" destId="{0B416586-7EFD-4633-A618-D377BCD0F266}" srcOrd="0" destOrd="0" presId="urn:microsoft.com/office/officeart/2005/8/layout/radial6"/>
    <dgm:cxn modelId="{673D3B33-C853-41C9-A647-2303E8DFAF15}" type="presOf" srcId="{ECC3F4DC-56B1-485A-8C9B-47005B53B8D8}" destId="{C6354054-2EBA-425A-B332-2D4CBE244EA3}" srcOrd="0" destOrd="0" presId="urn:microsoft.com/office/officeart/2005/8/layout/radial6"/>
    <dgm:cxn modelId="{F09B2A59-2369-478E-9C44-1A40998E9E6D}" type="presOf" srcId="{F0FBEC74-5F2E-4595-B663-7DEC7957A26E}" destId="{AE0F5CBD-CF8B-40D2-B837-3FE951A6BE85}" srcOrd="0" destOrd="0" presId="urn:microsoft.com/office/officeart/2005/8/layout/radial6"/>
    <dgm:cxn modelId="{24DB29AB-3712-49B0-834B-0B6597B86900}" srcId="{8D57F905-3572-44B3-885C-9D0D5C6C9724}" destId="{D55E15C2-6956-4EE9-86C1-FEFDF533B2BB}" srcOrd="1" destOrd="0" parTransId="{C0A8DD1B-EE95-4F0B-9CFD-367AF0105EAC}" sibTransId="{35E2F4F5-8F8F-4EB1-B2E1-FF60A079DFA9}"/>
    <dgm:cxn modelId="{387E8D0A-E191-4D28-A375-F30F2107A50E}" type="presOf" srcId="{F2DBC473-1991-4C2C-9F70-F71E938425C8}" destId="{338D6459-52F9-42C1-86D7-4E25F7FE02C3}" srcOrd="0" destOrd="0" presId="urn:microsoft.com/office/officeart/2005/8/layout/radial6"/>
    <dgm:cxn modelId="{98FD0F0F-861A-402F-8114-9355CF84302A}" type="presParOf" srcId="{338D6459-52F9-42C1-86D7-4E25F7FE02C3}" destId="{17380B28-260F-41FB-BE62-8F6FDBAF7081}" srcOrd="0" destOrd="0" presId="urn:microsoft.com/office/officeart/2005/8/layout/radial6"/>
    <dgm:cxn modelId="{96DE9EFB-36B4-4249-BF75-E618F1826DB8}" type="presParOf" srcId="{338D6459-52F9-42C1-86D7-4E25F7FE02C3}" destId="{3A6D51BB-5B1D-44C5-A4A9-11C4C5AA4170}" srcOrd="1" destOrd="0" presId="urn:microsoft.com/office/officeart/2005/8/layout/radial6"/>
    <dgm:cxn modelId="{4116327B-2DFF-457E-8972-829175ADF722}" type="presParOf" srcId="{338D6459-52F9-42C1-86D7-4E25F7FE02C3}" destId="{E5DCF86A-047C-4577-9B11-54B3A1FA7769}" srcOrd="2" destOrd="0" presId="urn:microsoft.com/office/officeart/2005/8/layout/radial6"/>
    <dgm:cxn modelId="{0D03FCF7-85A5-4EDB-B9F3-4130A0F0A7CC}" type="presParOf" srcId="{338D6459-52F9-42C1-86D7-4E25F7FE02C3}" destId="{0B416586-7EFD-4633-A618-D377BCD0F266}" srcOrd="3" destOrd="0" presId="urn:microsoft.com/office/officeart/2005/8/layout/radial6"/>
    <dgm:cxn modelId="{17C5606B-89C0-4CD7-BCB7-7F8F809ECB4D}" type="presParOf" srcId="{338D6459-52F9-42C1-86D7-4E25F7FE02C3}" destId="{5F123A49-5CF9-4C6D-A0FA-1EB35C47C66A}" srcOrd="4" destOrd="0" presId="urn:microsoft.com/office/officeart/2005/8/layout/radial6"/>
    <dgm:cxn modelId="{19D5865F-267C-46D8-A321-E06C5D0AC755}" type="presParOf" srcId="{338D6459-52F9-42C1-86D7-4E25F7FE02C3}" destId="{C1D75766-3762-477F-BEDB-B31C25A88EE5}" srcOrd="5" destOrd="0" presId="urn:microsoft.com/office/officeart/2005/8/layout/radial6"/>
    <dgm:cxn modelId="{C8B5E329-DA15-4EF8-BACE-92167E38068C}" type="presParOf" srcId="{338D6459-52F9-42C1-86D7-4E25F7FE02C3}" destId="{DE12A59E-8C60-4D07-9CEA-C43BDCC9D9A0}" srcOrd="6" destOrd="0" presId="urn:microsoft.com/office/officeart/2005/8/layout/radial6"/>
    <dgm:cxn modelId="{CC68CA95-8A2C-4494-B8D6-5D52809FD5B9}" type="presParOf" srcId="{338D6459-52F9-42C1-86D7-4E25F7FE02C3}" destId="{AE0F5CBD-CF8B-40D2-B837-3FE951A6BE85}" srcOrd="7" destOrd="0" presId="urn:microsoft.com/office/officeart/2005/8/layout/radial6"/>
    <dgm:cxn modelId="{F1329980-2368-4E25-8AE8-320241B189B4}" type="presParOf" srcId="{338D6459-52F9-42C1-86D7-4E25F7FE02C3}" destId="{3BC8A2A3-E3FA-4C1A-BA91-49822A935184}" srcOrd="8" destOrd="0" presId="urn:microsoft.com/office/officeart/2005/8/layout/radial6"/>
    <dgm:cxn modelId="{9267B177-1B3A-41D1-B40D-6526AE872080}" type="presParOf" srcId="{338D6459-52F9-42C1-86D7-4E25F7FE02C3}" destId="{C6354054-2EBA-425A-B332-2D4CBE244EA3}" srcOrd="9" destOrd="0" presId="urn:microsoft.com/office/officeart/2005/8/layout/radial6"/>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6354054-2EBA-425A-B332-2D4CBE244EA3}">
      <dsp:nvSpPr>
        <dsp:cNvPr id="0" name=""/>
        <dsp:cNvSpPr/>
      </dsp:nvSpPr>
      <dsp:spPr>
        <a:xfrm>
          <a:off x="2607954" y="358066"/>
          <a:ext cx="4250288" cy="4121756"/>
        </a:xfrm>
        <a:prstGeom prst="blockArc">
          <a:avLst>
            <a:gd name="adj1" fmla="val 8996347"/>
            <a:gd name="adj2" fmla="val 16247714"/>
            <a:gd name="adj3" fmla="val 4640"/>
          </a:avLst>
        </a:prstGeom>
        <a:solidFill>
          <a:schemeClr val="accent5">
            <a:hueOff val="-9933876"/>
            <a:satOff val="39811"/>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E12A59E-8C60-4D07-9CEA-C43BDCC9D9A0}">
      <dsp:nvSpPr>
        <dsp:cNvPr id="0" name=""/>
        <dsp:cNvSpPr/>
      </dsp:nvSpPr>
      <dsp:spPr>
        <a:xfrm>
          <a:off x="2673187" y="359739"/>
          <a:ext cx="4121756" cy="4121756"/>
        </a:xfrm>
        <a:prstGeom prst="blockArc">
          <a:avLst>
            <a:gd name="adj1" fmla="val 1800000"/>
            <a:gd name="adj2" fmla="val 9000000"/>
            <a:gd name="adj3" fmla="val 4640"/>
          </a:avLst>
        </a:prstGeom>
        <a:solidFill>
          <a:schemeClr val="accent5">
            <a:hueOff val="-4966938"/>
            <a:satOff val="19906"/>
            <a:lumOff val="431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B416586-7EFD-4633-A618-D377BCD0F266}">
      <dsp:nvSpPr>
        <dsp:cNvPr id="0" name=""/>
        <dsp:cNvSpPr/>
      </dsp:nvSpPr>
      <dsp:spPr>
        <a:xfrm>
          <a:off x="2674140" y="358092"/>
          <a:ext cx="4121756" cy="4121756"/>
        </a:xfrm>
        <a:prstGeom prst="blockArc">
          <a:avLst>
            <a:gd name="adj1" fmla="val 16244086"/>
            <a:gd name="adj2" fmla="val 1803597"/>
            <a:gd name="adj3" fmla="val 464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7380B28-260F-41FB-BE62-8F6FDBAF7081}">
      <dsp:nvSpPr>
        <dsp:cNvPr id="0" name=""/>
        <dsp:cNvSpPr/>
      </dsp:nvSpPr>
      <dsp:spPr>
        <a:xfrm>
          <a:off x="3520532" y="1207084"/>
          <a:ext cx="2427067" cy="2427067"/>
        </a:xfrm>
        <a:prstGeom prst="ellipse">
          <a:avLst/>
        </a:prstGeom>
        <a:solidFill>
          <a:schemeClr val="accent1"/>
        </a:solidFill>
        <a:ln w="2540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60960" tIns="60960" rIns="60960" bIns="60960" numCol="1" spcCol="1270" anchor="ctr" anchorCtr="0">
          <a:noAutofit/>
        </a:bodyPr>
        <a:lstStyle/>
        <a:p>
          <a:pPr lvl="0" algn="ctr" defTabSz="2133600">
            <a:lnSpc>
              <a:spcPct val="90000"/>
            </a:lnSpc>
            <a:spcBef>
              <a:spcPct val="0"/>
            </a:spcBef>
            <a:spcAft>
              <a:spcPct val="35000"/>
            </a:spcAft>
          </a:pPr>
          <a:r>
            <a:rPr lang="fa-IR" sz="4800" kern="1200" dirty="0" smtClean="0">
              <a:cs typeface="B Mitra" pitchFamily="2" charset="-78"/>
            </a:rPr>
            <a:t>راه های خدایابی</a:t>
          </a:r>
          <a:endParaRPr lang="en-US" sz="4800" kern="1200" dirty="0">
            <a:cs typeface="B Mitra" pitchFamily="2" charset="-78"/>
          </a:endParaRPr>
        </a:p>
      </dsp:txBody>
      <dsp:txXfrm>
        <a:off x="3520532" y="1207084"/>
        <a:ext cx="2427067" cy="2427067"/>
      </dsp:txXfrm>
    </dsp:sp>
    <dsp:sp modelId="{3A6D51BB-5B1D-44C5-A4A9-11C4C5AA4170}">
      <dsp:nvSpPr>
        <dsp:cNvPr id="0" name=""/>
        <dsp:cNvSpPr/>
      </dsp:nvSpPr>
      <dsp:spPr>
        <a:xfrm>
          <a:off x="4055762" y="0"/>
          <a:ext cx="1405165" cy="1200185"/>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fa-IR" sz="2400" b="1" kern="1200" dirty="0" smtClean="0">
              <a:cs typeface="B Mitra" pitchFamily="2" charset="-78"/>
            </a:rPr>
            <a:t>1. را ه دل  </a:t>
          </a:r>
          <a:endParaRPr lang="en-US" sz="2400" b="1" kern="1200" dirty="0">
            <a:cs typeface="B Mitra" pitchFamily="2" charset="-78"/>
          </a:endParaRPr>
        </a:p>
      </dsp:txBody>
      <dsp:txXfrm>
        <a:off x="4055762" y="0"/>
        <a:ext cx="1405165" cy="1200185"/>
      </dsp:txXfrm>
    </dsp:sp>
    <dsp:sp modelId="{5F123A49-5CF9-4C6D-A0FA-1EB35C47C66A}">
      <dsp:nvSpPr>
        <dsp:cNvPr id="0" name=""/>
        <dsp:cNvSpPr/>
      </dsp:nvSpPr>
      <dsp:spPr>
        <a:xfrm>
          <a:off x="5438817" y="2730039"/>
          <a:ext cx="1741145" cy="1200185"/>
        </a:xfrm>
        <a:prstGeom prst="ellipse">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fa-IR" sz="2400" b="1" kern="1200" dirty="0" smtClean="0">
              <a:cs typeface="B Mitra" pitchFamily="2" charset="-78"/>
            </a:rPr>
            <a:t>2. راه تجربه</a:t>
          </a:r>
          <a:endParaRPr lang="en-US" sz="2400" b="1" kern="1200" dirty="0">
            <a:cs typeface="B Mitra" pitchFamily="2" charset="-78"/>
          </a:endParaRPr>
        </a:p>
      </dsp:txBody>
      <dsp:txXfrm>
        <a:off x="5438817" y="2730039"/>
        <a:ext cx="1741145" cy="1200185"/>
      </dsp:txXfrm>
    </dsp:sp>
    <dsp:sp modelId="{AE0F5CBD-CF8B-40D2-B837-3FE951A6BE85}">
      <dsp:nvSpPr>
        <dsp:cNvPr id="0" name=""/>
        <dsp:cNvSpPr/>
      </dsp:nvSpPr>
      <dsp:spPr>
        <a:xfrm>
          <a:off x="2387887" y="2730039"/>
          <a:ext cx="1541710" cy="1200185"/>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fa-IR" sz="2400" b="1" kern="1200" dirty="0" smtClean="0">
              <a:cs typeface="B Mitra" pitchFamily="2" charset="-78"/>
            </a:rPr>
            <a:t>3.راه عقل</a:t>
          </a:r>
          <a:endParaRPr lang="en-US" sz="4000" b="1" kern="1200" dirty="0">
            <a:cs typeface="B Mitra" pitchFamily="2" charset="-78"/>
          </a:endParaRPr>
        </a:p>
      </dsp:txBody>
      <dsp:txXfrm>
        <a:off x="2387887" y="2730039"/>
        <a:ext cx="1541710" cy="1200185"/>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14AE84-D043-4136-B717-B38ECF137B4D}" type="datetimeFigureOut">
              <a:rPr lang="en-US" smtClean="0"/>
              <a:pPr/>
              <a:t>8/23/2019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07D8CE-6E53-4234-815D-FF8917F2A5CF}" type="slidenum">
              <a:rPr lang="en-US" smtClean="0"/>
              <a:pPr/>
              <a:t>‹#›</a:t>
            </a:fld>
            <a:endParaRPr lang="en-US"/>
          </a:p>
        </p:txBody>
      </p:sp>
    </p:spTree>
    <p:extLst>
      <p:ext uri="{BB962C8B-B14F-4D97-AF65-F5344CB8AC3E}">
        <p14:creationId xmlns="" xmlns:p14="http://schemas.microsoft.com/office/powerpoint/2010/main" val="1736423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07D8CE-6E53-4234-815D-FF8917F2A5CF}" type="slidenum">
              <a:rPr lang="en-US" smtClean="0"/>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07D8CE-6E53-4234-815D-FF8917F2A5CF}"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www.alketab.org/%D9%85%D9%8F%D8%B3%D9%92%D8%AA%D9%8E%D9%82%D9%90%D9%8A%D9%85" TargetMode="External"/><Relationship Id="rId3" Type="http://schemas.openxmlformats.org/officeDocument/2006/relationships/hyperlink" Target="http://www.alketab.org/%D9%88%D9%8E" TargetMode="External"/><Relationship Id="rId7" Type="http://schemas.openxmlformats.org/officeDocument/2006/relationships/hyperlink" Target="http://www.alketab.org/%D8%B5%D9%90%D8%B1%D9%8E%D8%A7%D8%B7"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www.alketab.org/%D9%87%D9%B0%D8%B0%D9%8E%D8%A7" TargetMode="External"/><Relationship Id="rId5" Type="http://schemas.openxmlformats.org/officeDocument/2006/relationships/hyperlink" Target="http://www.alketab.org/%D8%A7%D8%B9%D9%92%D8%A8%D9%8F%D8%AF%D9%8F%D9%88%D9%86%D9%90%D9%8A" TargetMode="External"/><Relationship Id="rId4" Type="http://schemas.openxmlformats.org/officeDocument/2006/relationships/hyperlink" Target="http://www.alketab.org/%D8%A3%D9%8E%D9%86" TargetMode="External"/><Relationship Id="rId9"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79712" y="5500703"/>
            <a:ext cx="4274802" cy="624401"/>
          </a:xfrm>
        </p:spPr>
        <p:txBody>
          <a:bodyPr>
            <a:normAutofit/>
          </a:bodyPr>
          <a:lstStyle/>
          <a:p>
            <a:pPr algn="ctr" rtl="1">
              <a:buNone/>
            </a:pPr>
            <a:r>
              <a:rPr lang="fa-IR" sz="2800" b="1" dirty="0" smtClean="0">
                <a:solidFill>
                  <a:schemeClr val="bg1"/>
                </a:solidFill>
                <a:cs typeface="B Traffic" pitchFamily="2" charset="-78"/>
              </a:rPr>
              <a:t> هستي و چيستي خدا</a:t>
            </a:r>
            <a:endParaRPr lang="en-US" sz="2800" b="1" dirty="0">
              <a:solidFill>
                <a:schemeClr val="bg1"/>
              </a:solidFill>
              <a:cs typeface="B Traffic" pitchFamily="2" charset="-78"/>
            </a:endParaRPr>
          </a:p>
        </p:txBody>
      </p:sp>
      <p:sp>
        <p:nvSpPr>
          <p:cNvPr id="8" name="Title 1"/>
          <p:cNvSpPr>
            <a:spLocks noGrp="1"/>
          </p:cNvSpPr>
          <p:nvPr>
            <p:ph type="title"/>
          </p:nvPr>
        </p:nvSpPr>
        <p:spPr>
          <a:xfrm>
            <a:off x="609600" y="3276600"/>
            <a:ext cx="7772400" cy="2802448"/>
          </a:xfrm>
        </p:spPr>
        <p:style>
          <a:lnRef idx="1">
            <a:schemeClr val="accent5"/>
          </a:lnRef>
          <a:fillRef idx="2">
            <a:schemeClr val="accent5"/>
          </a:fillRef>
          <a:effectRef idx="1">
            <a:schemeClr val="accent5"/>
          </a:effectRef>
          <a:fontRef idx="minor">
            <a:schemeClr val="dk1"/>
          </a:fontRef>
        </p:style>
        <p:txBody>
          <a:bodyPr>
            <a:normAutofit/>
          </a:bodyPr>
          <a:lstStyle/>
          <a:p>
            <a:pPr rtl="1"/>
            <a:r>
              <a:rPr lang="fa-IR" sz="5400" b="1" dirty="0" smtClean="0">
                <a:cs typeface="B Homa" pitchFamily="2" charset="-78"/>
              </a:rPr>
              <a:t>خدا شناسی</a:t>
            </a:r>
          </a:p>
        </p:txBody>
      </p:sp>
      <p:sp>
        <p:nvSpPr>
          <p:cNvPr id="11" name="Oval 10"/>
          <p:cNvSpPr/>
          <p:nvPr/>
        </p:nvSpPr>
        <p:spPr>
          <a:xfrm>
            <a:off x="2667000" y="457200"/>
            <a:ext cx="3657600" cy="2514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4000" b="1" dirty="0" smtClean="0">
                <a:solidFill>
                  <a:schemeClr val="bg1"/>
                </a:solidFill>
                <a:cs typeface="B Traffic" pitchFamily="2" charset="-78"/>
              </a:rPr>
              <a:t>فصل دوم</a:t>
            </a:r>
            <a:endParaRPr lang="en-US" sz="4000" dirty="0">
              <a:solidFill>
                <a:schemeClr val="bg1"/>
              </a:solidFill>
              <a:cs typeface="B Traffic" pitchFamily="2" charset="-78"/>
            </a:endParaRPr>
          </a:p>
        </p:txBody>
      </p:sp>
      <p:pic>
        <p:nvPicPr>
          <p:cNvPr id="2" name="Picture 2" descr="D:\Documents and Settings\yamin\Desktop\index.jpeg"/>
          <p:cNvPicPr>
            <a:picLocks noChangeAspect="1" noChangeArrowheads="1"/>
          </p:cNvPicPr>
          <p:nvPr/>
        </p:nvPicPr>
        <p:blipFill>
          <a:blip r:embed="rId2" cstate="print"/>
          <a:srcRect/>
          <a:stretch>
            <a:fillRect/>
          </a:stretch>
        </p:blipFill>
        <p:spPr bwMode="auto">
          <a:xfrm>
            <a:off x="0" y="152400"/>
            <a:ext cx="2462212" cy="2895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57158" y="4419600"/>
            <a:ext cx="3833842" cy="846386"/>
          </a:xfrm>
          <a:prstGeom prst="rect">
            <a:avLst/>
          </a:prstGeom>
          <a:ln/>
        </p:spPr>
        <p:style>
          <a:lnRef idx="1">
            <a:schemeClr val="accent1"/>
          </a:lnRef>
          <a:fillRef idx="2">
            <a:schemeClr val="accent1"/>
          </a:fillRef>
          <a:effectRef idx="1">
            <a:schemeClr val="accent1"/>
          </a:effectRef>
          <a:fontRef idx="minor">
            <a:schemeClr val="dk1"/>
          </a:fontRef>
        </p:style>
        <p:txBody>
          <a:bodyPr wrap="square">
            <a:spAutoFit/>
          </a:bodyPr>
          <a:lstStyle/>
          <a:p>
            <a:pPr algn="ctr" rtl="1">
              <a:lnSpc>
                <a:spcPct val="200000"/>
              </a:lnSpc>
            </a:pPr>
            <a:r>
              <a:rPr lang="fa-IR" sz="2800" dirty="0" smtClean="0">
                <a:solidFill>
                  <a:schemeClr val="tx1"/>
                </a:solidFill>
                <a:cs typeface="B Titr" pitchFamily="2" charset="-78"/>
              </a:rPr>
              <a:t>2- میل وگرایش های </a:t>
            </a:r>
            <a:r>
              <a:rPr lang="fa-IR" sz="2800" dirty="0">
                <a:solidFill>
                  <a:schemeClr val="tx1"/>
                </a:solidFill>
                <a:cs typeface="B Titr" pitchFamily="2" charset="-78"/>
              </a:rPr>
              <a:t>فطری</a:t>
            </a:r>
            <a:endParaRPr lang="en-US" sz="2800" dirty="0">
              <a:solidFill>
                <a:schemeClr val="tx1"/>
              </a:solidFill>
              <a:cs typeface="B Titr" pitchFamily="2" charset="-78"/>
            </a:endParaRPr>
          </a:p>
        </p:txBody>
      </p:sp>
      <p:sp>
        <p:nvSpPr>
          <p:cNvPr id="8" name="Rectangle 7"/>
          <p:cNvSpPr/>
          <p:nvPr/>
        </p:nvSpPr>
        <p:spPr>
          <a:xfrm>
            <a:off x="533400" y="1120914"/>
            <a:ext cx="3684022" cy="846386"/>
          </a:xfrm>
          <a:prstGeom prst="rect">
            <a:avLst/>
          </a:prstGeom>
          <a:ln/>
        </p:spPr>
        <p:style>
          <a:lnRef idx="3">
            <a:schemeClr val="lt1"/>
          </a:lnRef>
          <a:fillRef idx="1">
            <a:schemeClr val="accent3"/>
          </a:fillRef>
          <a:effectRef idx="1">
            <a:schemeClr val="accent3"/>
          </a:effectRef>
          <a:fontRef idx="minor">
            <a:schemeClr val="lt1"/>
          </a:fontRef>
        </p:style>
        <p:txBody>
          <a:bodyPr wrap="none">
            <a:spAutoFit/>
          </a:bodyPr>
          <a:lstStyle/>
          <a:p>
            <a:pPr>
              <a:lnSpc>
                <a:spcPct val="200000"/>
              </a:lnSpc>
            </a:pPr>
            <a:r>
              <a:rPr lang="en-US" sz="2800" dirty="0" smtClean="0">
                <a:solidFill>
                  <a:schemeClr val="tx1"/>
                </a:solidFill>
                <a:effectLst>
                  <a:outerShdw blurRad="38100" dist="38100" dir="2700000" algn="tl">
                    <a:srgbClr val="000000">
                      <a:alpha val="43137"/>
                    </a:srgbClr>
                  </a:outerShdw>
                </a:effectLst>
                <a:cs typeface="B Titr" pitchFamily="2" charset="-78"/>
              </a:rPr>
              <a:t>        </a:t>
            </a:r>
            <a:r>
              <a:rPr lang="fa-IR" sz="2800" dirty="0" smtClean="0">
                <a:solidFill>
                  <a:schemeClr val="tx1"/>
                </a:solidFill>
                <a:effectLst>
                  <a:outerShdw blurRad="38100" dist="38100" dir="2700000" algn="tl">
                    <a:srgbClr val="000000">
                      <a:alpha val="43137"/>
                    </a:srgbClr>
                  </a:outerShdw>
                </a:effectLst>
                <a:cs typeface="B Titr" pitchFamily="2" charset="-78"/>
              </a:rPr>
              <a:t>1- </a:t>
            </a:r>
            <a:r>
              <a:rPr lang="fa-IR" sz="2800" dirty="0" smtClean="0">
                <a:solidFill>
                  <a:schemeClr val="tx1"/>
                </a:solidFill>
                <a:cs typeface="B Titr" pitchFamily="2" charset="-78"/>
              </a:rPr>
              <a:t>شناخت های فطری</a:t>
            </a:r>
            <a:endParaRPr lang="en-US" sz="2800" dirty="0">
              <a:solidFill>
                <a:schemeClr val="tx1"/>
              </a:solidFill>
              <a:effectLst>
                <a:outerShdw blurRad="38100" dist="38100" dir="2700000" algn="tl">
                  <a:srgbClr val="000000">
                    <a:alpha val="43137"/>
                  </a:srgbClr>
                </a:outerShdw>
              </a:effectLst>
              <a:cs typeface="B Titr" pitchFamily="2" charset="-78"/>
            </a:endParaRPr>
          </a:p>
        </p:txBody>
      </p:sp>
      <p:sp>
        <p:nvSpPr>
          <p:cNvPr id="9" name="Oval 8"/>
          <p:cNvSpPr/>
          <p:nvPr/>
        </p:nvSpPr>
        <p:spPr>
          <a:xfrm>
            <a:off x="5564920" y="1587044"/>
            <a:ext cx="2819067" cy="2603956"/>
          </a:xfrm>
          <a:prstGeom prst="ellipse">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rtl="1">
              <a:lnSpc>
                <a:spcPct val="150000"/>
              </a:lnSpc>
            </a:pPr>
            <a:r>
              <a:rPr lang="fa-IR" sz="2800" b="1"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cs typeface="B Titr" pitchFamily="2" charset="-78"/>
              </a:rPr>
              <a:t>تقسیم امور فطری انسان </a:t>
            </a:r>
            <a:endParaRPr lang="en-US" sz="2800" b="1" dirty="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cs typeface="B Titr" pitchFamily="2" charset="-78"/>
            </a:endParaRPr>
          </a:p>
        </p:txBody>
      </p:sp>
      <p:cxnSp>
        <p:nvCxnSpPr>
          <p:cNvPr id="10" name="Straight Arrow Connector 9"/>
          <p:cNvCxnSpPr>
            <a:stCxn id="9" idx="2"/>
            <a:endCxn id="8" idx="3"/>
          </p:cNvCxnSpPr>
          <p:nvPr/>
        </p:nvCxnSpPr>
        <p:spPr>
          <a:xfrm flipH="1" flipV="1">
            <a:off x="4217422" y="1544107"/>
            <a:ext cx="1347498" cy="1344915"/>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1" name="Straight Arrow Connector 10"/>
          <p:cNvCxnSpPr>
            <a:stCxn id="9" idx="2"/>
            <a:endCxn id="7" idx="3"/>
          </p:cNvCxnSpPr>
          <p:nvPr/>
        </p:nvCxnSpPr>
        <p:spPr>
          <a:xfrm rot="10800000" flipV="1">
            <a:off x="4191000" y="2889021"/>
            <a:ext cx="1373920" cy="1953771"/>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xmlns="" val="3963032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2"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right)">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1000" fill="hold"/>
                                        <p:tgtEl>
                                          <p:spTgt spid="7"/>
                                        </p:tgtEl>
                                        <p:attrNameLst>
                                          <p:attrName>ppt_y</p:attrName>
                                        </p:attrNameLst>
                                      </p:cBhvr>
                                      <p:tavLst>
                                        <p:tav tm="0">
                                          <p:val>
                                            <p:strVal val="#ppt_y-.1"/>
                                          </p:val>
                                        </p:tav>
                                        <p:tav tm="100000">
                                          <p:val>
                                            <p:strVal val="#ppt_y"/>
                                          </p:val>
                                        </p:tav>
                                      </p:tavLst>
                                    </p:anim>
                                  </p:childTnLst>
                                </p:cTn>
                              </p:par>
                              <p:par>
                                <p:cTn id="29" presetID="22" presetClass="entr" presetSubtype="2"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right)">
                                      <p:cBhvr>
                                        <p:cTn id="3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6461097">
            <a:off x="171166" y="242387"/>
            <a:ext cx="2671219" cy="20835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sp>
        <p:nvSpPr>
          <p:cNvPr id="8" name="Horizontal Scroll 7"/>
          <p:cNvSpPr/>
          <p:nvPr/>
        </p:nvSpPr>
        <p:spPr>
          <a:xfrm>
            <a:off x="0" y="2133600"/>
            <a:ext cx="7968704" cy="4953000"/>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eaLnBrk="0" fontAlgn="base" hangingPunct="0">
              <a:spcBef>
                <a:spcPct val="0"/>
              </a:spcBef>
              <a:spcAft>
                <a:spcPct val="0"/>
              </a:spcAft>
            </a:pPr>
            <a:endParaRPr lang="fa-IR" sz="4400" b="1" dirty="0" smtClean="0">
              <a:solidFill>
                <a:schemeClr val="tx1"/>
              </a:solidFill>
              <a:cs typeface="B Karim" pitchFamily="2" charset="-78"/>
            </a:endParaRPr>
          </a:p>
          <a:p>
            <a:pPr algn="r"/>
            <a:endParaRPr lang="fa-IR" sz="4000" b="1" dirty="0" smtClean="0">
              <a:solidFill>
                <a:schemeClr val="tx1"/>
              </a:solidFill>
              <a:cs typeface="B Karim" pitchFamily="2" charset="-78"/>
            </a:endParaRPr>
          </a:p>
          <a:p>
            <a:pPr algn="r" rtl="1" eaLnBrk="0" fontAlgn="base" hangingPunct="0">
              <a:spcBef>
                <a:spcPct val="0"/>
              </a:spcBef>
              <a:spcAft>
                <a:spcPct val="0"/>
              </a:spcAft>
            </a:pPr>
            <a:r>
              <a:rPr lang="fa-IR" sz="3600" b="1" dirty="0" smtClean="0">
                <a:solidFill>
                  <a:schemeClr val="tx1"/>
                </a:solidFill>
                <a:cs typeface="B Karim" pitchFamily="2" charset="-78"/>
              </a:rPr>
              <a:t>فاقم وجهك للدين حنيفا. فطرت الله التي فطر الناس عليها )روم/30)</a:t>
            </a:r>
          </a:p>
          <a:p>
            <a:pPr algn="r" rtl="1" eaLnBrk="0" fontAlgn="base" hangingPunct="0">
              <a:spcBef>
                <a:spcPct val="0"/>
              </a:spcBef>
              <a:spcAft>
                <a:spcPct val="0"/>
              </a:spcAft>
            </a:pPr>
            <a:r>
              <a:rPr lang="fa-IR" sz="3600" b="1" dirty="0" smtClean="0">
                <a:solidFill>
                  <a:schemeClr val="tx1"/>
                </a:solidFill>
                <a:cs typeface="B Karim" pitchFamily="2" charset="-78"/>
              </a:rPr>
              <a:t>پس روى خويش را بسوى دين يكتاپرستى فرا دار.به همان فطرتى كه خدا مردم را بر آن آفريده است .</a:t>
            </a:r>
          </a:p>
          <a:p>
            <a:pPr algn="r" rtl="1" eaLnBrk="0" fontAlgn="base" hangingPunct="0">
              <a:spcBef>
                <a:spcPct val="0"/>
              </a:spcBef>
              <a:spcAft>
                <a:spcPct val="0"/>
              </a:spcAft>
            </a:pPr>
            <a:endParaRPr lang="fa-IR" sz="3600" b="1" dirty="0">
              <a:solidFill>
                <a:schemeClr val="tx1"/>
              </a:solidFill>
              <a:cs typeface="B Karim" pitchFamily="2" charset="-78"/>
            </a:endParaRPr>
          </a:p>
          <a:p>
            <a:pPr algn="r" rtl="1" eaLnBrk="0" fontAlgn="base" hangingPunct="0">
              <a:spcBef>
                <a:spcPct val="0"/>
              </a:spcBef>
              <a:spcAft>
                <a:spcPct val="0"/>
              </a:spcAft>
            </a:pPr>
            <a:endParaRPr lang="en-US" sz="3600" b="1" dirty="0">
              <a:solidFill>
                <a:schemeClr val="tx1"/>
              </a:solidFill>
              <a:cs typeface="B Karim" pitchFamily="2" charset="-78"/>
            </a:endParaRPr>
          </a:p>
        </p:txBody>
      </p:sp>
      <p:sp>
        <p:nvSpPr>
          <p:cNvPr id="2" name="32-Point Star 1"/>
          <p:cNvSpPr/>
          <p:nvPr/>
        </p:nvSpPr>
        <p:spPr>
          <a:xfrm>
            <a:off x="1371600" y="157976"/>
            <a:ext cx="6096000" cy="1600200"/>
          </a:xfrm>
          <a:prstGeom prst="star32">
            <a:avLst/>
          </a:prstGeom>
        </p:spPr>
        <p:style>
          <a:lnRef idx="1">
            <a:schemeClr val="accent2"/>
          </a:lnRef>
          <a:fillRef idx="2">
            <a:schemeClr val="accent2"/>
          </a:fillRef>
          <a:effectRef idx="1">
            <a:schemeClr val="accent2"/>
          </a:effectRef>
          <a:fontRef idx="minor">
            <a:schemeClr val="dk1"/>
          </a:fontRef>
        </p:style>
        <p:txBody>
          <a:bodyPr rtlCol="1" anchor="ctr"/>
          <a:lstStyle/>
          <a:p>
            <a:pPr algn="r" rtl="1" fontAlgn="base">
              <a:spcBef>
                <a:spcPct val="0"/>
              </a:spcBef>
              <a:spcAft>
                <a:spcPct val="0"/>
              </a:spcAft>
            </a:pPr>
            <a:endParaRPr lang="fa-IR" sz="3200" dirty="0" smtClean="0">
              <a:cs typeface="B Karim" pitchFamily="2" charset="-78"/>
            </a:endParaRPr>
          </a:p>
          <a:p>
            <a:pPr algn="ctr" rtl="1" fontAlgn="base">
              <a:spcBef>
                <a:spcPct val="0"/>
              </a:spcBef>
              <a:spcAft>
                <a:spcPct val="0"/>
              </a:spcAft>
            </a:pPr>
            <a:r>
              <a:rPr lang="fa-IR" sz="3200" b="1" dirty="0" smtClean="0">
                <a:cs typeface="B Karim" pitchFamily="2" charset="-78"/>
              </a:rPr>
              <a:t>1.آيه فطرت: </a:t>
            </a:r>
          </a:p>
          <a:p>
            <a:pPr algn="r" rtl="1" fontAlgn="base">
              <a:spcBef>
                <a:spcPct val="0"/>
              </a:spcBef>
              <a:spcAft>
                <a:spcPct val="0"/>
              </a:spcAft>
            </a:pPr>
            <a:endParaRPr lang="fa-IR" sz="3200" dirty="0">
              <a:cs typeface="B Karim" pitchFamily="2" charset="-78"/>
            </a:endParaRPr>
          </a:p>
        </p:txBody>
      </p:sp>
      <p:pic>
        <p:nvPicPr>
          <p:cNvPr id="9" name="Picture 8" descr="C:\Users\satari\Desktop\انديشه 1 عكسها\png\uzdfghrl.png"/>
          <p:cNvPicPr>
            <a:picLocks noChangeAspect="1" noChangeArrowheads="1"/>
          </p:cNvPicPr>
          <p:nvPr/>
        </p:nvPicPr>
        <p:blipFill>
          <a:blip r:embed="rId3" cstate="print"/>
          <a:srcRect/>
          <a:stretch>
            <a:fillRect/>
          </a:stretch>
        </p:blipFill>
        <p:spPr bwMode="auto">
          <a:xfrm>
            <a:off x="7911546" y="69241"/>
            <a:ext cx="1258555" cy="1447800"/>
          </a:xfrm>
          <a:prstGeom prst="rect">
            <a:avLst/>
          </a:prstGeom>
          <a:noFill/>
          <a:ln>
            <a:noFill/>
          </a:ln>
        </p:spPr>
      </p:pic>
      <p:sp>
        <p:nvSpPr>
          <p:cNvPr id="12" name="Teardrop 11"/>
          <p:cNvSpPr/>
          <p:nvPr/>
        </p:nvSpPr>
        <p:spPr>
          <a:xfrm rot="19030443" flipH="1" flipV="1">
            <a:off x="8120395" y="287696"/>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sp>
        <p:nvSpPr>
          <p:cNvPr id="16" name="Rectangle 15"/>
          <p:cNvSpPr/>
          <p:nvPr/>
        </p:nvSpPr>
        <p:spPr>
          <a:xfrm rot="16200000">
            <a:off x="5981701" y="3771900"/>
            <a:ext cx="5181600" cy="685799"/>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sz="2400" b="1" dirty="0" smtClean="0">
              <a:cs typeface="B Karim" pitchFamily="2" charset="-78"/>
            </a:endParaRPr>
          </a:p>
          <a:p>
            <a:pPr algn="ctr"/>
            <a:r>
              <a:rPr lang="fa-IR" sz="3200" b="1" dirty="0" smtClean="0">
                <a:cs typeface="B Homa" pitchFamily="2" charset="-78"/>
              </a:rPr>
              <a:t>فطری بودن خداشناسی</a:t>
            </a:r>
            <a:endParaRPr lang="en-US" sz="3200" b="1" dirty="0">
              <a:cs typeface="B Homa" pitchFamily="2" charset="-78"/>
            </a:endParaRPr>
          </a:p>
        </p:txBody>
      </p:sp>
    </p:spTree>
    <p:extLst>
      <p:ext uri="{BB962C8B-B14F-4D97-AF65-F5344CB8AC3E}">
        <p14:creationId xmlns:p14="http://schemas.microsoft.com/office/powerpoint/2010/main" xmlns="" val="95283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additive="base">
                                        <p:cTn id="18" dur="2000" fill="hold"/>
                                        <p:tgtEl>
                                          <p:spTgt spid="16"/>
                                        </p:tgtEl>
                                        <p:attrNameLst>
                                          <p:attrName>ppt_x</p:attrName>
                                        </p:attrNameLst>
                                      </p:cBhvr>
                                      <p:tavLst>
                                        <p:tav tm="0">
                                          <p:val>
                                            <p:strVal val="#ppt_x"/>
                                          </p:val>
                                        </p:tav>
                                        <p:tav tm="100000">
                                          <p:val>
                                            <p:strVal val="#ppt_x"/>
                                          </p:val>
                                        </p:tav>
                                      </p:tavLst>
                                    </p:anim>
                                    <p:anim calcmode="lin" valueType="num">
                                      <p:cBhvr additive="base">
                                        <p:cTn id="19" dur="20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6461097">
            <a:off x="171166" y="242387"/>
            <a:ext cx="2671219" cy="20835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sp>
        <p:nvSpPr>
          <p:cNvPr id="8" name="Horizontal Scroll 7"/>
          <p:cNvSpPr/>
          <p:nvPr/>
        </p:nvSpPr>
        <p:spPr>
          <a:xfrm>
            <a:off x="0" y="2133600"/>
            <a:ext cx="7968704" cy="4953000"/>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eaLnBrk="0" fontAlgn="base" hangingPunct="0">
              <a:spcBef>
                <a:spcPct val="0"/>
              </a:spcBef>
              <a:spcAft>
                <a:spcPct val="0"/>
              </a:spcAft>
            </a:pPr>
            <a:endParaRPr lang="fa-IR" sz="4400" b="1" dirty="0" smtClean="0">
              <a:solidFill>
                <a:schemeClr val="tx1"/>
              </a:solidFill>
              <a:cs typeface="B Karim" pitchFamily="2" charset="-78"/>
            </a:endParaRPr>
          </a:p>
          <a:p>
            <a:pPr algn="r" rtl="1"/>
            <a:r>
              <a:rPr lang="fa-IR" sz="4000" b="1" dirty="0" smtClean="0">
                <a:solidFill>
                  <a:schemeClr val="tx1"/>
                </a:solidFill>
                <a:cs typeface="B Homa" pitchFamily="2" charset="-78"/>
              </a:rPr>
              <a:t>فَذَكِّرْ إِنَّمَا أَنتَ مُذَكِّرٌ . (غاشيه آیه21). پس تذكر ده كه تو فقط تذكر دهنده‌اي. </a:t>
            </a:r>
          </a:p>
          <a:p>
            <a:pPr algn="r" rtl="1" eaLnBrk="0" fontAlgn="base" hangingPunct="0">
              <a:spcBef>
                <a:spcPct val="0"/>
              </a:spcBef>
              <a:spcAft>
                <a:spcPct val="0"/>
              </a:spcAft>
            </a:pPr>
            <a:endParaRPr lang="fa-IR" sz="3600" b="1" dirty="0">
              <a:solidFill>
                <a:schemeClr val="tx1"/>
              </a:solidFill>
              <a:cs typeface="B Karim" pitchFamily="2" charset="-78"/>
            </a:endParaRPr>
          </a:p>
          <a:p>
            <a:pPr algn="r" rtl="1" eaLnBrk="0" fontAlgn="base" hangingPunct="0">
              <a:spcBef>
                <a:spcPct val="0"/>
              </a:spcBef>
              <a:spcAft>
                <a:spcPct val="0"/>
              </a:spcAft>
            </a:pPr>
            <a:endParaRPr lang="en-US" sz="3600" b="1" dirty="0">
              <a:solidFill>
                <a:schemeClr val="tx1"/>
              </a:solidFill>
              <a:cs typeface="B Karim" pitchFamily="2" charset="-78"/>
            </a:endParaRPr>
          </a:p>
        </p:txBody>
      </p:sp>
      <p:sp>
        <p:nvSpPr>
          <p:cNvPr id="2" name="32-Point Star 1"/>
          <p:cNvSpPr/>
          <p:nvPr/>
        </p:nvSpPr>
        <p:spPr>
          <a:xfrm>
            <a:off x="1371600" y="157976"/>
            <a:ext cx="6096000" cy="1600200"/>
          </a:xfrm>
          <a:prstGeom prst="star32">
            <a:avLst/>
          </a:prstGeom>
        </p:spPr>
        <p:style>
          <a:lnRef idx="1">
            <a:schemeClr val="accent2"/>
          </a:lnRef>
          <a:fillRef idx="2">
            <a:schemeClr val="accent2"/>
          </a:fillRef>
          <a:effectRef idx="1">
            <a:schemeClr val="accent2"/>
          </a:effectRef>
          <a:fontRef idx="minor">
            <a:schemeClr val="dk1"/>
          </a:fontRef>
        </p:style>
        <p:txBody>
          <a:bodyPr rtlCol="1" anchor="ctr"/>
          <a:lstStyle/>
          <a:p>
            <a:pPr algn="r" rtl="1" fontAlgn="base">
              <a:spcBef>
                <a:spcPct val="0"/>
              </a:spcBef>
              <a:spcAft>
                <a:spcPct val="0"/>
              </a:spcAft>
            </a:pPr>
            <a:endParaRPr lang="fa-IR" sz="3200" dirty="0" smtClean="0">
              <a:cs typeface="B Karim" pitchFamily="2" charset="-78"/>
            </a:endParaRPr>
          </a:p>
          <a:p>
            <a:pPr algn="ctr" rtl="1" fontAlgn="base">
              <a:spcBef>
                <a:spcPct val="0"/>
              </a:spcBef>
              <a:spcAft>
                <a:spcPct val="0"/>
              </a:spcAft>
            </a:pPr>
            <a:r>
              <a:rPr lang="fa-IR" sz="3200" b="1" dirty="0" smtClean="0">
                <a:cs typeface="B Karim" pitchFamily="2" charset="-78"/>
              </a:rPr>
              <a:t>2. آيه تذكره</a:t>
            </a:r>
          </a:p>
          <a:p>
            <a:pPr algn="r" rtl="1" fontAlgn="base">
              <a:spcBef>
                <a:spcPct val="0"/>
              </a:spcBef>
              <a:spcAft>
                <a:spcPct val="0"/>
              </a:spcAft>
            </a:pPr>
            <a:endParaRPr lang="fa-IR" sz="3200" dirty="0">
              <a:cs typeface="B Karim" pitchFamily="2" charset="-78"/>
            </a:endParaRPr>
          </a:p>
        </p:txBody>
      </p:sp>
      <p:pic>
        <p:nvPicPr>
          <p:cNvPr id="9" name="Picture 8" descr="C:\Users\satari\Desktop\انديشه 1 عكسها\png\uzdfghrl.png"/>
          <p:cNvPicPr>
            <a:picLocks noChangeAspect="1" noChangeArrowheads="1"/>
          </p:cNvPicPr>
          <p:nvPr/>
        </p:nvPicPr>
        <p:blipFill>
          <a:blip r:embed="rId3" cstate="print"/>
          <a:srcRect/>
          <a:stretch>
            <a:fillRect/>
          </a:stretch>
        </p:blipFill>
        <p:spPr bwMode="auto">
          <a:xfrm>
            <a:off x="7911546" y="69241"/>
            <a:ext cx="1258555" cy="1447800"/>
          </a:xfrm>
          <a:prstGeom prst="rect">
            <a:avLst/>
          </a:prstGeom>
          <a:noFill/>
          <a:ln>
            <a:noFill/>
          </a:ln>
        </p:spPr>
      </p:pic>
      <p:sp>
        <p:nvSpPr>
          <p:cNvPr id="12" name="Teardrop 11"/>
          <p:cNvSpPr/>
          <p:nvPr/>
        </p:nvSpPr>
        <p:spPr>
          <a:xfrm rot="19030443" flipH="1" flipV="1">
            <a:off x="8120395" y="287696"/>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sp>
        <p:nvSpPr>
          <p:cNvPr id="16" name="Rectangle 15"/>
          <p:cNvSpPr/>
          <p:nvPr/>
        </p:nvSpPr>
        <p:spPr>
          <a:xfrm rot="16200000">
            <a:off x="5981701" y="3771900"/>
            <a:ext cx="5181600" cy="685799"/>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sz="2400" b="1" dirty="0" smtClean="0">
              <a:cs typeface="B Karim" pitchFamily="2" charset="-78"/>
            </a:endParaRPr>
          </a:p>
          <a:p>
            <a:pPr algn="ctr"/>
            <a:r>
              <a:rPr lang="fa-IR" sz="3200" b="1" dirty="0" smtClean="0">
                <a:cs typeface="B Homa" pitchFamily="2" charset="-78"/>
              </a:rPr>
              <a:t>فطری بودن خداشناسی</a:t>
            </a:r>
            <a:endParaRPr lang="en-US" sz="3200" b="1" dirty="0">
              <a:cs typeface="B Homa" pitchFamily="2" charset="-78"/>
            </a:endParaRPr>
          </a:p>
        </p:txBody>
      </p:sp>
    </p:spTree>
    <p:extLst>
      <p:ext uri="{BB962C8B-B14F-4D97-AF65-F5344CB8AC3E}">
        <p14:creationId xmlns:p14="http://schemas.microsoft.com/office/powerpoint/2010/main" xmlns="" val="95283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additive="base">
                                        <p:cTn id="18" dur="2000" fill="hold"/>
                                        <p:tgtEl>
                                          <p:spTgt spid="16"/>
                                        </p:tgtEl>
                                        <p:attrNameLst>
                                          <p:attrName>ppt_x</p:attrName>
                                        </p:attrNameLst>
                                      </p:cBhvr>
                                      <p:tavLst>
                                        <p:tav tm="0">
                                          <p:val>
                                            <p:strVal val="#ppt_x"/>
                                          </p:val>
                                        </p:tav>
                                        <p:tav tm="100000">
                                          <p:val>
                                            <p:strVal val="#ppt_x"/>
                                          </p:val>
                                        </p:tav>
                                      </p:tavLst>
                                    </p:anim>
                                    <p:anim calcmode="lin" valueType="num">
                                      <p:cBhvr additive="base">
                                        <p:cTn id="19" dur="20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6461097">
            <a:off x="171166" y="242387"/>
            <a:ext cx="2671219" cy="20835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sp>
        <p:nvSpPr>
          <p:cNvPr id="8" name="Horizontal Scroll 7"/>
          <p:cNvSpPr/>
          <p:nvPr/>
        </p:nvSpPr>
        <p:spPr>
          <a:xfrm>
            <a:off x="0" y="1905000"/>
            <a:ext cx="7968704" cy="5181600"/>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r>
              <a:rPr lang="fa-IR" sz="3600" b="1" dirty="0" smtClean="0">
                <a:solidFill>
                  <a:schemeClr val="tx1"/>
                </a:solidFill>
                <a:cs typeface="B Karim" pitchFamily="2" charset="-78"/>
              </a:rPr>
              <a:t>و اذ اخذ ربّك من بنى آدم من ظهورهم ذرّيتهم و اشهدهم على انفسهم الست بربكم قالو بلی </a:t>
            </a:r>
          </a:p>
          <a:p>
            <a:pPr algn="r" rtl="1" eaLnBrk="0" fontAlgn="base" hangingPunct="0">
              <a:spcBef>
                <a:spcPct val="0"/>
              </a:spcBef>
              <a:spcAft>
                <a:spcPct val="0"/>
              </a:spcAft>
            </a:pPr>
            <a:r>
              <a:rPr lang="fa-IR" sz="3600" b="1" dirty="0" smtClean="0">
                <a:solidFill>
                  <a:schemeClr val="tx1"/>
                </a:solidFill>
                <a:cs typeface="B Karim" pitchFamily="2" charset="-78"/>
              </a:rPr>
              <a:t>به خاطر بياور زمانى را كه پروردگارت از پشت فرزندان آدم «ذريّه» آنها را برگرفت، آنان را گواه بر خودشان گرفت و از آنها پرسيد: آيا من پروردگار شمانيستم، آنان همگى گفتند: آرى.(اعراف آیه 172) </a:t>
            </a:r>
          </a:p>
          <a:p>
            <a:pPr algn="r" rtl="1"/>
            <a:r>
              <a:rPr lang="fa-IR" sz="3200" b="1" dirty="0" smtClean="0">
                <a:solidFill>
                  <a:schemeClr val="tx1"/>
                </a:solidFill>
                <a:cs typeface="B Homa" pitchFamily="2" charset="-78"/>
              </a:rPr>
              <a:t>. </a:t>
            </a:r>
          </a:p>
          <a:p>
            <a:pPr algn="r" rtl="1" eaLnBrk="0" fontAlgn="base" hangingPunct="0">
              <a:spcBef>
                <a:spcPct val="0"/>
              </a:spcBef>
              <a:spcAft>
                <a:spcPct val="0"/>
              </a:spcAft>
            </a:pPr>
            <a:endParaRPr lang="fa-IR" sz="2800" b="1" dirty="0">
              <a:solidFill>
                <a:schemeClr val="tx1"/>
              </a:solidFill>
              <a:cs typeface="B Karim" pitchFamily="2" charset="-78"/>
            </a:endParaRPr>
          </a:p>
          <a:p>
            <a:pPr algn="r" rtl="1" eaLnBrk="0" fontAlgn="base" hangingPunct="0">
              <a:spcBef>
                <a:spcPct val="0"/>
              </a:spcBef>
              <a:spcAft>
                <a:spcPct val="0"/>
              </a:spcAft>
            </a:pPr>
            <a:endParaRPr lang="en-US" sz="2800" b="1" dirty="0">
              <a:solidFill>
                <a:schemeClr val="tx1"/>
              </a:solidFill>
              <a:cs typeface="B Karim" pitchFamily="2" charset="-78"/>
            </a:endParaRPr>
          </a:p>
        </p:txBody>
      </p:sp>
      <p:sp>
        <p:nvSpPr>
          <p:cNvPr id="2" name="32-Point Star 1"/>
          <p:cNvSpPr/>
          <p:nvPr/>
        </p:nvSpPr>
        <p:spPr>
          <a:xfrm>
            <a:off x="1371600" y="157976"/>
            <a:ext cx="6096000" cy="1600200"/>
          </a:xfrm>
          <a:prstGeom prst="star32">
            <a:avLst/>
          </a:prstGeom>
        </p:spPr>
        <p:style>
          <a:lnRef idx="1">
            <a:schemeClr val="accent2"/>
          </a:lnRef>
          <a:fillRef idx="2">
            <a:schemeClr val="accent2"/>
          </a:fillRef>
          <a:effectRef idx="1">
            <a:schemeClr val="accent2"/>
          </a:effectRef>
          <a:fontRef idx="minor">
            <a:schemeClr val="dk1"/>
          </a:fontRef>
        </p:style>
        <p:txBody>
          <a:bodyPr rtlCol="1" anchor="ctr"/>
          <a:lstStyle/>
          <a:p>
            <a:pPr algn="r" rtl="1" fontAlgn="base">
              <a:spcBef>
                <a:spcPct val="0"/>
              </a:spcBef>
              <a:spcAft>
                <a:spcPct val="0"/>
              </a:spcAft>
            </a:pPr>
            <a:endParaRPr lang="fa-IR" sz="3200" dirty="0" smtClean="0">
              <a:cs typeface="B Karim" pitchFamily="2" charset="-78"/>
            </a:endParaRPr>
          </a:p>
          <a:p>
            <a:pPr algn="ctr" rtl="1" fontAlgn="base">
              <a:spcBef>
                <a:spcPct val="0"/>
              </a:spcBef>
              <a:spcAft>
                <a:spcPct val="0"/>
              </a:spcAft>
            </a:pPr>
            <a:r>
              <a:rPr lang="fa-IR" sz="3200" b="1" dirty="0" smtClean="0">
                <a:cs typeface="B Karim" pitchFamily="2" charset="-78"/>
              </a:rPr>
              <a:t>3. آیه میثاق:</a:t>
            </a:r>
          </a:p>
          <a:p>
            <a:pPr algn="r" rtl="1" fontAlgn="base">
              <a:spcBef>
                <a:spcPct val="0"/>
              </a:spcBef>
              <a:spcAft>
                <a:spcPct val="0"/>
              </a:spcAft>
            </a:pPr>
            <a:endParaRPr lang="fa-IR" sz="3200" dirty="0">
              <a:cs typeface="B Karim" pitchFamily="2" charset="-78"/>
            </a:endParaRPr>
          </a:p>
        </p:txBody>
      </p:sp>
      <p:pic>
        <p:nvPicPr>
          <p:cNvPr id="9" name="Picture 8" descr="C:\Users\satari\Desktop\انديشه 1 عكسها\png\uzdfghrl.png"/>
          <p:cNvPicPr>
            <a:picLocks noChangeAspect="1" noChangeArrowheads="1"/>
          </p:cNvPicPr>
          <p:nvPr/>
        </p:nvPicPr>
        <p:blipFill>
          <a:blip r:embed="rId3" cstate="print"/>
          <a:srcRect/>
          <a:stretch>
            <a:fillRect/>
          </a:stretch>
        </p:blipFill>
        <p:spPr bwMode="auto">
          <a:xfrm>
            <a:off x="7911546" y="69241"/>
            <a:ext cx="1258555" cy="1447800"/>
          </a:xfrm>
          <a:prstGeom prst="rect">
            <a:avLst/>
          </a:prstGeom>
          <a:noFill/>
          <a:ln>
            <a:noFill/>
          </a:ln>
        </p:spPr>
      </p:pic>
      <p:sp>
        <p:nvSpPr>
          <p:cNvPr id="12" name="Teardrop 11"/>
          <p:cNvSpPr/>
          <p:nvPr/>
        </p:nvSpPr>
        <p:spPr>
          <a:xfrm rot="19030443" flipH="1" flipV="1">
            <a:off x="8120395" y="287696"/>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sp>
        <p:nvSpPr>
          <p:cNvPr id="16" name="Rectangle 15"/>
          <p:cNvSpPr/>
          <p:nvPr/>
        </p:nvSpPr>
        <p:spPr>
          <a:xfrm rot="16200000">
            <a:off x="5981701" y="3771900"/>
            <a:ext cx="5181600" cy="685799"/>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sz="2400" b="1" dirty="0" smtClean="0">
              <a:cs typeface="B Karim" pitchFamily="2" charset="-78"/>
            </a:endParaRPr>
          </a:p>
          <a:p>
            <a:pPr algn="ctr"/>
            <a:r>
              <a:rPr lang="fa-IR" sz="3200" b="1" dirty="0" smtClean="0">
                <a:cs typeface="B Homa" pitchFamily="2" charset="-78"/>
              </a:rPr>
              <a:t>فطری بودن خداشناسی</a:t>
            </a:r>
            <a:endParaRPr lang="en-US" sz="3200" b="1" dirty="0">
              <a:cs typeface="B Homa" pitchFamily="2" charset="-78"/>
            </a:endParaRPr>
          </a:p>
        </p:txBody>
      </p:sp>
    </p:spTree>
    <p:extLst>
      <p:ext uri="{BB962C8B-B14F-4D97-AF65-F5344CB8AC3E}">
        <p14:creationId xmlns:p14="http://schemas.microsoft.com/office/powerpoint/2010/main" xmlns="" val="95283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additive="base">
                                        <p:cTn id="18" dur="2000" fill="hold"/>
                                        <p:tgtEl>
                                          <p:spTgt spid="16"/>
                                        </p:tgtEl>
                                        <p:attrNameLst>
                                          <p:attrName>ppt_x</p:attrName>
                                        </p:attrNameLst>
                                      </p:cBhvr>
                                      <p:tavLst>
                                        <p:tav tm="0">
                                          <p:val>
                                            <p:strVal val="#ppt_x"/>
                                          </p:val>
                                        </p:tav>
                                        <p:tav tm="100000">
                                          <p:val>
                                            <p:strVal val="#ppt_x"/>
                                          </p:val>
                                        </p:tav>
                                      </p:tavLst>
                                    </p:anim>
                                    <p:anim calcmode="lin" valueType="num">
                                      <p:cBhvr additive="base">
                                        <p:cTn id="19" dur="20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6461097">
            <a:off x="171166" y="242387"/>
            <a:ext cx="2671219" cy="20835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sp>
        <p:nvSpPr>
          <p:cNvPr id="8" name="Horizontal Scroll 7"/>
          <p:cNvSpPr/>
          <p:nvPr/>
        </p:nvSpPr>
        <p:spPr>
          <a:xfrm>
            <a:off x="0" y="1905000"/>
            <a:ext cx="7968704" cy="5181600"/>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r>
              <a:rPr lang="fa-IR" sz="3600" b="1" dirty="0" smtClean="0">
                <a:solidFill>
                  <a:schemeClr val="tx1"/>
                </a:solidFill>
                <a:cs typeface="B Karim" pitchFamily="2" charset="-78"/>
              </a:rPr>
              <a:t>خداوند هر چند گاه پيامبرانى فرستاد و به وسيله آنان به بندگان هشدار داد تا حق ميثاق را بگذارند و نعمت فراموش كرده را بياد آرند .</a:t>
            </a: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a:r>
              <a:rPr lang="fa-IR" sz="3200" b="1" dirty="0" smtClean="0">
                <a:solidFill>
                  <a:schemeClr val="tx1"/>
                </a:solidFill>
                <a:cs typeface="B Homa" pitchFamily="2" charset="-78"/>
              </a:rPr>
              <a:t>. </a:t>
            </a:r>
          </a:p>
          <a:p>
            <a:pPr algn="r" rtl="1" eaLnBrk="0" fontAlgn="base" hangingPunct="0">
              <a:spcBef>
                <a:spcPct val="0"/>
              </a:spcBef>
              <a:spcAft>
                <a:spcPct val="0"/>
              </a:spcAft>
            </a:pPr>
            <a:endParaRPr lang="fa-IR" sz="2800" b="1" dirty="0">
              <a:solidFill>
                <a:schemeClr val="tx1"/>
              </a:solidFill>
              <a:cs typeface="B Karim" pitchFamily="2" charset="-78"/>
            </a:endParaRPr>
          </a:p>
          <a:p>
            <a:pPr algn="r" rtl="1" eaLnBrk="0" fontAlgn="base" hangingPunct="0">
              <a:spcBef>
                <a:spcPct val="0"/>
              </a:spcBef>
              <a:spcAft>
                <a:spcPct val="0"/>
              </a:spcAft>
            </a:pPr>
            <a:endParaRPr lang="en-US" sz="2800" b="1" dirty="0">
              <a:solidFill>
                <a:schemeClr val="tx1"/>
              </a:solidFill>
              <a:cs typeface="B Karim" pitchFamily="2" charset="-78"/>
            </a:endParaRPr>
          </a:p>
        </p:txBody>
      </p:sp>
      <p:sp>
        <p:nvSpPr>
          <p:cNvPr id="2" name="32-Point Star 1"/>
          <p:cNvSpPr/>
          <p:nvPr/>
        </p:nvSpPr>
        <p:spPr>
          <a:xfrm>
            <a:off x="1371600" y="157976"/>
            <a:ext cx="6096000" cy="1600200"/>
          </a:xfrm>
          <a:prstGeom prst="star32">
            <a:avLst/>
          </a:prstGeom>
        </p:spPr>
        <p:style>
          <a:lnRef idx="1">
            <a:schemeClr val="accent2"/>
          </a:lnRef>
          <a:fillRef idx="2">
            <a:schemeClr val="accent2"/>
          </a:fillRef>
          <a:effectRef idx="1">
            <a:schemeClr val="accent2"/>
          </a:effectRef>
          <a:fontRef idx="minor">
            <a:schemeClr val="dk1"/>
          </a:fontRef>
        </p:style>
        <p:txBody>
          <a:bodyPr rtlCol="1" anchor="ctr"/>
          <a:lstStyle/>
          <a:p>
            <a:pPr algn="ctr" rtl="1" fontAlgn="base">
              <a:spcBef>
                <a:spcPct val="0"/>
              </a:spcBef>
              <a:spcAft>
                <a:spcPct val="0"/>
              </a:spcAft>
            </a:pPr>
            <a:r>
              <a:rPr lang="fa-IR" sz="3200" b="1" dirty="0" smtClean="0">
                <a:cs typeface="B Karim" pitchFamily="2" charset="-78"/>
              </a:rPr>
              <a:t>4.روایت امام علی (ع)</a:t>
            </a:r>
          </a:p>
          <a:p>
            <a:pPr algn="r" rtl="1" fontAlgn="base">
              <a:spcBef>
                <a:spcPct val="0"/>
              </a:spcBef>
              <a:spcAft>
                <a:spcPct val="0"/>
              </a:spcAft>
            </a:pPr>
            <a:endParaRPr lang="fa-IR" sz="3200" dirty="0">
              <a:cs typeface="B Karim" pitchFamily="2" charset="-78"/>
            </a:endParaRPr>
          </a:p>
        </p:txBody>
      </p:sp>
      <p:pic>
        <p:nvPicPr>
          <p:cNvPr id="9" name="Picture 8" descr="C:\Users\satari\Desktop\انديشه 1 عكسها\png\uzdfghrl.png"/>
          <p:cNvPicPr>
            <a:picLocks noChangeAspect="1" noChangeArrowheads="1"/>
          </p:cNvPicPr>
          <p:nvPr/>
        </p:nvPicPr>
        <p:blipFill>
          <a:blip r:embed="rId3" cstate="print"/>
          <a:srcRect/>
          <a:stretch>
            <a:fillRect/>
          </a:stretch>
        </p:blipFill>
        <p:spPr bwMode="auto">
          <a:xfrm>
            <a:off x="7911546" y="69241"/>
            <a:ext cx="1258555" cy="1447800"/>
          </a:xfrm>
          <a:prstGeom prst="rect">
            <a:avLst/>
          </a:prstGeom>
          <a:noFill/>
          <a:ln>
            <a:noFill/>
          </a:ln>
        </p:spPr>
      </p:pic>
      <p:sp>
        <p:nvSpPr>
          <p:cNvPr id="12" name="Teardrop 11"/>
          <p:cNvSpPr/>
          <p:nvPr/>
        </p:nvSpPr>
        <p:spPr>
          <a:xfrm rot="19030443" flipH="1" flipV="1">
            <a:off x="8120395" y="287696"/>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sp>
        <p:nvSpPr>
          <p:cNvPr id="16" name="Rectangle 15"/>
          <p:cNvSpPr/>
          <p:nvPr/>
        </p:nvSpPr>
        <p:spPr>
          <a:xfrm rot="16200000">
            <a:off x="5981701" y="3771900"/>
            <a:ext cx="5181600" cy="685799"/>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sz="2400" b="1" dirty="0" smtClean="0">
              <a:cs typeface="B Karim" pitchFamily="2" charset="-78"/>
            </a:endParaRPr>
          </a:p>
          <a:p>
            <a:pPr algn="ctr"/>
            <a:r>
              <a:rPr lang="fa-IR" sz="3200" b="1" dirty="0" smtClean="0">
                <a:cs typeface="B Homa" pitchFamily="2" charset="-78"/>
              </a:rPr>
              <a:t>فطری بودن خداشناسی</a:t>
            </a:r>
            <a:endParaRPr lang="en-US" sz="3200" b="1" dirty="0">
              <a:cs typeface="B Homa" pitchFamily="2" charset="-78"/>
            </a:endParaRPr>
          </a:p>
        </p:txBody>
      </p:sp>
    </p:spTree>
    <p:extLst>
      <p:ext uri="{BB962C8B-B14F-4D97-AF65-F5344CB8AC3E}">
        <p14:creationId xmlns:p14="http://schemas.microsoft.com/office/powerpoint/2010/main" xmlns="" val="95283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additive="base">
                                        <p:cTn id="18" dur="2000" fill="hold"/>
                                        <p:tgtEl>
                                          <p:spTgt spid="16"/>
                                        </p:tgtEl>
                                        <p:attrNameLst>
                                          <p:attrName>ppt_x</p:attrName>
                                        </p:attrNameLst>
                                      </p:cBhvr>
                                      <p:tavLst>
                                        <p:tav tm="0">
                                          <p:val>
                                            <p:strVal val="#ppt_x"/>
                                          </p:val>
                                        </p:tav>
                                        <p:tav tm="100000">
                                          <p:val>
                                            <p:strVal val="#ppt_x"/>
                                          </p:val>
                                        </p:tav>
                                      </p:tavLst>
                                    </p:anim>
                                    <p:anim calcmode="lin" valueType="num">
                                      <p:cBhvr additive="base">
                                        <p:cTn id="19" dur="20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6461097">
            <a:off x="171166" y="242387"/>
            <a:ext cx="2671219" cy="20835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sp>
        <p:nvSpPr>
          <p:cNvPr id="8" name="Horizontal Scroll 7"/>
          <p:cNvSpPr/>
          <p:nvPr/>
        </p:nvSpPr>
        <p:spPr>
          <a:xfrm>
            <a:off x="0" y="1905000"/>
            <a:ext cx="7968704" cy="5181600"/>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r>
              <a:rPr lang="fa-IR" sz="3600" b="1" dirty="0" smtClean="0">
                <a:solidFill>
                  <a:schemeClr val="tx1"/>
                </a:solidFill>
                <a:cs typeface="B Karim" pitchFamily="2" charset="-78"/>
              </a:rPr>
              <a:t>دین از قدیم الایام با تاریخ همراه بوده است.  ویل دورانت می گوید:دین صد جان دارد، هر چیزی اگر یک بار میرانده شود برای همیشه می میرد مگر دین که اگر صد نوبت میرانده شود باز زنده می شود.</a:t>
            </a: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a:r>
              <a:rPr lang="fa-IR" sz="3200" b="1" dirty="0" smtClean="0">
                <a:solidFill>
                  <a:schemeClr val="tx1"/>
                </a:solidFill>
                <a:cs typeface="B Homa" pitchFamily="2" charset="-78"/>
              </a:rPr>
              <a:t>. </a:t>
            </a:r>
          </a:p>
          <a:p>
            <a:pPr algn="r" rtl="1" eaLnBrk="0" fontAlgn="base" hangingPunct="0">
              <a:spcBef>
                <a:spcPct val="0"/>
              </a:spcBef>
              <a:spcAft>
                <a:spcPct val="0"/>
              </a:spcAft>
            </a:pPr>
            <a:endParaRPr lang="fa-IR" sz="2800" b="1" dirty="0">
              <a:solidFill>
                <a:schemeClr val="tx1"/>
              </a:solidFill>
              <a:cs typeface="B Karim" pitchFamily="2" charset="-78"/>
            </a:endParaRPr>
          </a:p>
          <a:p>
            <a:pPr algn="r" rtl="1" eaLnBrk="0" fontAlgn="base" hangingPunct="0">
              <a:spcBef>
                <a:spcPct val="0"/>
              </a:spcBef>
              <a:spcAft>
                <a:spcPct val="0"/>
              </a:spcAft>
            </a:pPr>
            <a:endParaRPr lang="en-US" sz="2800" b="1" dirty="0">
              <a:solidFill>
                <a:schemeClr val="tx1"/>
              </a:solidFill>
              <a:cs typeface="B Karim" pitchFamily="2" charset="-78"/>
            </a:endParaRPr>
          </a:p>
        </p:txBody>
      </p:sp>
      <p:sp>
        <p:nvSpPr>
          <p:cNvPr id="2" name="32-Point Star 1"/>
          <p:cNvSpPr/>
          <p:nvPr/>
        </p:nvSpPr>
        <p:spPr>
          <a:xfrm>
            <a:off x="1371600" y="157976"/>
            <a:ext cx="6096000" cy="1600200"/>
          </a:xfrm>
          <a:prstGeom prst="star32">
            <a:avLst/>
          </a:prstGeom>
        </p:spPr>
        <p:style>
          <a:lnRef idx="1">
            <a:schemeClr val="accent2"/>
          </a:lnRef>
          <a:fillRef idx="2">
            <a:schemeClr val="accent2"/>
          </a:fillRef>
          <a:effectRef idx="1">
            <a:schemeClr val="accent2"/>
          </a:effectRef>
          <a:fontRef idx="minor">
            <a:schemeClr val="dk1"/>
          </a:fontRef>
        </p:style>
        <p:txBody>
          <a:bodyPr rtlCol="1" anchor="ctr"/>
          <a:lstStyle/>
          <a:p>
            <a:pPr algn="r" rtl="1"/>
            <a:r>
              <a:rPr lang="fa-IR" sz="3200" b="1" dirty="0" smtClean="0">
                <a:latin typeface="BHoma"/>
                <a:cs typeface="B Roya" pitchFamily="2" charset="-78"/>
              </a:rPr>
              <a:t>1.واقعیت های تاریخی</a:t>
            </a:r>
            <a:endParaRPr lang="en-US" sz="3200" b="1" dirty="0" smtClean="0">
              <a:latin typeface="BHoma"/>
              <a:cs typeface="B Roya" pitchFamily="2" charset="-78"/>
            </a:endParaRPr>
          </a:p>
          <a:p>
            <a:pPr algn="r" rtl="1" fontAlgn="base">
              <a:spcBef>
                <a:spcPct val="0"/>
              </a:spcBef>
              <a:spcAft>
                <a:spcPct val="0"/>
              </a:spcAft>
            </a:pPr>
            <a:endParaRPr lang="fa-IR" sz="3200" dirty="0">
              <a:cs typeface="B Karim" pitchFamily="2" charset="-78"/>
            </a:endParaRPr>
          </a:p>
        </p:txBody>
      </p:sp>
      <p:pic>
        <p:nvPicPr>
          <p:cNvPr id="9" name="Picture 8" descr="C:\Users\satari\Desktop\انديشه 1 عكسها\png\uzdfghrl.png"/>
          <p:cNvPicPr>
            <a:picLocks noChangeAspect="1" noChangeArrowheads="1"/>
          </p:cNvPicPr>
          <p:nvPr/>
        </p:nvPicPr>
        <p:blipFill>
          <a:blip r:embed="rId3" cstate="print"/>
          <a:srcRect/>
          <a:stretch>
            <a:fillRect/>
          </a:stretch>
        </p:blipFill>
        <p:spPr bwMode="auto">
          <a:xfrm>
            <a:off x="7911546" y="69241"/>
            <a:ext cx="1258555" cy="1447800"/>
          </a:xfrm>
          <a:prstGeom prst="rect">
            <a:avLst/>
          </a:prstGeom>
          <a:noFill/>
          <a:ln>
            <a:noFill/>
          </a:ln>
        </p:spPr>
      </p:pic>
      <p:sp>
        <p:nvSpPr>
          <p:cNvPr id="12" name="Teardrop 11"/>
          <p:cNvSpPr/>
          <p:nvPr/>
        </p:nvSpPr>
        <p:spPr>
          <a:xfrm rot="19030443" flipH="1" flipV="1">
            <a:off x="8120395" y="287696"/>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sp>
        <p:nvSpPr>
          <p:cNvPr id="16" name="Rectangle 15"/>
          <p:cNvSpPr/>
          <p:nvPr/>
        </p:nvSpPr>
        <p:spPr>
          <a:xfrm rot="16200000">
            <a:off x="5981701" y="3771900"/>
            <a:ext cx="5181600" cy="685799"/>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sz="2400" b="1" dirty="0" smtClean="0">
              <a:cs typeface="B Karim" pitchFamily="2" charset="-78"/>
            </a:endParaRPr>
          </a:p>
          <a:p>
            <a:pPr algn="ctr"/>
            <a:r>
              <a:rPr lang="fa-IR" sz="3200" b="1" dirty="0" smtClean="0">
                <a:cs typeface="B Homa" pitchFamily="2" charset="-78"/>
              </a:rPr>
              <a:t>شواهدی بر خداشناسی فطری</a:t>
            </a:r>
          </a:p>
          <a:p>
            <a:pPr algn="ctr"/>
            <a:endParaRPr lang="en-US" sz="3200" b="1" dirty="0">
              <a:cs typeface="B Homa" pitchFamily="2" charset="-78"/>
            </a:endParaRPr>
          </a:p>
        </p:txBody>
      </p:sp>
    </p:spTree>
    <p:extLst>
      <p:ext uri="{BB962C8B-B14F-4D97-AF65-F5344CB8AC3E}">
        <p14:creationId xmlns:p14="http://schemas.microsoft.com/office/powerpoint/2010/main" xmlns="" val="95283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additive="base">
                                        <p:cTn id="18" dur="2000" fill="hold"/>
                                        <p:tgtEl>
                                          <p:spTgt spid="16"/>
                                        </p:tgtEl>
                                        <p:attrNameLst>
                                          <p:attrName>ppt_x</p:attrName>
                                        </p:attrNameLst>
                                      </p:cBhvr>
                                      <p:tavLst>
                                        <p:tav tm="0">
                                          <p:val>
                                            <p:strVal val="#ppt_x"/>
                                          </p:val>
                                        </p:tav>
                                        <p:tav tm="100000">
                                          <p:val>
                                            <p:strVal val="#ppt_x"/>
                                          </p:val>
                                        </p:tav>
                                      </p:tavLst>
                                    </p:anim>
                                    <p:anim calcmode="lin" valueType="num">
                                      <p:cBhvr additive="base">
                                        <p:cTn id="19" dur="20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6461097">
            <a:off x="171166" y="242387"/>
            <a:ext cx="2671219" cy="20835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sp>
        <p:nvSpPr>
          <p:cNvPr id="8" name="Horizontal Scroll 7"/>
          <p:cNvSpPr/>
          <p:nvPr/>
        </p:nvSpPr>
        <p:spPr>
          <a:xfrm>
            <a:off x="0" y="1905000"/>
            <a:ext cx="7968704" cy="5181600"/>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r>
              <a:rPr lang="fa-IR" sz="3600" b="1" dirty="0" smtClean="0">
                <a:solidFill>
                  <a:schemeClr val="tx1"/>
                </a:solidFill>
                <a:cs typeface="B Karim" pitchFamily="2" charset="-78"/>
              </a:rPr>
              <a:t>به خاک سپرده شدن اشیاء گرانقیمت همراه مردگان، مومیایى، و ساختن مقابرى چون اهرام مصر، همه شاهد ایمان گذشتگان به مسائل مبداء و معاد است. وجود ایمان مذهبى در دوران هاى قبل از تاریخ قابل انکار نیست.</a:t>
            </a: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a:r>
              <a:rPr lang="fa-IR" sz="3200" b="1" dirty="0" smtClean="0">
                <a:solidFill>
                  <a:schemeClr val="tx1"/>
                </a:solidFill>
                <a:cs typeface="B Homa" pitchFamily="2" charset="-78"/>
              </a:rPr>
              <a:t>. </a:t>
            </a:r>
          </a:p>
          <a:p>
            <a:pPr algn="r" rtl="1" eaLnBrk="0" fontAlgn="base" hangingPunct="0">
              <a:spcBef>
                <a:spcPct val="0"/>
              </a:spcBef>
              <a:spcAft>
                <a:spcPct val="0"/>
              </a:spcAft>
            </a:pPr>
            <a:endParaRPr lang="fa-IR" sz="2800" b="1" dirty="0">
              <a:solidFill>
                <a:schemeClr val="tx1"/>
              </a:solidFill>
              <a:cs typeface="B Karim" pitchFamily="2" charset="-78"/>
            </a:endParaRPr>
          </a:p>
          <a:p>
            <a:pPr algn="r" rtl="1" eaLnBrk="0" fontAlgn="base" hangingPunct="0">
              <a:spcBef>
                <a:spcPct val="0"/>
              </a:spcBef>
              <a:spcAft>
                <a:spcPct val="0"/>
              </a:spcAft>
            </a:pPr>
            <a:endParaRPr lang="en-US" sz="2800" b="1" dirty="0">
              <a:solidFill>
                <a:schemeClr val="tx1"/>
              </a:solidFill>
              <a:cs typeface="B Karim" pitchFamily="2" charset="-78"/>
            </a:endParaRPr>
          </a:p>
        </p:txBody>
      </p:sp>
      <p:sp>
        <p:nvSpPr>
          <p:cNvPr id="2" name="32-Point Star 1"/>
          <p:cNvSpPr/>
          <p:nvPr/>
        </p:nvSpPr>
        <p:spPr>
          <a:xfrm>
            <a:off x="1371600" y="304800"/>
            <a:ext cx="6096000" cy="1453376"/>
          </a:xfrm>
          <a:prstGeom prst="star32">
            <a:avLst/>
          </a:prstGeom>
        </p:spPr>
        <p:style>
          <a:lnRef idx="1">
            <a:schemeClr val="accent2"/>
          </a:lnRef>
          <a:fillRef idx="2">
            <a:schemeClr val="accent2"/>
          </a:fillRef>
          <a:effectRef idx="1">
            <a:schemeClr val="accent2"/>
          </a:effectRef>
          <a:fontRef idx="minor">
            <a:schemeClr val="dk1"/>
          </a:fontRef>
        </p:style>
        <p:txBody>
          <a:bodyPr rtlCol="1" anchor="ctr"/>
          <a:lstStyle/>
          <a:p>
            <a:pPr algn="ctr" rtl="1"/>
            <a:endParaRPr lang="fa-IR" sz="3200" b="1" dirty="0" smtClean="0">
              <a:latin typeface="BHoma"/>
              <a:cs typeface="B Roya" pitchFamily="2" charset="-78"/>
            </a:endParaRPr>
          </a:p>
          <a:p>
            <a:pPr algn="ctr" rtl="1"/>
            <a:r>
              <a:rPr lang="fa-IR" sz="3200" b="1" dirty="0" smtClean="0">
                <a:latin typeface="BHoma"/>
                <a:cs typeface="B Roya" pitchFamily="2" charset="-78"/>
              </a:rPr>
              <a:t>2.شواهد باستان شناسی </a:t>
            </a:r>
          </a:p>
          <a:p>
            <a:pPr algn="r" rtl="1" fontAlgn="base">
              <a:spcBef>
                <a:spcPct val="0"/>
              </a:spcBef>
              <a:spcAft>
                <a:spcPct val="0"/>
              </a:spcAft>
            </a:pPr>
            <a:endParaRPr lang="fa-IR" sz="3200" dirty="0">
              <a:cs typeface="B Karim" pitchFamily="2" charset="-78"/>
            </a:endParaRPr>
          </a:p>
        </p:txBody>
      </p:sp>
      <p:pic>
        <p:nvPicPr>
          <p:cNvPr id="9" name="Picture 8" descr="C:\Users\satari\Desktop\انديشه 1 عكسها\png\uzdfghrl.png"/>
          <p:cNvPicPr>
            <a:picLocks noChangeAspect="1" noChangeArrowheads="1"/>
          </p:cNvPicPr>
          <p:nvPr/>
        </p:nvPicPr>
        <p:blipFill>
          <a:blip r:embed="rId3" cstate="print"/>
          <a:srcRect/>
          <a:stretch>
            <a:fillRect/>
          </a:stretch>
        </p:blipFill>
        <p:spPr bwMode="auto">
          <a:xfrm>
            <a:off x="7911546" y="69241"/>
            <a:ext cx="1258555" cy="1447800"/>
          </a:xfrm>
          <a:prstGeom prst="rect">
            <a:avLst/>
          </a:prstGeom>
          <a:noFill/>
          <a:ln>
            <a:noFill/>
          </a:ln>
        </p:spPr>
      </p:pic>
      <p:sp>
        <p:nvSpPr>
          <p:cNvPr id="12" name="Teardrop 11"/>
          <p:cNvSpPr/>
          <p:nvPr/>
        </p:nvSpPr>
        <p:spPr>
          <a:xfrm rot="19030443" flipH="1" flipV="1">
            <a:off x="8120395" y="287696"/>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sp>
        <p:nvSpPr>
          <p:cNvPr id="16" name="Rectangle 15"/>
          <p:cNvSpPr/>
          <p:nvPr/>
        </p:nvSpPr>
        <p:spPr>
          <a:xfrm rot="16200000">
            <a:off x="5981701" y="3771900"/>
            <a:ext cx="5181600" cy="685799"/>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sz="2400" b="1" dirty="0" smtClean="0">
              <a:cs typeface="B Karim" pitchFamily="2" charset="-78"/>
            </a:endParaRPr>
          </a:p>
          <a:p>
            <a:pPr algn="ctr"/>
            <a:r>
              <a:rPr lang="fa-IR" sz="3200" b="1" dirty="0" smtClean="0">
                <a:cs typeface="B Homa" pitchFamily="2" charset="-78"/>
              </a:rPr>
              <a:t>شواهدی بر خداشناسی فطری</a:t>
            </a:r>
          </a:p>
          <a:p>
            <a:pPr algn="ctr"/>
            <a:endParaRPr lang="en-US" sz="3200" b="1" dirty="0">
              <a:cs typeface="B Homa" pitchFamily="2" charset="-78"/>
            </a:endParaRPr>
          </a:p>
        </p:txBody>
      </p:sp>
    </p:spTree>
    <p:extLst>
      <p:ext uri="{BB962C8B-B14F-4D97-AF65-F5344CB8AC3E}">
        <p14:creationId xmlns:p14="http://schemas.microsoft.com/office/powerpoint/2010/main" xmlns="" val="95283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additive="base">
                                        <p:cTn id="18" dur="2000" fill="hold"/>
                                        <p:tgtEl>
                                          <p:spTgt spid="16"/>
                                        </p:tgtEl>
                                        <p:attrNameLst>
                                          <p:attrName>ppt_x</p:attrName>
                                        </p:attrNameLst>
                                      </p:cBhvr>
                                      <p:tavLst>
                                        <p:tav tm="0">
                                          <p:val>
                                            <p:strVal val="#ppt_x"/>
                                          </p:val>
                                        </p:tav>
                                        <p:tav tm="100000">
                                          <p:val>
                                            <p:strVal val="#ppt_x"/>
                                          </p:val>
                                        </p:tav>
                                      </p:tavLst>
                                    </p:anim>
                                    <p:anim calcmode="lin" valueType="num">
                                      <p:cBhvr additive="base">
                                        <p:cTn id="19" dur="20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6461097">
            <a:off x="171166" y="242387"/>
            <a:ext cx="2671219" cy="20835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sp>
        <p:nvSpPr>
          <p:cNvPr id="8" name="Horizontal Scroll 7"/>
          <p:cNvSpPr/>
          <p:nvPr/>
        </p:nvSpPr>
        <p:spPr>
          <a:xfrm>
            <a:off x="0" y="1905000"/>
            <a:ext cx="7968704" cy="5181600"/>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r>
              <a:rPr lang="fa-IR" sz="3600" b="1" dirty="0" smtClean="0">
                <a:solidFill>
                  <a:schemeClr val="tx1"/>
                </a:solidFill>
                <a:cs typeface="B Karim" pitchFamily="2" charset="-78"/>
              </a:rPr>
              <a:t>جمعى از روانکاوان و روانشناسان ابعاد چهارگانه روح آدمى را چنین معرفى کرده‌اند:</a:t>
            </a:r>
          </a:p>
          <a:p>
            <a:pPr algn="r" rtl="1" eaLnBrk="0" fontAlgn="base" hangingPunct="0">
              <a:spcBef>
                <a:spcPct val="0"/>
              </a:spcBef>
              <a:spcAft>
                <a:spcPct val="0"/>
              </a:spcAft>
            </a:pPr>
            <a:r>
              <a:rPr lang="fa-IR" sz="3600" b="1" dirty="0" smtClean="0">
                <a:solidFill>
                  <a:schemeClr val="tx1"/>
                </a:solidFill>
                <a:cs typeface="B Karim" pitchFamily="2" charset="-78"/>
              </a:rPr>
              <a:t>  </a:t>
            </a:r>
            <a:r>
              <a:rPr lang="fa-IR" sz="3600" b="1" dirty="0" smtClean="0">
                <a:solidFill>
                  <a:srgbClr val="FF0000"/>
                </a:solidFill>
                <a:cs typeface="B Karim" pitchFamily="2" charset="-78"/>
              </a:rPr>
              <a:t>حسّ دانائى  - حس زیبائى  - حس نیکى  - حسن مذهبى.</a:t>
            </a: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a:r>
              <a:rPr lang="fa-IR" sz="3200" b="1" dirty="0" smtClean="0">
                <a:solidFill>
                  <a:schemeClr val="tx1"/>
                </a:solidFill>
                <a:cs typeface="B Homa" pitchFamily="2" charset="-78"/>
              </a:rPr>
              <a:t>. </a:t>
            </a:r>
          </a:p>
          <a:p>
            <a:pPr algn="r" rtl="1" eaLnBrk="0" fontAlgn="base" hangingPunct="0">
              <a:spcBef>
                <a:spcPct val="0"/>
              </a:spcBef>
              <a:spcAft>
                <a:spcPct val="0"/>
              </a:spcAft>
            </a:pPr>
            <a:endParaRPr lang="fa-IR" sz="2800" b="1" dirty="0">
              <a:solidFill>
                <a:schemeClr val="tx1"/>
              </a:solidFill>
              <a:cs typeface="B Karim" pitchFamily="2" charset="-78"/>
            </a:endParaRPr>
          </a:p>
          <a:p>
            <a:pPr algn="r" rtl="1" eaLnBrk="0" fontAlgn="base" hangingPunct="0">
              <a:spcBef>
                <a:spcPct val="0"/>
              </a:spcBef>
              <a:spcAft>
                <a:spcPct val="0"/>
              </a:spcAft>
            </a:pPr>
            <a:endParaRPr lang="en-US" sz="2800" b="1" dirty="0">
              <a:solidFill>
                <a:schemeClr val="tx1"/>
              </a:solidFill>
              <a:cs typeface="B Karim" pitchFamily="2" charset="-78"/>
            </a:endParaRPr>
          </a:p>
        </p:txBody>
      </p:sp>
      <p:sp>
        <p:nvSpPr>
          <p:cNvPr id="2" name="32-Point Star 1"/>
          <p:cNvSpPr/>
          <p:nvPr/>
        </p:nvSpPr>
        <p:spPr>
          <a:xfrm>
            <a:off x="1371600" y="304800"/>
            <a:ext cx="6096000" cy="1453376"/>
          </a:xfrm>
          <a:prstGeom prst="star32">
            <a:avLst/>
          </a:prstGeom>
        </p:spPr>
        <p:style>
          <a:lnRef idx="1">
            <a:schemeClr val="accent2"/>
          </a:lnRef>
          <a:fillRef idx="2">
            <a:schemeClr val="accent2"/>
          </a:fillRef>
          <a:effectRef idx="1">
            <a:schemeClr val="accent2"/>
          </a:effectRef>
          <a:fontRef idx="minor">
            <a:schemeClr val="dk1"/>
          </a:fontRef>
        </p:style>
        <p:txBody>
          <a:bodyPr rtlCol="1" anchor="ctr"/>
          <a:lstStyle/>
          <a:p>
            <a:pPr algn="ctr" rtl="1"/>
            <a:endParaRPr lang="fa-IR" sz="3200" b="1" dirty="0" smtClean="0">
              <a:latin typeface="BHoma"/>
              <a:cs typeface="B Roya" pitchFamily="2" charset="-78"/>
            </a:endParaRPr>
          </a:p>
          <a:p>
            <a:pPr algn="r" rtl="1"/>
            <a:r>
              <a:rPr lang="fa-IR" sz="3200" b="1" dirty="0" smtClean="0">
                <a:latin typeface="BHoma"/>
                <a:cs typeface="B Roya" pitchFamily="2" charset="-78"/>
              </a:rPr>
              <a:t>3.مطالعات روانی :</a:t>
            </a:r>
          </a:p>
          <a:p>
            <a:pPr algn="r" rtl="1" fontAlgn="base">
              <a:spcBef>
                <a:spcPct val="0"/>
              </a:spcBef>
              <a:spcAft>
                <a:spcPct val="0"/>
              </a:spcAft>
            </a:pPr>
            <a:endParaRPr lang="fa-IR" sz="3200" dirty="0">
              <a:cs typeface="B Karim" pitchFamily="2" charset="-78"/>
            </a:endParaRPr>
          </a:p>
        </p:txBody>
      </p:sp>
      <p:pic>
        <p:nvPicPr>
          <p:cNvPr id="9" name="Picture 8" descr="C:\Users\satari\Desktop\انديشه 1 عكسها\png\uzdfghrl.png"/>
          <p:cNvPicPr>
            <a:picLocks noChangeAspect="1" noChangeArrowheads="1"/>
          </p:cNvPicPr>
          <p:nvPr/>
        </p:nvPicPr>
        <p:blipFill>
          <a:blip r:embed="rId3" cstate="print"/>
          <a:srcRect/>
          <a:stretch>
            <a:fillRect/>
          </a:stretch>
        </p:blipFill>
        <p:spPr bwMode="auto">
          <a:xfrm>
            <a:off x="7911546" y="69241"/>
            <a:ext cx="1258555" cy="1447800"/>
          </a:xfrm>
          <a:prstGeom prst="rect">
            <a:avLst/>
          </a:prstGeom>
          <a:noFill/>
          <a:ln>
            <a:noFill/>
          </a:ln>
        </p:spPr>
      </p:pic>
      <p:sp>
        <p:nvSpPr>
          <p:cNvPr id="12" name="Teardrop 11"/>
          <p:cNvSpPr/>
          <p:nvPr/>
        </p:nvSpPr>
        <p:spPr>
          <a:xfrm rot="19030443" flipH="1" flipV="1">
            <a:off x="8120395" y="287696"/>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sp>
        <p:nvSpPr>
          <p:cNvPr id="16" name="Rectangle 15"/>
          <p:cNvSpPr/>
          <p:nvPr/>
        </p:nvSpPr>
        <p:spPr>
          <a:xfrm rot="16200000">
            <a:off x="5981701" y="3771900"/>
            <a:ext cx="5181600" cy="685799"/>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sz="2400" b="1" dirty="0" smtClean="0">
              <a:cs typeface="B Karim" pitchFamily="2" charset="-78"/>
            </a:endParaRPr>
          </a:p>
          <a:p>
            <a:pPr algn="ctr"/>
            <a:r>
              <a:rPr lang="fa-IR" sz="3200" b="1" dirty="0" smtClean="0">
                <a:cs typeface="B Homa" pitchFamily="2" charset="-78"/>
              </a:rPr>
              <a:t>شواهدی بر خداشناسی فطری</a:t>
            </a:r>
          </a:p>
          <a:p>
            <a:pPr algn="ctr"/>
            <a:endParaRPr lang="en-US" sz="3200" b="1" dirty="0">
              <a:cs typeface="B Homa" pitchFamily="2" charset="-78"/>
            </a:endParaRPr>
          </a:p>
        </p:txBody>
      </p:sp>
    </p:spTree>
    <p:extLst>
      <p:ext uri="{BB962C8B-B14F-4D97-AF65-F5344CB8AC3E}">
        <p14:creationId xmlns:p14="http://schemas.microsoft.com/office/powerpoint/2010/main" xmlns="" val="95283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additive="base">
                                        <p:cTn id="18" dur="2000" fill="hold"/>
                                        <p:tgtEl>
                                          <p:spTgt spid="16"/>
                                        </p:tgtEl>
                                        <p:attrNameLst>
                                          <p:attrName>ppt_x</p:attrName>
                                        </p:attrNameLst>
                                      </p:cBhvr>
                                      <p:tavLst>
                                        <p:tav tm="0">
                                          <p:val>
                                            <p:strVal val="#ppt_x"/>
                                          </p:val>
                                        </p:tav>
                                        <p:tav tm="100000">
                                          <p:val>
                                            <p:strVal val="#ppt_x"/>
                                          </p:val>
                                        </p:tav>
                                      </p:tavLst>
                                    </p:anim>
                                    <p:anim calcmode="lin" valueType="num">
                                      <p:cBhvr additive="base">
                                        <p:cTn id="19" dur="20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6461097">
            <a:off x="171166" y="242387"/>
            <a:ext cx="2671219" cy="20835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sp>
        <p:nvSpPr>
          <p:cNvPr id="8" name="Horizontal Scroll 7"/>
          <p:cNvSpPr/>
          <p:nvPr/>
        </p:nvSpPr>
        <p:spPr>
          <a:xfrm>
            <a:off x="0" y="1905000"/>
            <a:ext cx="7968704" cy="5181600"/>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r>
              <a:rPr lang="fa-IR" sz="3600" b="1" dirty="0" smtClean="0">
                <a:solidFill>
                  <a:schemeClr val="tx1"/>
                </a:solidFill>
                <a:cs typeface="B Karim" pitchFamily="2" charset="-78"/>
              </a:rPr>
              <a:t>کمونیستها با تمام قدرت براى محو مذهب به میدان آمدند ولى این امواج عظیم ضد مذهب نتوانست ریشه هاى مذهب را از اعماق دلها برکند.</a:t>
            </a:r>
            <a:endParaRPr lang="fa-IR" sz="3600" b="1" dirty="0" smtClean="0">
              <a:solidFill>
                <a:srgbClr val="FF0000"/>
              </a:solidFill>
              <a:cs typeface="B Karim" pitchFamily="2" charset="-78"/>
            </a:endParaRP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a:r>
              <a:rPr lang="fa-IR" sz="3200" b="1" dirty="0" smtClean="0">
                <a:solidFill>
                  <a:schemeClr val="tx1"/>
                </a:solidFill>
                <a:cs typeface="B Homa" pitchFamily="2" charset="-78"/>
              </a:rPr>
              <a:t>. </a:t>
            </a:r>
          </a:p>
          <a:p>
            <a:pPr algn="r" rtl="1" eaLnBrk="0" fontAlgn="base" hangingPunct="0">
              <a:spcBef>
                <a:spcPct val="0"/>
              </a:spcBef>
              <a:spcAft>
                <a:spcPct val="0"/>
              </a:spcAft>
            </a:pPr>
            <a:endParaRPr lang="fa-IR" sz="2800" b="1" dirty="0">
              <a:solidFill>
                <a:schemeClr val="tx1"/>
              </a:solidFill>
              <a:cs typeface="B Karim" pitchFamily="2" charset="-78"/>
            </a:endParaRPr>
          </a:p>
          <a:p>
            <a:pPr algn="r" rtl="1" eaLnBrk="0" fontAlgn="base" hangingPunct="0">
              <a:spcBef>
                <a:spcPct val="0"/>
              </a:spcBef>
              <a:spcAft>
                <a:spcPct val="0"/>
              </a:spcAft>
            </a:pPr>
            <a:endParaRPr lang="en-US" sz="2800" b="1" dirty="0">
              <a:solidFill>
                <a:schemeClr val="tx1"/>
              </a:solidFill>
              <a:cs typeface="B Karim" pitchFamily="2" charset="-78"/>
            </a:endParaRPr>
          </a:p>
        </p:txBody>
      </p:sp>
      <p:sp>
        <p:nvSpPr>
          <p:cNvPr id="2" name="32-Point Star 1"/>
          <p:cNvSpPr/>
          <p:nvPr/>
        </p:nvSpPr>
        <p:spPr>
          <a:xfrm>
            <a:off x="1371600" y="304800"/>
            <a:ext cx="6096000" cy="1453376"/>
          </a:xfrm>
          <a:prstGeom prst="star32">
            <a:avLst/>
          </a:prstGeom>
        </p:spPr>
        <p:style>
          <a:lnRef idx="1">
            <a:schemeClr val="accent2"/>
          </a:lnRef>
          <a:fillRef idx="2">
            <a:schemeClr val="accent2"/>
          </a:fillRef>
          <a:effectRef idx="1">
            <a:schemeClr val="accent2"/>
          </a:effectRef>
          <a:fontRef idx="minor">
            <a:schemeClr val="dk1"/>
          </a:fontRef>
        </p:style>
        <p:txBody>
          <a:bodyPr rtlCol="1" anchor="ctr"/>
          <a:lstStyle/>
          <a:p>
            <a:pPr algn="ctr" rtl="1"/>
            <a:endParaRPr lang="fa-IR" sz="3200" b="1" dirty="0" smtClean="0">
              <a:latin typeface="BHoma"/>
              <a:cs typeface="B Roya" pitchFamily="2" charset="-78"/>
            </a:endParaRPr>
          </a:p>
          <a:p>
            <a:pPr algn="ctr" rtl="1"/>
            <a:r>
              <a:rPr lang="fa-IR" sz="3200" b="1" dirty="0" smtClean="0">
                <a:latin typeface="BHoma"/>
                <a:cs typeface="B Roya" pitchFamily="2" charset="-78"/>
              </a:rPr>
              <a:t>4.ناکامی تبلیغات ضد مذهبی</a:t>
            </a:r>
          </a:p>
          <a:p>
            <a:pPr algn="r" rtl="1" fontAlgn="base">
              <a:spcBef>
                <a:spcPct val="0"/>
              </a:spcBef>
              <a:spcAft>
                <a:spcPct val="0"/>
              </a:spcAft>
            </a:pPr>
            <a:endParaRPr lang="fa-IR" sz="3200" dirty="0">
              <a:cs typeface="B Karim" pitchFamily="2" charset="-78"/>
            </a:endParaRPr>
          </a:p>
        </p:txBody>
      </p:sp>
      <p:pic>
        <p:nvPicPr>
          <p:cNvPr id="9" name="Picture 8" descr="C:\Users\satari\Desktop\انديشه 1 عكسها\png\uzdfghrl.png"/>
          <p:cNvPicPr>
            <a:picLocks noChangeAspect="1" noChangeArrowheads="1"/>
          </p:cNvPicPr>
          <p:nvPr/>
        </p:nvPicPr>
        <p:blipFill>
          <a:blip r:embed="rId3" cstate="print"/>
          <a:srcRect/>
          <a:stretch>
            <a:fillRect/>
          </a:stretch>
        </p:blipFill>
        <p:spPr bwMode="auto">
          <a:xfrm>
            <a:off x="7911546" y="69241"/>
            <a:ext cx="1258555" cy="1447800"/>
          </a:xfrm>
          <a:prstGeom prst="rect">
            <a:avLst/>
          </a:prstGeom>
          <a:noFill/>
          <a:ln>
            <a:noFill/>
          </a:ln>
        </p:spPr>
      </p:pic>
      <p:sp>
        <p:nvSpPr>
          <p:cNvPr id="12" name="Teardrop 11"/>
          <p:cNvSpPr/>
          <p:nvPr/>
        </p:nvSpPr>
        <p:spPr>
          <a:xfrm rot="19030443" flipH="1" flipV="1">
            <a:off x="8120395" y="287696"/>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sp>
        <p:nvSpPr>
          <p:cNvPr id="16" name="Rectangle 15"/>
          <p:cNvSpPr/>
          <p:nvPr/>
        </p:nvSpPr>
        <p:spPr>
          <a:xfrm rot="16200000">
            <a:off x="5981701" y="3771900"/>
            <a:ext cx="5181600" cy="685799"/>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sz="2400" b="1" dirty="0" smtClean="0">
              <a:cs typeface="B Karim" pitchFamily="2" charset="-78"/>
            </a:endParaRPr>
          </a:p>
          <a:p>
            <a:pPr algn="ctr"/>
            <a:r>
              <a:rPr lang="fa-IR" sz="3200" b="1" dirty="0" smtClean="0">
                <a:cs typeface="B Homa" pitchFamily="2" charset="-78"/>
              </a:rPr>
              <a:t>شواهدی بر خداشناسی فطری</a:t>
            </a:r>
          </a:p>
          <a:p>
            <a:pPr algn="ctr"/>
            <a:endParaRPr lang="en-US" sz="3200" b="1" dirty="0">
              <a:cs typeface="B Homa" pitchFamily="2" charset="-78"/>
            </a:endParaRPr>
          </a:p>
        </p:txBody>
      </p:sp>
    </p:spTree>
    <p:extLst>
      <p:ext uri="{BB962C8B-B14F-4D97-AF65-F5344CB8AC3E}">
        <p14:creationId xmlns:p14="http://schemas.microsoft.com/office/powerpoint/2010/main" xmlns="" val="95283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additive="base">
                                        <p:cTn id="18" dur="2000" fill="hold"/>
                                        <p:tgtEl>
                                          <p:spTgt spid="16"/>
                                        </p:tgtEl>
                                        <p:attrNameLst>
                                          <p:attrName>ppt_x</p:attrName>
                                        </p:attrNameLst>
                                      </p:cBhvr>
                                      <p:tavLst>
                                        <p:tav tm="0">
                                          <p:val>
                                            <p:strVal val="#ppt_x"/>
                                          </p:val>
                                        </p:tav>
                                        <p:tav tm="100000">
                                          <p:val>
                                            <p:strVal val="#ppt_x"/>
                                          </p:val>
                                        </p:tav>
                                      </p:tavLst>
                                    </p:anim>
                                    <p:anim calcmode="lin" valueType="num">
                                      <p:cBhvr additive="base">
                                        <p:cTn id="19" dur="20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6461097">
            <a:off x="171166" y="242387"/>
            <a:ext cx="2671219" cy="20835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sp>
        <p:nvSpPr>
          <p:cNvPr id="8" name="Horizontal Scroll 7"/>
          <p:cNvSpPr/>
          <p:nvPr/>
        </p:nvSpPr>
        <p:spPr>
          <a:xfrm>
            <a:off x="0" y="1905000"/>
            <a:ext cx="7968704" cy="5181600"/>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r>
              <a:rPr lang="fa-IR" sz="3600" b="1" dirty="0" smtClean="0">
                <a:solidFill>
                  <a:schemeClr val="tx1"/>
                </a:solidFill>
                <a:cs typeface="B Karim" pitchFamily="2" charset="-78"/>
              </a:rPr>
              <a:t>بسیارى از مردم در زندگى خود، در آنجایى که کارد به استخوانش مى رسد، امیدى از اعماق جان او را متوجه مبدا ى مى کند که قادر بر حل همه مشکلات است .</a:t>
            </a:r>
            <a:endParaRPr lang="fa-IR" sz="3600" b="1" dirty="0" smtClean="0">
              <a:solidFill>
                <a:srgbClr val="FF0000"/>
              </a:solidFill>
              <a:cs typeface="B Karim" pitchFamily="2" charset="-78"/>
            </a:endParaRP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a:r>
              <a:rPr lang="fa-IR" sz="3200" b="1" dirty="0" smtClean="0">
                <a:solidFill>
                  <a:schemeClr val="tx1"/>
                </a:solidFill>
                <a:cs typeface="B Homa" pitchFamily="2" charset="-78"/>
              </a:rPr>
              <a:t>. </a:t>
            </a:r>
          </a:p>
          <a:p>
            <a:pPr algn="r" rtl="1" eaLnBrk="0" fontAlgn="base" hangingPunct="0">
              <a:spcBef>
                <a:spcPct val="0"/>
              </a:spcBef>
              <a:spcAft>
                <a:spcPct val="0"/>
              </a:spcAft>
            </a:pPr>
            <a:endParaRPr lang="fa-IR" sz="2800" b="1" dirty="0">
              <a:solidFill>
                <a:schemeClr val="tx1"/>
              </a:solidFill>
              <a:cs typeface="B Karim" pitchFamily="2" charset="-78"/>
            </a:endParaRPr>
          </a:p>
          <a:p>
            <a:pPr algn="r" rtl="1" eaLnBrk="0" fontAlgn="base" hangingPunct="0">
              <a:spcBef>
                <a:spcPct val="0"/>
              </a:spcBef>
              <a:spcAft>
                <a:spcPct val="0"/>
              </a:spcAft>
            </a:pPr>
            <a:endParaRPr lang="en-US" sz="2800" b="1" dirty="0">
              <a:solidFill>
                <a:schemeClr val="tx1"/>
              </a:solidFill>
              <a:cs typeface="B Karim" pitchFamily="2" charset="-78"/>
            </a:endParaRPr>
          </a:p>
        </p:txBody>
      </p:sp>
      <p:sp>
        <p:nvSpPr>
          <p:cNvPr id="2" name="32-Point Star 1"/>
          <p:cNvSpPr/>
          <p:nvPr/>
        </p:nvSpPr>
        <p:spPr>
          <a:xfrm>
            <a:off x="1371600" y="304800"/>
            <a:ext cx="6096000" cy="1453376"/>
          </a:xfrm>
          <a:prstGeom prst="star32">
            <a:avLst/>
          </a:prstGeom>
        </p:spPr>
        <p:style>
          <a:lnRef idx="1">
            <a:schemeClr val="accent2"/>
          </a:lnRef>
          <a:fillRef idx="2">
            <a:schemeClr val="accent2"/>
          </a:fillRef>
          <a:effectRef idx="1">
            <a:schemeClr val="accent2"/>
          </a:effectRef>
          <a:fontRef idx="minor">
            <a:schemeClr val="dk1"/>
          </a:fontRef>
        </p:style>
        <p:txBody>
          <a:bodyPr rtlCol="1" anchor="ctr"/>
          <a:lstStyle/>
          <a:p>
            <a:pPr algn="ctr" rtl="1"/>
            <a:endParaRPr lang="fa-IR" sz="3200" b="1" dirty="0" smtClean="0">
              <a:latin typeface="BHoma"/>
              <a:cs typeface="B Roya" pitchFamily="2" charset="-78"/>
            </a:endParaRPr>
          </a:p>
          <a:p>
            <a:pPr algn="ctr" rtl="1"/>
            <a:r>
              <a:rPr lang="fa-IR" sz="3200" b="1" dirty="0" smtClean="0">
                <a:latin typeface="BHoma"/>
                <a:cs typeface="B Roya" pitchFamily="2" charset="-78"/>
              </a:rPr>
              <a:t>5. تجربیات شخصی در زندگی</a:t>
            </a:r>
          </a:p>
          <a:p>
            <a:pPr algn="r" rtl="1" fontAlgn="base">
              <a:spcBef>
                <a:spcPct val="0"/>
              </a:spcBef>
              <a:spcAft>
                <a:spcPct val="0"/>
              </a:spcAft>
            </a:pPr>
            <a:endParaRPr lang="fa-IR" sz="3200" dirty="0">
              <a:cs typeface="B Karim" pitchFamily="2" charset="-78"/>
            </a:endParaRPr>
          </a:p>
        </p:txBody>
      </p:sp>
      <p:pic>
        <p:nvPicPr>
          <p:cNvPr id="9" name="Picture 8" descr="C:\Users\satari\Desktop\انديشه 1 عكسها\png\uzdfghrl.png"/>
          <p:cNvPicPr>
            <a:picLocks noChangeAspect="1" noChangeArrowheads="1"/>
          </p:cNvPicPr>
          <p:nvPr/>
        </p:nvPicPr>
        <p:blipFill>
          <a:blip r:embed="rId3" cstate="print"/>
          <a:srcRect/>
          <a:stretch>
            <a:fillRect/>
          </a:stretch>
        </p:blipFill>
        <p:spPr bwMode="auto">
          <a:xfrm>
            <a:off x="7911546" y="69241"/>
            <a:ext cx="1258555" cy="1447800"/>
          </a:xfrm>
          <a:prstGeom prst="rect">
            <a:avLst/>
          </a:prstGeom>
          <a:noFill/>
          <a:ln>
            <a:noFill/>
          </a:ln>
        </p:spPr>
      </p:pic>
      <p:sp>
        <p:nvSpPr>
          <p:cNvPr id="12" name="Teardrop 11"/>
          <p:cNvSpPr/>
          <p:nvPr/>
        </p:nvSpPr>
        <p:spPr>
          <a:xfrm rot="19030443" flipH="1" flipV="1">
            <a:off x="8120395" y="287696"/>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sp>
        <p:nvSpPr>
          <p:cNvPr id="16" name="Rectangle 15"/>
          <p:cNvSpPr/>
          <p:nvPr/>
        </p:nvSpPr>
        <p:spPr>
          <a:xfrm rot="16200000">
            <a:off x="5981701" y="3771900"/>
            <a:ext cx="5181600" cy="685799"/>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sz="2400" b="1" dirty="0" smtClean="0">
              <a:cs typeface="B Karim" pitchFamily="2" charset="-78"/>
            </a:endParaRPr>
          </a:p>
          <a:p>
            <a:pPr algn="ctr"/>
            <a:r>
              <a:rPr lang="fa-IR" sz="3200" b="1" dirty="0" smtClean="0">
                <a:cs typeface="B Homa" pitchFamily="2" charset="-78"/>
              </a:rPr>
              <a:t>شواهدی بر خداشناسی فطری</a:t>
            </a:r>
          </a:p>
          <a:p>
            <a:pPr algn="ctr"/>
            <a:endParaRPr lang="en-US" sz="3200" b="1" dirty="0">
              <a:cs typeface="B Homa" pitchFamily="2" charset="-78"/>
            </a:endParaRPr>
          </a:p>
        </p:txBody>
      </p:sp>
    </p:spTree>
    <p:extLst>
      <p:ext uri="{BB962C8B-B14F-4D97-AF65-F5344CB8AC3E}">
        <p14:creationId xmlns:p14="http://schemas.microsoft.com/office/powerpoint/2010/main" xmlns="" val="95283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additive="base">
                                        <p:cTn id="18" dur="2000" fill="hold"/>
                                        <p:tgtEl>
                                          <p:spTgt spid="16"/>
                                        </p:tgtEl>
                                        <p:attrNameLst>
                                          <p:attrName>ppt_x</p:attrName>
                                        </p:attrNameLst>
                                      </p:cBhvr>
                                      <p:tavLst>
                                        <p:tav tm="0">
                                          <p:val>
                                            <p:strVal val="#ppt_x"/>
                                          </p:val>
                                        </p:tav>
                                        <p:tav tm="100000">
                                          <p:val>
                                            <p:strVal val="#ppt_x"/>
                                          </p:val>
                                        </p:tav>
                                      </p:tavLst>
                                    </p:anim>
                                    <p:anim calcmode="lin" valueType="num">
                                      <p:cBhvr additive="base">
                                        <p:cTn id="19" dur="20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6461097">
            <a:off x="171166" y="242387"/>
            <a:ext cx="2671219" cy="20835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sp>
        <p:nvSpPr>
          <p:cNvPr id="8" name="Horizontal Scroll 7"/>
          <p:cNvSpPr/>
          <p:nvPr/>
        </p:nvSpPr>
        <p:spPr>
          <a:xfrm>
            <a:off x="108497" y="2133600"/>
            <a:ext cx="7968704" cy="4419600"/>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eaLnBrk="0" fontAlgn="base" hangingPunct="0">
              <a:spcBef>
                <a:spcPct val="0"/>
              </a:spcBef>
              <a:spcAft>
                <a:spcPct val="0"/>
              </a:spcAft>
            </a:pPr>
            <a:endParaRPr lang="fa-IR" sz="3600" b="1" dirty="0" smtClean="0">
              <a:cs typeface="2  Karim" pitchFamily="2" charset="-78"/>
            </a:endParaRPr>
          </a:p>
          <a:p>
            <a:pPr algn="r" rtl="1" eaLnBrk="0" fontAlgn="base" hangingPunct="0">
              <a:spcBef>
                <a:spcPct val="0"/>
              </a:spcBef>
              <a:spcAft>
                <a:spcPct val="0"/>
              </a:spcAft>
            </a:pPr>
            <a:endParaRPr lang="fa-IR" sz="3600" b="1" dirty="0">
              <a:cs typeface="2  Karim" pitchFamily="2" charset="-78"/>
            </a:endParaRPr>
          </a:p>
          <a:p>
            <a:pPr algn="r" rtl="1" eaLnBrk="0" fontAlgn="base" hangingPunct="0">
              <a:spcBef>
                <a:spcPct val="0"/>
              </a:spcBef>
              <a:spcAft>
                <a:spcPct val="0"/>
              </a:spcAft>
            </a:pPr>
            <a:r>
              <a:rPr lang="fa-IR" sz="3200" b="1" dirty="0" smtClean="0">
                <a:cs typeface="2  Karim" pitchFamily="2" charset="-78"/>
              </a:rPr>
              <a:t>برخی از فیلسوفان و متکلمان مسلمان وجود خدا را بدیهی و بی نیاز از دلیل دانسته  و بر این عقیده به آیاتی از قرآن تمسک کرده اند مانند:</a:t>
            </a:r>
            <a:br>
              <a:rPr lang="fa-IR" sz="3200" b="1" dirty="0" smtClean="0">
                <a:cs typeface="2  Karim" pitchFamily="2" charset="-78"/>
              </a:rPr>
            </a:br>
            <a:r>
              <a:rPr lang="fa-IR" sz="3200" b="1" dirty="0" smtClean="0">
                <a:cs typeface="2  Karim" pitchFamily="2" charset="-78"/>
              </a:rPr>
              <a:t>افی الله شک فاطر السماوات و الارض مگر در باره خدایی که آفریننده آسمان ها و زمین است، تردیدی هست؟(سوره ابراهیم آیه 10)</a:t>
            </a:r>
          </a:p>
          <a:p>
            <a:pPr algn="r" rtl="1" eaLnBrk="0" fontAlgn="base" hangingPunct="0">
              <a:spcBef>
                <a:spcPct val="0"/>
              </a:spcBef>
              <a:spcAft>
                <a:spcPct val="0"/>
              </a:spcAft>
            </a:pPr>
            <a:endParaRPr lang="fa-IR" sz="3600" b="1" dirty="0">
              <a:cs typeface="2  Karim" pitchFamily="2" charset="-78"/>
            </a:endParaRPr>
          </a:p>
          <a:p>
            <a:pPr algn="r" rtl="1" eaLnBrk="0" fontAlgn="base" hangingPunct="0">
              <a:spcBef>
                <a:spcPct val="0"/>
              </a:spcBef>
              <a:spcAft>
                <a:spcPct val="0"/>
              </a:spcAft>
            </a:pPr>
            <a:endParaRPr lang="fa-IR" sz="2800" b="1" dirty="0">
              <a:cs typeface="2  Karim" pitchFamily="2" charset="-78"/>
            </a:endParaRPr>
          </a:p>
          <a:p>
            <a:pPr algn="r" rtl="1" eaLnBrk="0" fontAlgn="base" hangingPunct="0">
              <a:spcBef>
                <a:spcPct val="0"/>
              </a:spcBef>
              <a:spcAft>
                <a:spcPct val="0"/>
              </a:spcAft>
            </a:pPr>
            <a:endParaRPr lang="en-US" sz="2800" b="1" dirty="0">
              <a:solidFill>
                <a:schemeClr val="tx1"/>
              </a:solidFill>
              <a:cs typeface="2  Karim" pitchFamily="2" charset="-78"/>
            </a:endParaRPr>
          </a:p>
        </p:txBody>
      </p:sp>
      <p:sp>
        <p:nvSpPr>
          <p:cNvPr id="2" name="32-Point Star 1"/>
          <p:cNvSpPr/>
          <p:nvPr/>
        </p:nvSpPr>
        <p:spPr>
          <a:xfrm>
            <a:off x="1371600" y="157976"/>
            <a:ext cx="6096000" cy="1600200"/>
          </a:xfrm>
          <a:prstGeom prst="star32">
            <a:avLst/>
          </a:prstGeom>
        </p:spPr>
        <p:style>
          <a:lnRef idx="1">
            <a:schemeClr val="accent2"/>
          </a:lnRef>
          <a:fillRef idx="2">
            <a:schemeClr val="accent2"/>
          </a:fillRef>
          <a:effectRef idx="1">
            <a:schemeClr val="accent2"/>
          </a:effectRef>
          <a:fontRef idx="minor">
            <a:schemeClr val="dk1"/>
          </a:fontRef>
        </p:style>
        <p:txBody>
          <a:bodyPr rtlCol="1" anchor="ctr"/>
          <a:lstStyle/>
          <a:p>
            <a:pPr algn="r" rtl="1" fontAlgn="base">
              <a:spcBef>
                <a:spcPct val="0"/>
              </a:spcBef>
              <a:spcAft>
                <a:spcPct val="0"/>
              </a:spcAft>
            </a:pPr>
            <a:endParaRPr lang="fa-IR" sz="3200" dirty="0" smtClean="0">
              <a:cs typeface="B Karim" pitchFamily="2" charset="-78"/>
            </a:endParaRPr>
          </a:p>
          <a:p>
            <a:pPr algn="r" rtl="1" fontAlgn="base">
              <a:spcBef>
                <a:spcPct val="0"/>
              </a:spcBef>
              <a:spcAft>
                <a:spcPct val="0"/>
              </a:spcAft>
            </a:pPr>
            <a:endParaRPr lang="fa-IR" sz="3200" dirty="0">
              <a:cs typeface="B Karim" pitchFamily="2" charset="-78"/>
            </a:endParaRPr>
          </a:p>
          <a:p>
            <a:pPr algn="r" rtl="1" fontAlgn="base">
              <a:spcBef>
                <a:spcPct val="0"/>
              </a:spcBef>
              <a:spcAft>
                <a:spcPct val="0"/>
              </a:spcAft>
            </a:pPr>
            <a:endParaRPr lang="fa-IR" sz="3200" dirty="0">
              <a:cs typeface="B Karim" pitchFamily="2" charset="-78"/>
            </a:endParaRPr>
          </a:p>
          <a:p>
            <a:pPr algn="ctr" rtl="1" fontAlgn="base">
              <a:spcBef>
                <a:spcPct val="0"/>
              </a:spcBef>
              <a:spcAft>
                <a:spcPct val="0"/>
              </a:spcAft>
            </a:pPr>
            <a:r>
              <a:rPr lang="fa-IR" sz="3200" b="1" dirty="0" smtClean="0">
                <a:cs typeface="B Karim" pitchFamily="2" charset="-78"/>
              </a:rPr>
              <a:t>1.بدیهی بودن وجود خدا</a:t>
            </a:r>
            <a:endParaRPr lang="en-US" sz="3200" b="1" dirty="0" smtClean="0">
              <a:cs typeface="B Karim" pitchFamily="2" charset="-78"/>
            </a:endParaRPr>
          </a:p>
          <a:p>
            <a:pPr algn="ctr" rtl="1" fontAlgn="base">
              <a:spcBef>
                <a:spcPct val="0"/>
              </a:spcBef>
              <a:spcAft>
                <a:spcPct val="0"/>
              </a:spcAft>
            </a:pPr>
            <a:r>
              <a:rPr lang="fa-IR" sz="3200" dirty="0" smtClean="0">
                <a:cs typeface="B Karim" pitchFamily="2" charset="-78"/>
              </a:rPr>
              <a:t>‏</a:t>
            </a:r>
            <a:r>
              <a:rPr lang="fa-IR" sz="3200" b="1" dirty="0">
                <a:cs typeface="B Karim" pitchFamily="2" charset="-78"/>
              </a:rPr>
              <a:t/>
            </a:r>
            <a:br>
              <a:rPr lang="fa-IR" sz="3200" b="1" dirty="0">
                <a:cs typeface="B Karim" pitchFamily="2" charset="-78"/>
              </a:rPr>
            </a:br>
            <a:r>
              <a:rPr lang="fa-IR" sz="3200" b="1" dirty="0" smtClean="0">
                <a:cs typeface="B Karim" pitchFamily="2" charset="-78"/>
              </a:rPr>
              <a:t>‏</a:t>
            </a:r>
            <a:r>
              <a:rPr lang="fa-IR" sz="3200" dirty="0">
                <a:cs typeface="B Karim" pitchFamily="2" charset="-78"/>
              </a:rPr>
              <a:t/>
            </a:r>
            <a:br>
              <a:rPr lang="fa-IR" sz="3200" dirty="0">
                <a:cs typeface="B Karim" pitchFamily="2" charset="-78"/>
              </a:rPr>
            </a:br>
            <a:endParaRPr lang="fa-IR" sz="3200" dirty="0" smtClean="0">
              <a:cs typeface="B Karim" pitchFamily="2" charset="-78"/>
            </a:endParaRPr>
          </a:p>
        </p:txBody>
      </p:sp>
      <p:pic>
        <p:nvPicPr>
          <p:cNvPr id="9" name="Picture 8" descr="C:\Users\satari\Desktop\انديشه 1 عكسها\png\uzdfghrl.png"/>
          <p:cNvPicPr>
            <a:picLocks noChangeAspect="1" noChangeArrowheads="1"/>
          </p:cNvPicPr>
          <p:nvPr/>
        </p:nvPicPr>
        <p:blipFill>
          <a:blip r:embed="rId3" cstate="print"/>
          <a:srcRect/>
          <a:stretch>
            <a:fillRect/>
          </a:stretch>
        </p:blipFill>
        <p:spPr bwMode="auto">
          <a:xfrm>
            <a:off x="7911546" y="69241"/>
            <a:ext cx="1258555" cy="1447800"/>
          </a:xfrm>
          <a:prstGeom prst="rect">
            <a:avLst/>
          </a:prstGeom>
          <a:noFill/>
          <a:ln>
            <a:noFill/>
          </a:ln>
        </p:spPr>
      </p:pic>
      <p:sp>
        <p:nvSpPr>
          <p:cNvPr id="12" name="Teardrop 11"/>
          <p:cNvSpPr/>
          <p:nvPr/>
        </p:nvSpPr>
        <p:spPr>
          <a:xfrm rot="19030443" flipH="1" flipV="1">
            <a:off x="8120395" y="287696"/>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sp>
        <p:nvSpPr>
          <p:cNvPr id="16" name="Rectangle 15"/>
          <p:cNvSpPr/>
          <p:nvPr/>
        </p:nvSpPr>
        <p:spPr>
          <a:xfrm rot="16200000">
            <a:off x="5981701" y="3771900"/>
            <a:ext cx="5181600" cy="685799"/>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fa-IR" sz="2400" b="1" dirty="0" smtClean="0">
              <a:cs typeface="B Karim" pitchFamily="2" charset="-78"/>
            </a:endParaRPr>
          </a:p>
          <a:p>
            <a:pPr algn="ctr"/>
            <a:r>
              <a:rPr lang="fa-IR" sz="2800" b="1" dirty="0" smtClean="0">
                <a:cs typeface="B Karim" pitchFamily="2" charset="-78"/>
              </a:rPr>
              <a:t>نظریات مختلف در باب اثبات وجود خدا</a:t>
            </a:r>
            <a:br>
              <a:rPr lang="fa-IR" sz="2800" b="1" dirty="0" smtClean="0">
                <a:cs typeface="B Karim" pitchFamily="2" charset="-78"/>
              </a:rPr>
            </a:br>
            <a:endParaRPr lang="en-US" sz="2800" b="1" dirty="0">
              <a:cs typeface="B Karim" pitchFamily="2" charset="-78"/>
            </a:endParaRPr>
          </a:p>
        </p:txBody>
      </p:sp>
    </p:spTree>
    <p:extLst>
      <p:ext uri="{BB962C8B-B14F-4D97-AF65-F5344CB8AC3E}">
        <p14:creationId xmlns:p14="http://schemas.microsoft.com/office/powerpoint/2010/main" xmlns="" val="95283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additive="base">
                                        <p:cTn id="18" dur="2000" fill="hold"/>
                                        <p:tgtEl>
                                          <p:spTgt spid="16"/>
                                        </p:tgtEl>
                                        <p:attrNameLst>
                                          <p:attrName>ppt_x</p:attrName>
                                        </p:attrNameLst>
                                      </p:cBhvr>
                                      <p:tavLst>
                                        <p:tav tm="0">
                                          <p:val>
                                            <p:strVal val="#ppt_x"/>
                                          </p:val>
                                        </p:tav>
                                        <p:tav tm="100000">
                                          <p:val>
                                            <p:strVal val="#ppt_x"/>
                                          </p:val>
                                        </p:tav>
                                      </p:tavLst>
                                    </p:anim>
                                    <p:anim calcmode="lin" valueType="num">
                                      <p:cBhvr additive="base">
                                        <p:cTn id="19" dur="20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6461097">
            <a:off x="171166" y="242387"/>
            <a:ext cx="2671219" cy="20835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sp>
        <p:nvSpPr>
          <p:cNvPr id="8" name="Horizontal Scroll 7"/>
          <p:cNvSpPr/>
          <p:nvPr/>
        </p:nvSpPr>
        <p:spPr>
          <a:xfrm>
            <a:off x="0" y="1905000"/>
            <a:ext cx="7968704" cy="5181600"/>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endParaRPr lang="fa-IR" sz="3600" dirty="0" smtClean="0"/>
          </a:p>
          <a:p>
            <a:pPr algn="r" rtl="1" eaLnBrk="0" fontAlgn="base" hangingPunct="0">
              <a:spcBef>
                <a:spcPct val="0"/>
              </a:spcBef>
              <a:spcAft>
                <a:spcPct val="0"/>
              </a:spcAft>
            </a:pPr>
            <a:r>
              <a:rPr lang="fa-IR" sz="3600" dirty="0" smtClean="0"/>
              <a:t>مسئله فطرى بودن معرفه الله مطلبى نیست تنها در قرآن و روایات باشد. کلمات دانشمندان مانند انشتین ، پاسکال و ویلیام جیمز و غیره و فلاسفه غیر مسلمان و شعراى نکته سنج از آن پر است.</a:t>
            </a:r>
          </a:p>
          <a:p>
            <a:pPr algn="r" rtl="1" eaLnBrk="0" fontAlgn="base" hangingPunct="0">
              <a:spcBef>
                <a:spcPct val="0"/>
              </a:spcBef>
              <a:spcAft>
                <a:spcPct val="0"/>
              </a:spcAft>
            </a:pPr>
            <a:r>
              <a:rPr lang="fa-IR" sz="3600" b="1" dirty="0" smtClean="0">
                <a:solidFill>
                  <a:srgbClr val="FF0000"/>
                </a:solidFill>
                <a:latin typeface="BHoma"/>
                <a:cs typeface="B Roya" pitchFamily="2" charset="-78"/>
              </a:rPr>
              <a:t>در اندرون من خسته دل ندانم کیست</a:t>
            </a:r>
          </a:p>
          <a:p>
            <a:pPr algn="r" rtl="1" eaLnBrk="0" fontAlgn="base" hangingPunct="0">
              <a:spcBef>
                <a:spcPct val="0"/>
              </a:spcBef>
              <a:spcAft>
                <a:spcPct val="0"/>
              </a:spcAft>
            </a:pPr>
            <a:r>
              <a:rPr lang="fa-IR" sz="3600" b="1" dirty="0" smtClean="0">
                <a:solidFill>
                  <a:srgbClr val="FF0000"/>
                </a:solidFill>
                <a:latin typeface="BHoma"/>
                <a:cs typeface="B Roya" pitchFamily="2" charset="-78"/>
              </a:rPr>
              <a:t>که من خموشم و او در فغان و در غوغاست</a:t>
            </a:r>
            <a:endParaRPr lang="fa-IR" sz="3200" b="1" dirty="0" smtClean="0">
              <a:solidFill>
                <a:srgbClr val="FF0000"/>
              </a:solidFill>
              <a:latin typeface="BHoma"/>
              <a:cs typeface="B Roya" pitchFamily="2" charset="-78"/>
            </a:endParaRP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eaLnBrk="0" fontAlgn="base" hangingPunct="0">
              <a:spcBef>
                <a:spcPct val="0"/>
              </a:spcBef>
              <a:spcAft>
                <a:spcPct val="0"/>
              </a:spcAft>
            </a:pPr>
            <a:endParaRPr lang="fa-IR" sz="3600" b="1" dirty="0" smtClean="0">
              <a:solidFill>
                <a:schemeClr val="tx1"/>
              </a:solidFill>
              <a:cs typeface="B Karim" pitchFamily="2" charset="-78"/>
            </a:endParaRPr>
          </a:p>
          <a:p>
            <a:pPr algn="r" rtl="1"/>
            <a:r>
              <a:rPr lang="fa-IR" sz="3200" b="1" dirty="0" smtClean="0">
                <a:solidFill>
                  <a:schemeClr val="tx1"/>
                </a:solidFill>
                <a:cs typeface="B Homa" pitchFamily="2" charset="-78"/>
              </a:rPr>
              <a:t>. </a:t>
            </a:r>
          </a:p>
          <a:p>
            <a:pPr algn="r" rtl="1" eaLnBrk="0" fontAlgn="base" hangingPunct="0">
              <a:spcBef>
                <a:spcPct val="0"/>
              </a:spcBef>
              <a:spcAft>
                <a:spcPct val="0"/>
              </a:spcAft>
            </a:pPr>
            <a:endParaRPr lang="fa-IR" sz="2800" b="1" dirty="0">
              <a:solidFill>
                <a:schemeClr val="tx1"/>
              </a:solidFill>
              <a:cs typeface="B Karim" pitchFamily="2" charset="-78"/>
            </a:endParaRPr>
          </a:p>
          <a:p>
            <a:pPr algn="r" rtl="1" eaLnBrk="0" fontAlgn="base" hangingPunct="0">
              <a:spcBef>
                <a:spcPct val="0"/>
              </a:spcBef>
              <a:spcAft>
                <a:spcPct val="0"/>
              </a:spcAft>
            </a:pPr>
            <a:endParaRPr lang="en-US" sz="2800" b="1" dirty="0">
              <a:solidFill>
                <a:schemeClr val="tx1"/>
              </a:solidFill>
              <a:cs typeface="B Karim" pitchFamily="2" charset="-78"/>
            </a:endParaRPr>
          </a:p>
        </p:txBody>
      </p:sp>
      <p:sp>
        <p:nvSpPr>
          <p:cNvPr id="2" name="32-Point Star 1"/>
          <p:cNvSpPr/>
          <p:nvPr/>
        </p:nvSpPr>
        <p:spPr>
          <a:xfrm>
            <a:off x="1371600" y="304800"/>
            <a:ext cx="6096000" cy="1453376"/>
          </a:xfrm>
          <a:prstGeom prst="star32">
            <a:avLst/>
          </a:prstGeom>
        </p:spPr>
        <p:style>
          <a:lnRef idx="1">
            <a:schemeClr val="accent2"/>
          </a:lnRef>
          <a:fillRef idx="2">
            <a:schemeClr val="accent2"/>
          </a:fillRef>
          <a:effectRef idx="1">
            <a:schemeClr val="accent2"/>
          </a:effectRef>
          <a:fontRef idx="minor">
            <a:schemeClr val="dk1"/>
          </a:fontRef>
        </p:style>
        <p:txBody>
          <a:bodyPr rtlCol="1" anchor="ctr"/>
          <a:lstStyle/>
          <a:p>
            <a:pPr algn="ctr" rtl="1"/>
            <a:endParaRPr lang="fa-IR" sz="3200" b="1" dirty="0" smtClean="0">
              <a:latin typeface="BHoma"/>
              <a:cs typeface="B Roya" pitchFamily="2" charset="-78"/>
            </a:endParaRPr>
          </a:p>
          <a:p>
            <a:pPr algn="ctr" rtl="1"/>
            <a:r>
              <a:rPr lang="fa-IR" sz="3200" b="1" dirty="0" smtClean="0">
                <a:latin typeface="BHoma"/>
                <a:cs typeface="B Roya" pitchFamily="2" charset="-78"/>
              </a:rPr>
              <a:t>6.گواهی دانشمندان</a:t>
            </a:r>
            <a:endParaRPr lang="fa-IR" sz="3200" dirty="0">
              <a:cs typeface="B Karim" pitchFamily="2" charset="-78"/>
            </a:endParaRPr>
          </a:p>
        </p:txBody>
      </p:sp>
      <p:pic>
        <p:nvPicPr>
          <p:cNvPr id="9" name="Picture 8" descr="C:\Users\satari\Desktop\انديشه 1 عكسها\png\uzdfghrl.png"/>
          <p:cNvPicPr>
            <a:picLocks noChangeAspect="1" noChangeArrowheads="1"/>
          </p:cNvPicPr>
          <p:nvPr/>
        </p:nvPicPr>
        <p:blipFill>
          <a:blip r:embed="rId3" cstate="print"/>
          <a:srcRect/>
          <a:stretch>
            <a:fillRect/>
          </a:stretch>
        </p:blipFill>
        <p:spPr bwMode="auto">
          <a:xfrm>
            <a:off x="7911546" y="69241"/>
            <a:ext cx="1258555" cy="1447800"/>
          </a:xfrm>
          <a:prstGeom prst="rect">
            <a:avLst/>
          </a:prstGeom>
          <a:noFill/>
          <a:ln>
            <a:noFill/>
          </a:ln>
        </p:spPr>
      </p:pic>
      <p:sp>
        <p:nvSpPr>
          <p:cNvPr id="12" name="Teardrop 11"/>
          <p:cNvSpPr/>
          <p:nvPr/>
        </p:nvSpPr>
        <p:spPr>
          <a:xfrm rot="19030443" flipH="1" flipV="1">
            <a:off x="8120395" y="287696"/>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sp>
        <p:nvSpPr>
          <p:cNvPr id="16" name="Rectangle 15"/>
          <p:cNvSpPr/>
          <p:nvPr/>
        </p:nvSpPr>
        <p:spPr>
          <a:xfrm rot="16200000">
            <a:off x="5981701" y="3771900"/>
            <a:ext cx="5181600" cy="685799"/>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sz="2400" b="1" dirty="0" smtClean="0">
              <a:cs typeface="B Karim" pitchFamily="2" charset="-78"/>
            </a:endParaRPr>
          </a:p>
          <a:p>
            <a:pPr algn="ctr"/>
            <a:r>
              <a:rPr lang="fa-IR" sz="3200" b="1" dirty="0" smtClean="0">
                <a:cs typeface="B Homa" pitchFamily="2" charset="-78"/>
              </a:rPr>
              <a:t>شواهدی بر خداشناسی فطری</a:t>
            </a:r>
          </a:p>
          <a:p>
            <a:pPr algn="ctr"/>
            <a:endParaRPr lang="en-US" sz="3200" b="1" dirty="0">
              <a:cs typeface="B Homa" pitchFamily="2" charset="-78"/>
            </a:endParaRPr>
          </a:p>
        </p:txBody>
      </p:sp>
    </p:spTree>
    <p:extLst>
      <p:ext uri="{BB962C8B-B14F-4D97-AF65-F5344CB8AC3E}">
        <p14:creationId xmlns:p14="http://schemas.microsoft.com/office/powerpoint/2010/main" xmlns="" val="95283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additive="base">
                                        <p:cTn id="18" dur="2000" fill="hold"/>
                                        <p:tgtEl>
                                          <p:spTgt spid="16"/>
                                        </p:tgtEl>
                                        <p:attrNameLst>
                                          <p:attrName>ppt_x</p:attrName>
                                        </p:attrNameLst>
                                      </p:cBhvr>
                                      <p:tavLst>
                                        <p:tav tm="0">
                                          <p:val>
                                            <p:strVal val="#ppt_x"/>
                                          </p:val>
                                        </p:tav>
                                        <p:tav tm="100000">
                                          <p:val>
                                            <p:strVal val="#ppt_x"/>
                                          </p:val>
                                        </p:tav>
                                      </p:tavLst>
                                    </p:anim>
                                    <p:anim calcmode="lin" valueType="num">
                                      <p:cBhvr additive="base">
                                        <p:cTn id="19" dur="20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1828800"/>
            <a:ext cx="7372344" cy="1257280"/>
          </a:xfrm>
          <a:prstGeom prst="rect">
            <a:avLst/>
          </a:prstGeo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noAutofit/>
          </a:bodyPr>
          <a:lstStyle/>
          <a:p>
            <a:pPr marL="0" lvl="1" algn="ctr" rtl="1"/>
            <a:r>
              <a:rPr lang="fa-IR" sz="3600" b="1" dirty="0" smtClean="0">
                <a:solidFill>
                  <a:srgbClr val="FFFF00"/>
                </a:solidFill>
                <a:cs typeface="B Homa" pitchFamily="2" charset="-78"/>
              </a:rPr>
              <a:t>اگر  شناخت خدا فطری است چرا بسیاری از آدم‌ها منکر خدا هستند؟ </a:t>
            </a:r>
          </a:p>
        </p:txBody>
      </p:sp>
      <p:sp>
        <p:nvSpPr>
          <p:cNvPr id="15" name="Rounded Rectangle 14"/>
          <p:cNvSpPr/>
          <p:nvPr/>
        </p:nvSpPr>
        <p:spPr>
          <a:xfrm>
            <a:off x="1295400" y="4343400"/>
            <a:ext cx="6172200" cy="9144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a-IR" sz="2800" b="1" dirty="0" smtClean="0">
                <a:solidFill>
                  <a:srgbClr val="FF0000"/>
                </a:solidFill>
                <a:cs typeface="B Roya" pitchFamily="2" charset="-78"/>
              </a:rPr>
              <a:t>زیرا فطریات قابل شکوفایی و ضعیف شدن است </a:t>
            </a:r>
            <a:endParaRPr lang="en-US" sz="2800" dirty="0">
              <a:solidFill>
                <a:srgbClr val="FF0000"/>
              </a:solidFill>
            </a:endParaRPr>
          </a:p>
        </p:txBody>
      </p:sp>
      <p:sp>
        <p:nvSpPr>
          <p:cNvPr id="7" name="Oval 6"/>
          <p:cNvSpPr/>
          <p:nvPr/>
        </p:nvSpPr>
        <p:spPr>
          <a:xfrm>
            <a:off x="3429000" y="457200"/>
            <a:ext cx="22098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b="1" dirty="0" smtClean="0">
                <a:cs typeface="B Homa" pitchFamily="2" charset="-78"/>
              </a:rPr>
              <a:t>پرسش</a:t>
            </a:r>
            <a:endParaRPr lang="en-US" sz="2800" b="1" dirty="0">
              <a:cs typeface="B Homa" pitchFamily="2" charset="-78"/>
            </a:endParaRPr>
          </a:p>
        </p:txBody>
      </p:sp>
      <p:sp>
        <p:nvSpPr>
          <p:cNvPr id="8" name="Oval 7"/>
          <p:cNvSpPr/>
          <p:nvPr/>
        </p:nvSpPr>
        <p:spPr>
          <a:xfrm>
            <a:off x="3276600" y="3352800"/>
            <a:ext cx="22860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dirty="0" smtClean="0"/>
              <a:t>پاسخ</a:t>
            </a:r>
            <a:endParaRPr lang="en-US" sz="3200" dirty="0"/>
          </a:p>
        </p:txBody>
      </p:sp>
      <p:pic>
        <p:nvPicPr>
          <p:cNvPr id="9" name="Picture 2" descr="D:\document\leila\a\png\Arabesque_droit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6461097">
            <a:off x="1186924" y="78723"/>
            <a:ext cx="1872255" cy="146035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pic>
        <p:nvPicPr>
          <p:cNvPr id="10" name="Picture 2" descr="D:\document\leila\a\png\Arabesque_droit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6461097" flipH="1">
            <a:off x="5960651" y="473141"/>
            <a:ext cx="1685826" cy="94779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6461097">
            <a:off x="171166" y="242387"/>
            <a:ext cx="2671219" cy="20835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sp>
        <p:nvSpPr>
          <p:cNvPr id="8" name="Horizontal Scroll 7"/>
          <p:cNvSpPr/>
          <p:nvPr/>
        </p:nvSpPr>
        <p:spPr>
          <a:xfrm>
            <a:off x="0" y="2514600"/>
            <a:ext cx="8763000" cy="4953000"/>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eaLnBrk="0" fontAlgn="base" hangingPunct="0">
              <a:spcBef>
                <a:spcPct val="0"/>
              </a:spcBef>
              <a:spcAft>
                <a:spcPct val="0"/>
              </a:spcAft>
            </a:pPr>
            <a:endParaRPr lang="fa-IR" sz="4400" b="1" dirty="0" smtClean="0">
              <a:solidFill>
                <a:schemeClr val="tx1"/>
              </a:solidFill>
              <a:cs typeface="B Karim" pitchFamily="2" charset="-78"/>
            </a:endParaRPr>
          </a:p>
          <a:p>
            <a:pPr algn="r"/>
            <a:endParaRPr lang="fa-IR" sz="4000" b="1" dirty="0" smtClean="0">
              <a:solidFill>
                <a:schemeClr val="tx1"/>
              </a:solidFill>
              <a:cs typeface="B Karim" pitchFamily="2" charset="-78"/>
            </a:endParaRPr>
          </a:p>
          <a:p>
            <a:pPr algn="r" rtl="1" eaLnBrk="0" fontAlgn="base" hangingPunct="0">
              <a:spcBef>
                <a:spcPct val="0"/>
              </a:spcBef>
              <a:spcAft>
                <a:spcPct val="0"/>
              </a:spcAft>
            </a:pPr>
            <a:r>
              <a:rPr lang="fa-IR" sz="3600" b="1" dirty="0" smtClean="0">
                <a:solidFill>
                  <a:schemeClr val="tx1"/>
                </a:solidFill>
                <a:cs typeface="B Karim" pitchFamily="2" charset="-78"/>
              </a:rPr>
              <a:t>وَإِذَا مَسَّكُمُ الْضُّرُّ فِي الْبَحْرِ ضَلَّ مَن تَدْعُونَ إِلاَّ إِيَّاهُ فَلَمَّا نَجَّاكُمْ إِلَى الْبَرِّ أَعْرَضْتُمْ وَكَانَ الإِنْسَانُ كَفُورًا </a:t>
            </a:r>
          </a:p>
          <a:p>
            <a:pPr algn="r" rtl="1" eaLnBrk="0" fontAlgn="base" hangingPunct="0">
              <a:spcBef>
                <a:spcPct val="0"/>
              </a:spcBef>
              <a:spcAft>
                <a:spcPct val="0"/>
              </a:spcAft>
            </a:pPr>
            <a:r>
              <a:rPr lang="fa-IR" sz="3600" b="1" dirty="0" smtClean="0">
                <a:solidFill>
                  <a:schemeClr val="tx1"/>
                </a:solidFill>
                <a:cs typeface="B Karim" pitchFamily="2" charset="-78"/>
              </a:rPr>
              <a:t>وچون در دریا به شما صدمه ای برسد هر که را جز او می خوانید ناپدید می گردد و چو ن شما را به سوی خشکی رهانید رویگردان می شوید و انسان همواره ناسپاس است.( سوره اسراء آیه67</a:t>
            </a:r>
            <a:endParaRPr lang="fa-IR" sz="3600" b="1" dirty="0">
              <a:solidFill>
                <a:schemeClr val="tx1"/>
              </a:solidFill>
              <a:cs typeface="B Karim" pitchFamily="2" charset="-78"/>
            </a:endParaRPr>
          </a:p>
          <a:p>
            <a:pPr algn="r" rtl="1" eaLnBrk="0" fontAlgn="base" hangingPunct="0">
              <a:spcBef>
                <a:spcPct val="0"/>
              </a:spcBef>
              <a:spcAft>
                <a:spcPct val="0"/>
              </a:spcAft>
            </a:pPr>
            <a:endParaRPr lang="en-US" sz="3600" b="1" dirty="0">
              <a:solidFill>
                <a:schemeClr val="tx1"/>
              </a:solidFill>
              <a:cs typeface="B Karim" pitchFamily="2" charset="-78"/>
            </a:endParaRPr>
          </a:p>
        </p:txBody>
      </p:sp>
      <p:sp>
        <p:nvSpPr>
          <p:cNvPr id="2" name="32-Point Star 1"/>
          <p:cNvSpPr/>
          <p:nvPr/>
        </p:nvSpPr>
        <p:spPr>
          <a:xfrm>
            <a:off x="1371600" y="157976"/>
            <a:ext cx="6096000" cy="1600200"/>
          </a:xfrm>
          <a:prstGeom prst="star32">
            <a:avLst/>
          </a:prstGeom>
        </p:spPr>
        <p:style>
          <a:lnRef idx="1">
            <a:schemeClr val="accent2"/>
          </a:lnRef>
          <a:fillRef idx="2">
            <a:schemeClr val="accent2"/>
          </a:fillRef>
          <a:effectRef idx="1">
            <a:schemeClr val="accent2"/>
          </a:effectRef>
          <a:fontRef idx="minor">
            <a:schemeClr val="dk1"/>
          </a:fontRef>
        </p:style>
        <p:txBody>
          <a:bodyPr rtlCol="1" anchor="ctr"/>
          <a:lstStyle/>
          <a:p>
            <a:pPr algn="r" rtl="1" fontAlgn="base">
              <a:spcBef>
                <a:spcPct val="0"/>
              </a:spcBef>
              <a:spcAft>
                <a:spcPct val="0"/>
              </a:spcAft>
            </a:pPr>
            <a:endParaRPr lang="fa-IR" sz="3200" dirty="0" smtClean="0">
              <a:cs typeface="B Karim" pitchFamily="2" charset="-78"/>
            </a:endParaRPr>
          </a:p>
          <a:p>
            <a:pPr algn="ctr" rtl="1" fontAlgn="base">
              <a:spcBef>
                <a:spcPct val="0"/>
              </a:spcBef>
              <a:spcAft>
                <a:spcPct val="0"/>
              </a:spcAft>
            </a:pPr>
            <a:r>
              <a:rPr lang="fa-IR" sz="3200" b="1" dirty="0" smtClean="0">
                <a:cs typeface="B Karim" pitchFamily="2" charset="-78"/>
              </a:rPr>
              <a:t>را ه های شکوفایی فطرت از نظر قران عبارتند از</a:t>
            </a:r>
          </a:p>
          <a:p>
            <a:pPr algn="r" rtl="1" fontAlgn="base">
              <a:spcBef>
                <a:spcPct val="0"/>
              </a:spcBef>
              <a:spcAft>
                <a:spcPct val="0"/>
              </a:spcAft>
            </a:pPr>
            <a:endParaRPr lang="fa-IR" sz="3200" dirty="0">
              <a:cs typeface="B Karim" pitchFamily="2" charset="-78"/>
            </a:endParaRPr>
          </a:p>
        </p:txBody>
      </p:sp>
      <p:pic>
        <p:nvPicPr>
          <p:cNvPr id="9" name="Picture 8" descr="C:\Users\satari\Desktop\انديشه 1 عكسها\png\uzdfghrl.png"/>
          <p:cNvPicPr>
            <a:picLocks noChangeAspect="1" noChangeArrowheads="1"/>
          </p:cNvPicPr>
          <p:nvPr/>
        </p:nvPicPr>
        <p:blipFill>
          <a:blip r:embed="rId3" cstate="print"/>
          <a:srcRect/>
          <a:stretch>
            <a:fillRect/>
          </a:stretch>
        </p:blipFill>
        <p:spPr bwMode="auto">
          <a:xfrm>
            <a:off x="7911546" y="69241"/>
            <a:ext cx="1258555" cy="1447800"/>
          </a:xfrm>
          <a:prstGeom prst="rect">
            <a:avLst/>
          </a:prstGeom>
          <a:noFill/>
          <a:ln>
            <a:noFill/>
          </a:ln>
        </p:spPr>
      </p:pic>
      <p:sp>
        <p:nvSpPr>
          <p:cNvPr id="12" name="Teardrop 11"/>
          <p:cNvSpPr/>
          <p:nvPr/>
        </p:nvSpPr>
        <p:spPr>
          <a:xfrm rot="19030443" flipH="1" flipV="1">
            <a:off x="8120395" y="287696"/>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sp>
        <p:nvSpPr>
          <p:cNvPr id="13" name="Down Arrow 12"/>
          <p:cNvSpPr/>
          <p:nvPr/>
        </p:nvSpPr>
        <p:spPr>
          <a:xfrm>
            <a:off x="3352800" y="1752600"/>
            <a:ext cx="2666999" cy="1539247"/>
          </a:xfrm>
          <a:prstGeom prst="downArrow">
            <a:avLst>
              <a:gd name="adj1" fmla="val 63061"/>
              <a:gd name="adj2" fmla="val 50000"/>
            </a:avLst>
          </a:prstGeom>
        </p:spPr>
        <p:style>
          <a:lnRef idx="3">
            <a:schemeClr val="lt1"/>
          </a:lnRef>
          <a:fillRef idx="1">
            <a:schemeClr val="accent4"/>
          </a:fillRef>
          <a:effectRef idx="1">
            <a:schemeClr val="accent4"/>
          </a:effectRef>
          <a:fontRef idx="minor">
            <a:schemeClr val="lt1"/>
          </a:fontRef>
        </p:style>
        <p:txBody>
          <a:bodyPr rtlCol="0" anchor="ctr"/>
          <a:lstStyle/>
          <a:p>
            <a:pPr algn="justLow" rtl="1"/>
            <a:r>
              <a:rPr lang="fa-IR" sz="2400" dirty="0" smtClean="0">
                <a:cs typeface="B Traffic" pitchFamily="2" charset="-78"/>
              </a:rPr>
              <a:t> 1. قطع امید از غیر خدا:</a:t>
            </a:r>
          </a:p>
        </p:txBody>
      </p:sp>
    </p:spTree>
    <p:extLst>
      <p:ext uri="{BB962C8B-B14F-4D97-AF65-F5344CB8AC3E}">
        <p14:creationId xmlns:p14="http://schemas.microsoft.com/office/powerpoint/2010/main" xmlns="" val="95283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circle(in)">
                                      <p:cBhvr>
                                        <p:cTn id="20"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447800" y="762000"/>
            <a:ext cx="6248400" cy="1371599"/>
          </a:xfrm>
          <a:prstGeom prst="downArrow">
            <a:avLst>
              <a:gd name="adj1" fmla="val 59034"/>
              <a:gd name="adj2" fmla="val 73297"/>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normAutofit/>
          </a:bodyPr>
          <a:lstStyle/>
          <a:p>
            <a:pPr algn="ctr" rtl="1">
              <a:buNone/>
            </a:pPr>
            <a:r>
              <a:rPr lang="fa-IR" sz="3600" dirty="0" smtClean="0">
                <a:cs typeface="B Traffic" pitchFamily="2" charset="-78"/>
              </a:rPr>
              <a:t>2.توجه به مخلوقات</a:t>
            </a:r>
          </a:p>
        </p:txBody>
      </p:sp>
      <p:sp>
        <p:nvSpPr>
          <p:cNvPr id="5" name="Double Wave 4"/>
          <p:cNvSpPr/>
          <p:nvPr/>
        </p:nvSpPr>
        <p:spPr>
          <a:xfrm>
            <a:off x="381000" y="2514600"/>
            <a:ext cx="8305800" cy="3731096"/>
          </a:xfrm>
          <a:prstGeom prst="doubleWave">
            <a:avLst>
              <a:gd name="adj1" fmla="val 6250"/>
              <a:gd name="adj2" fmla="val -303"/>
            </a:avLst>
          </a:prstGeom>
        </p:spPr>
        <p:style>
          <a:lnRef idx="1">
            <a:schemeClr val="accent2"/>
          </a:lnRef>
          <a:fillRef idx="2">
            <a:schemeClr val="accent2"/>
          </a:fillRef>
          <a:effectRef idx="1">
            <a:schemeClr val="accent2"/>
          </a:effectRef>
          <a:fontRef idx="minor">
            <a:schemeClr val="dk1"/>
          </a:fontRef>
        </p:style>
        <p:txBody>
          <a:bodyPr rtlCol="0" anchor="ctr"/>
          <a:lstStyle/>
          <a:p>
            <a:pPr algn="r" rtl="1"/>
            <a:r>
              <a:rPr lang="fa-IR" sz="2400" b="1" dirty="0" smtClean="0">
                <a:solidFill>
                  <a:schemeClr val="tx1"/>
                </a:solidFill>
                <a:cs typeface="B Roya" pitchFamily="2" charset="-78"/>
              </a:rPr>
              <a:t>افَلَا يَنظُرُونَ إِلَى الْإِبِلِ كَيْفَ خُلِقَتْ وَإِلَى السَّمَاء كَيْفَ رُفِعَتْ وَإِلَى الْجِبَالِ كَيْفَ نُصِبَتْ وَإِلَى الْأَرْضِ كَيْفَ سُطِحَتْ فَذَكِّرْ إِنَّمَا أَنتَ مُذَكِّرٌ آيا آنان به شتر نمى‌‏نگرند كه چگونه آفريده شده است؟! وبه آسمان نگاه نمي كنند كه چگونه بر افراشته شده است؟! وبه كوهها نمى نگرند كه چگونه نصب و پا برجاى شده اند؟! وبه زمين نمي نگرند كه چگونه پهن وگسترانيده شده است؟! تو پند بده ويا آورى كن چرا كه تو تنها پند دهنده وياد آورى كننده اى وبس .(سوره غاشیه آیه 17-21)</a:t>
            </a:r>
          </a:p>
        </p:txBody>
      </p:sp>
      <p:pic>
        <p:nvPicPr>
          <p:cNvPr id="6" name="Picture 2" descr="D:\document\leila\a\png\Arabesque_droit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6461097">
            <a:off x="171166" y="242387"/>
            <a:ext cx="2671219" cy="20835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6461097">
            <a:off x="-147497" y="426353"/>
            <a:ext cx="2738133" cy="146351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sp>
        <p:nvSpPr>
          <p:cNvPr id="8" name="Horizontal Scroll 7"/>
          <p:cNvSpPr/>
          <p:nvPr/>
        </p:nvSpPr>
        <p:spPr>
          <a:xfrm>
            <a:off x="0" y="1143000"/>
            <a:ext cx="7968704" cy="5562600"/>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eaLnBrk="0" fontAlgn="base" hangingPunct="0">
              <a:spcBef>
                <a:spcPct val="0"/>
              </a:spcBef>
              <a:spcAft>
                <a:spcPct val="0"/>
              </a:spcAft>
            </a:pPr>
            <a:endParaRPr lang="fa-IR" sz="2800" b="1" dirty="0" smtClean="0">
              <a:solidFill>
                <a:schemeClr val="tx1"/>
              </a:solidFill>
              <a:cs typeface="B Karim" pitchFamily="2" charset="-78"/>
            </a:endParaRPr>
          </a:p>
          <a:p>
            <a:pPr algn="r"/>
            <a:endParaRPr lang="fa-IR" sz="2400" b="1" dirty="0" smtClean="0">
              <a:solidFill>
                <a:schemeClr val="tx1"/>
              </a:solidFill>
              <a:cs typeface="B Karim" pitchFamily="2" charset="-78"/>
            </a:endParaRPr>
          </a:p>
          <a:p>
            <a:pPr algn="r"/>
            <a:endParaRPr lang="fa-IR" sz="2400" b="1" dirty="0" smtClean="0">
              <a:solidFill>
                <a:schemeClr val="tx1"/>
              </a:solidFill>
              <a:cs typeface="B Karim" pitchFamily="2" charset="-78"/>
            </a:endParaRPr>
          </a:p>
          <a:p>
            <a:pPr algn="r"/>
            <a:endParaRPr lang="fa-IR" sz="2400" b="1" dirty="0" smtClean="0">
              <a:solidFill>
                <a:schemeClr val="tx1"/>
              </a:solidFill>
              <a:cs typeface="B Karim" pitchFamily="2" charset="-78"/>
            </a:endParaRPr>
          </a:p>
          <a:p>
            <a:pPr algn="r"/>
            <a:endParaRPr lang="fa-IR" sz="2400" b="1" dirty="0" smtClean="0">
              <a:solidFill>
                <a:schemeClr val="tx1"/>
              </a:solidFill>
              <a:cs typeface="B Karim" pitchFamily="2" charset="-78"/>
            </a:endParaRPr>
          </a:p>
          <a:p>
            <a:pPr algn="r"/>
            <a:endParaRPr lang="fa-IR" sz="2800" b="1" dirty="0" smtClean="0">
              <a:solidFill>
                <a:schemeClr val="tx1"/>
              </a:solidFill>
              <a:cs typeface="B Karim" pitchFamily="2" charset="-78"/>
            </a:endParaRPr>
          </a:p>
          <a:p>
            <a:pPr algn="r"/>
            <a:endParaRPr lang="fa-IR" sz="2800" b="1" dirty="0" smtClean="0">
              <a:solidFill>
                <a:schemeClr val="tx1"/>
              </a:solidFill>
              <a:cs typeface="B Karim" pitchFamily="2" charset="-78"/>
            </a:endParaRPr>
          </a:p>
          <a:p>
            <a:pPr algn="r"/>
            <a:endParaRPr lang="fa-IR" sz="2800" b="1" dirty="0" smtClean="0">
              <a:solidFill>
                <a:schemeClr val="tx1"/>
              </a:solidFill>
              <a:cs typeface="B Karim" pitchFamily="2" charset="-78"/>
            </a:endParaRPr>
          </a:p>
          <a:p>
            <a:pPr algn="r"/>
            <a:r>
              <a:rPr lang="fa-IR" sz="2800" b="1" dirty="0" smtClean="0">
                <a:solidFill>
                  <a:schemeClr val="tx1"/>
                </a:solidFill>
                <a:cs typeface="B Karim" pitchFamily="2" charset="-78"/>
              </a:rPr>
              <a:t>انسان بنابر فطرت خود، طالب پرستش خدا و كرنش و خضوع و تسليم دربرابر اوست. قرآن مجید می فرماید :«أَلَمْ أَعْهَدْ إِلَيْكُمْ يَا بَنِى آدَمَ أَن لَّا تَعْبُدُوا الشَّيْطَانَ إِنَّهُ لَكُمْ عَدُوٌ مُّبِينٌ»؛ </a:t>
            </a:r>
            <a:r>
              <a:rPr lang="fa-IR" sz="2800" b="1" dirty="0" smtClean="0">
                <a:hlinkClick r:id="rId3" tooltip="وَ"/>
              </a:rPr>
              <a:t>وَ</a:t>
            </a:r>
            <a:r>
              <a:rPr lang="fa-IR" sz="2800" b="1" dirty="0" smtClean="0"/>
              <a:t> </a:t>
            </a:r>
            <a:r>
              <a:rPr lang="fa-IR" sz="2800" b="1" dirty="0" smtClean="0">
                <a:hlinkClick r:id="rId4" tooltip="أَن"/>
              </a:rPr>
              <a:t>أَنِ‌</a:t>
            </a:r>
            <a:r>
              <a:rPr lang="fa-IR" sz="2800" b="1" dirty="0" smtClean="0"/>
              <a:t> </a:t>
            </a:r>
            <a:r>
              <a:rPr lang="fa-IR" sz="2800" b="1" dirty="0" smtClean="0">
                <a:hlinkClick r:id="rId5" tooltip="اعْبُدُونِي"/>
              </a:rPr>
              <a:t>اعْبُدُونِي‌</a:t>
            </a:r>
            <a:r>
              <a:rPr lang="fa-IR" sz="2800" b="1" dirty="0" smtClean="0"/>
              <a:t> </a:t>
            </a:r>
            <a:r>
              <a:rPr lang="fa-IR" sz="2800" b="1" dirty="0" smtClean="0">
                <a:hlinkClick r:id="rId6" tooltip="هٰذَا"/>
              </a:rPr>
              <a:t>هٰذَا</a:t>
            </a:r>
            <a:r>
              <a:rPr lang="fa-IR" sz="2800" b="1" dirty="0" smtClean="0"/>
              <a:t> </a:t>
            </a:r>
            <a:r>
              <a:rPr lang="fa-IR" sz="2800" b="1" dirty="0" smtClean="0">
                <a:hlinkClick r:id="rId7" tooltip="صِرَاط"/>
              </a:rPr>
              <a:t>صِرَاطٌ</a:t>
            </a:r>
            <a:r>
              <a:rPr lang="fa-IR" sz="2800" b="1" dirty="0" smtClean="0"/>
              <a:t> </a:t>
            </a:r>
            <a:r>
              <a:rPr lang="fa-IR" sz="2800" b="1" dirty="0" smtClean="0">
                <a:hlinkClick r:id="rId8" tooltip="مُسْتَقِيم"/>
              </a:rPr>
              <a:t>مُسْتَقِيمٌ‌</a:t>
            </a:r>
            <a:r>
              <a:rPr lang="fa-IR" sz="2800" b="1" dirty="0" smtClean="0"/>
              <a:t> </a:t>
            </a:r>
            <a:endParaRPr lang="fa-IR" sz="2800" dirty="0" smtClean="0"/>
          </a:p>
          <a:p>
            <a:pPr algn="r"/>
            <a:r>
              <a:rPr lang="fa-IR" sz="2800" b="1" dirty="0" smtClean="0">
                <a:solidFill>
                  <a:schemeClr val="tx1"/>
                </a:solidFill>
                <a:cs typeface="B Karim" pitchFamily="2" charset="-78"/>
              </a:rPr>
              <a:t>«اى فرزندان آدم! آيا با شما پيمان نبستم كه شيطان را نپرستيد (و از شيطان اطاعت نكنيد) كه او براى شما دشمن آشكارى است. و اینکه مرا بپرستید که راه مستقیم این است؟! »(سوره یس آیه 60) </a:t>
            </a:r>
          </a:p>
          <a:p>
            <a:pPr algn="r"/>
            <a:r>
              <a:rPr lang="fa-IR" sz="2800" b="1" dirty="0" smtClean="0">
                <a:solidFill>
                  <a:schemeClr val="tx1"/>
                </a:solidFill>
                <a:cs typeface="B Karim" pitchFamily="2" charset="-78"/>
              </a:rPr>
              <a:t>در جای دیگر می فرماید: «و لله یسجد ما فی السموات و الارض؛ هر آنچه در </a:t>
            </a:r>
            <a:r>
              <a:rPr lang="fa-IR" sz="2400" b="1" dirty="0" smtClean="0">
                <a:solidFill>
                  <a:schemeClr val="tx1"/>
                </a:solidFill>
                <a:cs typeface="B Karim" pitchFamily="2" charset="-78"/>
              </a:rPr>
              <a:t>آسمان ها و زمین است برای خدا سجده می کنند» (نحل/ 49).</a:t>
            </a:r>
          </a:p>
          <a:p>
            <a:pPr algn="r"/>
            <a:r>
              <a:rPr lang="fa-IR" sz="2400" b="1" dirty="0" smtClean="0">
                <a:solidFill>
                  <a:schemeClr val="tx1"/>
                </a:solidFill>
                <a:cs typeface="B Karim" pitchFamily="2" charset="-78"/>
              </a:rPr>
              <a:t> </a:t>
            </a:r>
          </a:p>
          <a:p>
            <a:pPr algn="r"/>
            <a:endParaRPr lang="fa-IR" sz="2400" b="1" dirty="0" smtClean="0">
              <a:solidFill>
                <a:schemeClr val="tx1"/>
              </a:solidFill>
              <a:cs typeface="B Karim" pitchFamily="2" charset="-78"/>
            </a:endParaRPr>
          </a:p>
          <a:p>
            <a:pPr algn="r"/>
            <a:endParaRPr lang="fa-IR" sz="2400" b="1" dirty="0" smtClean="0">
              <a:solidFill>
                <a:schemeClr val="tx1"/>
              </a:solidFill>
              <a:cs typeface="B Karim" pitchFamily="2" charset="-78"/>
            </a:endParaRPr>
          </a:p>
          <a:p>
            <a:pPr algn="r"/>
            <a:endParaRPr lang="fa-IR" sz="2400" b="1" dirty="0" smtClean="0">
              <a:solidFill>
                <a:schemeClr val="tx1"/>
              </a:solidFill>
              <a:cs typeface="B Karim" pitchFamily="2" charset="-78"/>
            </a:endParaRPr>
          </a:p>
          <a:p>
            <a:pPr algn="r"/>
            <a:endParaRPr lang="fa-IR" sz="2400" b="1" dirty="0" smtClean="0">
              <a:solidFill>
                <a:schemeClr val="tx1"/>
              </a:solidFill>
              <a:cs typeface="B Karim" pitchFamily="2" charset="-78"/>
            </a:endParaRPr>
          </a:p>
          <a:p>
            <a:pPr algn="r"/>
            <a:endParaRPr lang="fa-IR" sz="2400" b="1" dirty="0" smtClean="0">
              <a:solidFill>
                <a:schemeClr val="tx1"/>
              </a:solidFill>
              <a:cs typeface="B Karim" pitchFamily="2" charset="-78"/>
            </a:endParaRPr>
          </a:p>
          <a:p>
            <a:pPr algn="r" rtl="1" eaLnBrk="0" fontAlgn="base" hangingPunct="0">
              <a:spcBef>
                <a:spcPct val="0"/>
              </a:spcBef>
              <a:spcAft>
                <a:spcPct val="0"/>
              </a:spcAft>
            </a:pPr>
            <a:endParaRPr lang="fa-IR" sz="2000" b="1" dirty="0">
              <a:solidFill>
                <a:schemeClr val="tx1"/>
              </a:solidFill>
              <a:cs typeface="B Karim" pitchFamily="2" charset="-78"/>
            </a:endParaRPr>
          </a:p>
          <a:p>
            <a:pPr algn="r" rtl="1" eaLnBrk="0" fontAlgn="base" hangingPunct="0">
              <a:spcBef>
                <a:spcPct val="0"/>
              </a:spcBef>
              <a:spcAft>
                <a:spcPct val="0"/>
              </a:spcAft>
            </a:pPr>
            <a:endParaRPr lang="en-US" sz="2000" b="1" dirty="0">
              <a:solidFill>
                <a:schemeClr val="tx1"/>
              </a:solidFill>
              <a:cs typeface="B Karim" pitchFamily="2" charset="-78"/>
            </a:endParaRPr>
          </a:p>
        </p:txBody>
      </p:sp>
      <p:sp>
        <p:nvSpPr>
          <p:cNvPr id="2" name="32-Point Star 1"/>
          <p:cNvSpPr/>
          <p:nvPr/>
        </p:nvSpPr>
        <p:spPr>
          <a:xfrm>
            <a:off x="1371600" y="157976"/>
            <a:ext cx="6096000" cy="1600200"/>
          </a:xfrm>
          <a:prstGeom prst="star32">
            <a:avLst/>
          </a:prstGeom>
        </p:spPr>
        <p:style>
          <a:lnRef idx="1">
            <a:schemeClr val="accent2"/>
          </a:lnRef>
          <a:fillRef idx="2">
            <a:schemeClr val="accent2"/>
          </a:fillRef>
          <a:effectRef idx="1">
            <a:schemeClr val="accent2"/>
          </a:effectRef>
          <a:fontRef idx="minor">
            <a:schemeClr val="dk1"/>
          </a:fontRef>
        </p:style>
        <p:txBody>
          <a:bodyPr rtlCol="1" anchor="ctr"/>
          <a:lstStyle/>
          <a:p>
            <a:pPr algn="r" rtl="1" fontAlgn="base">
              <a:spcBef>
                <a:spcPct val="0"/>
              </a:spcBef>
              <a:spcAft>
                <a:spcPct val="0"/>
              </a:spcAft>
            </a:pPr>
            <a:endParaRPr lang="fa-IR" sz="3200" dirty="0" smtClean="0">
              <a:cs typeface="B Karim" pitchFamily="2" charset="-78"/>
            </a:endParaRPr>
          </a:p>
          <a:p>
            <a:pPr algn="ctr" rtl="1" fontAlgn="base">
              <a:spcBef>
                <a:spcPct val="0"/>
              </a:spcBef>
              <a:spcAft>
                <a:spcPct val="0"/>
              </a:spcAft>
            </a:pPr>
            <a:r>
              <a:rPr lang="fa-IR" sz="3200" b="1" dirty="0" smtClean="0">
                <a:cs typeface="B Karim" pitchFamily="2" charset="-78"/>
              </a:rPr>
              <a:t>آيه عهد</a:t>
            </a:r>
          </a:p>
          <a:p>
            <a:pPr algn="r" rtl="1" fontAlgn="base">
              <a:spcBef>
                <a:spcPct val="0"/>
              </a:spcBef>
              <a:spcAft>
                <a:spcPct val="0"/>
              </a:spcAft>
            </a:pPr>
            <a:endParaRPr lang="fa-IR" sz="3200" dirty="0">
              <a:cs typeface="B Karim" pitchFamily="2" charset="-78"/>
            </a:endParaRPr>
          </a:p>
        </p:txBody>
      </p:sp>
      <p:pic>
        <p:nvPicPr>
          <p:cNvPr id="9" name="Picture 8" descr="C:\Users\satari\Desktop\انديشه 1 عكسها\png\uzdfghrl.png"/>
          <p:cNvPicPr>
            <a:picLocks noChangeAspect="1" noChangeArrowheads="1"/>
          </p:cNvPicPr>
          <p:nvPr/>
        </p:nvPicPr>
        <p:blipFill>
          <a:blip r:embed="rId9" cstate="print"/>
          <a:srcRect/>
          <a:stretch>
            <a:fillRect/>
          </a:stretch>
        </p:blipFill>
        <p:spPr bwMode="auto">
          <a:xfrm>
            <a:off x="7911546" y="69241"/>
            <a:ext cx="1258555" cy="1447800"/>
          </a:xfrm>
          <a:prstGeom prst="rect">
            <a:avLst/>
          </a:prstGeom>
          <a:noFill/>
          <a:ln>
            <a:noFill/>
          </a:ln>
        </p:spPr>
      </p:pic>
      <p:sp>
        <p:nvSpPr>
          <p:cNvPr id="12" name="Teardrop 11"/>
          <p:cNvSpPr/>
          <p:nvPr/>
        </p:nvSpPr>
        <p:spPr>
          <a:xfrm rot="19030443" flipH="1" flipV="1">
            <a:off x="8120395" y="287696"/>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sp>
        <p:nvSpPr>
          <p:cNvPr id="16" name="Rectangle 15"/>
          <p:cNvSpPr/>
          <p:nvPr/>
        </p:nvSpPr>
        <p:spPr>
          <a:xfrm rot="16200000">
            <a:off x="5981701" y="3771900"/>
            <a:ext cx="5181600" cy="685799"/>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sz="2400" b="1" dirty="0" smtClean="0">
              <a:cs typeface="B Karim" pitchFamily="2" charset="-78"/>
            </a:endParaRPr>
          </a:p>
          <a:p>
            <a:pPr algn="ctr"/>
            <a:r>
              <a:rPr lang="fa-IR" sz="3200" b="1" dirty="0" smtClean="0">
                <a:cs typeface="B Homa" pitchFamily="2" charset="-78"/>
              </a:rPr>
              <a:t>فطری بودن خداپرستی</a:t>
            </a:r>
            <a:endParaRPr lang="en-US" sz="3200" b="1" dirty="0">
              <a:cs typeface="B Homa" pitchFamily="2" charset="-78"/>
            </a:endParaRPr>
          </a:p>
        </p:txBody>
      </p:sp>
    </p:spTree>
    <p:extLst>
      <p:ext uri="{BB962C8B-B14F-4D97-AF65-F5344CB8AC3E}">
        <p14:creationId xmlns:p14="http://schemas.microsoft.com/office/powerpoint/2010/main" xmlns="" val="95283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additive="base">
                                        <p:cTn id="18" dur="2000" fill="hold"/>
                                        <p:tgtEl>
                                          <p:spTgt spid="16"/>
                                        </p:tgtEl>
                                        <p:attrNameLst>
                                          <p:attrName>ppt_x</p:attrName>
                                        </p:attrNameLst>
                                      </p:cBhvr>
                                      <p:tavLst>
                                        <p:tav tm="0">
                                          <p:val>
                                            <p:strVal val="#ppt_x"/>
                                          </p:val>
                                        </p:tav>
                                        <p:tav tm="100000">
                                          <p:val>
                                            <p:strVal val="#ppt_x"/>
                                          </p:val>
                                        </p:tav>
                                      </p:tavLst>
                                    </p:anim>
                                    <p:anim calcmode="lin" valueType="num">
                                      <p:cBhvr additive="base">
                                        <p:cTn id="19" dur="20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6461097">
            <a:off x="29017" y="261112"/>
            <a:ext cx="2671219" cy="137307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sp>
        <p:nvSpPr>
          <p:cNvPr id="8" name="Horizontal Scroll 7"/>
          <p:cNvSpPr/>
          <p:nvPr/>
        </p:nvSpPr>
        <p:spPr>
          <a:xfrm>
            <a:off x="0" y="914400"/>
            <a:ext cx="8730703" cy="5791200"/>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eaLnBrk="0" fontAlgn="base" hangingPunct="0">
              <a:spcBef>
                <a:spcPct val="0"/>
              </a:spcBef>
              <a:spcAft>
                <a:spcPct val="0"/>
              </a:spcAft>
            </a:pPr>
            <a:endParaRPr lang="fa-IR" sz="3600" b="1" dirty="0" smtClean="0">
              <a:cs typeface="2  Karim" pitchFamily="2" charset="-78"/>
            </a:endParaRPr>
          </a:p>
          <a:p>
            <a:pPr algn="r" rtl="1" eaLnBrk="0" fontAlgn="base" hangingPunct="0">
              <a:spcBef>
                <a:spcPct val="0"/>
              </a:spcBef>
              <a:spcAft>
                <a:spcPct val="0"/>
              </a:spcAft>
            </a:pPr>
            <a:endParaRPr lang="fa-IR" sz="3600" b="1" dirty="0">
              <a:cs typeface="2  Karim" pitchFamily="2" charset="-78"/>
            </a:endParaRPr>
          </a:p>
          <a:p>
            <a:pPr algn="r" rtl="1" eaLnBrk="0" fontAlgn="base" hangingPunct="0">
              <a:spcBef>
                <a:spcPct val="0"/>
              </a:spcBef>
              <a:spcAft>
                <a:spcPct val="0"/>
              </a:spcAft>
            </a:pPr>
            <a:endParaRPr lang="fa-IR" sz="3200" b="1" dirty="0" smtClean="0">
              <a:cs typeface="2  Karim" pitchFamily="2" charset="-78"/>
            </a:endParaRPr>
          </a:p>
          <a:p>
            <a:pPr algn="r" rtl="1" eaLnBrk="0" fontAlgn="base" hangingPunct="0">
              <a:spcBef>
                <a:spcPct val="0"/>
              </a:spcBef>
              <a:spcAft>
                <a:spcPct val="0"/>
              </a:spcAft>
            </a:pPr>
            <a:endParaRPr lang="fa-IR" sz="2800" b="1" dirty="0" smtClean="0">
              <a:cs typeface="2  Karim" pitchFamily="2" charset="-78"/>
            </a:endParaRPr>
          </a:p>
          <a:p>
            <a:pPr algn="r" rtl="1" eaLnBrk="0" fontAlgn="base" hangingPunct="0">
              <a:spcBef>
                <a:spcPct val="0"/>
              </a:spcBef>
              <a:spcAft>
                <a:spcPct val="0"/>
              </a:spcAft>
            </a:pPr>
            <a:endParaRPr lang="fa-IR" sz="3200" b="1" dirty="0" smtClean="0">
              <a:cs typeface="2  Karim" pitchFamily="2" charset="-78"/>
            </a:endParaRPr>
          </a:p>
          <a:p>
            <a:pPr algn="r" rtl="1" eaLnBrk="0" fontAlgn="base" hangingPunct="0">
              <a:spcBef>
                <a:spcPct val="0"/>
              </a:spcBef>
              <a:spcAft>
                <a:spcPct val="0"/>
              </a:spcAft>
            </a:pPr>
            <a:r>
              <a:rPr lang="fa-IR" sz="2800" b="1" dirty="0" smtClean="0">
                <a:cs typeface="2  Karim" pitchFamily="2" charset="-78"/>
              </a:rPr>
              <a:t>امام حسين (ع) در دعای عرفه می گوید:</a:t>
            </a:r>
          </a:p>
          <a:p>
            <a:pPr algn="r" rtl="1" eaLnBrk="0" fontAlgn="base" hangingPunct="0">
              <a:spcBef>
                <a:spcPct val="0"/>
              </a:spcBef>
              <a:spcAft>
                <a:spcPct val="0"/>
              </a:spcAft>
            </a:pPr>
            <a:r>
              <a:rPr lang="fa-IR" sz="2800" b="1" dirty="0" smtClean="0">
                <a:cs typeface="2  Karim" pitchFamily="2" charset="-78"/>
              </a:rPr>
              <a:t>تو كي غايب بوده اي كه دليل و راهنما نياز داشته باشي كه بر تو دلالت كند و كي دور بوده اي تا آثار ونشانه ها ما را به تو برسانند؟</a:t>
            </a:r>
          </a:p>
          <a:p>
            <a:pPr algn="r" rtl="1" eaLnBrk="0" fontAlgn="base" hangingPunct="0">
              <a:spcBef>
                <a:spcPct val="0"/>
              </a:spcBef>
              <a:spcAft>
                <a:spcPct val="0"/>
              </a:spcAft>
            </a:pPr>
            <a:r>
              <a:rPr lang="fa-IR" sz="2800" b="1" dirty="0" smtClean="0">
                <a:solidFill>
                  <a:srgbClr val="FF0000"/>
                </a:solidFill>
                <a:cs typeface="2  Karim" pitchFamily="2" charset="-78"/>
              </a:rPr>
              <a:t>كي رفته اي زدل كه تمنا كنم تورا       كي بوده اي نهفته كه پيدا كنم تورا</a:t>
            </a:r>
            <a:br>
              <a:rPr lang="fa-IR" sz="2800" b="1" dirty="0" smtClean="0">
                <a:solidFill>
                  <a:srgbClr val="FF0000"/>
                </a:solidFill>
                <a:cs typeface="2  Karim" pitchFamily="2" charset="-78"/>
              </a:rPr>
            </a:br>
            <a:r>
              <a:rPr lang="fa-IR" sz="2800" b="1" dirty="0" smtClean="0">
                <a:solidFill>
                  <a:srgbClr val="FF0000"/>
                </a:solidFill>
                <a:cs typeface="2  Karim" pitchFamily="2" charset="-78"/>
              </a:rPr>
              <a:t>  با صدهزار جلوه برون آمدي كه من       با صدهزار ديده تماشا كنم تو را</a:t>
            </a:r>
          </a:p>
          <a:p>
            <a:pPr algn="r" rtl="1" eaLnBrk="0" fontAlgn="base" hangingPunct="0">
              <a:spcBef>
                <a:spcPct val="0"/>
              </a:spcBef>
              <a:spcAft>
                <a:spcPct val="0"/>
              </a:spcAft>
            </a:pPr>
            <a:r>
              <a:rPr lang="fa-IR" sz="2800" b="1" dirty="0" smtClean="0">
                <a:cs typeface="2  Karim" pitchFamily="2" charset="-78"/>
              </a:rPr>
              <a:t>در جهان غرب نیز برخی از متفکران مانند پلانتینکا بر این عقیده اند.</a:t>
            </a:r>
          </a:p>
          <a:p>
            <a:pPr algn="r" rtl="1" eaLnBrk="0" fontAlgn="base" hangingPunct="0">
              <a:spcBef>
                <a:spcPct val="0"/>
              </a:spcBef>
              <a:spcAft>
                <a:spcPct val="0"/>
              </a:spcAft>
            </a:pPr>
            <a:endParaRPr lang="fa-IR" sz="2800" b="1" dirty="0" smtClean="0">
              <a:cs typeface="2  Karim" pitchFamily="2" charset="-78"/>
            </a:endParaRPr>
          </a:p>
          <a:p>
            <a:pPr algn="r" rtl="1" eaLnBrk="0" fontAlgn="base" hangingPunct="0">
              <a:spcBef>
                <a:spcPct val="0"/>
              </a:spcBef>
              <a:spcAft>
                <a:spcPct val="0"/>
              </a:spcAft>
            </a:pPr>
            <a:endParaRPr lang="fa-IR" sz="2800" b="1" dirty="0" smtClean="0">
              <a:cs typeface="2  Karim" pitchFamily="2" charset="-78"/>
            </a:endParaRPr>
          </a:p>
          <a:p>
            <a:pPr algn="r" rtl="1" eaLnBrk="0" fontAlgn="base" hangingPunct="0">
              <a:spcBef>
                <a:spcPct val="0"/>
              </a:spcBef>
              <a:spcAft>
                <a:spcPct val="0"/>
              </a:spcAft>
            </a:pPr>
            <a:endParaRPr lang="fa-IR" sz="3600" b="1" dirty="0">
              <a:cs typeface="2  Karim" pitchFamily="2" charset="-78"/>
            </a:endParaRPr>
          </a:p>
          <a:p>
            <a:pPr algn="r" rtl="1" eaLnBrk="0" fontAlgn="base" hangingPunct="0">
              <a:spcBef>
                <a:spcPct val="0"/>
              </a:spcBef>
              <a:spcAft>
                <a:spcPct val="0"/>
              </a:spcAft>
            </a:pPr>
            <a:endParaRPr lang="fa-IR" sz="2800" b="1" dirty="0">
              <a:cs typeface="2  Karim" pitchFamily="2" charset="-78"/>
            </a:endParaRPr>
          </a:p>
          <a:p>
            <a:pPr algn="r" rtl="1" eaLnBrk="0" fontAlgn="base" hangingPunct="0">
              <a:spcBef>
                <a:spcPct val="0"/>
              </a:spcBef>
              <a:spcAft>
                <a:spcPct val="0"/>
              </a:spcAft>
            </a:pPr>
            <a:endParaRPr lang="en-US" sz="2800" b="1" dirty="0">
              <a:solidFill>
                <a:schemeClr val="tx1"/>
              </a:solidFill>
              <a:cs typeface="2  Karim" pitchFamily="2" charset="-78"/>
            </a:endParaRPr>
          </a:p>
        </p:txBody>
      </p:sp>
      <p:pic>
        <p:nvPicPr>
          <p:cNvPr id="9" name="Picture 8" descr="C:\Users\satari\Desktop\انديشه 1 عكسها\png\uzdfghrl.png"/>
          <p:cNvPicPr>
            <a:picLocks noChangeAspect="1" noChangeArrowheads="1"/>
          </p:cNvPicPr>
          <p:nvPr/>
        </p:nvPicPr>
        <p:blipFill>
          <a:blip r:embed="rId3" cstate="print"/>
          <a:srcRect/>
          <a:stretch>
            <a:fillRect/>
          </a:stretch>
        </p:blipFill>
        <p:spPr bwMode="auto">
          <a:xfrm>
            <a:off x="3962400" y="-152400"/>
            <a:ext cx="1258555" cy="1447800"/>
          </a:xfrm>
          <a:prstGeom prst="rect">
            <a:avLst/>
          </a:prstGeom>
          <a:noFill/>
          <a:ln>
            <a:noFill/>
          </a:ln>
        </p:spPr>
      </p:pic>
      <p:sp>
        <p:nvSpPr>
          <p:cNvPr id="12" name="Teardrop 11"/>
          <p:cNvSpPr/>
          <p:nvPr/>
        </p:nvSpPr>
        <p:spPr>
          <a:xfrm rot="19030443" flipH="1" flipV="1">
            <a:off x="4095048" y="-95951"/>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spTree>
    <p:extLst>
      <p:ext uri="{BB962C8B-B14F-4D97-AF65-F5344CB8AC3E}">
        <p14:creationId xmlns:p14="http://schemas.microsoft.com/office/powerpoint/2010/main" xmlns="" val="95283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6461097">
            <a:off x="171166" y="242387"/>
            <a:ext cx="2671219" cy="20835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sp>
        <p:nvSpPr>
          <p:cNvPr id="8" name="Horizontal Scroll 7"/>
          <p:cNvSpPr/>
          <p:nvPr/>
        </p:nvSpPr>
        <p:spPr>
          <a:xfrm>
            <a:off x="108497" y="2133600"/>
            <a:ext cx="7968704" cy="4419600"/>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eaLnBrk="0" fontAlgn="base" hangingPunct="0">
              <a:spcBef>
                <a:spcPct val="0"/>
              </a:spcBef>
              <a:spcAft>
                <a:spcPct val="0"/>
              </a:spcAft>
            </a:pPr>
            <a:endParaRPr lang="fa-IR" sz="4400" b="1" dirty="0" smtClean="0">
              <a:solidFill>
                <a:schemeClr val="tx1"/>
              </a:solidFill>
              <a:cs typeface="B Karim" pitchFamily="2" charset="-78"/>
            </a:endParaRPr>
          </a:p>
          <a:p>
            <a:pPr algn="r"/>
            <a:r>
              <a:rPr lang="fa-IR" sz="4000" b="1" dirty="0" smtClean="0">
                <a:solidFill>
                  <a:schemeClr val="tx1"/>
                </a:solidFill>
                <a:cs typeface="B Karim" pitchFamily="2" charset="-78"/>
              </a:rPr>
              <a:t> برخی از دانشمندان معتقدند : وجود خدا بدیهی نیست و نیاز به برهان دارد.</a:t>
            </a:r>
            <a:endParaRPr lang="en-US" sz="4000" b="1" dirty="0" smtClean="0">
              <a:solidFill>
                <a:schemeClr val="tx1"/>
              </a:solidFill>
              <a:cs typeface="B Karim" pitchFamily="2" charset="-78"/>
            </a:endParaRPr>
          </a:p>
          <a:p>
            <a:pPr algn="r" rtl="1" eaLnBrk="0" fontAlgn="base" hangingPunct="0">
              <a:spcBef>
                <a:spcPct val="0"/>
              </a:spcBef>
              <a:spcAft>
                <a:spcPct val="0"/>
              </a:spcAft>
            </a:pPr>
            <a:endParaRPr lang="fa-IR" sz="4400" b="1" dirty="0">
              <a:solidFill>
                <a:schemeClr val="tx1"/>
              </a:solidFill>
              <a:cs typeface="B Karim" pitchFamily="2" charset="-78"/>
            </a:endParaRPr>
          </a:p>
          <a:p>
            <a:pPr algn="r" rtl="1" eaLnBrk="0" fontAlgn="base" hangingPunct="0">
              <a:spcBef>
                <a:spcPct val="0"/>
              </a:spcBef>
              <a:spcAft>
                <a:spcPct val="0"/>
              </a:spcAft>
            </a:pPr>
            <a:endParaRPr lang="fa-IR" sz="3600" b="1" dirty="0">
              <a:solidFill>
                <a:schemeClr val="tx1"/>
              </a:solidFill>
              <a:cs typeface="B Karim" pitchFamily="2" charset="-78"/>
            </a:endParaRPr>
          </a:p>
          <a:p>
            <a:pPr algn="r" rtl="1" eaLnBrk="0" fontAlgn="base" hangingPunct="0">
              <a:spcBef>
                <a:spcPct val="0"/>
              </a:spcBef>
              <a:spcAft>
                <a:spcPct val="0"/>
              </a:spcAft>
            </a:pPr>
            <a:endParaRPr lang="en-US" sz="3600" b="1" dirty="0">
              <a:solidFill>
                <a:schemeClr val="tx1"/>
              </a:solidFill>
              <a:cs typeface="B Karim" pitchFamily="2" charset="-78"/>
            </a:endParaRPr>
          </a:p>
        </p:txBody>
      </p:sp>
      <p:sp>
        <p:nvSpPr>
          <p:cNvPr id="2" name="32-Point Star 1"/>
          <p:cNvSpPr/>
          <p:nvPr/>
        </p:nvSpPr>
        <p:spPr>
          <a:xfrm>
            <a:off x="1371600" y="157976"/>
            <a:ext cx="6096000" cy="1600200"/>
          </a:xfrm>
          <a:prstGeom prst="star32">
            <a:avLst/>
          </a:prstGeom>
        </p:spPr>
        <p:style>
          <a:lnRef idx="1">
            <a:schemeClr val="accent2"/>
          </a:lnRef>
          <a:fillRef idx="2">
            <a:schemeClr val="accent2"/>
          </a:fillRef>
          <a:effectRef idx="1">
            <a:schemeClr val="accent2"/>
          </a:effectRef>
          <a:fontRef idx="minor">
            <a:schemeClr val="dk1"/>
          </a:fontRef>
        </p:style>
        <p:txBody>
          <a:bodyPr rtlCol="1" anchor="ctr"/>
          <a:lstStyle/>
          <a:p>
            <a:pPr algn="r" rtl="1" fontAlgn="base">
              <a:spcBef>
                <a:spcPct val="0"/>
              </a:spcBef>
              <a:spcAft>
                <a:spcPct val="0"/>
              </a:spcAft>
            </a:pPr>
            <a:endParaRPr lang="fa-IR" sz="3200" dirty="0" smtClean="0">
              <a:cs typeface="B Karim" pitchFamily="2" charset="-78"/>
            </a:endParaRPr>
          </a:p>
          <a:p>
            <a:pPr algn="r" rtl="1" fontAlgn="base">
              <a:spcBef>
                <a:spcPct val="0"/>
              </a:spcBef>
              <a:spcAft>
                <a:spcPct val="0"/>
              </a:spcAft>
            </a:pPr>
            <a:endParaRPr lang="fa-IR" sz="3200" dirty="0">
              <a:cs typeface="B Karim" pitchFamily="2" charset="-78"/>
            </a:endParaRPr>
          </a:p>
          <a:p>
            <a:pPr algn="r" rtl="1" fontAlgn="base">
              <a:spcBef>
                <a:spcPct val="0"/>
              </a:spcBef>
              <a:spcAft>
                <a:spcPct val="0"/>
              </a:spcAft>
            </a:pPr>
            <a:endParaRPr lang="fa-IR" sz="3200" dirty="0">
              <a:cs typeface="B Karim" pitchFamily="2" charset="-78"/>
            </a:endParaRPr>
          </a:p>
          <a:p>
            <a:pPr algn="ctr" rtl="1" fontAlgn="base">
              <a:spcBef>
                <a:spcPct val="0"/>
              </a:spcBef>
              <a:spcAft>
                <a:spcPct val="0"/>
              </a:spcAft>
            </a:pPr>
            <a:r>
              <a:rPr lang="fa-IR" sz="3200" b="1" dirty="0" smtClean="0">
                <a:cs typeface="B Karim" pitchFamily="2" charset="-78"/>
              </a:rPr>
              <a:t>2.استدلالی بودن وجود خدا</a:t>
            </a:r>
            <a:endParaRPr lang="en-US" sz="3200" b="1" dirty="0" smtClean="0">
              <a:cs typeface="B Karim" pitchFamily="2" charset="-78"/>
            </a:endParaRPr>
          </a:p>
          <a:p>
            <a:pPr algn="ctr" rtl="1" fontAlgn="base">
              <a:spcBef>
                <a:spcPct val="0"/>
              </a:spcBef>
              <a:spcAft>
                <a:spcPct val="0"/>
              </a:spcAft>
            </a:pPr>
            <a:r>
              <a:rPr lang="fa-IR" sz="3200" dirty="0" smtClean="0">
                <a:cs typeface="B Karim" pitchFamily="2" charset="-78"/>
              </a:rPr>
              <a:t>‏</a:t>
            </a:r>
            <a:r>
              <a:rPr lang="fa-IR" sz="3200" b="1" dirty="0">
                <a:cs typeface="B Karim" pitchFamily="2" charset="-78"/>
              </a:rPr>
              <a:t/>
            </a:r>
            <a:br>
              <a:rPr lang="fa-IR" sz="3200" b="1" dirty="0">
                <a:cs typeface="B Karim" pitchFamily="2" charset="-78"/>
              </a:rPr>
            </a:br>
            <a:r>
              <a:rPr lang="fa-IR" sz="3200" b="1" dirty="0" smtClean="0">
                <a:cs typeface="B Karim" pitchFamily="2" charset="-78"/>
              </a:rPr>
              <a:t>‏</a:t>
            </a:r>
            <a:r>
              <a:rPr lang="fa-IR" sz="3200" dirty="0">
                <a:cs typeface="B Karim" pitchFamily="2" charset="-78"/>
              </a:rPr>
              <a:t/>
            </a:r>
            <a:br>
              <a:rPr lang="fa-IR" sz="3200" dirty="0">
                <a:cs typeface="B Karim" pitchFamily="2" charset="-78"/>
              </a:rPr>
            </a:br>
            <a:endParaRPr lang="fa-IR" sz="3200" dirty="0" smtClean="0">
              <a:cs typeface="B Karim" pitchFamily="2" charset="-78"/>
            </a:endParaRPr>
          </a:p>
        </p:txBody>
      </p:sp>
      <p:pic>
        <p:nvPicPr>
          <p:cNvPr id="9" name="Picture 8" descr="C:\Users\satari\Desktop\انديشه 1 عكسها\png\uzdfghrl.png"/>
          <p:cNvPicPr>
            <a:picLocks noChangeAspect="1" noChangeArrowheads="1"/>
          </p:cNvPicPr>
          <p:nvPr/>
        </p:nvPicPr>
        <p:blipFill>
          <a:blip r:embed="rId3" cstate="print"/>
          <a:srcRect/>
          <a:stretch>
            <a:fillRect/>
          </a:stretch>
        </p:blipFill>
        <p:spPr bwMode="auto">
          <a:xfrm>
            <a:off x="7911546" y="69241"/>
            <a:ext cx="1258555" cy="1447800"/>
          </a:xfrm>
          <a:prstGeom prst="rect">
            <a:avLst/>
          </a:prstGeom>
          <a:noFill/>
          <a:ln>
            <a:noFill/>
          </a:ln>
        </p:spPr>
      </p:pic>
      <p:sp>
        <p:nvSpPr>
          <p:cNvPr id="12" name="Teardrop 11"/>
          <p:cNvSpPr/>
          <p:nvPr/>
        </p:nvSpPr>
        <p:spPr>
          <a:xfrm rot="19030443" flipH="1" flipV="1">
            <a:off x="8120395" y="287696"/>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sp>
        <p:nvSpPr>
          <p:cNvPr id="16" name="Rectangle 15"/>
          <p:cNvSpPr/>
          <p:nvPr/>
        </p:nvSpPr>
        <p:spPr>
          <a:xfrm rot="16200000">
            <a:off x="5981701" y="3771900"/>
            <a:ext cx="5181600" cy="685799"/>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fa-IR" sz="2400" b="1" dirty="0" smtClean="0">
              <a:cs typeface="B Karim" pitchFamily="2" charset="-78"/>
            </a:endParaRPr>
          </a:p>
          <a:p>
            <a:pPr algn="ctr"/>
            <a:r>
              <a:rPr lang="fa-IR" sz="2800" b="1" dirty="0" smtClean="0">
                <a:cs typeface="B Homa" pitchFamily="2" charset="-78"/>
              </a:rPr>
              <a:t>نظریات مختلف در باب اثبات وجود خدا</a:t>
            </a:r>
            <a:br>
              <a:rPr lang="fa-IR" sz="2800" b="1" dirty="0" smtClean="0">
                <a:cs typeface="B Homa" pitchFamily="2" charset="-78"/>
              </a:rPr>
            </a:br>
            <a:endParaRPr lang="en-US" sz="2800" b="1" dirty="0">
              <a:cs typeface="B Homa" pitchFamily="2" charset="-78"/>
            </a:endParaRPr>
          </a:p>
        </p:txBody>
      </p:sp>
    </p:spTree>
    <p:extLst>
      <p:ext uri="{BB962C8B-B14F-4D97-AF65-F5344CB8AC3E}">
        <p14:creationId xmlns:p14="http://schemas.microsoft.com/office/powerpoint/2010/main" xmlns="" val="95283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additive="base">
                                        <p:cTn id="18" dur="2000" fill="hold"/>
                                        <p:tgtEl>
                                          <p:spTgt spid="16"/>
                                        </p:tgtEl>
                                        <p:attrNameLst>
                                          <p:attrName>ppt_x</p:attrName>
                                        </p:attrNameLst>
                                      </p:cBhvr>
                                      <p:tavLst>
                                        <p:tav tm="0">
                                          <p:val>
                                            <p:strVal val="#ppt_x"/>
                                          </p:val>
                                        </p:tav>
                                        <p:tav tm="100000">
                                          <p:val>
                                            <p:strVal val="#ppt_x"/>
                                          </p:val>
                                        </p:tav>
                                      </p:tavLst>
                                    </p:anim>
                                    <p:anim calcmode="lin" valueType="num">
                                      <p:cBhvr additive="base">
                                        <p:cTn id="19" dur="20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6461097">
            <a:off x="171166" y="242387"/>
            <a:ext cx="2671219" cy="20835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sp>
        <p:nvSpPr>
          <p:cNvPr id="8" name="Horizontal Scroll 7"/>
          <p:cNvSpPr/>
          <p:nvPr/>
        </p:nvSpPr>
        <p:spPr>
          <a:xfrm>
            <a:off x="108497" y="1905000"/>
            <a:ext cx="7968704" cy="4648200"/>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eaLnBrk="0" fontAlgn="base" hangingPunct="0">
              <a:spcBef>
                <a:spcPct val="0"/>
              </a:spcBef>
              <a:spcAft>
                <a:spcPct val="0"/>
              </a:spcAft>
            </a:pPr>
            <a:endParaRPr lang="fa-IR" sz="4400" b="1" dirty="0" smtClean="0">
              <a:solidFill>
                <a:schemeClr val="tx1"/>
              </a:solidFill>
              <a:cs typeface="B Karim" pitchFamily="2" charset="-78"/>
            </a:endParaRPr>
          </a:p>
          <a:p>
            <a:pPr algn="r"/>
            <a:endParaRPr lang="fa-IR" sz="4000" b="1" dirty="0" smtClean="0">
              <a:solidFill>
                <a:schemeClr val="tx1"/>
              </a:solidFill>
              <a:cs typeface="B Karim" pitchFamily="2" charset="-78"/>
            </a:endParaRPr>
          </a:p>
          <a:p>
            <a:pPr algn="r"/>
            <a:endParaRPr lang="fa-IR" sz="4000" b="1" dirty="0" smtClean="0">
              <a:solidFill>
                <a:schemeClr val="tx1"/>
              </a:solidFill>
              <a:cs typeface="B Karim" pitchFamily="2" charset="-78"/>
            </a:endParaRPr>
          </a:p>
          <a:p>
            <a:pPr algn="r"/>
            <a:r>
              <a:rPr lang="fa-IR" sz="2800" b="1" dirty="0" smtClean="0">
                <a:solidFill>
                  <a:schemeClr val="tx1"/>
                </a:solidFill>
                <a:cs typeface="B Karim" pitchFamily="2" charset="-78"/>
              </a:rPr>
              <a:t>برخی دیگر با این که وجود خدا را بدیهی می دانند وجود برهان را از دو جهت ضروری می دانند :</a:t>
            </a:r>
          </a:p>
          <a:p>
            <a:pPr algn="r"/>
            <a:r>
              <a:rPr lang="fa-IR" sz="2800" b="1" dirty="0" smtClean="0">
                <a:solidFill>
                  <a:schemeClr val="tx1"/>
                </a:solidFill>
                <a:cs typeface="B Karim" pitchFamily="2" charset="-78"/>
              </a:rPr>
              <a:t>اولا ضعف و سستی دلائل منکران خدا را اثبات می کند .</a:t>
            </a:r>
          </a:p>
          <a:p>
            <a:pPr algn="r"/>
            <a:r>
              <a:rPr lang="fa-IR" sz="2800" b="1" dirty="0" smtClean="0">
                <a:solidFill>
                  <a:schemeClr val="tx1"/>
                </a:solidFill>
                <a:cs typeface="B Karim" pitchFamily="2" charset="-78"/>
              </a:rPr>
              <a:t> ثانیا در تقویت ایمان دینی موثر است.زیرا هرگاه خرد آدمی چیزی را بپذیرد قلب و دل او نیز بدان گرایش قوی تری خواهد یافت. </a:t>
            </a:r>
          </a:p>
          <a:p>
            <a:pPr algn="r"/>
            <a:r>
              <a:rPr lang="fa-IR" sz="2800" b="1" dirty="0" smtClean="0">
                <a:solidFill>
                  <a:schemeClr val="tx1"/>
                </a:solidFill>
                <a:cs typeface="B Karim" pitchFamily="2" charset="-78"/>
              </a:rPr>
              <a:t>بر این اساس در این بخش به راه های اثبات وجود خدا می پردازیم.</a:t>
            </a:r>
          </a:p>
          <a:p>
            <a:pPr algn="r" rtl="1" eaLnBrk="0" fontAlgn="base" hangingPunct="0">
              <a:spcBef>
                <a:spcPct val="0"/>
              </a:spcBef>
              <a:spcAft>
                <a:spcPct val="0"/>
              </a:spcAft>
            </a:pPr>
            <a:endParaRPr lang="fa-IR" sz="4400" b="1" dirty="0">
              <a:solidFill>
                <a:schemeClr val="tx1"/>
              </a:solidFill>
              <a:cs typeface="B Karim" pitchFamily="2" charset="-78"/>
            </a:endParaRPr>
          </a:p>
          <a:p>
            <a:pPr algn="r" rtl="1" eaLnBrk="0" fontAlgn="base" hangingPunct="0">
              <a:spcBef>
                <a:spcPct val="0"/>
              </a:spcBef>
              <a:spcAft>
                <a:spcPct val="0"/>
              </a:spcAft>
            </a:pPr>
            <a:endParaRPr lang="fa-IR" sz="3600" b="1" dirty="0">
              <a:solidFill>
                <a:schemeClr val="tx1"/>
              </a:solidFill>
              <a:cs typeface="B Karim" pitchFamily="2" charset="-78"/>
            </a:endParaRPr>
          </a:p>
          <a:p>
            <a:pPr algn="r" rtl="1" eaLnBrk="0" fontAlgn="base" hangingPunct="0">
              <a:spcBef>
                <a:spcPct val="0"/>
              </a:spcBef>
              <a:spcAft>
                <a:spcPct val="0"/>
              </a:spcAft>
            </a:pPr>
            <a:endParaRPr lang="en-US" sz="3600" b="1" dirty="0">
              <a:solidFill>
                <a:schemeClr val="tx1"/>
              </a:solidFill>
              <a:cs typeface="B Karim" pitchFamily="2" charset="-78"/>
            </a:endParaRPr>
          </a:p>
        </p:txBody>
      </p:sp>
      <p:sp>
        <p:nvSpPr>
          <p:cNvPr id="2" name="32-Point Star 1"/>
          <p:cNvSpPr/>
          <p:nvPr/>
        </p:nvSpPr>
        <p:spPr>
          <a:xfrm>
            <a:off x="1371600" y="157976"/>
            <a:ext cx="6096000" cy="1600200"/>
          </a:xfrm>
          <a:prstGeom prst="star32">
            <a:avLst/>
          </a:prstGeom>
        </p:spPr>
        <p:style>
          <a:lnRef idx="1">
            <a:schemeClr val="accent2"/>
          </a:lnRef>
          <a:fillRef idx="2">
            <a:schemeClr val="accent2"/>
          </a:fillRef>
          <a:effectRef idx="1">
            <a:schemeClr val="accent2"/>
          </a:effectRef>
          <a:fontRef idx="minor">
            <a:schemeClr val="dk1"/>
          </a:fontRef>
        </p:style>
        <p:txBody>
          <a:bodyPr rtlCol="1" anchor="ctr"/>
          <a:lstStyle/>
          <a:p>
            <a:pPr algn="r" rtl="1" fontAlgn="base">
              <a:spcBef>
                <a:spcPct val="0"/>
              </a:spcBef>
              <a:spcAft>
                <a:spcPct val="0"/>
              </a:spcAft>
            </a:pPr>
            <a:endParaRPr lang="fa-IR" sz="3200" dirty="0" smtClean="0">
              <a:cs typeface="B Karim" pitchFamily="2" charset="-78"/>
            </a:endParaRPr>
          </a:p>
          <a:p>
            <a:pPr algn="r" rtl="1" fontAlgn="base">
              <a:spcBef>
                <a:spcPct val="0"/>
              </a:spcBef>
              <a:spcAft>
                <a:spcPct val="0"/>
              </a:spcAft>
            </a:pPr>
            <a:endParaRPr lang="fa-IR" sz="3200" dirty="0">
              <a:cs typeface="B Karim" pitchFamily="2" charset="-78"/>
            </a:endParaRPr>
          </a:p>
          <a:p>
            <a:pPr algn="r" rtl="1" fontAlgn="base">
              <a:spcBef>
                <a:spcPct val="0"/>
              </a:spcBef>
              <a:spcAft>
                <a:spcPct val="0"/>
              </a:spcAft>
            </a:pPr>
            <a:endParaRPr lang="fa-IR" sz="3200" dirty="0">
              <a:cs typeface="B Karim" pitchFamily="2" charset="-78"/>
            </a:endParaRPr>
          </a:p>
          <a:p>
            <a:pPr algn="ctr" rtl="1" fontAlgn="base">
              <a:spcBef>
                <a:spcPct val="0"/>
              </a:spcBef>
              <a:spcAft>
                <a:spcPct val="0"/>
              </a:spcAft>
            </a:pPr>
            <a:r>
              <a:rPr lang="fa-IR" sz="3200" b="1" dirty="0" smtClean="0">
                <a:cs typeface="B Karim" pitchFamily="2" charset="-78"/>
              </a:rPr>
              <a:t>2.بدیهی بودن و ضروری بودن استدلال</a:t>
            </a:r>
            <a:r>
              <a:rPr lang="fa-IR" sz="3200" b="1" dirty="0">
                <a:cs typeface="B Karim" pitchFamily="2" charset="-78"/>
              </a:rPr>
              <a:t/>
            </a:r>
            <a:br>
              <a:rPr lang="fa-IR" sz="3200" b="1" dirty="0">
                <a:cs typeface="B Karim" pitchFamily="2" charset="-78"/>
              </a:rPr>
            </a:br>
            <a:r>
              <a:rPr lang="fa-IR" sz="3200" b="1" dirty="0" smtClean="0">
                <a:cs typeface="B Karim" pitchFamily="2" charset="-78"/>
              </a:rPr>
              <a:t>‏</a:t>
            </a:r>
            <a:r>
              <a:rPr lang="fa-IR" sz="3200" dirty="0">
                <a:cs typeface="B Karim" pitchFamily="2" charset="-78"/>
              </a:rPr>
              <a:t/>
            </a:r>
            <a:br>
              <a:rPr lang="fa-IR" sz="3200" dirty="0">
                <a:cs typeface="B Karim" pitchFamily="2" charset="-78"/>
              </a:rPr>
            </a:br>
            <a:endParaRPr lang="fa-IR" sz="3200" dirty="0" smtClean="0">
              <a:cs typeface="B Karim" pitchFamily="2" charset="-78"/>
            </a:endParaRPr>
          </a:p>
        </p:txBody>
      </p:sp>
      <p:pic>
        <p:nvPicPr>
          <p:cNvPr id="9" name="Picture 8" descr="C:\Users\satari\Desktop\انديشه 1 عكسها\png\uzdfghrl.png"/>
          <p:cNvPicPr>
            <a:picLocks noChangeAspect="1" noChangeArrowheads="1"/>
          </p:cNvPicPr>
          <p:nvPr/>
        </p:nvPicPr>
        <p:blipFill>
          <a:blip r:embed="rId3" cstate="print"/>
          <a:srcRect/>
          <a:stretch>
            <a:fillRect/>
          </a:stretch>
        </p:blipFill>
        <p:spPr bwMode="auto">
          <a:xfrm>
            <a:off x="7911546" y="69241"/>
            <a:ext cx="1258555" cy="1447800"/>
          </a:xfrm>
          <a:prstGeom prst="rect">
            <a:avLst/>
          </a:prstGeom>
          <a:noFill/>
          <a:ln>
            <a:noFill/>
          </a:ln>
        </p:spPr>
      </p:pic>
      <p:sp>
        <p:nvSpPr>
          <p:cNvPr id="12" name="Teardrop 11"/>
          <p:cNvSpPr/>
          <p:nvPr/>
        </p:nvSpPr>
        <p:spPr>
          <a:xfrm rot="19030443" flipH="1" flipV="1">
            <a:off x="8120395" y="287696"/>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sp>
        <p:nvSpPr>
          <p:cNvPr id="16" name="Rectangle 15"/>
          <p:cNvSpPr/>
          <p:nvPr/>
        </p:nvSpPr>
        <p:spPr>
          <a:xfrm rot="16200000">
            <a:off x="5981701" y="3771900"/>
            <a:ext cx="5181600" cy="685799"/>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fa-IR" sz="2400" b="1" dirty="0" smtClean="0">
              <a:cs typeface="B Karim" pitchFamily="2" charset="-78"/>
            </a:endParaRPr>
          </a:p>
          <a:p>
            <a:pPr algn="ctr"/>
            <a:r>
              <a:rPr lang="fa-IR" sz="2800" b="1" dirty="0" smtClean="0">
                <a:cs typeface="B Homa" pitchFamily="2" charset="-78"/>
              </a:rPr>
              <a:t>نظریات مختلف در باب اثبات وجود خدا</a:t>
            </a:r>
            <a:br>
              <a:rPr lang="fa-IR" sz="2800" b="1" dirty="0" smtClean="0">
                <a:cs typeface="B Homa" pitchFamily="2" charset="-78"/>
              </a:rPr>
            </a:br>
            <a:endParaRPr lang="en-US" sz="2800" b="1" dirty="0">
              <a:cs typeface="B Homa" pitchFamily="2" charset="-78"/>
            </a:endParaRPr>
          </a:p>
        </p:txBody>
      </p:sp>
    </p:spTree>
    <p:extLst>
      <p:ext uri="{BB962C8B-B14F-4D97-AF65-F5344CB8AC3E}">
        <p14:creationId xmlns:p14="http://schemas.microsoft.com/office/powerpoint/2010/main" xmlns="" val="95283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additive="base">
                                        <p:cTn id="18" dur="2000" fill="hold"/>
                                        <p:tgtEl>
                                          <p:spTgt spid="16"/>
                                        </p:tgtEl>
                                        <p:attrNameLst>
                                          <p:attrName>ppt_x</p:attrName>
                                        </p:attrNameLst>
                                      </p:cBhvr>
                                      <p:tavLst>
                                        <p:tav tm="0">
                                          <p:val>
                                            <p:strVal val="#ppt_x"/>
                                          </p:val>
                                        </p:tav>
                                        <p:tav tm="100000">
                                          <p:val>
                                            <p:strVal val="#ppt_x"/>
                                          </p:val>
                                        </p:tav>
                                      </p:tavLst>
                                    </p:anim>
                                    <p:anim calcmode="lin" valueType="num">
                                      <p:cBhvr additive="base">
                                        <p:cTn id="19" dur="20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ghiyasvand\Desktop\png\يبفurl.png"/>
          <p:cNvPicPr>
            <a:picLocks noChangeAspect="1" noChangeArrowheads="1"/>
          </p:cNvPicPr>
          <p:nvPr/>
        </p:nvPicPr>
        <p:blipFill>
          <a:blip r:embed="rId3" cstate="print">
            <a:duotone>
              <a:prstClr val="black"/>
              <a:schemeClr val="accent4">
                <a:tint val="45000"/>
                <a:satMod val="400000"/>
              </a:schemeClr>
            </a:duotone>
          </a:blip>
          <a:srcRect/>
          <a:stretch>
            <a:fillRect/>
          </a:stretch>
        </p:blipFill>
        <p:spPr bwMode="auto">
          <a:xfrm>
            <a:off x="4929190" y="2597462"/>
            <a:ext cx="3955518" cy="3929090"/>
          </a:xfrm>
          <a:prstGeom prst="rect">
            <a:avLst/>
          </a:prstGeom>
          <a:noFill/>
        </p:spPr>
      </p:pic>
      <p:graphicFrame>
        <p:nvGraphicFramePr>
          <p:cNvPr id="4" name="Content Placeholder 3"/>
          <p:cNvGraphicFramePr>
            <a:graphicFrameLocks noGrp="1"/>
          </p:cNvGraphicFramePr>
          <p:nvPr>
            <p:ph idx="1"/>
          </p:nvPr>
        </p:nvGraphicFramePr>
        <p:xfrm>
          <a:off x="0" y="1066800"/>
          <a:ext cx="956785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2050" name="Picture 2" descr="D:\Documents and Settings\yamin\Desktop\123.jpeg"/>
          <p:cNvPicPr>
            <a:picLocks noChangeAspect="1" noChangeArrowheads="1"/>
          </p:cNvPicPr>
          <p:nvPr/>
        </p:nvPicPr>
        <p:blipFill>
          <a:blip r:embed="rId9" cstate="print"/>
          <a:srcRect/>
          <a:stretch>
            <a:fillRect/>
          </a:stretch>
        </p:blipFill>
        <p:spPr bwMode="auto">
          <a:xfrm>
            <a:off x="0" y="533400"/>
            <a:ext cx="2409825" cy="350519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6461097">
            <a:off x="171166" y="242387"/>
            <a:ext cx="2671219" cy="20835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sp>
        <p:nvSpPr>
          <p:cNvPr id="8" name="Horizontal Scroll 7"/>
          <p:cNvSpPr/>
          <p:nvPr/>
        </p:nvSpPr>
        <p:spPr>
          <a:xfrm>
            <a:off x="0" y="2438400"/>
            <a:ext cx="7968704" cy="4648200"/>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eaLnBrk="0" fontAlgn="base" hangingPunct="0">
              <a:spcBef>
                <a:spcPct val="0"/>
              </a:spcBef>
              <a:spcAft>
                <a:spcPct val="0"/>
              </a:spcAft>
            </a:pPr>
            <a:endParaRPr lang="fa-IR" sz="4400" b="1" dirty="0" smtClean="0">
              <a:solidFill>
                <a:schemeClr val="tx1"/>
              </a:solidFill>
              <a:cs typeface="B Karim" pitchFamily="2" charset="-78"/>
            </a:endParaRPr>
          </a:p>
          <a:p>
            <a:pPr algn="r"/>
            <a:endParaRPr lang="fa-IR" sz="4000" b="1" dirty="0" smtClean="0">
              <a:solidFill>
                <a:schemeClr val="tx1"/>
              </a:solidFill>
              <a:cs typeface="B Karim" pitchFamily="2" charset="-78"/>
            </a:endParaRPr>
          </a:p>
          <a:p>
            <a:pPr algn="r"/>
            <a:endParaRPr lang="fa-IR" sz="4000" b="1" dirty="0" smtClean="0">
              <a:solidFill>
                <a:schemeClr val="tx1"/>
              </a:solidFill>
              <a:cs typeface="B Karim" pitchFamily="2" charset="-78"/>
            </a:endParaRPr>
          </a:p>
          <a:p>
            <a:pPr marL="285750" indent="-285750" algn="r" rtl="1">
              <a:lnSpc>
                <a:spcPct val="150000"/>
              </a:lnSpc>
              <a:buFontTx/>
              <a:buChar char="-"/>
            </a:pPr>
            <a:r>
              <a:rPr lang="fa-IR" sz="2800" dirty="0" smtClean="0">
                <a:cs typeface="B Homa" pitchFamily="2" charset="-78"/>
              </a:rPr>
              <a:t>ماده «فطر» به معنای شروع و آغاز است و فطرت به معنای حالت خاصی از شروع و آغاز و به بیان دیگر نوعی از آفرینش است. اموری را می توان فطری گفت که دارای 3 ویژگی باشند</a:t>
            </a:r>
            <a:r>
              <a:rPr lang="fa-IR" sz="2800" b="1" dirty="0" smtClean="0">
                <a:effectLst>
                  <a:outerShdw blurRad="38100" dist="38100" dir="2700000" algn="tl">
                    <a:srgbClr val="000000">
                      <a:alpha val="43137"/>
                    </a:srgbClr>
                  </a:outerShdw>
                </a:effectLst>
                <a:cs typeface="B Nazanin" pitchFamily="2" charset="-78"/>
              </a:rPr>
              <a:t>:</a:t>
            </a:r>
          </a:p>
          <a:p>
            <a:pPr algn="r" rtl="1" eaLnBrk="0" fontAlgn="base" hangingPunct="0">
              <a:spcBef>
                <a:spcPct val="0"/>
              </a:spcBef>
              <a:spcAft>
                <a:spcPct val="0"/>
              </a:spcAft>
            </a:pPr>
            <a:endParaRPr lang="fa-IR" sz="4400" b="1" dirty="0">
              <a:solidFill>
                <a:schemeClr val="tx1"/>
              </a:solidFill>
              <a:cs typeface="B Karim" pitchFamily="2" charset="-78"/>
            </a:endParaRPr>
          </a:p>
          <a:p>
            <a:pPr algn="r" rtl="1" eaLnBrk="0" fontAlgn="base" hangingPunct="0">
              <a:spcBef>
                <a:spcPct val="0"/>
              </a:spcBef>
              <a:spcAft>
                <a:spcPct val="0"/>
              </a:spcAft>
            </a:pPr>
            <a:endParaRPr lang="fa-IR" sz="3600" b="1" dirty="0">
              <a:solidFill>
                <a:schemeClr val="tx1"/>
              </a:solidFill>
              <a:cs typeface="B Karim" pitchFamily="2" charset="-78"/>
            </a:endParaRPr>
          </a:p>
          <a:p>
            <a:pPr algn="r" rtl="1" eaLnBrk="0" fontAlgn="base" hangingPunct="0">
              <a:spcBef>
                <a:spcPct val="0"/>
              </a:spcBef>
              <a:spcAft>
                <a:spcPct val="0"/>
              </a:spcAft>
            </a:pPr>
            <a:endParaRPr lang="en-US" sz="3600" b="1" dirty="0">
              <a:solidFill>
                <a:schemeClr val="tx1"/>
              </a:solidFill>
              <a:cs typeface="B Karim" pitchFamily="2" charset="-78"/>
            </a:endParaRPr>
          </a:p>
        </p:txBody>
      </p:sp>
      <p:sp>
        <p:nvSpPr>
          <p:cNvPr id="2" name="32-Point Star 1"/>
          <p:cNvSpPr/>
          <p:nvPr/>
        </p:nvSpPr>
        <p:spPr>
          <a:xfrm>
            <a:off x="1371600" y="157976"/>
            <a:ext cx="6096000" cy="1600200"/>
          </a:xfrm>
          <a:prstGeom prst="star32">
            <a:avLst/>
          </a:prstGeom>
        </p:spPr>
        <p:style>
          <a:lnRef idx="1">
            <a:schemeClr val="accent2"/>
          </a:lnRef>
          <a:fillRef idx="2">
            <a:schemeClr val="accent2"/>
          </a:fillRef>
          <a:effectRef idx="1">
            <a:schemeClr val="accent2"/>
          </a:effectRef>
          <a:fontRef idx="minor">
            <a:schemeClr val="dk1"/>
          </a:fontRef>
        </p:style>
        <p:txBody>
          <a:bodyPr rtlCol="1" anchor="ctr"/>
          <a:lstStyle/>
          <a:p>
            <a:pPr algn="r" rtl="1" fontAlgn="base">
              <a:spcBef>
                <a:spcPct val="0"/>
              </a:spcBef>
              <a:spcAft>
                <a:spcPct val="0"/>
              </a:spcAft>
            </a:pPr>
            <a:endParaRPr lang="fa-IR" sz="3200" dirty="0" smtClean="0">
              <a:cs typeface="B Karim" pitchFamily="2" charset="-78"/>
            </a:endParaRPr>
          </a:p>
          <a:p>
            <a:pPr algn="r" rtl="1" fontAlgn="base">
              <a:spcBef>
                <a:spcPct val="0"/>
              </a:spcBef>
              <a:spcAft>
                <a:spcPct val="0"/>
              </a:spcAft>
            </a:pPr>
            <a:endParaRPr lang="fa-IR" sz="3200" dirty="0">
              <a:cs typeface="B Karim" pitchFamily="2" charset="-78"/>
            </a:endParaRPr>
          </a:p>
          <a:p>
            <a:pPr algn="ctr" rtl="1" fontAlgn="base">
              <a:spcBef>
                <a:spcPct val="0"/>
              </a:spcBef>
              <a:spcAft>
                <a:spcPct val="0"/>
              </a:spcAft>
            </a:pPr>
            <a:r>
              <a:rPr lang="fa-IR" sz="3200" b="1" dirty="0" smtClean="0">
                <a:cs typeface="B Karim" pitchFamily="2" charset="-78"/>
              </a:rPr>
              <a:t>1.راه دل یا «راه فطرت ‏</a:t>
            </a:r>
            <a:r>
              <a:rPr lang="fa-IR" sz="3200" dirty="0">
                <a:cs typeface="B Karim" pitchFamily="2" charset="-78"/>
              </a:rPr>
              <a:t/>
            </a:r>
            <a:br>
              <a:rPr lang="fa-IR" sz="3200" dirty="0">
                <a:cs typeface="B Karim" pitchFamily="2" charset="-78"/>
              </a:rPr>
            </a:br>
            <a:endParaRPr lang="fa-IR" sz="3200" dirty="0" smtClean="0">
              <a:cs typeface="B Karim" pitchFamily="2" charset="-78"/>
            </a:endParaRPr>
          </a:p>
        </p:txBody>
      </p:sp>
      <p:pic>
        <p:nvPicPr>
          <p:cNvPr id="9" name="Picture 8" descr="C:\Users\satari\Desktop\انديشه 1 عكسها\png\uzdfghrl.png"/>
          <p:cNvPicPr>
            <a:picLocks noChangeAspect="1" noChangeArrowheads="1"/>
          </p:cNvPicPr>
          <p:nvPr/>
        </p:nvPicPr>
        <p:blipFill>
          <a:blip r:embed="rId3" cstate="print"/>
          <a:srcRect/>
          <a:stretch>
            <a:fillRect/>
          </a:stretch>
        </p:blipFill>
        <p:spPr bwMode="auto">
          <a:xfrm>
            <a:off x="7911546" y="69241"/>
            <a:ext cx="1258555" cy="1447800"/>
          </a:xfrm>
          <a:prstGeom prst="rect">
            <a:avLst/>
          </a:prstGeom>
          <a:noFill/>
          <a:ln>
            <a:noFill/>
          </a:ln>
        </p:spPr>
      </p:pic>
      <p:sp>
        <p:nvSpPr>
          <p:cNvPr id="12" name="Teardrop 11"/>
          <p:cNvSpPr/>
          <p:nvPr/>
        </p:nvSpPr>
        <p:spPr>
          <a:xfrm rot="19030443" flipH="1" flipV="1">
            <a:off x="8120395" y="287696"/>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sp>
        <p:nvSpPr>
          <p:cNvPr id="16" name="Rectangle 15"/>
          <p:cNvSpPr/>
          <p:nvPr/>
        </p:nvSpPr>
        <p:spPr>
          <a:xfrm rot="16200000">
            <a:off x="5981701" y="3771900"/>
            <a:ext cx="5181600" cy="685799"/>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sz="2400" b="1" dirty="0" smtClean="0">
              <a:cs typeface="B Karim" pitchFamily="2" charset="-78"/>
            </a:endParaRPr>
          </a:p>
          <a:p>
            <a:pPr algn="ctr"/>
            <a:r>
              <a:rPr lang="fa-IR" sz="4400" dirty="0" smtClean="0">
                <a:cs typeface="B Mitra" pitchFamily="2" charset="-78"/>
              </a:rPr>
              <a:t>راه های خدایابی</a:t>
            </a:r>
            <a:endParaRPr lang="en-US" sz="4400" dirty="0" smtClean="0">
              <a:cs typeface="B Mitra" pitchFamily="2" charset="-78"/>
            </a:endParaRPr>
          </a:p>
          <a:p>
            <a:pPr lvl="0" algn="ctr"/>
            <a:endParaRPr lang="en-US" sz="2800" b="1" dirty="0">
              <a:cs typeface="B Homa" pitchFamily="2" charset="-78"/>
            </a:endParaRPr>
          </a:p>
        </p:txBody>
      </p:sp>
      <p:sp>
        <p:nvSpPr>
          <p:cNvPr id="11" name="12-Point Star 10"/>
          <p:cNvSpPr/>
          <p:nvPr/>
        </p:nvSpPr>
        <p:spPr>
          <a:xfrm>
            <a:off x="5334000" y="1905000"/>
            <a:ext cx="1905000" cy="1295400"/>
          </a:xfrm>
          <a:prstGeom prst="star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dirty="0" smtClean="0"/>
              <a:t>معنای فطرت</a:t>
            </a:r>
            <a:endParaRPr lang="en-US" sz="2400" dirty="0"/>
          </a:p>
        </p:txBody>
      </p:sp>
    </p:spTree>
    <p:extLst>
      <p:ext uri="{BB962C8B-B14F-4D97-AF65-F5344CB8AC3E}">
        <p14:creationId xmlns:p14="http://schemas.microsoft.com/office/powerpoint/2010/main" xmlns="" val="95283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additive="base">
                                        <p:cTn id="18" dur="2000" fill="hold"/>
                                        <p:tgtEl>
                                          <p:spTgt spid="16"/>
                                        </p:tgtEl>
                                        <p:attrNameLst>
                                          <p:attrName>ppt_x</p:attrName>
                                        </p:attrNameLst>
                                      </p:cBhvr>
                                      <p:tavLst>
                                        <p:tav tm="0">
                                          <p:val>
                                            <p:strVal val="#ppt_x"/>
                                          </p:val>
                                        </p:tav>
                                        <p:tav tm="100000">
                                          <p:val>
                                            <p:strVal val="#ppt_x"/>
                                          </p:val>
                                        </p:tav>
                                      </p:tavLst>
                                    </p:anim>
                                    <p:anim calcmode="lin" valueType="num">
                                      <p:cBhvr additive="base">
                                        <p:cTn id="19" dur="20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6461097">
            <a:off x="171166" y="242387"/>
            <a:ext cx="2671219" cy="20835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sp>
        <p:nvSpPr>
          <p:cNvPr id="8" name="Horizontal Scroll 7"/>
          <p:cNvSpPr/>
          <p:nvPr/>
        </p:nvSpPr>
        <p:spPr>
          <a:xfrm>
            <a:off x="228600" y="2438400"/>
            <a:ext cx="8763000" cy="4648200"/>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eaLnBrk="0" fontAlgn="base" hangingPunct="0">
              <a:spcBef>
                <a:spcPct val="0"/>
              </a:spcBef>
              <a:spcAft>
                <a:spcPct val="0"/>
              </a:spcAft>
            </a:pPr>
            <a:endParaRPr lang="fa-IR" sz="4400" b="1" dirty="0" smtClean="0">
              <a:solidFill>
                <a:schemeClr val="tx1"/>
              </a:solidFill>
              <a:cs typeface="B Karim" pitchFamily="2" charset="-78"/>
            </a:endParaRPr>
          </a:p>
          <a:p>
            <a:pPr algn="r" rtl="1" eaLnBrk="0" fontAlgn="base" hangingPunct="0">
              <a:spcBef>
                <a:spcPct val="0"/>
              </a:spcBef>
              <a:spcAft>
                <a:spcPct val="0"/>
              </a:spcAft>
            </a:pPr>
            <a:endParaRPr lang="fa-IR" sz="4400" b="1" dirty="0" smtClean="0">
              <a:solidFill>
                <a:schemeClr val="tx1"/>
              </a:solidFill>
              <a:cs typeface="B Karim" pitchFamily="2" charset="-78"/>
            </a:endParaRPr>
          </a:p>
          <a:p>
            <a:pPr algn="r" rtl="1" eaLnBrk="0" fontAlgn="base" hangingPunct="0">
              <a:spcBef>
                <a:spcPct val="0"/>
              </a:spcBef>
              <a:spcAft>
                <a:spcPct val="0"/>
              </a:spcAft>
            </a:pPr>
            <a:endParaRPr lang="fa-IR" sz="4400" b="1" dirty="0" smtClean="0">
              <a:solidFill>
                <a:schemeClr val="tx1"/>
              </a:solidFill>
              <a:cs typeface="B Karim" pitchFamily="2" charset="-78"/>
            </a:endParaRPr>
          </a:p>
          <a:p>
            <a:pPr algn="r" rtl="1" eaLnBrk="0" fontAlgn="base" hangingPunct="0">
              <a:spcBef>
                <a:spcPct val="0"/>
              </a:spcBef>
              <a:spcAft>
                <a:spcPct val="0"/>
              </a:spcAft>
            </a:pPr>
            <a:r>
              <a:rPr lang="fa-IR" sz="4400" b="1" dirty="0" smtClean="0">
                <a:solidFill>
                  <a:schemeClr val="tx1"/>
                </a:solidFill>
                <a:cs typeface="B Karim" pitchFamily="2" charset="-78"/>
              </a:rPr>
              <a:t>1- در همه ی افراد آن نوع یافت شوند</a:t>
            </a:r>
          </a:p>
          <a:p>
            <a:pPr algn="r" rtl="1" eaLnBrk="0" fontAlgn="base" hangingPunct="0">
              <a:spcBef>
                <a:spcPct val="0"/>
              </a:spcBef>
              <a:spcAft>
                <a:spcPct val="0"/>
              </a:spcAft>
            </a:pPr>
            <a:r>
              <a:rPr lang="fa-IR" sz="4400" b="1" dirty="0" smtClean="0">
                <a:solidFill>
                  <a:schemeClr val="tx1"/>
                </a:solidFill>
                <a:cs typeface="B Karim" pitchFamily="2" charset="-78"/>
              </a:rPr>
              <a:t>2- همواره ثابت اند</a:t>
            </a:r>
          </a:p>
          <a:p>
            <a:pPr algn="r" rtl="1" eaLnBrk="0" fontAlgn="base" hangingPunct="0">
              <a:spcBef>
                <a:spcPct val="0"/>
              </a:spcBef>
              <a:spcAft>
                <a:spcPct val="0"/>
              </a:spcAft>
            </a:pPr>
            <a:r>
              <a:rPr lang="fa-IR" sz="4400" b="1" dirty="0" smtClean="0">
                <a:solidFill>
                  <a:schemeClr val="tx1"/>
                </a:solidFill>
                <a:cs typeface="B Karim" pitchFamily="2" charset="-78"/>
              </a:rPr>
              <a:t>3- امور فطری، نیاز به تعلیم و تعلم ندارند</a:t>
            </a:r>
          </a:p>
          <a:p>
            <a:pPr algn="r" rtl="1" eaLnBrk="0" fontAlgn="base" hangingPunct="0">
              <a:spcBef>
                <a:spcPct val="0"/>
              </a:spcBef>
              <a:spcAft>
                <a:spcPct val="0"/>
              </a:spcAft>
            </a:pPr>
            <a:endParaRPr lang="fa-IR" sz="4400" b="1" dirty="0" smtClean="0">
              <a:solidFill>
                <a:schemeClr val="tx1"/>
              </a:solidFill>
              <a:cs typeface="B Karim" pitchFamily="2" charset="-78"/>
            </a:endParaRPr>
          </a:p>
          <a:p>
            <a:pPr algn="r" rtl="1" eaLnBrk="0" fontAlgn="base" hangingPunct="0">
              <a:spcBef>
                <a:spcPct val="0"/>
              </a:spcBef>
              <a:spcAft>
                <a:spcPct val="0"/>
              </a:spcAft>
            </a:pPr>
            <a:endParaRPr lang="fa-IR" sz="4400" b="1" dirty="0" smtClean="0">
              <a:solidFill>
                <a:schemeClr val="tx1"/>
              </a:solidFill>
              <a:cs typeface="B Karim" pitchFamily="2" charset="-78"/>
            </a:endParaRPr>
          </a:p>
          <a:p>
            <a:pPr algn="r" rtl="1" eaLnBrk="0" fontAlgn="base" hangingPunct="0">
              <a:spcBef>
                <a:spcPct val="0"/>
              </a:spcBef>
              <a:spcAft>
                <a:spcPct val="0"/>
              </a:spcAft>
            </a:pPr>
            <a:endParaRPr lang="fa-IR" sz="4400" b="1" dirty="0" smtClean="0">
              <a:solidFill>
                <a:schemeClr val="tx1"/>
              </a:solidFill>
              <a:cs typeface="B Karim" pitchFamily="2" charset="-78"/>
            </a:endParaRPr>
          </a:p>
          <a:p>
            <a:pPr algn="r" rtl="1" eaLnBrk="0" fontAlgn="base" hangingPunct="0">
              <a:spcBef>
                <a:spcPct val="0"/>
              </a:spcBef>
              <a:spcAft>
                <a:spcPct val="0"/>
              </a:spcAft>
            </a:pPr>
            <a:endParaRPr lang="fa-IR" sz="4400" b="1" dirty="0" smtClean="0">
              <a:solidFill>
                <a:schemeClr val="tx1"/>
              </a:solidFill>
              <a:cs typeface="B Karim" pitchFamily="2" charset="-78"/>
            </a:endParaRPr>
          </a:p>
        </p:txBody>
      </p:sp>
      <p:sp>
        <p:nvSpPr>
          <p:cNvPr id="2" name="32-Point Star 1"/>
          <p:cNvSpPr/>
          <p:nvPr/>
        </p:nvSpPr>
        <p:spPr>
          <a:xfrm>
            <a:off x="1371600" y="157976"/>
            <a:ext cx="6096000" cy="1600200"/>
          </a:xfrm>
          <a:prstGeom prst="star32">
            <a:avLst/>
          </a:prstGeom>
        </p:spPr>
        <p:style>
          <a:lnRef idx="1">
            <a:schemeClr val="accent2"/>
          </a:lnRef>
          <a:fillRef idx="2">
            <a:schemeClr val="accent2"/>
          </a:fillRef>
          <a:effectRef idx="1">
            <a:schemeClr val="accent2"/>
          </a:effectRef>
          <a:fontRef idx="minor">
            <a:schemeClr val="dk1"/>
          </a:fontRef>
        </p:style>
        <p:txBody>
          <a:bodyPr rtlCol="1" anchor="ctr"/>
          <a:lstStyle/>
          <a:p>
            <a:pPr algn="r" rtl="1" fontAlgn="base">
              <a:spcBef>
                <a:spcPct val="0"/>
              </a:spcBef>
              <a:spcAft>
                <a:spcPct val="0"/>
              </a:spcAft>
            </a:pPr>
            <a:endParaRPr lang="fa-IR" sz="3200" dirty="0" smtClean="0">
              <a:cs typeface="B Karim" pitchFamily="2" charset="-78"/>
            </a:endParaRPr>
          </a:p>
          <a:p>
            <a:pPr algn="r" rtl="1" fontAlgn="base">
              <a:spcBef>
                <a:spcPct val="0"/>
              </a:spcBef>
              <a:spcAft>
                <a:spcPct val="0"/>
              </a:spcAft>
            </a:pPr>
            <a:endParaRPr lang="fa-IR" sz="3200" dirty="0">
              <a:cs typeface="B Karim" pitchFamily="2" charset="-78"/>
            </a:endParaRPr>
          </a:p>
          <a:p>
            <a:pPr algn="ctr" rtl="1" fontAlgn="base">
              <a:spcBef>
                <a:spcPct val="0"/>
              </a:spcBef>
              <a:spcAft>
                <a:spcPct val="0"/>
              </a:spcAft>
            </a:pPr>
            <a:r>
              <a:rPr lang="fa-IR" sz="3200" b="1" dirty="0" smtClean="0">
                <a:cs typeface="B Karim" pitchFamily="2" charset="-78"/>
              </a:rPr>
              <a:t>ویژگی های فطرت ‏</a:t>
            </a:r>
            <a:r>
              <a:rPr lang="fa-IR" sz="3200" dirty="0">
                <a:cs typeface="B Karim" pitchFamily="2" charset="-78"/>
              </a:rPr>
              <a:t/>
            </a:r>
            <a:br>
              <a:rPr lang="fa-IR" sz="3200" dirty="0">
                <a:cs typeface="B Karim" pitchFamily="2" charset="-78"/>
              </a:rPr>
            </a:br>
            <a:endParaRPr lang="fa-IR" sz="3200" dirty="0" smtClean="0">
              <a:cs typeface="B Karim" pitchFamily="2" charset="-78"/>
            </a:endParaRPr>
          </a:p>
        </p:txBody>
      </p:sp>
      <p:pic>
        <p:nvPicPr>
          <p:cNvPr id="9" name="Picture 8" descr="C:\Users\satari\Desktop\انديشه 1 عكسها\png\uzdfghrl.png"/>
          <p:cNvPicPr>
            <a:picLocks noChangeAspect="1" noChangeArrowheads="1"/>
          </p:cNvPicPr>
          <p:nvPr/>
        </p:nvPicPr>
        <p:blipFill>
          <a:blip r:embed="rId3" cstate="print"/>
          <a:srcRect/>
          <a:stretch>
            <a:fillRect/>
          </a:stretch>
        </p:blipFill>
        <p:spPr bwMode="auto">
          <a:xfrm>
            <a:off x="7885445" y="0"/>
            <a:ext cx="1258555" cy="1447800"/>
          </a:xfrm>
          <a:prstGeom prst="rect">
            <a:avLst/>
          </a:prstGeom>
          <a:noFill/>
          <a:ln>
            <a:noFill/>
          </a:ln>
        </p:spPr>
      </p:pic>
      <p:sp>
        <p:nvSpPr>
          <p:cNvPr id="12" name="Teardrop 11"/>
          <p:cNvSpPr/>
          <p:nvPr/>
        </p:nvSpPr>
        <p:spPr>
          <a:xfrm rot="19030443" flipH="1" flipV="1">
            <a:off x="8120395" y="287696"/>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pic>
        <p:nvPicPr>
          <p:cNvPr id="14" name="Picture 3" descr="C:\Users\salam\Pictures\New folder\human_resources.jpg"/>
          <p:cNvPicPr>
            <a:picLocks noChangeAspect="1" noChangeArrowheads="1"/>
          </p:cNvPicPr>
          <p:nvPr/>
        </p:nvPicPr>
        <p:blipFill rotWithShape="1">
          <a:blip r:embed="rId4" cstate="print">
            <a:extLst>
              <a:ext uri="{BEBA8EAE-BF5A-486C-A8C5-ECC9F3942E4B}">
                <a14:imgProps xmlns="" xmlns:a14="http://schemas.microsoft.com/office/drawing/2010/main">
                  <a14:imgLayer r:embed="rId5">
                    <a14:imgEffect>
                      <a14:backgroundRemoval t="670" b="96429" l="9814" r="98816"/>
                    </a14:imgEffect>
                    <a14:imgEffect>
                      <a14:colorTemperature colorTemp="11200"/>
                    </a14:imgEffect>
                  </a14:imgLayer>
                </a14:imgProps>
              </a:ext>
              <a:ext uri="{28A0092B-C50C-407E-A947-70E740481C1C}">
                <a14:useLocalDpi xmlns="" xmlns:a14="http://schemas.microsoft.com/office/drawing/2010/main" val="0"/>
              </a:ext>
            </a:extLst>
          </a:blip>
          <a:srcRect l="8616" b="3786"/>
          <a:stretch/>
        </p:blipFill>
        <p:spPr bwMode="auto">
          <a:xfrm>
            <a:off x="152401" y="3364573"/>
            <a:ext cx="2057399" cy="2605153"/>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xmlns="" val="95283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nodeType="clickEffect">
                                  <p:stCondLst>
                                    <p:cond delay="0"/>
                                  </p:stCondLst>
                                  <p:childTnLst>
                                    <p:set>
                                      <p:cBhvr>
                                        <p:cTn id="19" dur="1" fill="hold">
                                          <p:stCondLst>
                                            <p:cond delay="0"/>
                                          </p:stCondLst>
                                        </p:cTn>
                                        <p:tgtEl>
                                          <p:spTgt spid="14"/>
                                        </p:tgtEl>
                                        <p:attrNameLst>
                                          <p:attrName>style.visibility</p:attrName>
                                        </p:attrNameLst>
                                      </p:cBhvr>
                                      <p:to>
                                        <p:strVal val="visible"/>
                                      </p:to>
                                    </p:set>
                                    <p:anim calcmode="lin" valueType="num">
                                      <p:cBhvr additive="base">
                                        <p:cTn id="20" dur="500" fill="hold"/>
                                        <p:tgtEl>
                                          <p:spTgt spid="14"/>
                                        </p:tgtEl>
                                        <p:attrNameLst>
                                          <p:attrName>ppt_x</p:attrName>
                                        </p:attrNameLst>
                                      </p:cBhvr>
                                      <p:tavLst>
                                        <p:tav tm="0">
                                          <p:val>
                                            <p:strVal val="0-#ppt_w/2"/>
                                          </p:val>
                                        </p:tav>
                                        <p:tav tm="100000">
                                          <p:val>
                                            <p:strVal val="#ppt_x"/>
                                          </p:val>
                                        </p:tav>
                                      </p:tavLst>
                                    </p:anim>
                                    <p:anim calcmode="lin" valueType="num">
                                      <p:cBhvr additive="base">
                                        <p:cTn id="21"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096000" y="1600200"/>
            <a:ext cx="2743200" cy="2743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b="1" dirty="0" smtClean="0">
                <a:solidFill>
                  <a:srgbClr val="FFFF00"/>
                </a:solidFill>
                <a:cs typeface="B Homa" pitchFamily="2" charset="-78"/>
              </a:rPr>
              <a:t>تفاوت فطرت با غریزه</a:t>
            </a:r>
            <a:endParaRPr lang="en-US" sz="2000" dirty="0">
              <a:cs typeface="B Homa" pitchFamily="2" charset="-78"/>
            </a:endParaRPr>
          </a:p>
        </p:txBody>
      </p:sp>
      <p:cxnSp>
        <p:nvCxnSpPr>
          <p:cNvPr id="4" name="Straight Arrow Connector 3"/>
          <p:cNvCxnSpPr/>
          <p:nvPr/>
        </p:nvCxnSpPr>
        <p:spPr>
          <a:xfrm rot="10800000">
            <a:off x="4419600" y="1371600"/>
            <a:ext cx="17526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0800000" flipV="1">
            <a:off x="4114800" y="2819400"/>
            <a:ext cx="1981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0800000" flipV="1">
            <a:off x="4419600" y="3276600"/>
            <a:ext cx="16764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4381500" y="4076700"/>
            <a:ext cx="2514600"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Rounded Rectangle 16"/>
          <p:cNvSpPr/>
          <p:nvPr/>
        </p:nvSpPr>
        <p:spPr>
          <a:xfrm>
            <a:off x="381000" y="762000"/>
            <a:ext cx="3581400" cy="8382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r" rtl="1"/>
            <a:r>
              <a:rPr lang="fa-IR" dirty="0" smtClean="0">
                <a:solidFill>
                  <a:schemeClr val="bg1"/>
                </a:solidFill>
                <a:cs typeface="B Homa" pitchFamily="2" charset="-78"/>
              </a:rPr>
              <a:t>1.غریزه مشترک بین انسان و حیوان است.</a:t>
            </a:r>
          </a:p>
        </p:txBody>
      </p:sp>
      <p:pic>
        <p:nvPicPr>
          <p:cNvPr id="22" name="Picture 4" descr="C:\Users\ghiyasvand\Desktop\ax\اسلیمی\bote3.png"/>
          <p:cNvPicPr>
            <a:picLocks noChangeAspect="1" noChangeArrowheads="1"/>
          </p:cNvPicPr>
          <p:nvPr/>
        </p:nvPicPr>
        <p:blipFill>
          <a:blip r:embed="rId3" cstate="print"/>
          <a:srcRect/>
          <a:stretch>
            <a:fillRect/>
          </a:stretch>
        </p:blipFill>
        <p:spPr bwMode="auto">
          <a:xfrm flipH="1">
            <a:off x="3733799" y="381000"/>
            <a:ext cx="901585" cy="1128722"/>
          </a:xfrm>
          <a:prstGeom prst="rect">
            <a:avLst/>
          </a:prstGeom>
          <a:noFill/>
        </p:spPr>
      </p:pic>
      <p:pic>
        <p:nvPicPr>
          <p:cNvPr id="25" name="Picture 4" descr="C:\Users\ghiyasvand\Desktop\ax\اسلیمی\bote3.png"/>
          <p:cNvPicPr>
            <a:picLocks noChangeAspect="1" noChangeArrowheads="1"/>
          </p:cNvPicPr>
          <p:nvPr/>
        </p:nvPicPr>
        <p:blipFill>
          <a:blip r:embed="rId3" cstate="print"/>
          <a:srcRect/>
          <a:stretch>
            <a:fillRect/>
          </a:stretch>
        </p:blipFill>
        <p:spPr bwMode="auto">
          <a:xfrm flipH="1">
            <a:off x="4038600" y="5500678"/>
            <a:ext cx="901585" cy="1357322"/>
          </a:xfrm>
          <a:prstGeom prst="rect">
            <a:avLst/>
          </a:prstGeom>
          <a:noFill/>
        </p:spPr>
      </p:pic>
      <p:pic>
        <p:nvPicPr>
          <p:cNvPr id="26" name="Picture 5" descr="C:\Users\ghiyasvand\Desktop\ax\اسلیمی\bote4.png"/>
          <p:cNvPicPr>
            <a:picLocks noChangeAspect="1" noChangeArrowheads="1"/>
          </p:cNvPicPr>
          <p:nvPr/>
        </p:nvPicPr>
        <p:blipFill>
          <a:blip r:embed="rId4" cstate="print"/>
          <a:srcRect/>
          <a:stretch>
            <a:fillRect/>
          </a:stretch>
        </p:blipFill>
        <p:spPr bwMode="auto">
          <a:xfrm flipH="1">
            <a:off x="3657600" y="2209800"/>
            <a:ext cx="901585" cy="1357322"/>
          </a:xfrm>
          <a:prstGeom prst="rect">
            <a:avLst/>
          </a:prstGeom>
          <a:noFill/>
        </p:spPr>
      </p:pic>
      <p:pic>
        <p:nvPicPr>
          <p:cNvPr id="27" name="Picture 6" descr="C:\Users\ghiyasvand\Desktop\ax\اسلیمی\bote5.png"/>
          <p:cNvPicPr>
            <a:picLocks noChangeAspect="1" noChangeArrowheads="1"/>
          </p:cNvPicPr>
          <p:nvPr/>
        </p:nvPicPr>
        <p:blipFill>
          <a:blip r:embed="rId5" cstate="print"/>
          <a:srcRect/>
          <a:stretch>
            <a:fillRect/>
          </a:stretch>
        </p:blipFill>
        <p:spPr bwMode="auto">
          <a:xfrm flipH="1">
            <a:off x="3810000" y="3810000"/>
            <a:ext cx="901585" cy="1357322"/>
          </a:xfrm>
          <a:prstGeom prst="rect">
            <a:avLst/>
          </a:prstGeom>
          <a:noFill/>
        </p:spPr>
      </p:pic>
      <p:sp>
        <p:nvSpPr>
          <p:cNvPr id="29" name="Rounded Rectangle 28"/>
          <p:cNvSpPr/>
          <p:nvPr/>
        </p:nvSpPr>
        <p:spPr>
          <a:xfrm>
            <a:off x="457200" y="2057400"/>
            <a:ext cx="3429000" cy="16002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r" rtl="1"/>
            <a:r>
              <a:rPr lang="fa-IR" sz="2000" dirty="0" smtClean="0">
                <a:solidFill>
                  <a:schemeClr val="bg1"/>
                </a:solidFill>
                <a:cs typeface="B Homa" pitchFamily="2" charset="-78"/>
              </a:rPr>
              <a:t>2.فطرت از غریزه آگاهانه تر است</a:t>
            </a:r>
            <a:r>
              <a:rPr lang="fa-IR" b="1" dirty="0" smtClean="0">
                <a:solidFill>
                  <a:schemeClr val="bg1"/>
                </a:solidFill>
                <a:cs typeface="B Roya" pitchFamily="2" charset="-78"/>
              </a:rPr>
              <a:t>.</a:t>
            </a:r>
          </a:p>
        </p:txBody>
      </p:sp>
      <p:sp>
        <p:nvSpPr>
          <p:cNvPr id="30" name="Rounded Rectangle 29"/>
          <p:cNvSpPr/>
          <p:nvPr/>
        </p:nvSpPr>
        <p:spPr>
          <a:xfrm>
            <a:off x="838200" y="3962400"/>
            <a:ext cx="3124200" cy="1219200"/>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fa-IR" sz="2000" dirty="0" smtClean="0">
                <a:solidFill>
                  <a:schemeClr val="bg1"/>
                </a:solidFill>
                <a:cs typeface="B Homa" pitchFamily="2" charset="-78"/>
              </a:rPr>
              <a:t>3.غریزه خود شکوفا می شود اما فطرت را باید شکوفا کرد</a:t>
            </a:r>
            <a:endParaRPr lang="en-US" sz="2000" dirty="0">
              <a:cs typeface="B Homa" pitchFamily="2" charset="-78"/>
            </a:endParaRPr>
          </a:p>
        </p:txBody>
      </p:sp>
      <p:sp>
        <p:nvSpPr>
          <p:cNvPr id="32" name="Rounded Rectangle 31"/>
          <p:cNvSpPr/>
          <p:nvPr/>
        </p:nvSpPr>
        <p:spPr>
          <a:xfrm>
            <a:off x="609600" y="5486400"/>
            <a:ext cx="3429000" cy="1143000"/>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r" rtl="1"/>
            <a:r>
              <a:rPr lang="fa-IR" dirty="0" smtClean="0">
                <a:solidFill>
                  <a:schemeClr val="bg1"/>
                </a:solidFill>
                <a:cs typeface="B Homa" pitchFamily="2" charset="-78"/>
              </a:rPr>
              <a:t>4.غریزه در حدود مسائل مادی است اما فطرت مربوط به مسائل  ماوراء حیوانی است.</a:t>
            </a:r>
            <a:endParaRPr lang="fa-IR" sz="2000" dirty="0" smtClean="0">
              <a:solidFill>
                <a:schemeClr val="bg1"/>
              </a:solidFill>
              <a:cs typeface="B Hom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20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20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20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fade">
                                      <p:cBhvr>
                                        <p:cTn id="22" dur="2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997</TotalTime>
  <Words>1108</Words>
  <Application>Microsoft Office PowerPoint</Application>
  <PresentationFormat>On-screen Show (4:3)</PresentationFormat>
  <Paragraphs>284</Paragraphs>
  <Slides>24</Slides>
  <Notes>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خدا شناسی</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sattari</dc:creator>
  <cp:lastModifiedBy>NPSoft</cp:lastModifiedBy>
  <cp:revision>77</cp:revision>
  <dcterms:created xsi:type="dcterms:W3CDTF">2006-08-16T00:00:00Z</dcterms:created>
  <dcterms:modified xsi:type="dcterms:W3CDTF">2019-08-23T13:36:08Z</dcterms:modified>
</cp:coreProperties>
</file>