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59" r:id="rId2"/>
    <p:sldId id="263" r:id="rId3"/>
    <p:sldId id="265" r:id="rId4"/>
    <p:sldId id="267" r:id="rId5"/>
    <p:sldId id="269" r:id="rId6"/>
    <p:sldId id="271" r:id="rId7"/>
    <p:sldId id="273" r:id="rId8"/>
    <p:sldId id="274" r:id="rId9"/>
    <p:sldId id="276" r:id="rId10"/>
    <p:sldId id="278" r:id="rId11"/>
    <p:sldId id="280" r:id="rId12"/>
    <p:sldId id="282" r:id="rId13"/>
    <p:sldId id="284" r:id="rId14"/>
    <p:sldId id="286" r:id="rId15"/>
    <p:sldId id="288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FC65F-11D7-4CD9-8CDC-511C69A421D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269AD-A8FC-4A32-B87E-FC56299016E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sz="3200" b="1" dirty="0" smtClean="0">
              <a:solidFill>
                <a:schemeClr val="tx1"/>
              </a:solidFill>
            </a:rPr>
            <a:t>مراتب توحید</a:t>
          </a:r>
          <a:endParaRPr lang="en-US" sz="3200" b="1" dirty="0">
            <a:solidFill>
              <a:schemeClr val="tx1"/>
            </a:solidFill>
          </a:endParaRPr>
        </a:p>
      </dgm:t>
    </dgm:pt>
    <dgm:pt modelId="{CC1E3B6F-8AA4-4E78-87DB-C871F77070C2}" type="parTrans" cxnId="{EA1F138F-970D-45DB-B760-C81A56AF1D99}">
      <dgm:prSet/>
      <dgm:spPr/>
      <dgm:t>
        <a:bodyPr/>
        <a:lstStyle/>
        <a:p>
          <a:endParaRPr lang="en-US"/>
        </a:p>
      </dgm:t>
    </dgm:pt>
    <dgm:pt modelId="{8EC93093-FD52-4FCB-B7BE-3EACA5E5680E}" type="sibTrans" cxnId="{EA1F138F-970D-45DB-B760-C81A56AF1D99}">
      <dgm:prSet/>
      <dgm:spPr/>
      <dgm:t>
        <a:bodyPr/>
        <a:lstStyle/>
        <a:p>
          <a:endParaRPr lang="en-US"/>
        </a:p>
      </dgm:t>
    </dgm:pt>
    <dgm:pt modelId="{6B51BB18-EB4E-44F4-A65D-65ED4BBFF355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/>
            <a:t>1. توحید در ذات</a:t>
          </a:r>
          <a:endParaRPr lang="en-US" dirty="0"/>
        </a:p>
      </dgm:t>
    </dgm:pt>
    <dgm:pt modelId="{0B3B7E07-CD1F-418B-95EF-8BAE0024C262}" type="parTrans" cxnId="{697A2E02-BAF4-498D-9286-B1D3B9738FEB}">
      <dgm:prSet/>
      <dgm:spPr/>
      <dgm:t>
        <a:bodyPr/>
        <a:lstStyle/>
        <a:p>
          <a:endParaRPr lang="en-US"/>
        </a:p>
      </dgm:t>
    </dgm:pt>
    <dgm:pt modelId="{400DF3E2-4325-4B3A-8651-D779A225FEA2}" type="sibTrans" cxnId="{697A2E02-BAF4-498D-9286-B1D3B9738FE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1182E83-E0C9-4BC6-8334-25A1DD02FCC9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/>
            <a:t>2. توحید در صفات</a:t>
          </a:r>
          <a:endParaRPr lang="en-US" dirty="0" smtClean="0"/>
        </a:p>
      </dgm:t>
    </dgm:pt>
    <dgm:pt modelId="{88BCA96F-1B2A-4D81-B1AC-72735841B3FC}" type="parTrans" cxnId="{68EBB725-6F2C-466B-99D0-8C5D0024587D}">
      <dgm:prSet/>
      <dgm:spPr/>
      <dgm:t>
        <a:bodyPr/>
        <a:lstStyle/>
        <a:p>
          <a:endParaRPr lang="en-US"/>
        </a:p>
      </dgm:t>
    </dgm:pt>
    <dgm:pt modelId="{342302BA-E269-4413-A9F6-E5B122E54B51}" type="sibTrans" cxnId="{68EBB725-6F2C-466B-99D0-8C5D0024587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BE2F3B16-2E18-42B3-BEC1-99BA3BD68AF2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/>
            <a:t>3. توحيد در خالقيت</a:t>
          </a:r>
          <a:endParaRPr lang="en-US" dirty="0"/>
        </a:p>
      </dgm:t>
    </dgm:pt>
    <dgm:pt modelId="{4EBFA16C-DDFC-4933-8B58-C481E772FA2E}" type="parTrans" cxnId="{3D14928E-13FE-433D-83E5-1301AB3A0D69}">
      <dgm:prSet/>
      <dgm:spPr/>
      <dgm:t>
        <a:bodyPr/>
        <a:lstStyle/>
        <a:p>
          <a:endParaRPr lang="en-US"/>
        </a:p>
      </dgm:t>
    </dgm:pt>
    <dgm:pt modelId="{670BC773-FD3C-4253-9F2B-974354447FC5}" type="sibTrans" cxnId="{3D14928E-13FE-433D-83E5-1301AB3A0D69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D905227E-A2CD-4113-B7E2-CCC10DD6500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/>
            <a:t>8. توحيد در عبادت و پرستش.</a:t>
          </a:r>
          <a:br>
            <a:rPr lang="fa-IR" dirty="0" smtClean="0"/>
          </a:br>
          <a:endParaRPr lang="en-US" dirty="0"/>
        </a:p>
      </dgm:t>
    </dgm:pt>
    <dgm:pt modelId="{68764A46-DD3A-471A-B4CC-51CA5AED5DBD}" type="parTrans" cxnId="{3D1413AE-ECBB-4499-8848-AA404402867A}">
      <dgm:prSet/>
      <dgm:spPr/>
      <dgm:t>
        <a:bodyPr/>
        <a:lstStyle/>
        <a:p>
          <a:endParaRPr lang="en-US"/>
        </a:p>
      </dgm:t>
    </dgm:pt>
    <dgm:pt modelId="{7133D3E3-C5A3-4768-86EF-11C85BCB2899}" type="sibTrans" cxnId="{3D1413AE-ECBB-4499-8848-AA404402867A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8B9D747-5D1B-4846-9316-04ABF56AAA3B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gm:spPr>
      <dgm:t>
        <a:bodyPr/>
        <a:lstStyle/>
        <a:p>
          <a:pPr rtl="1"/>
          <a:r>
            <a:rPr lang="fa-IR" dirty="0" smtClean="0"/>
            <a:t>7. توحيد در تقنين و تشريع</a:t>
          </a:r>
          <a:endParaRPr lang="en-US" dirty="0"/>
        </a:p>
      </dgm:t>
    </dgm:pt>
    <dgm:pt modelId="{68658DE8-A0B7-46DB-8D71-AAAB75A73F7D}" type="parTrans" cxnId="{29F76C48-3B7F-4924-98E6-D2919DD47C00}">
      <dgm:prSet/>
      <dgm:spPr/>
      <dgm:t>
        <a:bodyPr/>
        <a:lstStyle/>
        <a:p>
          <a:endParaRPr lang="en-US"/>
        </a:p>
      </dgm:t>
    </dgm:pt>
    <dgm:pt modelId="{8E3B2B50-1F29-416F-8BF0-F57FCA255EBC}" type="sibTrans" cxnId="{29F76C48-3B7F-4924-98E6-D2919DD47C00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79565F90-7597-4D0F-9764-261F2B7C98AD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r" rtl="1"/>
          <a:r>
            <a:rPr lang="fa-IR" dirty="0" smtClean="0"/>
            <a:t>4.توحيد در ربوبيت</a:t>
          </a:r>
          <a:endParaRPr lang="en-US" dirty="0"/>
        </a:p>
      </dgm:t>
    </dgm:pt>
    <dgm:pt modelId="{A4977DE7-1391-4674-A7BC-277FB0F9C82A}" type="parTrans" cxnId="{1F7C53C1-91F1-4756-9243-97CEB9D1200E}">
      <dgm:prSet/>
      <dgm:spPr/>
      <dgm:t>
        <a:bodyPr/>
        <a:lstStyle/>
        <a:p>
          <a:endParaRPr lang="en-US"/>
        </a:p>
      </dgm:t>
    </dgm:pt>
    <dgm:pt modelId="{EA9591E2-F322-41A5-9ADF-A2A8731E73C6}" type="sibTrans" cxnId="{1F7C53C1-91F1-4756-9243-97CEB9D1200E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0BAE0BE3-DA7F-485C-9B61-4EA32B87485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/>
            <a:t>5.توحيد در حاكميت  </a:t>
          </a:r>
          <a:endParaRPr lang="en-US" dirty="0"/>
        </a:p>
      </dgm:t>
    </dgm:pt>
    <dgm:pt modelId="{F9281C60-3E15-43FD-B097-CD3A16C57077}" type="parTrans" cxnId="{5B0AEF56-71DA-41A6-A5D9-FB9D99B7E48B}">
      <dgm:prSet/>
      <dgm:spPr/>
      <dgm:t>
        <a:bodyPr/>
        <a:lstStyle/>
        <a:p>
          <a:endParaRPr lang="en-US"/>
        </a:p>
      </dgm:t>
    </dgm:pt>
    <dgm:pt modelId="{74B65306-92D8-44DF-9B00-2BFD88C2F741}" type="sibTrans" cxnId="{5B0AEF56-71DA-41A6-A5D9-FB9D99B7E48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F2CCF1C-AC19-4933-862C-277EA5DB3CC3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1"/>
          <a:r>
            <a:rPr lang="fa-IR" dirty="0" smtClean="0"/>
            <a:t>6. توحيد در اطاعت</a:t>
          </a:r>
          <a:endParaRPr lang="en-US" dirty="0"/>
        </a:p>
      </dgm:t>
    </dgm:pt>
    <dgm:pt modelId="{9467EA4C-9B81-46AD-BA48-8A35B5D7D546}" type="parTrans" cxnId="{7F8C009C-FAFB-4508-B56B-9192315EBE64}">
      <dgm:prSet/>
      <dgm:spPr/>
      <dgm:t>
        <a:bodyPr/>
        <a:lstStyle/>
        <a:p>
          <a:endParaRPr lang="en-US"/>
        </a:p>
      </dgm:t>
    </dgm:pt>
    <dgm:pt modelId="{8D35B949-4F5F-4494-B0E5-58120D398C5C}" type="sibTrans" cxnId="{7F8C009C-FAFB-4508-B56B-9192315EBE64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AF6CA7FA-CCC6-4B0A-91D9-D44583AC5EFA}">
      <dgm:prSet/>
      <dgm:spPr/>
      <dgm:t>
        <a:bodyPr/>
        <a:lstStyle/>
        <a:p>
          <a:pPr rtl="1"/>
          <a:endParaRPr lang="fa-IR"/>
        </a:p>
      </dgm:t>
    </dgm:pt>
    <dgm:pt modelId="{0DA00AAE-A9DD-4271-B433-28B65C34A4DD}" type="parTrans" cxnId="{3500D517-090A-4AF9-9876-A282BF387925}">
      <dgm:prSet/>
      <dgm:spPr/>
      <dgm:t>
        <a:bodyPr/>
        <a:lstStyle/>
        <a:p>
          <a:pPr rtl="1"/>
          <a:endParaRPr lang="fa-IR"/>
        </a:p>
      </dgm:t>
    </dgm:pt>
    <dgm:pt modelId="{5ED57D3A-491A-4E21-A3B3-3759611C9258}" type="sibTrans" cxnId="{3500D517-090A-4AF9-9876-A282BF387925}">
      <dgm:prSet/>
      <dgm:spPr/>
      <dgm:t>
        <a:bodyPr/>
        <a:lstStyle/>
        <a:p>
          <a:pPr rtl="1"/>
          <a:endParaRPr lang="fa-IR"/>
        </a:p>
      </dgm:t>
    </dgm:pt>
    <dgm:pt modelId="{7793ABEE-61F2-46A9-A7C2-27F1BD1BBB0A}">
      <dgm:prSet/>
      <dgm:spPr/>
      <dgm:t>
        <a:bodyPr/>
        <a:lstStyle/>
        <a:p>
          <a:pPr rtl="1"/>
          <a:endParaRPr lang="fa-IR"/>
        </a:p>
      </dgm:t>
    </dgm:pt>
    <dgm:pt modelId="{B83BE0AF-7E36-45D0-8655-68DD4F56A6BB}" type="parTrans" cxnId="{40B8B2D6-98E0-4FF6-8292-16D841BA59A3}">
      <dgm:prSet/>
      <dgm:spPr/>
      <dgm:t>
        <a:bodyPr/>
        <a:lstStyle/>
        <a:p>
          <a:pPr rtl="1"/>
          <a:endParaRPr lang="fa-IR"/>
        </a:p>
      </dgm:t>
    </dgm:pt>
    <dgm:pt modelId="{639AD151-6CCD-4BA4-9EDE-215FA77CA831}" type="sibTrans" cxnId="{40B8B2D6-98E0-4FF6-8292-16D841BA59A3}">
      <dgm:prSet/>
      <dgm:spPr/>
      <dgm:t>
        <a:bodyPr/>
        <a:lstStyle/>
        <a:p>
          <a:pPr rtl="1"/>
          <a:endParaRPr lang="fa-IR"/>
        </a:p>
      </dgm:t>
    </dgm:pt>
    <dgm:pt modelId="{996B1EAC-29EF-44DE-AAF1-61452F8AF89F}" type="pres">
      <dgm:prSet presAssocID="{2AFFC65F-11D7-4CD9-8CDC-511C69A421D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A47C65-E035-4B97-A972-2B4C14F6B89F}" type="pres">
      <dgm:prSet presAssocID="{4E1269AD-A8FC-4A32-B87E-FC56299016E0}" presName="centerShape" presStyleLbl="node0" presStyleIdx="0" presStyleCnt="1" custScaleX="152381" custScaleY="107563"/>
      <dgm:spPr/>
      <dgm:t>
        <a:bodyPr/>
        <a:lstStyle/>
        <a:p>
          <a:endParaRPr lang="en-US"/>
        </a:p>
      </dgm:t>
    </dgm:pt>
    <dgm:pt modelId="{90C0A439-5017-4560-96AC-BF0F4FE15063}" type="pres">
      <dgm:prSet presAssocID="{6B51BB18-EB4E-44F4-A65D-65ED4BBFF355}" presName="node" presStyleLbl="node1" presStyleIdx="0" presStyleCnt="8" custScaleX="145558" custScaleY="145558" custRadScaleRad="101460" custRadScaleInc="-7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CC76D-8135-4B1A-9323-1F8A06A89EA7}" type="pres">
      <dgm:prSet presAssocID="{6B51BB18-EB4E-44F4-A65D-65ED4BBFF355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50BFD386-FEA8-44E9-808B-3DCB53D089F5}" type="pres">
      <dgm:prSet presAssocID="{400DF3E2-4325-4B3A-8651-D779A225FEA2}" presName="sibTrans" presStyleLbl="sibTrans2D1" presStyleIdx="0" presStyleCnt="8"/>
      <dgm:spPr/>
      <dgm:t>
        <a:bodyPr/>
        <a:lstStyle/>
        <a:p>
          <a:endParaRPr lang="en-US"/>
        </a:p>
      </dgm:t>
    </dgm:pt>
    <dgm:pt modelId="{C54D1FBF-59A6-4EF7-BAC9-972D1A704059}" type="pres">
      <dgm:prSet presAssocID="{B1182E83-E0C9-4BC6-8334-25A1DD02FCC9}" presName="node" presStyleLbl="node1" presStyleIdx="1" presStyleCnt="8" custScaleX="145558" custScaleY="145558" custRadScaleRad="101125" custRadScaleInc="6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54EA7-43D1-4C64-AC9B-7B4AC7181F46}" type="pres">
      <dgm:prSet presAssocID="{B1182E83-E0C9-4BC6-8334-25A1DD02FCC9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B3FC5D4-2180-45E5-9641-488A1CC7F0DB}" type="pres">
      <dgm:prSet presAssocID="{342302BA-E269-4413-A9F6-E5B122E54B51}" presName="sibTrans" presStyleLbl="sibTrans2D1" presStyleIdx="1" presStyleCnt="8"/>
      <dgm:spPr/>
      <dgm:t>
        <a:bodyPr/>
        <a:lstStyle/>
        <a:p>
          <a:endParaRPr lang="en-US"/>
        </a:p>
      </dgm:t>
    </dgm:pt>
    <dgm:pt modelId="{27825822-8A13-4451-868B-94FD4932BE73}" type="pres">
      <dgm:prSet presAssocID="{BE2F3B16-2E18-42B3-BEC1-99BA3BD68AF2}" presName="node" presStyleLbl="node1" presStyleIdx="2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C0C03-4530-4629-B26E-6A715CAD1AB3}" type="pres">
      <dgm:prSet presAssocID="{BE2F3B16-2E18-42B3-BEC1-99BA3BD68AF2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1C9376FB-C1D8-458A-A783-1AA5097D2A8A}" type="pres">
      <dgm:prSet presAssocID="{670BC773-FD3C-4253-9F2B-974354447FC5}" presName="sibTrans" presStyleLbl="sibTrans2D1" presStyleIdx="2" presStyleCnt="8"/>
      <dgm:spPr/>
      <dgm:t>
        <a:bodyPr/>
        <a:lstStyle/>
        <a:p>
          <a:endParaRPr lang="en-US"/>
        </a:p>
      </dgm:t>
    </dgm:pt>
    <dgm:pt modelId="{27125E5E-4680-4993-8A44-C356A78AA9D4}" type="pres">
      <dgm:prSet presAssocID="{79565F90-7597-4D0F-9764-261F2B7C98AD}" presName="node" presStyleLbl="node1" presStyleIdx="3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69F5B-F54C-417E-9DA4-EF4DFF1490C7}" type="pres">
      <dgm:prSet presAssocID="{79565F90-7597-4D0F-9764-261F2B7C98AD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6926687B-9A89-494E-B88B-5DA96764FAF8}" type="pres">
      <dgm:prSet presAssocID="{EA9591E2-F322-41A5-9ADF-A2A8731E73C6}" presName="sibTrans" presStyleLbl="sibTrans2D1" presStyleIdx="3" presStyleCnt="8"/>
      <dgm:spPr/>
      <dgm:t>
        <a:bodyPr/>
        <a:lstStyle/>
        <a:p>
          <a:endParaRPr lang="en-US"/>
        </a:p>
      </dgm:t>
    </dgm:pt>
    <dgm:pt modelId="{1228CE59-C760-495F-A7EA-AC7BC567ED15}" type="pres">
      <dgm:prSet presAssocID="{0BAE0BE3-DA7F-485C-9B61-4EA32B874858}" presName="node" presStyleLbl="node1" presStyleIdx="4" presStyleCnt="8" custScaleX="145558" custScaleY="145558" custRadScaleRad="88283" custRadScaleInc="-18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7BB71-59EF-4598-B5E9-24EA6EB53469}" type="pres">
      <dgm:prSet presAssocID="{0BAE0BE3-DA7F-485C-9B61-4EA32B874858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AAFB9F7-7919-4224-B5A9-FECF126DF3A6}" type="pres">
      <dgm:prSet presAssocID="{74B65306-92D8-44DF-9B00-2BFD88C2F741}" presName="sibTrans" presStyleLbl="sibTrans2D1" presStyleIdx="4" presStyleCnt="8"/>
      <dgm:spPr/>
      <dgm:t>
        <a:bodyPr/>
        <a:lstStyle/>
        <a:p>
          <a:endParaRPr lang="en-US"/>
        </a:p>
      </dgm:t>
    </dgm:pt>
    <dgm:pt modelId="{7A716614-803A-4822-ABAB-02E6B37EE30A}" type="pres">
      <dgm:prSet presAssocID="{9F2CCF1C-AC19-4933-862C-277EA5DB3CC3}" presName="node" presStyleLbl="node1" presStyleIdx="5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2D489-F034-4745-8811-01829EA3A0F9}" type="pres">
      <dgm:prSet presAssocID="{9F2CCF1C-AC19-4933-862C-277EA5DB3CC3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F4B49E34-87B7-4D9C-96A6-9CC7007463A4}" type="pres">
      <dgm:prSet presAssocID="{8D35B949-4F5F-4494-B0E5-58120D398C5C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8AB69F0-C550-444B-80F5-DE65DE46AAAA}" type="pres">
      <dgm:prSet presAssocID="{98B9D747-5D1B-4846-9316-04ABF56AAA3B}" presName="node" presStyleLbl="node1" presStyleIdx="6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0BE1F-418A-4107-863C-B25A44EE6E3F}" type="pres">
      <dgm:prSet presAssocID="{98B9D747-5D1B-4846-9316-04ABF56AAA3B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8660D72-8511-47AE-85F4-1782A063A7D5}" type="pres">
      <dgm:prSet presAssocID="{8E3B2B50-1F29-416F-8BF0-F57FCA255EBC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0262DCE-973C-4D03-861E-D0F66DC3487D}" type="pres">
      <dgm:prSet presAssocID="{D905227E-A2CD-4113-B7E2-CCC10DD65004}" presName="node" presStyleLbl="node1" presStyleIdx="7" presStyleCnt="8" custScaleX="145558" custScaleY="145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0609-051E-4B8C-9736-D9D4E044D544}" type="pres">
      <dgm:prSet presAssocID="{D905227E-A2CD-4113-B7E2-CCC10DD65004}" presName="dummy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6006E8D-67CD-44FD-B82A-72EB9C2EBE27}" type="pres">
      <dgm:prSet presAssocID="{7133D3E3-C5A3-4768-86EF-11C85BCB2899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970C4229-092D-4CF2-BAB7-74A4BE6CDE30}" type="presOf" srcId="{342302BA-E269-4413-A9F6-E5B122E54B51}" destId="{6B3FC5D4-2180-45E5-9641-488A1CC7F0DB}" srcOrd="0" destOrd="0" presId="urn:microsoft.com/office/officeart/2005/8/layout/radial6"/>
    <dgm:cxn modelId="{11B55BEA-C23C-4CDC-8F12-8A1FF89F8511}" type="presOf" srcId="{670BC773-FD3C-4253-9F2B-974354447FC5}" destId="{1C9376FB-C1D8-458A-A783-1AA5097D2A8A}" srcOrd="0" destOrd="0" presId="urn:microsoft.com/office/officeart/2005/8/layout/radial6"/>
    <dgm:cxn modelId="{2071FC1E-3214-4480-BE05-D41E96F5E1A9}" type="presOf" srcId="{4E1269AD-A8FC-4A32-B87E-FC56299016E0}" destId="{0EA47C65-E035-4B97-A972-2B4C14F6B89F}" srcOrd="0" destOrd="0" presId="urn:microsoft.com/office/officeart/2005/8/layout/radial6"/>
    <dgm:cxn modelId="{3500D517-090A-4AF9-9876-A282BF387925}" srcId="{2AFFC65F-11D7-4CD9-8CDC-511C69A421DD}" destId="{AF6CA7FA-CCC6-4B0A-91D9-D44583AC5EFA}" srcOrd="2" destOrd="0" parTransId="{0DA00AAE-A9DD-4271-B433-28B65C34A4DD}" sibTransId="{5ED57D3A-491A-4E21-A3B3-3759611C9258}"/>
    <dgm:cxn modelId="{697A2E02-BAF4-498D-9286-B1D3B9738FEB}" srcId="{4E1269AD-A8FC-4A32-B87E-FC56299016E0}" destId="{6B51BB18-EB4E-44F4-A65D-65ED4BBFF355}" srcOrd="0" destOrd="0" parTransId="{0B3B7E07-CD1F-418B-95EF-8BAE0024C262}" sibTransId="{400DF3E2-4325-4B3A-8651-D779A225FEA2}"/>
    <dgm:cxn modelId="{7F8C009C-FAFB-4508-B56B-9192315EBE64}" srcId="{4E1269AD-A8FC-4A32-B87E-FC56299016E0}" destId="{9F2CCF1C-AC19-4933-862C-277EA5DB3CC3}" srcOrd="5" destOrd="0" parTransId="{9467EA4C-9B81-46AD-BA48-8A35B5D7D546}" sibTransId="{8D35B949-4F5F-4494-B0E5-58120D398C5C}"/>
    <dgm:cxn modelId="{3D1413AE-ECBB-4499-8848-AA404402867A}" srcId="{4E1269AD-A8FC-4A32-B87E-FC56299016E0}" destId="{D905227E-A2CD-4113-B7E2-CCC10DD65004}" srcOrd="7" destOrd="0" parTransId="{68764A46-DD3A-471A-B4CC-51CA5AED5DBD}" sibTransId="{7133D3E3-C5A3-4768-86EF-11C85BCB2899}"/>
    <dgm:cxn modelId="{5B0AEF56-71DA-41A6-A5D9-FB9D99B7E48B}" srcId="{4E1269AD-A8FC-4A32-B87E-FC56299016E0}" destId="{0BAE0BE3-DA7F-485C-9B61-4EA32B874858}" srcOrd="4" destOrd="0" parTransId="{F9281C60-3E15-43FD-B097-CD3A16C57077}" sibTransId="{74B65306-92D8-44DF-9B00-2BFD88C2F741}"/>
    <dgm:cxn modelId="{15426E06-8922-46DA-977C-DBA2C55D4EEF}" type="presOf" srcId="{8E3B2B50-1F29-416F-8BF0-F57FCA255EBC}" destId="{08660D72-8511-47AE-85F4-1782A063A7D5}" srcOrd="0" destOrd="0" presId="urn:microsoft.com/office/officeart/2005/8/layout/radial6"/>
    <dgm:cxn modelId="{B392E864-9BBB-4932-8536-3D0D0CE8BA65}" type="presOf" srcId="{9F2CCF1C-AC19-4933-862C-277EA5DB3CC3}" destId="{7A716614-803A-4822-ABAB-02E6B37EE30A}" srcOrd="0" destOrd="0" presId="urn:microsoft.com/office/officeart/2005/8/layout/radial6"/>
    <dgm:cxn modelId="{50522819-5B15-4B5C-9598-ADBF69D31283}" type="presOf" srcId="{6B51BB18-EB4E-44F4-A65D-65ED4BBFF355}" destId="{90C0A439-5017-4560-96AC-BF0F4FE15063}" srcOrd="0" destOrd="0" presId="urn:microsoft.com/office/officeart/2005/8/layout/radial6"/>
    <dgm:cxn modelId="{40B8B2D6-98E0-4FF6-8292-16D841BA59A3}" srcId="{2AFFC65F-11D7-4CD9-8CDC-511C69A421DD}" destId="{7793ABEE-61F2-46A9-A7C2-27F1BD1BBB0A}" srcOrd="1" destOrd="0" parTransId="{B83BE0AF-7E36-45D0-8655-68DD4F56A6BB}" sibTransId="{639AD151-6CCD-4BA4-9EDE-215FA77CA831}"/>
    <dgm:cxn modelId="{CF623CE3-ACA6-41F7-A0FE-3D2BC52C8FA8}" type="presOf" srcId="{BE2F3B16-2E18-42B3-BEC1-99BA3BD68AF2}" destId="{27825822-8A13-4451-868B-94FD4932BE73}" srcOrd="0" destOrd="0" presId="urn:microsoft.com/office/officeart/2005/8/layout/radial6"/>
    <dgm:cxn modelId="{929ED168-D1F7-44D6-B42A-130DA8B29823}" type="presOf" srcId="{B1182E83-E0C9-4BC6-8334-25A1DD02FCC9}" destId="{C54D1FBF-59A6-4EF7-BAC9-972D1A704059}" srcOrd="0" destOrd="0" presId="urn:microsoft.com/office/officeart/2005/8/layout/radial6"/>
    <dgm:cxn modelId="{95342114-2BA9-4BC0-85A9-E951435B4AAE}" type="presOf" srcId="{0BAE0BE3-DA7F-485C-9B61-4EA32B874858}" destId="{1228CE59-C760-495F-A7EA-AC7BC567ED15}" srcOrd="0" destOrd="0" presId="urn:microsoft.com/office/officeart/2005/8/layout/radial6"/>
    <dgm:cxn modelId="{1F7C53C1-91F1-4756-9243-97CEB9D1200E}" srcId="{4E1269AD-A8FC-4A32-B87E-FC56299016E0}" destId="{79565F90-7597-4D0F-9764-261F2B7C98AD}" srcOrd="3" destOrd="0" parTransId="{A4977DE7-1391-4674-A7BC-277FB0F9C82A}" sibTransId="{EA9591E2-F322-41A5-9ADF-A2A8731E73C6}"/>
    <dgm:cxn modelId="{68EBB725-6F2C-466B-99D0-8C5D0024587D}" srcId="{4E1269AD-A8FC-4A32-B87E-FC56299016E0}" destId="{B1182E83-E0C9-4BC6-8334-25A1DD02FCC9}" srcOrd="1" destOrd="0" parTransId="{88BCA96F-1B2A-4D81-B1AC-72735841B3FC}" sibTransId="{342302BA-E269-4413-A9F6-E5B122E54B51}"/>
    <dgm:cxn modelId="{E5159F57-F4DE-42AF-B193-92676BAFBDD1}" type="presOf" srcId="{D905227E-A2CD-4113-B7E2-CCC10DD65004}" destId="{A0262DCE-973C-4D03-861E-D0F66DC3487D}" srcOrd="0" destOrd="0" presId="urn:microsoft.com/office/officeart/2005/8/layout/radial6"/>
    <dgm:cxn modelId="{3D14928E-13FE-433D-83E5-1301AB3A0D69}" srcId="{4E1269AD-A8FC-4A32-B87E-FC56299016E0}" destId="{BE2F3B16-2E18-42B3-BEC1-99BA3BD68AF2}" srcOrd="2" destOrd="0" parTransId="{4EBFA16C-DDFC-4933-8B58-C481E772FA2E}" sibTransId="{670BC773-FD3C-4253-9F2B-974354447FC5}"/>
    <dgm:cxn modelId="{FA8105B8-871F-4D5F-A589-2FAE91AAC5F4}" type="presOf" srcId="{8D35B949-4F5F-4494-B0E5-58120D398C5C}" destId="{F4B49E34-87B7-4D9C-96A6-9CC7007463A4}" srcOrd="0" destOrd="0" presId="urn:microsoft.com/office/officeart/2005/8/layout/radial6"/>
    <dgm:cxn modelId="{29F76C48-3B7F-4924-98E6-D2919DD47C00}" srcId="{4E1269AD-A8FC-4A32-B87E-FC56299016E0}" destId="{98B9D747-5D1B-4846-9316-04ABF56AAA3B}" srcOrd="6" destOrd="0" parTransId="{68658DE8-A0B7-46DB-8D71-AAAB75A73F7D}" sibTransId="{8E3B2B50-1F29-416F-8BF0-F57FCA255EBC}"/>
    <dgm:cxn modelId="{9279C53B-07D8-4A67-9593-AAF5744A0DF5}" type="presOf" srcId="{2AFFC65F-11D7-4CD9-8CDC-511C69A421DD}" destId="{996B1EAC-29EF-44DE-AAF1-61452F8AF89F}" srcOrd="0" destOrd="0" presId="urn:microsoft.com/office/officeart/2005/8/layout/radial6"/>
    <dgm:cxn modelId="{6FEE9E6B-FEA4-4A15-A77C-67B9D96FE1EE}" type="presOf" srcId="{EA9591E2-F322-41A5-9ADF-A2A8731E73C6}" destId="{6926687B-9A89-494E-B88B-5DA96764FAF8}" srcOrd="0" destOrd="0" presId="urn:microsoft.com/office/officeart/2005/8/layout/radial6"/>
    <dgm:cxn modelId="{156DEBD9-0C55-4E14-A4BA-061A4045DAB9}" type="presOf" srcId="{400DF3E2-4325-4B3A-8651-D779A225FEA2}" destId="{50BFD386-FEA8-44E9-808B-3DCB53D089F5}" srcOrd="0" destOrd="0" presId="urn:microsoft.com/office/officeart/2005/8/layout/radial6"/>
    <dgm:cxn modelId="{68EB6860-6FB5-40A8-8FFD-923BF80F1D98}" type="presOf" srcId="{7133D3E3-C5A3-4768-86EF-11C85BCB2899}" destId="{D6006E8D-67CD-44FD-B82A-72EB9C2EBE27}" srcOrd="0" destOrd="0" presId="urn:microsoft.com/office/officeart/2005/8/layout/radial6"/>
    <dgm:cxn modelId="{94318F8A-C43F-4C23-8EE7-E21F24E9AE40}" type="presOf" srcId="{98B9D747-5D1B-4846-9316-04ABF56AAA3B}" destId="{B8AB69F0-C550-444B-80F5-DE65DE46AAAA}" srcOrd="0" destOrd="0" presId="urn:microsoft.com/office/officeart/2005/8/layout/radial6"/>
    <dgm:cxn modelId="{EA1F138F-970D-45DB-B760-C81A56AF1D99}" srcId="{2AFFC65F-11D7-4CD9-8CDC-511C69A421DD}" destId="{4E1269AD-A8FC-4A32-B87E-FC56299016E0}" srcOrd="0" destOrd="0" parTransId="{CC1E3B6F-8AA4-4E78-87DB-C871F77070C2}" sibTransId="{8EC93093-FD52-4FCB-B7BE-3EACA5E5680E}"/>
    <dgm:cxn modelId="{40E96AFD-093D-4E28-9C2D-EB868E2EBDB1}" type="presOf" srcId="{79565F90-7597-4D0F-9764-261F2B7C98AD}" destId="{27125E5E-4680-4993-8A44-C356A78AA9D4}" srcOrd="0" destOrd="0" presId="urn:microsoft.com/office/officeart/2005/8/layout/radial6"/>
    <dgm:cxn modelId="{1EF956A9-7B0A-493C-955E-40E9456AD0BF}" type="presOf" srcId="{74B65306-92D8-44DF-9B00-2BFD88C2F741}" destId="{7AAFB9F7-7919-4224-B5A9-FECF126DF3A6}" srcOrd="0" destOrd="0" presId="urn:microsoft.com/office/officeart/2005/8/layout/radial6"/>
    <dgm:cxn modelId="{BD1B0B54-B8FE-4960-82B9-A84EAC1CF3B0}" type="presParOf" srcId="{996B1EAC-29EF-44DE-AAF1-61452F8AF89F}" destId="{0EA47C65-E035-4B97-A972-2B4C14F6B89F}" srcOrd="0" destOrd="0" presId="urn:microsoft.com/office/officeart/2005/8/layout/radial6"/>
    <dgm:cxn modelId="{13AFF6D1-E427-4F8E-ABFC-61A29E11B552}" type="presParOf" srcId="{996B1EAC-29EF-44DE-AAF1-61452F8AF89F}" destId="{90C0A439-5017-4560-96AC-BF0F4FE15063}" srcOrd="1" destOrd="0" presId="urn:microsoft.com/office/officeart/2005/8/layout/radial6"/>
    <dgm:cxn modelId="{4AFD697A-175A-4CF7-947D-FB78B89DE23D}" type="presParOf" srcId="{996B1EAC-29EF-44DE-AAF1-61452F8AF89F}" destId="{C5ACC76D-8135-4B1A-9323-1F8A06A89EA7}" srcOrd="2" destOrd="0" presId="urn:microsoft.com/office/officeart/2005/8/layout/radial6"/>
    <dgm:cxn modelId="{FC4A3C93-C9AA-48DC-913A-9FD5597674A2}" type="presParOf" srcId="{996B1EAC-29EF-44DE-AAF1-61452F8AF89F}" destId="{50BFD386-FEA8-44E9-808B-3DCB53D089F5}" srcOrd="3" destOrd="0" presId="urn:microsoft.com/office/officeart/2005/8/layout/radial6"/>
    <dgm:cxn modelId="{E7A8ADC8-D1CF-4F4D-ABC4-5D642C97BEDB}" type="presParOf" srcId="{996B1EAC-29EF-44DE-AAF1-61452F8AF89F}" destId="{C54D1FBF-59A6-4EF7-BAC9-972D1A704059}" srcOrd="4" destOrd="0" presId="urn:microsoft.com/office/officeart/2005/8/layout/radial6"/>
    <dgm:cxn modelId="{E9FA59FE-F341-4E50-84DB-08BA5C06882A}" type="presParOf" srcId="{996B1EAC-29EF-44DE-AAF1-61452F8AF89F}" destId="{38A54EA7-43D1-4C64-AC9B-7B4AC7181F46}" srcOrd="5" destOrd="0" presId="urn:microsoft.com/office/officeart/2005/8/layout/radial6"/>
    <dgm:cxn modelId="{C54A2B2B-8DA4-4222-B4DD-A97F26447214}" type="presParOf" srcId="{996B1EAC-29EF-44DE-AAF1-61452F8AF89F}" destId="{6B3FC5D4-2180-45E5-9641-488A1CC7F0DB}" srcOrd="6" destOrd="0" presId="urn:microsoft.com/office/officeart/2005/8/layout/radial6"/>
    <dgm:cxn modelId="{965A1865-28D4-4377-AF78-588AEE2AD0D6}" type="presParOf" srcId="{996B1EAC-29EF-44DE-AAF1-61452F8AF89F}" destId="{27825822-8A13-4451-868B-94FD4932BE73}" srcOrd="7" destOrd="0" presId="urn:microsoft.com/office/officeart/2005/8/layout/radial6"/>
    <dgm:cxn modelId="{8BB69467-BC8B-4BA9-8F39-766D6C249440}" type="presParOf" srcId="{996B1EAC-29EF-44DE-AAF1-61452F8AF89F}" destId="{E4BC0C03-4530-4629-B26E-6A715CAD1AB3}" srcOrd="8" destOrd="0" presId="urn:microsoft.com/office/officeart/2005/8/layout/radial6"/>
    <dgm:cxn modelId="{781F047A-9719-4924-AAA0-33F55052D912}" type="presParOf" srcId="{996B1EAC-29EF-44DE-AAF1-61452F8AF89F}" destId="{1C9376FB-C1D8-458A-A783-1AA5097D2A8A}" srcOrd="9" destOrd="0" presId="urn:microsoft.com/office/officeart/2005/8/layout/radial6"/>
    <dgm:cxn modelId="{5725D947-9EEB-4A10-852E-7729610F2128}" type="presParOf" srcId="{996B1EAC-29EF-44DE-AAF1-61452F8AF89F}" destId="{27125E5E-4680-4993-8A44-C356A78AA9D4}" srcOrd="10" destOrd="0" presId="urn:microsoft.com/office/officeart/2005/8/layout/radial6"/>
    <dgm:cxn modelId="{680776BA-9116-47E8-B5D8-67D8BE94FE54}" type="presParOf" srcId="{996B1EAC-29EF-44DE-AAF1-61452F8AF89F}" destId="{69269F5B-F54C-417E-9DA4-EF4DFF1490C7}" srcOrd="11" destOrd="0" presId="urn:microsoft.com/office/officeart/2005/8/layout/radial6"/>
    <dgm:cxn modelId="{FBB8F6C9-2B59-4C37-8831-04190633303F}" type="presParOf" srcId="{996B1EAC-29EF-44DE-AAF1-61452F8AF89F}" destId="{6926687B-9A89-494E-B88B-5DA96764FAF8}" srcOrd="12" destOrd="0" presId="urn:microsoft.com/office/officeart/2005/8/layout/radial6"/>
    <dgm:cxn modelId="{7401BA39-9928-4249-BE0B-E6195F1FCA82}" type="presParOf" srcId="{996B1EAC-29EF-44DE-AAF1-61452F8AF89F}" destId="{1228CE59-C760-495F-A7EA-AC7BC567ED15}" srcOrd="13" destOrd="0" presId="urn:microsoft.com/office/officeart/2005/8/layout/radial6"/>
    <dgm:cxn modelId="{4C48A7C5-5DBE-40C4-B0F2-9DA564D58697}" type="presParOf" srcId="{996B1EAC-29EF-44DE-AAF1-61452F8AF89F}" destId="{B1B7BB71-59EF-4598-B5E9-24EA6EB53469}" srcOrd="14" destOrd="0" presId="urn:microsoft.com/office/officeart/2005/8/layout/radial6"/>
    <dgm:cxn modelId="{E0BC7709-29E1-4654-89DE-12EB76CFA343}" type="presParOf" srcId="{996B1EAC-29EF-44DE-AAF1-61452F8AF89F}" destId="{7AAFB9F7-7919-4224-B5A9-FECF126DF3A6}" srcOrd="15" destOrd="0" presId="urn:microsoft.com/office/officeart/2005/8/layout/radial6"/>
    <dgm:cxn modelId="{F671F65D-6E99-4D0E-AC77-118F4D929469}" type="presParOf" srcId="{996B1EAC-29EF-44DE-AAF1-61452F8AF89F}" destId="{7A716614-803A-4822-ABAB-02E6B37EE30A}" srcOrd="16" destOrd="0" presId="urn:microsoft.com/office/officeart/2005/8/layout/radial6"/>
    <dgm:cxn modelId="{72534555-F7F9-4C8C-A957-43EC9B494D3B}" type="presParOf" srcId="{996B1EAC-29EF-44DE-AAF1-61452F8AF89F}" destId="{4792D489-F034-4745-8811-01829EA3A0F9}" srcOrd="17" destOrd="0" presId="urn:microsoft.com/office/officeart/2005/8/layout/radial6"/>
    <dgm:cxn modelId="{09A9AD2A-CABD-4953-9E81-07237BE469E8}" type="presParOf" srcId="{996B1EAC-29EF-44DE-AAF1-61452F8AF89F}" destId="{F4B49E34-87B7-4D9C-96A6-9CC7007463A4}" srcOrd="18" destOrd="0" presId="urn:microsoft.com/office/officeart/2005/8/layout/radial6"/>
    <dgm:cxn modelId="{2ED6467E-954A-43F7-A59A-3C50B381F39D}" type="presParOf" srcId="{996B1EAC-29EF-44DE-AAF1-61452F8AF89F}" destId="{B8AB69F0-C550-444B-80F5-DE65DE46AAAA}" srcOrd="19" destOrd="0" presId="urn:microsoft.com/office/officeart/2005/8/layout/radial6"/>
    <dgm:cxn modelId="{5D4D619A-679E-4566-822F-F5AF2B4B5BB4}" type="presParOf" srcId="{996B1EAC-29EF-44DE-AAF1-61452F8AF89F}" destId="{D5F0BE1F-418A-4107-863C-B25A44EE6E3F}" srcOrd="20" destOrd="0" presId="urn:microsoft.com/office/officeart/2005/8/layout/radial6"/>
    <dgm:cxn modelId="{84CCF34D-3C95-4B1A-AD00-FF432B995BB1}" type="presParOf" srcId="{996B1EAC-29EF-44DE-AAF1-61452F8AF89F}" destId="{08660D72-8511-47AE-85F4-1782A063A7D5}" srcOrd="21" destOrd="0" presId="urn:microsoft.com/office/officeart/2005/8/layout/radial6"/>
    <dgm:cxn modelId="{FF363B7B-27AC-41B5-8B62-E31B187AFBA6}" type="presParOf" srcId="{996B1EAC-29EF-44DE-AAF1-61452F8AF89F}" destId="{A0262DCE-973C-4D03-861E-D0F66DC3487D}" srcOrd="22" destOrd="0" presId="urn:microsoft.com/office/officeart/2005/8/layout/radial6"/>
    <dgm:cxn modelId="{5486B14E-4EC0-4044-9CA0-CD4074F80257}" type="presParOf" srcId="{996B1EAC-29EF-44DE-AAF1-61452F8AF89F}" destId="{5EBB0609-051E-4B8C-9736-D9D4E044D544}" srcOrd="23" destOrd="0" presId="urn:microsoft.com/office/officeart/2005/8/layout/radial6"/>
    <dgm:cxn modelId="{B9DD204F-8A6A-4ABA-9E4A-051A8EECD1E3}" type="presParOf" srcId="{996B1EAC-29EF-44DE-AAF1-61452F8AF89F}" destId="{D6006E8D-67CD-44FD-B82A-72EB9C2EBE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006E8D-67CD-44FD-B82A-72EB9C2EBE27}">
      <dsp:nvSpPr>
        <dsp:cNvPr id="0" name=""/>
        <dsp:cNvSpPr/>
      </dsp:nvSpPr>
      <dsp:spPr>
        <a:xfrm>
          <a:off x="1773538" y="553370"/>
          <a:ext cx="4988291" cy="4988291"/>
        </a:xfrm>
        <a:prstGeom prst="blockArc">
          <a:avLst>
            <a:gd name="adj1" fmla="val 13499040"/>
            <a:gd name="adj2" fmla="val 16131694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60D72-8511-47AE-85F4-1782A063A7D5}">
      <dsp:nvSpPr>
        <dsp:cNvPr id="0" name=""/>
        <dsp:cNvSpPr/>
      </dsp:nvSpPr>
      <dsp:spPr>
        <a:xfrm>
          <a:off x="1773054" y="553854"/>
          <a:ext cx="4988291" cy="4988291"/>
        </a:xfrm>
        <a:prstGeom prst="blockArc">
          <a:avLst>
            <a:gd name="adj1" fmla="val 10800000"/>
            <a:gd name="adj2" fmla="val 13500000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49E34-87B7-4D9C-96A6-9CC7007463A4}">
      <dsp:nvSpPr>
        <dsp:cNvPr id="0" name=""/>
        <dsp:cNvSpPr/>
      </dsp:nvSpPr>
      <dsp:spPr>
        <a:xfrm>
          <a:off x="1773054" y="553854"/>
          <a:ext cx="4988291" cy="4988291"/>
        </a:xfrm>
        <a:prstGeom prst="blockArc">
          <a:avLst>
            <a:gd name="adj1" fmla="val 8100000"/>
            <a:gd name="adj2" fmla="val 10800000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FB9F7-7919-4224-B5A9-FECF126DF3A6}">
      <dsp:nvSpPr>
        <dsp:cNvPr id="0" name=""/>
        <dsp:cNvSpPr/>
      </dsp:nvSpPr>
      <dsp:spPr>
        <a:xfrm>
          <a:off x="1472004" y="297852"/>
          <a:ext cx="4988291" cy="4988291"/>
        </a:xfrm>
        <a:prstGeom prst="blockArc">
          <a:avLst>
            <a:gd name="adj1" fmla="val 4829081"/>
            <a:gd name="adj2" fmla="val 7545190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6687B-9A89-494E-B88B-5DA96764FAF8}">
      <dsp:nvSpPr>
        <dsp:cNvPr id="0" name=""/>
        <dsp:cNvSpPr/>
      </dsp:nvSpPr>
      <dsp:spPr>
        <a:xfrm>
          <a:off x="2106566" y="274878"/>
          <a:ext cx="4988291" cy="4988291"/>
        </a:xfrm>
        <a:prstGeom prst="blockArc">
          <a:avLst>
            <a:gd name="adj1" fmla="val 3310585"/>
            <a:gd name="adj2" fmla="val 5722094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9376FB-C1D8-458A-A783-1AA5097D2A8A}">
      <dsp:nvSpPr>
        <dsp:cNvPr id="0" name=""/>
        <dsp:cNvSpPr/>
      </dsp:nvSpPr>
      <dsp:spPr>
        <a:xfrm>
          <a:off x="1773054" y="553854"/>
          <a:ext cx="4988291" cy="4988291"/>
        </a:xfrm>
        <a:prstGeom prst="blockArc">
          <a:avLst>
            <a:gd name="adj1" fmla="val 0"/>
            <a:gd name="adj2" fmla="val 2700000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FC5D4-2180-45E5-9641-488A1CC7F0DB}">
      <dsp:nvSpPr>
        <dsp:cNvPr id="0" name=""/>
        <dsp:cNvSpPr/>
      </dsp:nvSpPr>
      <dsp:spPr>
        <a:xfrm>
          <a:off x="1773373" y="514313"/>
          <a:ext cx="4988291" cy="4988291"/>
        </a:xfrm>
        <a:prstGeom prst="blockArc">
          <a:avLst>
            <a:gd name="adj1" fmla="val 18994395"/>
            <a:gd name="adj2" fmla="val 55456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FD386-FEA8-44E9-808B-3DCB53D089F5}">
      <dsp:nvSpPr>
        <dsp:cNvPr id="0" name=""/>
        <dsp:cNvSpPr/>
      </dsp:nvSpPr>
      <dsp:spPr>
        <a:xfrm>
          <a:off x="1810181" y="552368"/>
          <a:ext cx="4988291" cy="4988291"/>
        </a:xfrm>
        <a:prstGeom prst="blockArc">
          <a:avLst>
            <a:gd name="adj1" fmla="val 16080286"/>
            <a:gd name="adj2" fmla="val 18920145"/>
            <a:gd name="adj3" fmla="val 34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47C65-E035-4B97-A972-2B4C14F6B89F}">
      <dsp:nvSpPr>
        <dsp:cNvPr id="0" name=""/>
        <dsp:cNvSpPr/>
      </dsp:nvSpPr>
      <dsp:spPr>
        <a:xfrm>
          <a:off x="2971799" y="2133600"/>
          <a:ext cx="2590800" cy="1828799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chemeClr val="tx1"/>
              </a:solidFill>
            </a:rPr>
            <a:t>مراتب توحید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971799" y="2133600"/>
        <a:ext cx="2590800" cy="1828799"/>
      </dsp:txXfrm>
    </dsp:sp>
    <dsp:sp modelId="{90C0A439-5017-4560-96AC-BF0F4FE15063}">
      <dsp:nvSpPr>
        <dsp:cNvPr id="0" name=""/>
        <dsp:cNvSpPr/>
      </dsp:nvSpPr>
      <dsp:spPr>
        <a:xfrm>
          <a:off x="3352802" y="-269478"/>
          <a:ext cx="1732356" cy="1732356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1. توحید در ذات</a:t>
          </a:r>
          <a:endParaRPr lang="en-US" sz="2100" kern="1200" dirty="0"/>
        </a:p>
      </dsp:txBody>
      <dsp:txXfrm>
        <a:off x="3352802" y="-269478"/>
        <a:ext cx="1732356" cy="1732356"/>
      </dsp:txXfrm>
    </dsp:sp>
    <dsp:sp modelId="{C54D1FBF-59A6-4EF7-BAC9-972D1A704059}">
      <dsp:nvSpPr>
        <dsp:cNvPr id="0" name=""/>
        <dsp:cNvSpPr/>
      </dsp:nvSpPr>
      <dsp:spPr>
        <a:xfrm>
          <a:off x="5181606" y="457191"/>
          <a:ext cx="1732356" cy="1732356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2. توحید در صفات</a:t>
          </a:r>
          <a:endParaRPr lang="en-US" sz="2100" kern="1200" dirty="0" smtClean="0"/>
        </a:p>
      </dsp:txBody>
      <dsp:txXfrm>
        <a:off x="5181606" y="457191"/>
        <a:ext cx="1732356" cy="1732356"/>
      </dsp:txXfrm>
    </dsp:sp>
    <dsp:sp modelId="{27825822-8A13-4451-868B-94FD4932BE73}">
      <dsp:nvSpPr>
        <dsp:cNvPr id="0" name=""/>
        <dsp:cNvSpPr/>
      </dsp:nvSpPr>
      <dsp:spPr>
        <a:xfrm>
          <a:off x="5852321" y="2181821"/>
          <a:ext cx="1732356" cy="1732356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3. توحيد در خالقيت</a:t>
          </a:r>
          <a:endParaRPr lang="en-US" sz="2100" kern="1200" dirty="0"/>
        </a:p>
      </dsp:txBody>
      <dsp:txXfrm>
        <a:off x="5852321" y="2181821"/>
        <a:ext cx="1732356" cy="1732356"/>
      </dsp:txXfrm>
    </dsp:sp>
    <dsp:sp modelId="{27125E5E-4680-4993-8A44-C356A78AA9D4}">
      <dsp:nvSpPr>
        <dsp:cNvPr id="0" name=""/>
        <dsp:cNvSpPr/>
      </dsp:nvSpPr>
      <dsp:spPr>
        <a:xfrm>
          <a:off x="5134352" y="3915152"/>
          <a:ext cx="1732356" cy="1732356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4.توحيد در ربوبيت</a:t>
          </a:r>
          <a:endParaRPr lang="en-US" sz="2100" kern="1200" dirty="0"/>
        </a:p>
      </dsp:txBody>
      <dsp:txXfrm>
        <a:off x="5134352" y="3915152"/>
        <a:ext cx="1732356" cy="1732356"/>
      </dsp:txXfrm>
    </dsp:sp>
    <dsp:sp modelId="{1228CE59-C760-495F-A7EA-AC7BC567ED15}">
      <dsp:nvSpPr>
        <dsp:cNvPr id="0" name=""/>
        <dsp:cNvSpPr/>
      </dsp:nvSpPr>
      <dsp:spPr>
        <a:xfrm>
          <a:off x="3505199" y="4343394"/>
          <a:ext cx="1732356" cy="1732356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5.توحيد در حاكميت  </a:t>
          </a:r>
          <a:endParaRPr lang="en-US" sz="2100" kern="1200" dirty="0"/>
        </a:p>
      </dsp:txBody>
      <dsp:txXfrm>
        <a:off x="3505199" y="4343394"/>
        <a:ext cx="1732356" cy="1732356"/>
      </dsp:txXfrm>
    </dsp:sp>
    <dsp:sp modelId="{7A716614-803A-4822-ABAB-02E6B37EE30A}">
      <dsp:nvSpPr>
        <dsp:cNvPr id="0" name=""/>
        <dsp:cNvSpPr/>
      </dsp:nvSpPr>
      <dsp:spPr>
        <a:xfrm>
          <a:off x="1667690" y="3915152"/>
          <a:ext cx="1732356" cy="173235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6. توحيد در اطاعت</a:t>
          </a:r>
          <a:endParaRPr lang="en-US" sz="2100" kern="1200" dirty="0"/>
        </a:p>
      </dsp:txBody>
      <dsp:txXfrm>
        <a:off x="1667690" y="3915152"/>
        <a:ext cx="1732356" cy="1732356"/>
      </dsp:txXfrm>
    </dsp:sp>
    <dsp:sp modelId="{B8AB69F0-C550-444B-80F5-DE65DE46AAAA}">
      <dsp:nvSpPr>
        <dsp:cNvPr id="0" name=""/>
        <dsp:cNvSpPr/>
      </dsp:nvSpPr>
      <dsp:spPr>
        <a:xfrm>
          <a:off x="949721" y="2181821"/>
          <a:ext cx="1732356" cy="173235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coolSlant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7. توحيد در تقنين و تشريع</a:t>
          </a:r>
          <a:endParaRPr lang="en-US" sz="2100" kern="1200" dirty="0"/>
        </a:p>
      </dsp:txBody>
      <dsp:txXfrm>
        <a:off x="949721" y="2181821"/>
        <a:ext cx="1732356" cy="1732356"/>
      </dsp:txXfrm>
    </dsp:sp>
    <dsp:sp modelId="{A0262DCE-973C-4D03-861E-D0F66DC3487D}">
      <dsp:nvSpPr>
        <dsp:cNvPr id="0" name=""/>
        <dsp:cNvSpPr/>
      </dsp:nvSpPr>
      <dsp:spPr>
        <a:xfrm>
          <a:off x="1667690" y="448490"/>
          <a:ext cx="1732356" cy="173235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8. توحيد در عبادت و پرستش.</a:t>
          </a:r>
          <a:br>
            <a:rPr lang="fa-IR" sz="2100" kern="1200" dirty="0" smtClean="0"/>
          </a:br>
          <a:endParaRPr lang="en-US" sz="2100" kern="1200" dirty="0"/>
        </a:p>
      </dsp:txBody>
      <dsp:txXfrm>
        <a:off x="1667690" y="448490"/>
        <a:ext cx="1732356" cy="1732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E85819-51F9-4754-BC8D-7DD0F36BE6C8}" type="datetimeFigureOut">
              <a:rPr lang="fa-IR" smtClean="0"/>
              <a:pPr/>
              <a:t>1440/12/16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90E232-C7C5-4009-BECD-62714E6AF04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4372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F919C-C636-4412-88F2-BE109E4E96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91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Title 1"/>
          <p:cNvSpPr txBox="1">
            <a:spLocks/>
          </p:cNvSpPr>
          <p:nvPr/>
        </p:nvSpPr>
        <p:spPr>
          <a:xfrm>
            <a:off x="1620983" y="665019"/>
            <a:ext cx="5541818" cy="817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4800" dirty="0" smtClean="0">
                <a:latin typeface="IranNastaliq" panose="02020505000000020003" pitchFamily="18" charset="0"/>
                <a:cs typeface="B Titr" panose="00000700000000000000" pitchFamily="2" charset="-78"/>
              </a:rPr>
              <a:t>اهمیت توحید</a:t>
            </a:r>
            <a:endParaRPr lang="fa-IR" sz="4800" dirty="0"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91892" y="2023195"/>
            <a:ext cx="4336472" cy="437760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514350" lvl="0" indent="-514350" algn="r" rtl="1">
              <a:spcBef>
                <a:spcPct val="20000"/>
              </a:spcBef>
              <a:defRPr/>
            </a:pPr>
            <a:r>
              <a:rPr lang="en-US" sz="4900" b="1" dirty="0" smtClean="0">
                <a:cs typeface="B Davat" panose="00000400000000000000" pitchFamily="2" charset="-78"/>
              </a:rPr>
              <a:t/>
            </a:r>
            <a:br>
              <a:rPr lang="en-US" sz="4900" b="1" dirty="0" smtClean="0">
                <a:cs typeface="B Davat" panose="00000400000000000000" pitchFamily="2" charset="-78"/>
              </a:rPr>
            </a:br>
            <a:r>
              <a:rPr lang="en-US" sz="4900" b="1" dirty="0" smtClean="0">
                <a:cs typeface="B Davat" panose="00000400000000000000" pitchFamily="2" charset="-78"/>
              </a:rPr>
              <a:t/>
            </a:r>
            <a:br>
              <a:rPr lang="en-US" sz="4900" b="1" dirty="0" smtClean="0">
                <a:cs typeface="B Davat" panose="00000400000000000000" pitchFamily="2" charset="-78"/>
              </a:rPr>
            </a:br>
            <a:r>
              <a:rPr lang="en-US" sz="4900" b="1" dirty="0" smtClean="0">
                <a:cs typeface="B Davat" panose="00000400000000000000" pitchFamily="2" charset="-78"/>
              </a:rPr>
              <a:t/>
            </a:r>
            <a:br>
              <a:rPr lang="en-US" sz="4900" b="1" dirty="0" smtClean="0">
                <a:cs typeface="B Davat" panose="00000400000000000000" pitchFamily="2" charset="-78"/>
              </a:rPr>
            </a:br>
            <a:r>
              <a:rPr lang="fa-IR" sz="4900" b="1" dirty="0" smtClean="0">
                <a:cs typeface="B Davat" panose="00000400000000000000" pitchFamily="2" charset="-78"/>
              </a:rPr>
              <a:t/>
            </a:r>
            <a:br>
              <a:rPr lang="fa-IR" sz="4900" b="1" dirty="0" smtClean="0">
                <a:cs typeface="B Davat" panose="00000400000000000000" pitchFamily="2" charset="-78"/>
              </a:rPr>
            </a:br>
            <a:r>
              <a:rPr lang="ar-SA" sz="31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Homa"/>
                <a:cs typeface="B Davat" panose="00000400000000000000" pitchFamily="2" charset="-78"/>
              </a:rPr>
              <a:t>توحید مثل روحی در کالبد تمام مقررات اسلامی هست</a:t>
            </a:r>
            <a:r>
              <a:rPr lang="en-US" sz="31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Homa"/>
                <a:cs typeface="B Davat" panose="00000400000000000000" pitchFamily="2" charset="-78"/>
              </a:rPr>
              <a:t/>
            </a:r>
            <a:br>
              <a:rPr lang="en-US" sz="31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Homa"/>
                <a:cs typeface="B Davat" panose="00000400000000000000" pitchFamily="2" charset="-78"/>
              </a:rPr>
            </a:br>
            <a:r>
              <a:rPr lang="fa-IR" sz="3100" dirty="0">
                <a:solidFill>
                  <a:prstClr val="black"/>
                </a:solidFill>
                <a:latin typeface="BHoma"/>
                <a:ea typeface="+mn-ea"/>
                <a:cs typeface="Arial"/>
              </a:rPr>
              <a:t>زيرا اعمال و رفتار انسان، جلوه عقيده و انديشه او است. اگر انديشه او توحيدى گردد، اعمال او نيز صبغه توحيدى به خود مى‏گيرد و اگر شرك در انديشه و قلب او راه يابد، در اعمال او نيز متجلى مى‏شود</a:t>
            </a:r>
            <a:r>
              <a:rPr lang="fa-IR" sz="2400" dirty="0">
                <a:solidFill>
                  <a:prstClr val="black"/>
                </a:solidFill>
                <a:latin typeface="BHoma"/>
                <a:ea typeface="+mn-ea"/>
                <a:cs typeface="B Nazanin" pitchFamily="2" charset="-78"/>
              </a:rPr>
              <a:t/>
            </a:r>
            <a:br>
              <a:rPr lang="fa-IR" sz="2400" dirty="0">
                <a:solidFill>
                  <a:prstClr val="black"/>
                </a:solidFill>
                <a:latin typeface="BHoma"/>
                <a:ea typeface="+mn-ea"/>
                <a:cs typeface="B Nazanin" pitchFamily="2" charset="-78"/>
              </a:rPr>
            </a:br>
            <a:r>
              <a:rPr lang="en-US" sz="3600" b="1" dirty="0" smtClean="0">
                <a:cs typeface="B Davat" panose="00000400000000000000" pitchFamily="2" charset="-78"/>
              </a:rPr>
              <a:t/>
            </a:r>
            <a:br>
              <a:rPr lang="en-US" sz="3600" b="1" dirty="0" smtClean="0">
                <a:cs typeface="B Davat" panose="00000400000000000000" pitchFamily="2" charset="-78"/>
              </a:rPr>
            </a:br>
            <a:r>
              <a:rPr lang="en-US" sz="3600" b="1" dirty="0" smtClean="0">
                <a:cs typeface="B Davat" panose="00000400000000000000" pitchFamily="2" charset="-78"/>
              </a:rPr>
              <a:t/>
            </a:r>
            <a:br>
              <a:rPr lang="en-US" sz="3600" b="1" dirty="0" smtClean="0">
                <a:cs typeface="B Davat" panose="00000400000000000000" pitchFamily="2" charset="-78"/>
              </a:rPr>
            </a:br>
            <a:r>
              <a:rPr lang="en-US" sz="3600" b="1" dirty="0" smtClean="0">
                <a:cs typeface="B Davat" panose="00000400000000000000" pitchFamily="2" charset="-78"/>
              </a:rPr>
              <a:t/>
            </a:r>
            <a:br>
              <a:rPr lang="en-US" sz="3600" b="1" dirty="0" smtClean="0">
                <a:cs typeface="B Davat" panose="00000400000000000000" pitchFamily="2" charset="-78"/>
              </a:rPr>
            </a:br>
            <a:r>
              <a:rPr lang="en-US" sz="3600" b="1" dirty="0" smtClean="0">
                <a:cs typeface="B Davat" panose="00000400000000000000" pitchFamily="2" charset="-78"/>
              </a:rPr>
              <a:t/>
            </a:r>
            <a:br>
              <a:rPr lang="en-US" sz="3600" b="1" dirty="0" smtClean="0">
                <a:cs typeface="B Davat" panose="00000400000000000000" pitchFamily="2" charset="-78"/>
              </a:rPr>
            </a:br>
            <a:r>
              <a:rPr lang="en-US" sz="3600" b="1" dirty="0" smtClean="0">
                <a:cs typeface="B Davat" panose="00000400000000000000" pitchFamily="2" charset="-78"/>
              </a:rPr>
              <a:t/>
            </a:r>
            <a:br>
              <a:rPr lang="en-US" sz="3600" b="1" dirty="0" smtClean="0">
                <a:cs typeface="B Davat" panose="00000400000000000000" pitchFamily="2" charset="-78"/>
              </a:rPr>
            </a:br>
            <a:r>
              <a:rPr lang="en-US" b="1" dirty="0" smtClean="0">
                <a:cs typeface="B Davat" panose="00000400000000000000" pitchFamily="2" charset="-78"/>
              </a:rPr>
              <a:t/>
            </a:r>
            <a:br>
              <a:rPr lang="en-US" b="1" dirty="0" smtClean="0">
                <a:cs typeface="B Davat" panose="00000400000000000000" pitchFamily="2" charset="-78"/>
              </a:rPr>
            </a:br>
            <a:endParaRPr lang="fa-IR" sz="2400" b="1" dirty="0">
              <a:latin typeface="IranNastaliq" panose="02020505000000020003" pitchFamily="18" charset="0"/>
              <a:cs typeface="B Davat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179" y="2517631"/>
            <a:ext cx="3673621" cy="33051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3591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171166" y="242387"/>
            <a:ext cx="2671219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-76200" y="2133600"/>
            <a:ext cx="8077200" cy="34290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توحيد در خالقيت به اين معنا است كه در عالم، آفريدگار و خالقى جز خدا، وجود </a:t>
            </a: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ندارد.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البته توحيد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در خالقيت به معناى نفى اصل عليت در نظام هستى نيست؛ زيرا وجود علت و نيز عليت اشيا، از مظاهر اراده خدا به شمار مى‏روند</a:t>
            </a: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1219200" y="381000"/>
            <a:ext cx="6096000" cy="17526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/>
              <a:t>3. توحيد در خالقيت‏‏</a:t>
            </a:r>
            <a:br>
              <a:rPr lang="fa-IR" sz="3200" dirty="0"/>
            </a:b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263640" y="3265738"/>
            <a:ext cx="4724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مراتب توحید</a:t>
            </a:r>
            <a:endParaRPr lang="fa-IR" sz="4400" dirty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990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171166" y="242387"/>
            <a:ext cx="2671219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-76200" y="2133600"/>
            <a:ext cx="8077200" cy="34290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/>
              <a:t>تنها خدا در اداره و تدبير و كارگردانى جهان و انسان مؤثر است‏</a:t>
            </a:r>
            <a:br>
              <a:rPr lang="fa-IR" sz="2800" dirty="0"/>
            </a:br>
            <a:endParaRPr lang="fa-IR" sz="2800" dirty="0"/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1219200" y="152400"/>
            <a:ext cx="6096000" cy="1981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/>
              <a:t>4</a:t>
            </a:r>
            <a:r>
              <a:rPr lang="fa-IR" sz="3200" dirty="0" smtClean="0"/>
              <a:t>. </a:t>
            </a:r>
            <a:r>
              <a:rPr lang="fa-IR" sz="3200" dirty="0"/>
              <a:t>توحيد در ربوبيت‏</a:t>
            </a:r>
            <a:br>
              <a:rPr lang="fa-IR" sz="3200" dirty="0"/>
            </a:b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‏</a:t>
            </a:r>
            <a:r>
              <a:rPr lang="fa-IR" sz="3200" dirty="0"/>
              <a:t/>
            </a:r>
            <a:br>
              <a:rPr lang="fa-IR" sz="3200" dirty="0"/>
            </a:b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263640" y="3265738"/>
            <a:ext cx="4724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مراتب توحید</a:t>
            </a:r>
            <a:endParaRPr lang="fa-IR" sz="4400" dirty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11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171166" y="242387"/>
            <a:ext cx="2671219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-76200" y="2133600"/>
            <a:ext cx="8077200" cy="47244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cs typeface="2 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cs typeface="2 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cs typeface="2 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cs typeface="2 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cs typeface="2  Karim" pitchFamily="2" charset="-78"/>
              </a:rPr>
              <a:t>قانون</a:t>
            </a:r>
            <a:r>
              <a:rPr lang="fa-IR" sz="2800" dirty="0">
                <a:cs typeface="2  Karim" pitchFamily="2" charset="-78"/>
              </a:rPr>
              <a:t>‏گذارى و تشريع فقط ويژه خدا است؛ زيرا </a:t>
            </a:r>
            <a:r>
              <a:rPr lang="fa-IR" sz="2800" dirty="0" smtClean="0">
                <a:cs typeface="2  Karim" pitchFamily="2" charset="-78"/>
              </a:rPr>
              <a:t>قانون</a:t>
            </a:r>
            <a:r>
              <a:rPr lang="fa-IR" sz="2800" dirty="0">
                <a:cs typeface="2  Karim" pitchFamily="2" charset="-78"/>
              </a:rPr>
              <a:t>‏گذار بايد دو ويژگى را دارا باشد: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2  Karim" pitchFamily="2" charset="-78"/>
              </a:rPr>
              <a:t>اوّل. انسان شناس باشد؛ يعنى به همه رموز و اسرار جسمى و روانى انسان به طور دقيق آگاه باشد. </a:t>
            </a:r>
            <a:endParaRPr lang="fa-IR" sz="2800" dirty="0" smtClean="0">
              <a:cs typeface="2 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2  Karim" pitchFamily="2" charset="-78"/>
              </a:rPr>
              <a:t>دوم. ازهر نوع سودجويى پيراسته </a:t>
            </a:r>
            <a:r>
              <a:rPr lang="fa-IR" sz="2800" dirty="0" smtClean="0">
                <a:cs typeface="2  Karim" pitchFamily="2" charset="-78"/>
              </a:rPr>
              <a:t>باشد</a:t>
            </a:r>
            <a:r>
              <a:rPr lang="fa-IR" sz="2800" dirty="0">
                <a:cs typeface="2  Karim" pitchFamily="2" charset="-78"/>
              </a:rPr>
              <a:t> تنها خدا است كه عارى از اين خصيصه است؛ زيرا نفعى در اجتماع ما ندارد و همچنين عارى از حس سودجويى است</a:t>
            </a:r>
            <a:r>
              <a:rPr lang="fa-IR" sz="2800" dirty="0" smtClean="0">
                <a:cs typeface="2  Karim" pitchFamily="2" charset="-78"/>
              </a:rPr>
              <a:t>.</a:t>
            </a:r>
            <a:r>
              <a:rPr lang="fa-IR" sz="2800" dirty="0">
                <a:cs typeface="2  Karim" pitchFamily="2" charset="-78"/>
              </a:rPr>
              <a:t> البته برخى احكام قرآن احتياج به تبيين دارند كه اين وظيفه پيامبر و ائمه اطهار است‏</a:t>
            </a:r>
            <a:br>
              <a:rPr lang="fa-IR" sz="2800" dirty="0">
                <a:cs typeface="2  Karim" pitchFamily="2" charset="-78"/>
              </a:rPr>
            </a:br>
            <a:endParaRPr lang="fa-IR" sz="2800" dirty="0">
              <a:cs typeface="2 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cs typeface="2  Karim" pitchFamily="2" charset="-78"/>
              </a:rPr>
              <a:t/>
            </a:r>
            <a:br>
              <a:rPr lang="fa-IR" sz="2800" dirty="0">
                <a:cs typeface="2  Karim" pitchFamily="2" charset="-78"/>
              </a:rPr>
            </a:br>
            <a:endParaRPr lang="fa-IR" sz="2800" dirty="0">
              <a:cs typeface="2 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cs typeface="2  Karim" pitchFamily="2" charset="-78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1219200" y="152400"/>
            <a:ext cx="6096000" cy="17526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5. توحید در تقنین‏</a:t>
            </a:r>
            <a:r>
              <a:rPr lang="fa-IR" sz="3200" dirty="0"/>
              <a:t/>
            </a:r>
            <a:br>
              <a:rPr lang="fa-IR" sz="3200" dirty="0"/>
            </a:b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‏</a:t>
            </a:r>
            <a:r>
              <a:rPr lang="fa-IR" sz="3200" dirty="0"/>
              <a:t/>
            </a:r>
            <a:br>
              <a:rPr lang="fa-IR" sz="3200" dirty="0"/>
            </a:b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263640" y="3265738"/>
            <a:ext cx="4724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مراتب توحید</a:t>
            </a:r>
            <a:endParaRPr lang="fa-IR" sz="4400" dirty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15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171166" y="242387"/>
            <a:ext cx="2671219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08497" y="2133600"/>
            <a:ext cx="8077200" cy="4419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latin typeface="BHoma"/>
                <a:cs typeface="B Nazanin" pitchFamily="2" charset="-78"/>
              </a:rPr>
              <a:t> </a:t>
            </a:r>
            <a:endParaRPr lang="en-US" sz="3200" dirty="0" smtClean="0">
              <a:solidFill>
                <a:schemeClr val="tx1"/>
              </a:solidFill>
              <a:latin typeface="BHoma"/>
              <a:cs typeface="B Nazanin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solidFill>
                <a:schemeClr val="tx1"/>
              </a:solidFill>
              <a:latin typeface="BHoma"/>
              <a:cs typeface="B Nazanin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latin typeface="BHoma"/>
                <a:cs typeface="2  Karim" pitchFamily="2" charset="-78"/>
              </a:rPr>
              <a:t>تنها </a:t>
            </a:r>
            <a:r>
              <a:rPr lang="fa-IR" sz="3200" dirty="0" smtClean="0">
                <a:solidFill>
                  <a:schemeClr val="tx1"/>
                </a:solidFill>
                <a:latin typeface="BHoma"/>
                <a:cs typeface="2  Karim" pitchFamily="2" charset="-78"/>
              </a:rPr>
              <a:t>خدا را بايد اطاعت كرد، انسان بايد سخن او را بشنود و عمل كند.زیرا </a:t>
            </a:r>
            <a:r>
              <a:rPr lang="fa-IR" sz="3200" dirty="0" smtClean="0">
                <a:latin typeface="BHoma"/>
                <a:cs typeface="2  Karim" pitchFamily="2" charset="-78"/>
              </a:rPr>
              <a:t>جهان </a:t>
            </a:r>
            <a:r>
              <a:rPr lang="fa-IR" sz="3200" dirty="0">
                <a:latin typeface="BHoma"/>
                <a:cs typeface="2  Karim" pitchFamily="2" charset="-78"/>
              </a:rPr>
              <a:t>هستى، از جمله انسان و همه توانايى‏هايش وابسته به خدا و از آنِ اويند و از اين‏رو، تنها او شايسته اطاعت است.</a:t>
            </a:r>
            <a:r>
              <a:rPr lang="fa-IR" sz="2800" dirty="0">
                <a:cs typeface="2  Karim" pitchFamily="2" charset="-78"/>
              </a:rPr>
              <a:t/>
            </a:r>
            <a:br>
              <a:rPr lang="fa-IR" sz="2800" dirty="0">
                <a:cs typeface="2  Karim" pitchFamily="2" charset="-78"/>
              </a:rPr>
            </a:br>
            <a:r>
              <a:rPr lang="fa-IR" sz="2800" dirty="0" smtClean="0">
                <a:cs typeface="2  Karim" pitchFamily="2" charset="-78"/>
              </a:rPr>
              <a:t>البته  در راستای اطاعت از خدا باید از پیامبر و امام و کسانی مانند والدین اطاعت کرد چون اطاعت از آن ها اطاعت از خداست.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chemeClr val="tx1"/>
                </a:solidFill>
                <a:cs typeface="2  Karim" pitchFamily="2" charset="-78"/>
              </a:rPr>
              <a:t> مَنْ يُطِعِ الرَّسُولَ فَقَدْ أَطاعَ اللَّهَ</a:t>
            </a:r>
            <a:r>
              <a:rPr lang="fa-IR" sz="2800" dirty="0" smtClean="0">
                <a:solidFill>
                  <a:schemeClr val="tx1"/>
                </a:solidFill>
                <a:cs typeface="2  Karim" pitchFamily="2" charset="-78"/>
              </a:rPr>
              <a:t>.</a:t>
            </a:r>
            <a:r>
              <a:rPr lang="fa-IR" sz="2800" dirty="0">
                <a:cs typeface="2  Karim" pitchFamily="2" charset="-78"/>
              </a:rPr>
              <a:t> كسى كه از پيامبر اطاعت كند، خدا را اطاعت كرده است‏</a:t>
            </a:r>
            <a:br>
              <a:rPr lang="fa-IR" sz="2800" dirty="0">
                <a:cs typeface="2  Karim" pitchFamily="2" charset="-78"/>
              </a:rPr>
            </a:br>
            <a:endParaRPr lang="fa-IR" sz="2800" dirty="0">
              <a:cs typeface="2  Karim" pitchFamily="2" charset="-78"/>
            </a:endParaRP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1219200" y="152400"/>
            <a:ext cx="6096000" cy="1600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6. </a:t>
            </a:r>
            <a:r>
              <a:rPr lang="fa-IR" sz="3200" dirty="0"/>
              <a:t>توحيد در اطاعت‏</a:t>
            </a:r>
            <a:br>
              <a:rPr lang="fa-IR" sz="3200" dirty="0"/>
            </a:b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‏</a:t>
            </a:r>
            <a:r>
              <a:rPr lang="fa-IR" sz="3200" b="1" dirty="0"/>
              <a:t/>
            </a:r>
            <a:br>
              <a:rPr lang="fa-IR" sz="3200" b="1" dirty="0"/>
            </a:br>
            <a:r>
              <a:rPr lang="fa-IR" sz="3200" b="1" dirty="0" smtClean="0"/>
              <a:t>‏</a:t>
            </a:r>
            <a:r>
              <a:rPr lang="fa-IR" sz="3200" dirty="0"/>
              <a:t/>
            </a:r>
            <a:br>
              <a:rPr lang="fa-IR" sz="3200" dirty="0"/>
            </a:b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263640" y="3265738"/>
            <a:ext cx="4724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مراتب توحید</a:t>
            </a:r>
            <a:endParaRPr lang="fa-IR" sz="4400" dirty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846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171166" y="242387"/>
            <a:ext cx="2671219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08497" y="2819400"/>
            <a:ext cx="8077200" cy="3581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dirty="0" smtClean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dirty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dirty="0" smtClean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/>
              <a:t>حق </a:t>
            </a:r>
            <a:r>
              <a:rPr lang="fa-IR" sz="2800" dirty="0"/>
              <a:t>حكومت اصالتاً مربوط به خدا است و حكومت ديگران بايد به انتصاب و اجازه خاص يا عام او باشد. حكومت پيامبران و اولياى الهى همگى به اذن خدا است</a:t>
            </a:r>
            <a:r>
              <a:rPr lang="fa-IR" sz="2800" dirty="0" smtClean="0"/>
              <a:t>‏. قرآن مجید:</a:t>
            </a:r>
            <a:endParaRPr lang="fa-IR" sz="2800" dirty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/>
              <a:t>إِنِ الْحُكْمُ إِلَّا لِلَّهِ أَمَرَ أَلَّا تَعْبُدُوا إِلَّا إِيَّاهُ</a:t>
            </a:r>
            <a:r>
              <a:rPr lang="fa-IR" sz="2800" dirty="0" smtClean="0"/>
              <a:t>.</a:t>
            </a:r>
            <a:r>
              <a:rPr lang="fa-IR" sz="2800" dirty="0"/>
              <a:t> حكومت براى كسى جز خدا نيست؛ فرمان داده است كه فقط او را </a:t>
            </a:r>
            <a:r>
              <a:rPr lang="fa-IR" sz="2800" dirty="0" smtClean="0"/>
              <a:t>بپرستيد (يوسف </a:t>
            </a:r>
            <a:r>
              <a:rPr lang="fa-IR" sz="2800" dirty="0"/>
              <a:t>(12): 40</a:t>
            </a:r>
            <a:br>
              <a:rPr lang="fa-IR" sz="2800" dirty="0"/>
            </a:br>
            <a:r>
              <a:rPr lang="fa-IR" sz="2000" dirty="0"/>
              <a:t/>
            </a:r>
            <a:br>
              <a:rPr lang="fa-IR" sz="2000" dirty="0"/>
            </a:br>
            <a:endParaRPr lang="fa-IR" sz="2000" dirty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000" dirty="0"/>
              <a:t/>
            </a:r>
            <a:br>
              <a:rPr lang="fa-IR" sz="2000" dirty="0"/>
            </a:br>
            <a:endParaRPr lang="fa-IR" sz="2000" dirty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1371600" y="157976"/>
            <a:ext cx="6096000" cy="1600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7. </a:t>
            </a:r>
            <a:r>
              <a:rPr lang="fa-IR" sz="3200" dirty="0"/>
              <a:t>توحيد در </a:t>
            </a:r>
            <a:r>
              <a:rPr lang="fa-IR" sz="3200" dirty="0" smtClean="0"/>
              <a:t>حاکمیت</a:t>
            </a: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‏</a:t>
            </a:r>
            <a:r>
              <a:rPr lang="fa-IR" sz="3200" b="1" dirty="0"/>
              <a:t/>
            </a:r>
            <a:br>
              <a:rPr lang="fa-IR" sz="3200" b="1" dirty="0"/>
            </a:br>
            <a:r>
              <a:rPr lang="fa-IR" sz="3200" b="1" dirty="0" smtClean="0"/>
              <a:t>‏</a:t>
            </a:r>
            <a:r>
              <a:rPr lang="fa-IR" sz="3200" dirty="0"/>
              <a:t/>
            </a:r>
            <a:br>
              <a:rPr lang="fa-IR" sz="3200" dirty="0"/>
            </a:b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6263640" y="3265738"/>
            <a:ext cx="4724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مراتب توحید</a:t>
            </a:r>
            <a:endParaRPr lang="fa-IR" sz="4400" dirty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51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171166" y="242387"/>
            <a:ext cx="2671219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08496" y="2057400"/>
            <a:ext cx="8654503" cy="4343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/>
              <a:t>معنا </a:t>
            </a:r>
            <a:r>
              <a:rPr lang="fa-IR" sz="2400" dirty="0" smtClean="0"/>
              <a:t>ی توحید در حاکمیت این نیست كه </a:t>
            </a:r>
            <a:r>
              <a:rPr lang="fa-IR" sz="2400" dirty="0"/>
              <a:t>هيچ انسانى حق حكومت ندارد؛ همان‏گونه كه خوارج در زمان </a:t>
            </a:r>
            <a:r>
              <a:rPr lang="fa-IR" sz="2400" dirty="0" smtClean="0"/>
              <a:t>على </a:t>
            </a:r>
            <a:r>
              <a:rPr lang="fa-IR" sz="2400" dirty="0"/>
              <a:t>عليه السلام چنين باورى داشتند. </a:t>
            </a:r>
            <a:r>
              <a:rPr lang="fa-IR" sz="2400" dirty="0" smtClean="0"/>
              <a:t>خوارج </a:t>
            </a:r>
            <a:r>
              <a:rPr lang="fa-IR" sz="2400" dirty="0"/>
              <a:t>از اين شعار، كه به ظاهر پيروى از قرآن بود، معناى باطلى اراده كرده بودند و مى‏خواستند بگويند كه اصولًا نبايد در زمين، حاكم و اميرى باشد هرچند حكومت او مورد تأييد خدا باشد. نتيجه اين شعار، هرج و مرج جامعه اسلامى است. از اين‏رو اميرالمؤمنين على عليه السلام در پاسخ آنان فرمود</a:t>
            </a:r>
            <a:r>
              <a:rPr lang="fa-IR" sz="2400" dirty="0" smtClean="0"/>
              <a:t>:</a:t>
            </a:r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/>
              <a:t>سخنى </a:t>
            </a:r>
            <a:r>
              <a:rPr lang="fa-IR" sz="2400" dirty="0"/>
              <a:t>است حق كه از آن باطل اراده مى‏كنند. آرى حكم، جز از آن خدا نيست؛ ولى اينان گويند فرمانروايى را جز خدا روا نيست.</a:t>
            </a:r>
          </a:p>
        </p:txBody>
      </p:sp>
      <p:sp>
        <p:nvSpPr>
          <p:cNvPr id="2" name="32-Point Star 1"/>
          <p:cNvSpPr/>
          <p:nvPr/>
        </p:nvSpPr>
        <p:spPr>
          <a:xfrm>
            <a:off x="1371600" y="157976"/>
            <a:ext cx="6096000" cy="1600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برداشت غلط از آیه</a:t>
            </a: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‏</a:t>
            </a:r>
            <a:r>
              <a:rPr lang="fa-IR" sz="3200" b="1" dirty="0"/>
              <a:t/>
            </a:r>
            <a:br>
              <a:rPr lang="fa-IR" sz="3200" b="1" dirty="0"/>
            </a:br>
            <a:r>
              <a:rPr lang="fa-IR" sz="3200" b="1" dirty="0" smtClean="0"/>
              <a:t>‏</a:t>
            </a:r>
            <a:r>
              <a:rPr lang="fa-IR" sz="3200" dirty="0"/>
              <a:t/>
            </a:r>
            <a:br>
              <a:rPr lang="fa-IR" sz="3200" dirty="0"/>
            </a:b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b="1" dirty="0" smtClean="0">
              <a:solidFill>
                <a:schemeClr val="tx1"/>
              </a:solidFill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03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171166" y="242387"/>
            <a:ext cx="2671219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108497" y="2286000"/>
            <a:ext cx="8077200" cy="4114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dirty="0" smtClean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dirty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/>
              <a:t>همه </a:t>
            </a:r>
            <a:r>
              <a:rPr lang="fa-IR" sz="2800" dirty="0"/>
              <a:t>انسانها بايد خداى يگانه را بپرستند و از پرستش موجودات ديگر بپرهيزند. </a:t>
            </a:r>
            <a:endParaRPr lang="fa-IR" sz="2800" dirty="0" smtClean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/>
              <a:t>همه ما در نماز، به توحيد در عبادت گواهى مى‏دهيم و اعلام مى‏داريم: اى خدا! ما فقط تو را مى‏پرستيم: إِيَّاكَ نَعْبُدُ</a:t>
            </a:r>
            <a:r>
              <a:rPr lang="fa-IR" sz="2800"/>
              <a:t>. </a:t>
            </a:r>
            <a:endParaRPr lang="fa-IR" sz="2800" dirty="0" smtClean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dirty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800" dirty="0" smtClean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2000" dirty="0"/>
          </a:p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1371600" y="157976"/>
            <a:ext cx="6096000" cy="1600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8. </a:t>
            </a:r>
            <a:r>
              <a:rPr lang="fa-IR" sz="3200" dirty="0"/>
              <a:t>توحيد در </a:t>
            </a:r>
            <a:r>
              <a:rPr lang="fa-IR" sz="3200" dirty="0" smtClean="0"/>
              <a:t>عبادت</a:t>
            </a: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‏</a:t>
            </a:r>
            <a:r>
              <a:rPr lang="fa-IR" sz="3200" b="1" dirty="0"/>
              <a:t/>
            </a:r>
            <a:br>
              <a:rPr lang="fa-IR" sz="3200" b="1" dirty="0"/>
            </a:br>
            <a:r>
              <a:rPr lang="fa-IR" sz="3200" b="1" dirty="0" smtClean="0"/>
              <a:t>‏</a:t>
            </a:r>
            <a:r>
              <a:rPr lang="fa-IR" sz="3200" dirty="0"/>
              <a:t/>
            </a:r>
            <a:br>
              <a:rPr lang="fa-IR" sz="3200" dirty="0"/>
            </a:b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6263640" y="3265738"/>
            <a:ext cx="4724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مراتب توحید</a:t>
            </a:r>
            <a:endParaRPr lang="fa-IR" sz="4400" dirty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66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20983" y="665019"/>
            <a:ext cx="5541818" cy="81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8800" dirty="0">
                <a:latin typeface="IranNastaliq" panose="02020505000000020003" pitchFamily="18" charset="0"/>
                <a:cs typeface="B Titr" panose="00000700000000000000" pitchFamily="2" charset="-78"/>
              </a:rPr>
              <a:t>توحید در ایدئولوژی اسلام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2509" y="2341418"/>
            <a:ext cx="8395855" cy="39485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en-US" sz="2200" b="1" dirty="0" smtClean="0">
                <a:cs typeface="B Davat" panose="00000400000000000000" pitchFamily="2" charset="-78"/>
              </a:rPr>
              <a:t/>
            </a:r>
            <a:br>
              <a:rPr lang="en-US" sz="2200" b="1" dirty="0" smtClean="0">
                <a:cs typeface="B Davat" panose="00000400000000000000" pitchFamily="2" charset="-78"/>
              </a:rPr>
            </a:br>
            <a:r>
              <a:rPr lang="fa-IR" sz="2200" b="1" dirty="0" smtClean="0">
                <a:cs typeface="B Davat" panose="00000400000000000000" pitchFamily="2" charset="-78"/>
              </a:rPr>
              <a:t/>
            </a:r>
            <a:br>
              <a:rPr lang="fa-IR" sz="2200" b="1" dirty="0" smtClean="0">
                <a:cs typeface="B Davat" panose="00000400000000000000" pitchFamily="2" charset="-78"/>
              </a:rPr>
            </a:br>
            <a:r>
              <a:rPr lang="fa-IR" sz="2200" b="1" dirty="0" smtClean="0">
                <a:cs typeface="B Davat" panose="00000400000000000000" pitchFamily="2" charset="-78"/>
              </a:rPr>
              <a:t/>
            </a:r>
            <a:br>
              <a:rPr lang="fa-IR" sz="2200" b="1" dirty="0" smtClean="0">
                <a:cs typeface="B Davat" panose="00000400000000000000" pitchFamily="2" charset="-78"/>
              </a:rPr>
            </a:br>
            <a:r>
              <a:rPr lang="fa-IR" sz="2200" b="1" dirty="0">
                <a:cs typeface="B Davat" panose="00000400000000000000" pitchFamily="2" charset="-78"/>
              </a:rPr>
              <a:t/>
            </a:r>
            <a:br>
              <a:rPr lang="fa-IR" sz="2200" b="1" dirty="0">
                <a:cs typeface="B Davat" panose="00000400000000000000" pitchFamily="2" charset="-78"/>
              </a:rPr>
            </a:br>
            <a:r>
              <a:rPr lang="fa-IR" sz="2200" b="1" dirty="0" smtClean="0">
                <a:cs typeface="B Davat" panose="00000400000000000000" pitchFamily="2" charset="-78"/>
              </a:rPr>
              <a:t/>
            </a:r>
            <a:br>
              <a:rPr lang="fa-IR" sz="2200" b="1" dirty="0" smtClean="0">
                <a:cs typeface="B Davat" panose="00000400000000000000" pitchFamily="2" charset="-78"/>
              </a:rPr>
            </a:br>
            <a:r>
              <a:rPr lang="ar-SA" sz="6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B Davat" panose="00000400000000000000" pitchFamily="2" charset="-78"/>
              </a:rPr>
              <a:t>توحید مفید </a:t>
            </a:r>
            <a:r>
              <a:rPr lang="fa-IR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B Davat" panose="00000400000000000000" pitchFamily="2" charset="-78"/>
              </a:rPr>
              <a:t/>
            </a:r>
            <a:br>
              <a:rPr lang="fa-IR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B Davat" panose="00000400000000000000" pitchFamily="2" charset="-78"/>
              </a:rPr>
            </a:br>
            <a:r>
              <a:rPr lang="en-US" sz="3600" b="1" dirty="0" smtClean="0">
                <a:cs typeface="B Davat" panose="00000400000000000000" pitchFamily="2" charset="-78"/>
              </a:rPr>
              <a:t/>
            </a:r>
            <a:br>
              <a:rPr lang="en-US" sz="3600" b="1" dirty="0" smtClean="0">
                <a:cs typeface="B Davat" panose="00000400000000000000" pitchFamily="2" charset="-78"/>
              </a:rPr>
            </a:br>
            <a:r>
              <a:rPr lang="fa-IR" sz="31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Homa" panose="00000400000000000000" pitchFamily="2" charset="-78"/>
              </a:rPr>
              <a:t>وقتی موحد بودن مفید خواهد بود که توحید را به خاطر شکلی از زندگی که ارائه می کند، </a:t>
            </a:r>
            <a:r>
              <a:rPr lang="fa-IR" sz="31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cs typeface="B Homa" panose="00000400000000000000" pitchFamily="2" charset="-78"/>
              </a:rPr>
              <a:t>بفهمیم</a:t>
            </a:r>
            <a:r>
              <a:rPr lang="en-US" sz="3600" b="1" dirty="0">
                <a:cs typeface="B Davat" panose="00000400000000000000" pitchFamily="2" charset="-78"/>
              </a:rPr>
              <a:t/>
            </a:r>
            <a:br>
              <a:rPr lang="en-US" sz="3600" b="1" dirty="0">
                <a:cs typeface="B Davat" panose="00000400000000000000" pitchFamily="2" charset="-78"/>
              </a:rPr>
            </a:br>
            <a:r>
              <a:rPr lang="en-US" sz="3600" b="1" dirty="0" smtClean="0">
                <a:cs typeface="B Davat" panose="00000400000000000000" pitchFamily="2" charset="-78"/>
              </a:rPr>
              <a:t/>
            </a:r>
            <a:br>
              <a:rPr lang="en-US" sz="3600" b="1" dirty="0" smtClean="0">
                <a:cs typeface="B Davat" panose="00000400000000000000" pitchFamily="2" charset="-78"/>
              </a:rPr>
            </a:br>
            <a:r>
              <a:rPr lang="en-US" sz="3600" b="1" dirty="0">
                <a:cs typeface="B Davat" panose="00000400000000000000" pitchFamily="2" charset="-78"/>
              </a:rPr>
              <a:t/>
            </a:r>
            <a:br>
              <a:rPr lang="en-US" sz="3600" b="1" dirty="0">
                <a:cs typeface="B Davat" panose="00000400000000000000" pitchFamily="2" charset="-78"/>
              </a:rPr>
            </a:br>
            <a:r>
              <a:rPr lang="en-US" sz="3600" b="1" dirty="0" smtClean="0">
                <a:cs typeface="B Davat" panose="00000400000000000000" pitchFamily="2" charset="-78"/>
              </a:rPr>
              <a:t/>
            </a:r>
            <a:br>
              <a:rPr lang="en-US" sz="3600" b="1" dirty="0" smtClean="0">
                <a:cs typeface="B Davat" panose="00000400000000000000" pitchFamily="2" charset="-78"/>
              </a:rPr>
            </a:br>
            <a:r>
              <a:rPr lang="en-US" b="1" dirty="0">
                <a:cs typeface="B Davat" panose="00000400000000000000" pitchFamily="2" charset="-78"/>
              </a:rPr>
              <a:t/>
            </a:r>
            <a:br>
              <a:rPr lang="en-US" b="1" dirty="0">
                <a:cs typeface="B Davat" panose="00000400000000000000" pitchFamily="2" charset="-78"/>
              </a:rPr>
            </a:br>
            <a:endParaRPr lang="fa-IR" sz="2400" b="1" dirty="0">
              <a:latin typeface="IranNastaliq" panose="02020505000000020003" pitchFamily="18" charset="0"/>
              <a:cs typeface="B Davat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479" y="2147457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5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20983" y="665019"/>
            <a:ext cx="5541818" cy="817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a-IR" sz="8800" dirty="0">
                <a:latin typeface="IranNastaliq" panose="02020505000000020003" pitchFamily="18" charset="0"/>
                <a:cs typeface="B Titr" panose="00000700000000000000" pitchFamily="2" charset="-78"/>
              </a:rPr>
              <a:t>توحید در ایدئولوژی اسلام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3290" y="2023194"/>
            <a:ext cx="8375074" cy="2300723"/>
          </a:xfrm>
        </p:spPr>
        <p:txBody>
          <a:bodyPr>
            <a:noAutofit/>
          </a:bodyPr>
          <a:lstStyle/>
          <a:p>
            <a:pPr lvl="0" algn="r">
              <a:lnSpc>
                <a:spcPct val="200000"/>
              </a:lnSpc>
            </a:pPr>
            <a:r>
              <a:rPr lang="fa-IR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> </a:t>
            </a:r>
            <a:r>
              <a:rPr lang="fa-I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/>
            </a:r>
            <a:br>
              <a:rPr lang="fa-I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</a:br>
            <a:r>
              <a:rPr lang="fa-I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/>
            </a:r>
            <a:br>
              <a:rPr lang="fa-I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</a:br>
            <a:r>
              <a:rPr lang="fa-I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>بنابراین</a:t>
            </a:r>
            <a:r>
              <a:rPr lang="fa-IR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>: </a:t>
            </a:r>
            <a:br>
              <a:rPr lang="fa-IR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</a:br>
            <a:r>
              <a:rPr lang="fa-IR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توحید یک موضوع خشک ساده و یک سؤال علمی و مغزی صرف نیست.</a:t>
            </a:r>
            <a:br>
              <a:rPr lang="fa-IR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</a:br>
            <a:r>
              <a:rPr lang="fa-IR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توحید </a:t>
            </a:r>
            <a:r>
              <a:rPr lang="fa-IR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مسأله ای </a:t>
            </a:r>
            <a:r>
              <a:rPr lang="fa-IR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است که دانستن و ندانستن آن حیاتی و تعیین کننده است</a:t>
            </a:r>
            <a:r>
              <a:rPr lang="fa-IR" sz="2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.</a:t>
            </a:r>
            <a:r>
              <a:rPr lang="fa-I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/>
            </a:r>
            <a:br>
              <a:rPr lang="fa-I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</a:br>
            <a:r>
              <a:rPr lang="fa-IR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/>
            </a:r>
            <a:br>
              <a:rPr lang="fa-IR" sz="28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</a:br>
            <a:r>
              <a:rPr lang="fa-I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/>
            </a:r>
            <a:br>
              <a:rPr lang="fa-I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</a:br>
            <a:endParaRPr lang="fa-IR" sz="1400" dirty="0">
              <a:ln w="0"/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ranNastaliq" panose="02020505000000020003" pitchFamily="18" charset="0"/>
              <a:cs typeface="B Davat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90" y="4323918"/>
            <a:ext cx="8437418" cy="2173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50000"/>
              </a:lnSpc>
            </a:pPr>
            <a:endParaRPr lang="fa-IR" sz="2800" dirty="0" smtClean="0">
              <a:ln w="0"/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Davat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endParaRPr lang="fa-IR" sz="2800" dirty="0">
              <a:ln w="0"/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Davat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ar-SA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>نتیجه</a:t>
            </a:r>
            <a:r>
              <a:rPr lang="fa-IR" sz="28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B Davat" panose="00000400000000000000" pitchFamily="2" charset="-78"/>
              </a:rPr>
              <a:t> :</a:t>
            </a:r>
          </a:p>
          <a:p>
            <a:pPr algn="ctr">
              <a:lnSpc>
                <a:spcPct val="150000"/>
              </a:lnSpc>
            </a:pPr>
            <a:r>
              <a:rPr lang="ar-SA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توحید اسلامی الهامی است در زمینه حکومت و روابط اجتماعی، در زمینه مسئولیت‌هایی که انسان‌ها در مقابل خدا، یکدیگر، جامعه و پدیده‌های دیگر عالم </a:t>
            </a:r>
            <a:r>
              <a:rPr lang="ar-SA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دار</a:t>
            </a:r>
            <a:r>
              <a:rPr lang="fa-IR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ن</a:t>
            </a:r>
            <a:r>
              <a:rPr lang="ar-SA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د</a:t>
            </a:r>
            <a:r>
              <a:rPr lang="ar-SA" sz="2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B Zar" panose="00000400000000000000" pitchFamily="2" charset="-78"/>
              </a:rPr>
              <a:t>.</a:t>
            </a:r>
            <a:endParaRPr lang="en-US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fa-IR" sz="3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fa-IR" sz="3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4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017645587"/>
              </p:ext>
            </p:extLst>
          </p:nvPr>
        </p:nvGraphicFramePr>
        <p:xfrm>
          <a:off x="152400" y="533400"/>
          <a:ext cx="853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3299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171166" y="242387"/>
            <a:ext cx="2671219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-76200" y="2362200"/>
            <a:ext cx="8077200" cy="3505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ذات خدا به‏گونه‏اى است كه تعدد و كثرت بر نمى‏دارد و نمى‏توان در عالم خارج و ذهن، براى او فرد ديگرى تصور </a:t>
            </a:r>
            <a:r>
              <a:rPr lang="fa-IR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كرد.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0000"/>
                </a:solidFill>
                <a:cs typeface="B Nazanin" pitchFamily="2" charset="-78"/>
              </a:rPr>
              <a:t>دليل عقلى بر توحيد ذاتى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‏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وجود خدا بى‏نهايت است و موجود بى‏نهايت تعدد بردار نيست زیرا </a:t>
            </a: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اگر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تعدد بپذيرد، نامتناهى نخواهد بود‏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2362200" y="381000"/>
            <a:ext cx="4572000" cy="2133600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solidFill>
                  <a:schemeClr val="tx1"/>
                </a:solidFill>
                <a:cs typeface="B Homa" pitchFamily="2" charset="-78"/>
              </a:rPr>
              <a:t>1.</a:t>
            </a:r>
            <a:r>
              <a:rPr lang="fa-IR" sz="32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B Nazanin" pitchFamily="2" charset="-78"/>
              </a:rPr>
              <a:t> توحید در ذات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B Nazanin" pitchFamily="2" charset="-78"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263640" y="3265738"/>
            <a:ext cx="4724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مراتب توحید</a:t>
            </a:r>
            <a:endParaRPr lang="fa-IR" sz="4400" dirty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42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2142" y="1142984"/>
            <a:ext cx="3471858" cy="534036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r" rtl="1"/>
            <a:r>
              <a:rPr lang="fa-IR" dirty="0" smtClean="0">
                <a:solidFill>
                  <a:srgbClr val="002060"/>
                </a:solidFill>
                <a:cs typeface="B Traffic" pitchFamily="2" charset="-78"/>
              </a:rPr>
              <a:t>مفهوم واحد: یکی/ وحدت عددی</a:t>
            </a:r>
            <a:endParaRPr lang="en-US" dirty="0" smtClean="0">
              <a:solidFill>
                <a:srgbClr val="002060"/>
              </a:solidFill>
              <a:cs typeface="B Traffic" pitchFamily="2" charset="-78"/>
            </a:endParaRPr>
          </a:p>
          <a:p>
            <a:pPr algn="r" rtl="1"/>
            <a:r>
              <a:rPr lang="fa-IR" dirty="0" smtClean="0">
                <a:solidFill>
                  <a:srgbClr val="002060"/>
                </a:solidFill>
                <a:cs typeface="B Traffic" pitchFamily="2" charset="-78"/>
              </a:rPr>
              <a:t>مفهوم احد: یکتا و یگانه</a:t>
            </a:r>
            <a:endParaRPr lang="en-US" dirty="0" smtClean="0">
              <a:solidFill>
                <a:srgbClr val="002060"/>
              </a:solidFill>
              <a:cs typeface="B Traffic" pitchFamily="2" charset="-78"/>
            </a:endParaRPr>
          </a:p>
          <a:p>
            <a:pPr algn="r" rtl="1"/>
            <a:r>
              <a:rPr lang="fa-IR" dirty="0" smtClean="0">
                <a:solidFill>
                  <a:srgbClr val="002060"/>
                </a:solidFill>
                <a:cs typeface="B Traffic" pitchFamily="2" charset="-78"/>
              </a:rPr>
              <a:t>احد: در ذات آن تعدد و کثرت نیست./ وحدت حقیقی</a:t>
            </a:r>
            <a:endParaRPr lang="en-US" dirty="0" smtClean="0">
              <a:solidFill>
                <a:srgbClr val="002060"/>
              </a:solidFill>
              <a:cs typeface="B Traffic" pitchFamily="2" charset="-78"/>
            </a:endParaRPr>
          </a:p>
          <a:p>
            <a:pPr algn="r" rtl="1"/>
            <a:r>
              <a:rPr lang="fa-IR" dirty="0" smtClean="0">
                <a:solidFill>
                  <a:srgbClr val="002060"/>
                </a:solidFill>
                <a:cs typeface="B Traffic" pitchFamily="2" charset="-78"/>
              </a:rPr>
              <a:t>در مورد غیر خداوند تنها در جمله منفی بکار می رود. (احدی در خانه نیست.)</a:t>
            </a:r>
            <a:endParaRPr lang="en-US" dirty="0" smtClean="0">
              <a:solidFill>
                <a:srgbClr val="002060"/>
              </a:solidFill>
              <a:cs typeface="B Traffic" pitchFamily="2" charset="-78"/>
            </a:endParaRPr>
          </a:p>
        </p:txBody>
      </p:sp>
      <p:pic>
        <p:nvPicPr>
          <p:cNvPr id="11265" name="Picture 1" descr="C:\Users\satari\Desktop\انديشه 1 عكسها\New folder (2)\New folder\2\thumb_HM-20136174021197047471391652741.6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4199304" cy="6244319"/>
          </a:xfrm>
          <a:prstGeom prst="rect">
            <a:avLst/>
          </a:prstGeom>
          <a:noFill/>
        </p:spPr>
      </p:pic>
      <p:pic>
        <p:nvPicPr>
          <p:cNvPr id="11266" name="Picture 2" descr="C:\Users\satari\Desktop\انديشه 1 عكسها\New folder (2)\New folder\2\shadow-rooms2.jpg"/>
          <p:cNvPicPr>
            <a:picLocks noChangeAspect="1" noChangeArrowheads="1"/>
          </p:cNvPicPr>
          <p:nvPr/>
        </p:nvPicPr>
        <p:blipFill>
          <a:blip r:embed="rId3" cstate="print"/>
          <a:srcRect l="32151" r="5900" b="4545"/>
          <a:stretch>
            <a:fillRect/>
          </a:stretch>
        </p:blipFill>
        <p:spPr bwMode="auto">
          <a:xfrm>
            <a:off x="142844" y="285728"/>
            <a:ext cx="5463306" cy="628654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72198" y="214290"/>
            <a:ext cx="25346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/>
            <a:r>
              <a:rPr lang="fa-IR" sz="4000" b="1" dirty="0" smtClean="0">
                <a:cs typeface="B Homa" pitchFamily="2" charset="-78"/>
              </a:rPr>
              <a:t>از واحد تا احد</a:t>
            </a:r>
            <a:endParaRPr lang="en-US" sz="4000" b="1" dirty="0" smtClean="0">
              <a:cs typeface="B Homa" pitchFamily="2" charset="-78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41332" y="6125104"/>
            <a:ext cx="1066800" cy="5042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raffic" panose="00000400000000000000" pitchFamily="2" charset="-78"/>
              </a:rPr>
              <a:t>فهرست</a:t>
            </a:r>
            <a:endParaRPr lang="en-US" dirty="0">
              <a:solidFill>
                <a:srgbClr val="002060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8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2976" y="285728"/>
            <a:ext cx="7000924" cy="7954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پروردگار یک پارچه و بسیط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</p:txBody>
      </p:sp>
      <p:pic>
        <p:nvPicPr>
          <p:cNvPr id="5" name="Picture 3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785818" cy="915763"/>
          </a:xfrm>
          <a:prstGeom prst="rect">
            <a:avLst/>
          </a:prstGeom>
          <a:noFill/>
        </p:spPr>
      </p:pic>
      <p:pic>
        <p:nvPicPr>
          <p:cNvPr id="6" name="Picture 3" descr="C:\Users\satari\Desktop\انديشه 1 عكسها\png\bot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544756">
            <a:off x="7587817" y="226224"/>
            <a:ext cx="785498" cy="915763"/>
          </a:xfrm>
          <a:prstGeom prst="rect">
            <a:avLst/>
          </a:prstGeom>
          <a:noFill/>
        </p:spPr>
      </p:pic>
      <p:pic>
        <p:nvPicPr>
          <p:cNvPr id="1026" name="Picture 2" descr="C:\Users\satari\Desktop\انديشه 1 عكسها\New folder (2)\New folder\2\BornaLanguage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15707"/>
            <a:ext cx="8785925" cy="1222693"/>
          </a:xfrm>
          <a:prstGeom prst="rect">
            <a:avLst/>
          </a:prstGeom>
          <a:noFill/>
        </p:spPr>
      </p:pic>
      <p:sp>
        <p:nvSpPr>
          <p:cNvPr id="12" name="Horizontal Scroll 11"/>
          <p:cNvSpPr/>
          <p:nvPr/>
        </p:nvSpPr>
        <p:spPr>
          <a:xfrm>
            <a:off x="0" y="2133600"/>
            <a:ext cx="8839200" cy="4419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2  Karim" pitchFamily="2" charset="-78"/>
              </a:rPr>
              <a:t>اگر </a:t>
            </a:r>
            <a:r>
              <a:rPr lang="fa-IR" sz="2800" dirty="0">
                <a:latin typeface="Calibri" pitchFamily="34" charset="0"/>
                <a:ea typeface="Calibri" pitchFamily="34" charset="0"/>
                <a:cs typeface="2  Karim" pitchFamily="2" charset="-78"/>
              </a:rPr>
              <a:t>فرض شود كه ذات خدا مركّب از اجزائى است كه بالفعل وجود دارند، يا همه اجزاى مفروض، خدا و واجب الوجود هستند و يا دست كم، بعضى از آنها ممكن‏الوجود و نيازمندند.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latin typeface="Calibri" pitchFamily="34" charset="0"/>
                <a:ea typeface="Calibri" pitchFamily="34" charset="0"/>
                <a:cs typeface="2  Karim" pitchFamily="2" charset="-78"/>
              </a:rPr>
              <a:t>اگر همه اجزا، خدا و واجب الوجود باشند و نيازى به يكديگر نداشته باشند، بازگشت اين فرض به تعدد خدا و واجب الوجود است كه در بحث قبلى، ابطال گرديد. اگر فرض شود كه همه آنها به يكديگر نيازمندند، با فرض خدا و واجب الوجود بودن آنها ناسازگار است.</a:t>
            </a:r>
            <a:endParaRPr lang="en-US" sz="2800" dirty="0">
              <a:latin typeface="Arial" pitchFamily="34" charset="0"/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7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bhani\Desktop\downlo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26" y="381000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4200" y="285728"/>
            <a:ext cx="4648200" cy="7954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40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تثلیث</a:t>
            </a:r>
            <a:endParaRPr lang="en-US" sz="40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13926" y="2209800"/>
            <a:ext cx="8839200" cy="3733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latin typeface="Calibri" pitchFamily="34" charset="0"/>
                <a:ea typeface="Calibri" pitchFamily="34" charset="0"/>
                <a:cs typeface="2  Karim" pitchFamily="2" charset="-78"/>
              </a:rPr>
              <a:t>از ديدگاه اسلامى، تثليث (خداى پدر، خداى پسر و خداى روح‏القدس) باطل است، زيرا كه از دو حال خارج نيست: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latin typeface="Calibri" pitchFamily="34" charset="0"/>
                <a:ea typeface="Calibri" pitchFamily="34" charset="0"/>
                <a:cs typeface="2  Karim" pitchFamily="2" charset="-78"/>
              </a:rPr>
              <a:t>1</a:t>
            </a:r>
            <a:r>
              <a:rPr lang="fa-IR" sz="2800" dirty="0">
                <a:latin typeface="Calibri" pitchFamily="34" charset="0"/>
                <a:ea typeface="Calibri" pitchFamily="34" charset="0"/>
                <a:cs typeface="2  Karim" pitchFamily="2" charset="-78"/>
              </a:rPr>
              <a:t>. يا هر يك از اين سه خدا، داراى وجود و شخصيت مجزا و جداگانه‏اى هستند، يعنى هر يك از آنها خدايى مستقل مى‏باشند. در اين صورت با يكتايى خدا مخالف است.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latin typeface="Calibri" pitchFamily="34" charset="0"/>
                <a:ea typeface="Calibri" pitchFamily="34" charset="0"/>
                <a:cs typeface="2  Karim" pitchFamily="2" charset="-78"/>
              </a:rPr>
              <a:t>2. يا اين كه سه خدا داراى يك شخصيت بوده، و هر يك جزيى از آن را تشكيل مى‏دهند، در اين صورت نيز مستلزم تركيب بوده و با بساطت خدا مخالف است.</a:t>
            </a:r>
            <a:endParaRPr lang="en-US" sz="2800" dirty="0">
              <a:latin typeface="Arial" pitchFamily="34" charset="0"/>
              <a:cs typeface="2  Kari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9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document\leila\a\png\Arabesque_droi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61097">
            <a:off x="171166" y="242387"/>
            <a:ext cx="2671219" cy="208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orizontal Scroll 7"/>
          <p:cNvSpPr/>
          <p:nvPr/>
        </p:nvSpPr>
        <p:spPr>
          <a:xfrm>
            <a:off x="-76200" y="2362200"/>
            <a:ext cx="8077200" cy="3505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صفات </a:t>
            </a: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الهی،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در عين اختلاف مفهومى، در مقام عينيت، وحدت دارند. </a:t>
            </a:r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آن </a:t>
            </a:r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گونه نيست كه بخشى از ذات خدا را علم، بخشى ديگر را قدرت و بخش سوم را حيات تشكيل دهد. ذات خدا تماماً علم و تماماً قدرت و تماماً حيات و ... است.‏</a:t>
            </a: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2362200" y="381000"/>
            <a:ext cx="4572000" cy="13716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/>
              <a:t>2. </a:t>
            </a:r>
            <a:r>
              <a:rPr lang="fa-IR" sz="3200" dirty="0"/>
              <a:t>توحيد صفاتى‏</a:t>
            </a:r>
            <a:br>
              <a:rPr lang="fa-IR" sz="3200" dirty="0"/>
            </a:br>
            <a:endParaRPr lang="fa-IR" sz="3200" dirty="0"/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solidFill>
                <a:schemeClr val="tx1"/>
              </a:solidFill>
              <a:cs typeface="B Homa" pitchFamily="2" charset="-78"/>
            </a:endParaRPr>
          </a:p>
          <a:p>
            <a:pPr algn="ctr"/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263640" y="3265738"/>
            <a:ext cx="4724400" cy="1088524"/>
          </a:xfrm>
          <a:prstGeom prst="rect">
            <a:avLst/>
          </a:prstGeom>
          <a:solidFill>
            <a:srgbClr val="08DBF8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400" dirty="0" smtClean="0">
                <a:solidFill>
                  <a:schemeClr val="tx1"/>
                </a:solidFill>
                <a:latin typeface="Arial" pitchFamily="34" charset="0"/>
                <a:cs typeface="B Homa" pitchFamily="2" charset="-78"/>
              </a:rPr>
              <a:t>مراتب توحید</a:t>
            </a:r>
            <a:endParaRPr lang="fa-IR" sz="4400" dirty="0">
              <a:solidFill>
                <a:schemeClr val="tx1"/>
              </a:solidFill>
              <a:latin typeface="Arial" pitchFamily="34" charset="0"/>
              <a:cs typeface="B Homa" pitchFamily="2" charset="-78"/>
            </a:endParaRPr>
          </a:p>
        </p:txBody>
      </p:sp>
      <p:pic>
        <p:nvPicPr>
          <p:cNvPr id="9" name="Picture 8" descr="C:\Users\satari\Desktop\انديشه 1 عكسها\png\uzdfgh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546" y="69241"/>
            <a:ext cx="1258555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ardrop 11"/>
          <p:cNvSpPr/>
          <p:nvPr/>
        </p:nvSpPr>
        <p:spPr>
          <a:xfrm rot="19030443" flipH="1" flipV="1">
            <a:off x="8120395" y="287696"/>
            <a:ext cx="1010891" cy="1010891"/>
          </a:xfrm>
          <a:prstGeom prst="teardrop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47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966</Words>
  <Application>Microsoft Office PowerPoint</Application>
  <PresentationFormat>On-screen Show (4:3)</PresentationFormat>
  <Paragraphs>138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توحید مثل روحی در کالبد تمام مقررات اسلامی هست زيرا اعمال و رفتار انسان، جلوه عقيده و انديشه او است. اگر انديشه او توحيدى گردد، اعمال او نيز صبغه توحيدى به خود مى‏گيرد و اگر شرك در انديشه و قلب او راه يابد، در اعمال او نيز متجلى مى‏شود       </vt:lpstr>
      <vt:lpstr>     توحید مفید   وقتی موحد بودن مفید خواهد بود که توحید را به خاطر شکلی از زندگی که ارائه می کند، بفهمیم     </vt:lpstr>
      <vt:lpstr>   بنابراین:  توحید یک موضوع خشک ساده و یک سؤال علمی و مغزی صرف نیست. توحید مسأله ای است که دانستن و ندانستن آن حیاتی و تعیین کننده است. 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SOBHANI</dc:creator>
  <cp:lastModifiedBy>NPSoft</cp:lastModifiedBy>
  <cp:revision>14</cp:revision>
  <dcterms:created xsi:type="dcterms:W3CDTF">2006-08-16T00:00:00Z</dcterms:created>
  <dcterms:modified xsi:type="dcterms:W3CDTF">2019-08-17T12:20:38Z</dcterms:modified>
</cp:coreProperties>
</file>