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3"/>
  </p:notesMasterIdLst>
  <p:sldIdLst>
    <p:sldId id="276" r:id="rId2"/>
    <p:sldId id="281" r:id="rId3"/>
    <p:sldId id="283" r:id="rId4"/>
    <p:sldId id="285" r:id="rId5"/>
    <p:sldId id="287" r:id="rId6"/>
    <p:sldId id="289" r:id="rId7"/>
    <p:sldId id="291" r:id="rId8"/>
    <p:sldId id="293" r:id="rId9"/>
    <p:sldId id="295" r:id="rId10"/>
    <p:sldId id="298" r:id="rId11"/>
    <p:sldId id="297" r:id="rId12"/>
    <p:sldId id="300" r:id="rId13"/>
    <p:sldId id="302" r:id="rId14"/>
    <p:sldId id="304" r:id="rId15"/>
    <p:sldId id="306" r:id="rId16"/>
    <p:sldId id="308" r:id="rId17"/>
    <p:sldId id="310" r:id="rId18"/>
    <p:sldId id="312" r:id="rId19"/>
    <p:sldId id="314" r:id="rId20"/>
    <p:sldId id="316" r:id="rId21"/>
    <p:sldId id="31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88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C4D1-6BE8-48E5-9FCF-738F2D4F888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5EF8E-951F-4202-90B6-30BE17800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5EF8E-951F-4202-90B6-30BE1780020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5EF8E-951F-4202-90B6-30BE1780020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5EF8E-951F-4202-90B6-30BE1780020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13800" b="1" dirty="0" smtClean="0">
                <a:solidFill>
                  <a:schemeClr val="tx1"/>
                </a:solidFill>
                <a:cs typeface="B Mitra" pitchFamily="2" charset="-78"/>
              </a:rPr>
              <a:t>مهدویت</a:t>
            </a:r>
            <a:endParaRPr lang="fa-IR" sz="8000" b="1" dirty="0" smtClean="0">
              <a:solidFill>
                <a:schemeClr val="tx1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743200" y="381000"/>
            <a:ext cx="3124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prstClr val="black"/>
                </a:solidFill>
                <a:cs typeface="2  Yagut" pitchFamily="2" charset="-78"/>
              </a:rPr>
              <a:t>‏ بخش سوم</a:t>
            </a:r>
            <a:endParaRPr lang="fa-IR" sz="3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609600"/>
            <a:ext cx="9144000" cy="6858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733800" y="304800"/>
            <a:ext cx="35814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cs typeface="2  Yagut" pitchFamily="2" charset="-78"/>
              </a:rPr>
              <a:t>‏ </a:t>
            </a:r>
            <a:r>
              <a:rPr lang="fa-IR" sz="3600" b="1" dirty="0" smtClean="0">
                <a:cs typeface="2  Yagut" pitchFamily="2" charset="-78"/>
              </a:rPr>
              <a:t>طول عمر امام زمان (عج)</a:t>
            </a:r>
            <a:endParaRPr kumimoji="0" lang="fa-IR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D:\Documents and Settings\yamin\Desktop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0013"/>
            <a:ext cx="3429000" cy="127158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990600" y="1828800"/>
            <a:ext cx="8153400" cy="434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600" dirty="0" smtClean="0">
                <a:cs typeface="B Homa" pitchFamily="2" charset="-78"/>
              </a:rPr>
              <a:t>2. از نظر علمی نیز مطالعات زيست‏شناختى امكان طول عمر را تأييد مى‏</a:t>
            </a:r>
            <a:r>
              <a:rPr lang="fa-IR" sz="3600" dirty="0" smtClean="0">
                <a:cs typeface="B Homa" pitchFamily="2" charset="-78"/>
              </a:rPr>
              <a:t>كند. دكتر </a:t>
            </a:r>
            <a:r>
              <a:rPr lang="fa-IR" sz="3600" dirty="0" smtClean="0">
                <a:cs typeface="B Homa" pitchFamily="2" charset="-78"/>
              </a:rPr>
              <a:t>الكسيس كارل، برنده نخستين جايزه نوبل در </a:t>
            </a:r>
            <a:r>
              <a:rPr lang="fa-IR" sz="3600" dirty="0" smtClean="0">
                <a:cs typeface="B Homa" pitchFamily="2" charset="-78"/>
              </a:rPr>
              <a:t>آزمايش ‏</a:t>
            </a:r>
            <a:r>
              <a:rPr lang="fa-IR" sz="3600" dirty="0" smtClean="0">
                <a:cs typeface="B Homa" pitchFamily="2" charset="-78"/>
              </a:rPr>
              <a:t>هاى خود به اين نتیجه دست يافت که تا عارضه‏اى مانند كمبود مواد غذايى و يا ورود ميكروب‏ها براى سلول‏هاى زنده پيش نيايد، زنده خواهند ماند.</a:t>
            </a:r>
            <a:endParaRPr lang="fa-IR" sz="3600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609600"/>
            <a:ext cx="9144000" cy="6858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733800" y="304800"/>
            <a:ext cx="35814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cs typeface="2  Yagut" pitchFamily="2" charset="-78"/>
              </a:rPr>
              <a:t>‏ </a:t>
            </a:r>
            <a:r>
              <a:rPr lang="fa-IR" sz="3600" b="1" dirty="0" smtClean="0">
                <a:cs typeface="2  Yagut" pitchFamily="2" charset="-78"/>
              </a:rPr>
              <a:t>طول عمر امام زمان (عج)</a:t>
            </a:r>
            <a:endParaRPr kumimoji="0" lang="fa-IR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D:\Documents and Settings\yamin\Desktop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0013"/>
            <a:ext cx="3429000" cy="1271587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1066800" y="1676400"/>
            <a:ext cx="8077200" cy="48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600" dirty="0" smtClean="0">
                <a:cs typeface="B Homa" pitchFamily="2" charset="-78"/>
              </a:rPr>
              <a:t>3. در قرآن كريم نيز مواردي از عمرهاي طولاني آمده </a:t>
            </a:r>
            <a:r>
              <a:rPr lang="fa-IR" sz="3600" dirty="0" smtClean="0">
                <a:cs typeface="B Homa" pitchFamily="2" charset="-78"/>
              </a:rPr>
              <a:t>مانند:حضرت </a:t>
            </a:r>
            <a:r>
              <a:rPr lang="fa-IR" sz="3600" dirty="0" smtClean="0">
                <a:cs typeface="B Homa" pitchFamily="2" charset="-78"/>
              </a:rPr>
              <a:t>نوح (ع) را به سوي قومش فرستاديم، 950 سال در ميان آنان درنگ كرد .</a:t>
            </a:r>
          </a:p>
          <a:p>
            <a:pPr algn="r" rtl="1"/>
            <a:r>
              <a:rPr lang="fa-IR" sz="3600" dirty="0" smtClean="0">
                <a:cs typeface="B Homa" pitchFamily="2" charset="-78"/>
              </a:rPr>
              <a:t>در باره حضرت يونس  (ع) می فرماید : «اگر او از اهل تسبيح </a:t>
            </a:r>
            <a:r>
              <a:rPr lang="fa-IR" sz="3600" dirty="0" smtClean="0">
                <a:cs typeface="B Homa" pitchFamily="2" charset="-78"/>
              </a:rPr>
              <a:t>نبود </a:t>
            </a:r>
            <a:r>
              <a:rPr lang="fa-IR" sz="3600" dirty="0" smtClean="0">
                <a:cs typeface="B Homa" pitchFamily="2" charset="-78"/>
              </a:rPr>
              <a:t>تا قيامت وي رادر شكم ماهي نگه مي‌داشتم،»</a:t>
            </a:r>
            <a:endParaRPr lang="fa-IR" sz="3600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  <a:r>
              <a:rPr lang="fa-IR" sz="4800" b="1" dirty="0" smtClean="0">
                <a:solidFill>
                  <a:srgbClr val="CC3300"/>
                </a:solidFill>
                <a:cs typeface="B Mitra" pitchFamily="2" charset="-78"/>
              </a:rPr>
              <a:t>راز غیبت امام زمان</a:t>
            </a:r>
            <a:endParaRPr lang="fa-IR" sz="54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غيبت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حجج الهي از سنت هاي خداست . موسى‏بن عمران (ع)چهل روز از امت خود غايب شد و در ميقات به سر برد.حضرت مسيح به مشيت الهى از ديدگاه امت خويش پنهان گرديد، يونس نيز مدتى از قوم خود غايب شد.</a:t>
            </a:r>
            <a:endParaRPr lang="fa-IR" sz="36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90800" y="0"/>
            <a:ext cx="3124200" cy="2362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cs typeface="B Homa" pitchFamily="2" charset="-78"/>
              </a:rPr>
              <a:t>1.سنت الهی</a:t>
            </a:r>
            <a:endParaRPr lang="fa-IR" sz="32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  <a:r>
              <a:rPr lang="fa-IR" sz="4800" b="1" dirty="0" smtClean="0">
                <a:solidFill>
                  <a:srgbClr val="CC3300"/>
                </a:solidFill>
                <a:cs typeface="B Mitra" pitchFamily="2" charset="-78"/>
              </a:rPr>
              <a:t>راز غیبت امام زمان</a:t>
            </a:r>
            <a:endParaRPr lang="fa-IR" sz="54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راز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و حکمت واقعي غيبت را تنها خدا مي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داند</a:t>
            </a:r>
            <a:endParaRPr lang="fa-IR" sz="36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67000" y="685800"/>
            <a:ext cx="25908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Homa" pitchFamily="2" charset="-78"/>
              </a:rPr>
              <a:t>2. اسرار الهی</a:t>
            </a:r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  <a:r>
              <a:rPr lang="fa-IR" sz="4800" b="1" dirty="0" smtClean="0">
                <a:solidFill>
                  <a:srgbClr val="CC3300"/>
                </a:solidFill>
                <a:cs typeface="B Mitra" pitchFamily="2" charset="-78"/>
              </a:rPr>
              <a:t>راز غیبت امام زمان</a:t>
            </a:r>
            <a:endParaRPr lang="fa-IR" sz="54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3. امام‏باقر (ع)مى‏فرمايد: براى حضرت قائم غيبتى است قبل از ظهور. راوى علت آن را جويا شد. امام (ع)فرمود: براى جلوگيرى از كشته شدن.</a:t>
            </a:r>
          </a:p>
        </p:txBody>
      </p:sp>
      <p:sp>
        <p:nvSpPr>
          <p:cNvPr id="13" name="Oval 12"/>
          <p:cNvSpPr/>
          <p:nvPr/>
        </p:nvSpPr>
        <p:spPr>
          <a:xfrm>
            <a:off x="2667000" y="685800"/>
            <a:ext cx="25908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Homa" pitchFamily="2" charset="-78"/>
              </a:rPr>
              <a:t>3.حفظ امام</a:t>
            </a:r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  <a:r>
              <a:rPr lang="fa-IR" sz="4800" b="1" dirty="0" smtClean="0">
                <a:solidFill>
                  <a:srgbClr val="CC3300"/>
                </a:solidFill>
                <a:cs typeface="B Mitra" pitchFamily="2" charset="-78"/>
              </a:rPr>
              <a:t>راز غیبت امام زمان</a:t>
            </a:r>
            <a:endParaRPr lang="fa-IR" sz="54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مردم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در عصر غيبت آزموده مى‏شوند تا مراتب استوارى آنان در ايمان و اعتقاد سنجيده شود.</a:t>
            </a:r>
          </a:p>
        </p:txBody>
      </p:sp>
      <p:sp>
        <p:nvSpPr>
          <p:cNvPr id="13" name="Oval 12"/>
          <p:cNvSpPr/>
          <p:nvPr/>
        </p:nvSpPr>
        <p:spPr>
          <a:xfrm>
            <a:off x="2743200" y="685800"/>
            <a:ext cx="2895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/>
              <a:t>4. امتحان مردم</a:t>
            </a:r>
            <a:endParaRPr lang="fa-IR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عمود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خیمه عالم هستى، وجود حجت الهى است ؛ چنان كه در روایات متعددى آمده است: لوبقیت الارض یوما بغیر امام لساخت. اگر زمین از حجت خالی شود زمین فرو می رود.</a:t>
            </a:r>
          </a:p>
        </p:txBody>
      </p:sp>
      <p:sp>
        <p:nvSpPr>
          <p:cNvPr id="13" name="Oval 12"/>
          <p:cNvSpPr/>
          <p:nvPr/>
        </p:nvSpPr>
        <p:spPr>
          <a:xfrm>
            <a:off x="2286000" y="685800"/>
            <a:ext cx="29718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cs typeface="B Homa" pitchFamily="2" charset="-78"/>
              </a:rPr>
              <a:t>1. بر پایى عالم</a:t>
            </a:r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پیامبر(ص) فرمودند: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لایزال هذا الدین قائما حتى یكون علیكم اثنى عشر </a:t>
            </a:r>
            <a:r>
              <a:rPr lang="fa-IR" sz="44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خلیفه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قوام و استوارى دین به وجود دوازده نفر جانشین پیامبر است.</a:t>
            </a:r>
            <a:endParaRPr lang="fa-IR" sz="36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6000" y="685800"/>
            <a:ext cx="3276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cs typeface="B Homa" pitchFamily="2" charset="-78"/>
              </a:rPr>
              <a:t>2.</a:t>
            </a: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بقا و قوام دین </a:t>
            </a:r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امام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سجاد(ع) مى‏فرمایند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خداوند به واسطه ما رحمت را منتشر مى‏سازد و به ما باران مى‏فرستد و بركات را از زمین بیرون مى‏آورد.</a:t>
            </a:r>
          </a:p>
        </p:txBody>
      </p:sp>
      <p:sp>
        <p:nvSpPr>
          <p:cNvPr id="13" name="Oval 12"/>
          <p:cNvSpPr/>
          <p:nvPr/>
        </p:nvSpPr>
        <p:spPr>
          <a:xfrm>
            <a:off x="2438400" y="762000"/>
            <a:ext cx="3657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400" b="1" dirty="0" smtClean="0">
                <a:cs typeface="B Homa" pitchFamily="2" charset="-78"/>
              </a:rPr>
              <a:t>3. واسطه </a:t>
            </a:r>
            <a:r>
              <a:rPr lang="fa-IR" sz="2400" b="1" dirty="0" smtClean="0">
                <a:cs typeface="B Homa" pitchFamily="2" charset="-78"/>
              </a:rPr>
              <a:t>فیض </a:t>
            </a:r>
            <a:r>
              <a:rPr lang="fa-IR" sz="2400" b="1" dirty="0" smtClean="0">
                <a:cs typeface="B Homa" pitchFamily="2" charset="-78"/>
              </a:rPr>
              <a:t>الهى </a:t>
            </a:r>
            <a:endParaRPr lang="fa-IR" sz="24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از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امام باقر(ع) سؤال شد: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آیا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مردم به امام نیاز دارند؟حضرت در پاسخ فرمود: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latin typeface="Tahoma" pitchFamily="34" charset="0"/>
                <a:cs typeface="B Homa" pitchFamily="2" charset="-78"/>
              </a:rPr>
              <a:t>أجل لیرفع العذاب عن اهل </a:t>
            </a:r>
            <a:r>
              <a:rPr lang="fa-IR" sz="4400" dirty="0" smtClean="0">
                <a:solidFill>
                  <a:srgbClr val="FF0000"/>
                </a:solidFill>
                <a:latin typeface="Tahoma" pitchFamily="34" charset="0"/>
                <a:cs typeface="B Homa" pitchFamily="2" charset="-78"/>
              </a:rPr>
              <a:t>الارض</a:t>
            </a:r>
            <a:endParaRPr lang="fa-IR" sz="3600" dirty="0" smtClean="0">
              <a:solidFill>
                <a:srgbClr val="FF0000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بله تا از اهل زمین عذاب برداشته شود.</a:t>
            </a:r>
          </a:p>
        </p:txBody>
      </p:sp>
      <p:sp>
        <p:nvSpPr>
          <p:cNvPr id="13" name="Oval 12"/>
          <p:cNvSpPr/>
          <p:nvPr/>
        </p:nvSpPr>
        <p:spPr>
          <a:xfrm>
            <a:off x="2438400" y="762000"/>
            <a:ext cx="3657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cs typeface="B Homa" pitchFamily="2" charset="-78"/>
              </a:rPr>
              <a:t>4.رفع </a:t>
            </a:r>
            <a:r>
              <a:rPr lang="fa-IR" sz="2800" b="1" dirty="0" smtClean="0">
                <a:cs typeface="B Homa" pitchFamily="2" charset="-78"/>
              </a:rPr>
              <a:t>عذاب و امان اهل زمین</a:t>
            </a:r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1.بشارت ادیان پيش از اسلام‏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  <a:t>یهودیان معتقدند پادشاهی از نسل داوود به نام « ماشیح » روزگاری وعده خدا را، عملی خواهد ساخت و پادشاهی ابدی خدا را بر زمین استوار خواهد کرد.</a:t>
            </a:r>
          </a:p>
        </p:txBody>
      </p:sp>
      <p:sp>
        <p:nvSpPr>
          <p:cNvPr id="13" name="Oval 12"/>
          <p:cNvSpPr/>
          <p:nvPr/>
        </p:nvSpPr>
        <p:spPr>
          <a:xfrm>
            <a:off x="6019800" y="1066800"/>
            <a:ext cx="1752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1.آيين يهود  </a:t>
            </a:r>
            <a:endParaRPr lang="fa-IR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362200"/>
            <a:ext cx="7543800" cy="403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یکی از صفات حضرت صاحب الزمان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(عج)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غوث می باشد. </a:t>
            </a:r>
            <a:endParaRPr lang="fa-IR" sz="36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در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زیارت آل یاسین می خوانیم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السَّلَامُ </a:t>
            </a:r>
            <a:r>
              <a:rPr lang="fa-IR" sz="36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عَلَيْكَ أَيُّهَا الْعَلَمُ الْمَنْصُوبُ وَ الْعِلْمُ الْمَصْبُوبُ وَ الْغَوْثُ‏ وَ الرَّحْمَةُ الْوَاسِعَةُ 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6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38400" y="457200"/>
            <a:ext cx="3657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Homa" pitchFamily="2" charset="-78"/>
              </a:rPr>
              <a:t>5.فریادرسی</a:t>
            </a:r>
            <a:endParaRPr lang="fa-IR" sz="2800" b="1" dirty="0" smtClean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5400" b="1" dirty="0" smtClean="0">
                <a:solidFill>
                  <a:srgbClr val="CC3300"/>
                </a:solidFill>
                <a:cs typeface="B Mitra" pitchFamily="2" charset="-78"/>
              </a:rPr>
              <a:t>فوائد امام غائب(عج)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590800"/>
            <a:ext cx="7543800" cy="381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سليمان بن مهران از امام صادق (ع)مى پرسد : مردم چگونه از حجّت پنهانِ در پس پرده ، سود مى جويند؟ و امام در پاسخ مى فرمايد </a:t>
            </a:r>
            <a:r>
              <a:rPr lang="fa-IR" sz="32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كَما </a:t>
            </a:r>
            <a:r>
              <a:rPr lang="fa-IR" sz="32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يَنتَفِعونَ بِالشَّمسِ إذا سَتَرَهَا السَّحابُ همان گونه كه از خورشيد ، سود مى جويند ، هنگامى كه ابر ، آن را مى پوشاند 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38400" y="762000"/>
            <a:ext cx="3657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Homa" pitchFamily="2" charset="-78"/>
              </a:rPr>
              <a:t>6.برکت</a:t>
            </a:r>
            <a:endParaRPr lang="fa-IR" sz="3600" b="1" dirty="0" smtClean="0">
              <a:cs typeface="B Homa" pitchFamily="2" charset="-78"/>
            </a:endParaRPr>
          </a:p>
          <a:p>
            <a:pPr algn="r"/>
            <a:endParaRPr lang="fa-IR" sz="2800" b="1" dirty="0"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1.بشارت ادیان پيش از اسلام‏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انديشه موعود در مسيحت به سه گونه نشان داده شده است: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1. همان انديشه موعود يهودى است 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2. رجعت عيسى به مثابه داور جهان در آخر زمان،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3. در گونه سوم، سخن از شخص ديگرى است كه روح‏القدس مى‏دانند.</a:t>
            </a:r>
            <a:r>
              <a:rPr lang="fa-IR" sz="24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  <a:t/>
            </a:r>
            <a:br>
              <a:rPr lang="fa-IR" sz="24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</a:br>
            <a:endParaRPr lang="fa-IR" sz="2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38800" y="1066800"/>
            <a:ext cx="2133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2.آيين مسیحیت  </a:t>
            </a:r>
            <a:endParaRPr lang="fa-IR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1.بشارت ادیان پيش از اسلام‏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انديشه موعود در آيين هندو با شخصيتى به نام كلكى يا كلكين شكل مى‏گيرد.</a:t>
            </a:r>
            <a:endParaRPr lang="fa-IR" sz="2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38800" y="1219200"/>
            <a:ext cx="2133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Homa" pitchFamily="2" charset="-78"/>
              </a:rPr>
              <a:t>3.</a:t>
            </a:r>
            <a:r>
              <a:rPr lang="fa-IR" sz="2000" b="1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آيين هندو </a:t>
            </a:r>
          </a:p>
          <a:p>
            <a:pPr algn="ctr"/>
            <a:endParaRPr lang="fa-IR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1.بشارت ادیان پيش از اسلام‏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انديشه منجى موعود در آيين بودا، با مفهوم مَيْتريه تبيين مى‏گردد. ميتريه، به معناى مهربان است. در الهيات بودايى، او را بوداى پنجم و آخرين بودا از بودايان زمينى مى‏دانند كه هنوز نيامده است، امّا خواهد آمد تا همگان را نجات دهد.</a:t>
            </a:r>
            <a:endParaRPr lang="fa-IR" sz="24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38800" y="1219200"/>
            <a:ext cx="2133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4.آيين بودا</a:t>
            </a:r>
          </a:p>
          <a:p>
            <a:pPr algn="ctr"/>
            <a:r>
              <a:rPr lang="fa-IR" sz="2000" b="1" dirty="0" smtClean="0"/>
              <a:t> </a:t>
            </a: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  <a:p>
            <a:pPr algn="ctr"/>
            <a:endParaRPr lang="fa-IR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1.بشارت ادیان پيش از اسلام‏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2895600"/>
            <a:ext cx="75438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در اين آيين، موضوع موعودِ نجات‏بخش با مفهوم سَوشينت گره خورده است. سوشينت از ريشه سو به معناى سود رساننده است.</a:t>
            </a:r>
          </a:p>
        </p:txBody>
      </p:sp>
      <p:sp>
        <p:nvSpPr>
          <p:cNvPr id="13" name="Oval 12"/>
          <p:cNvSpPr/>
          <p:nvPr/>
        </p:nvSpPr>
        <p:spPr>
          <a:xfrm>
            <a:off x="5638800" y="1219200"/>
            <a:ext cx="21336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5.آيين زرتشت </a:t>
            </a:r>
          </a:p>
          <a:p>
            <a:pPr algn="ctr"/>
            <a:endParaRPr lang="fa-IR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2. بشارت قرآن كريم‏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1905000"/>
            <a:ext cx="7543800" cy="449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آیات بسیاری درباره امام زمان (عج) در قرآن وجود دارد. و بعضی تا 250 آیه از آیات قرآن را مرتبط به امام دانسته اند.در قرآن كريم روزى وعده داده شده است كه اسلام بر همه اديان چيره خواهد شد. مانند:</a:t>
            </a:r>
            <a:b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</a:b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وَ لَقَدْ كَتَبْنا فِي الزَّبُورِ مِنْ بَعْدِ الذِّكْرِ أَنَّ اْلأَرْضَ يَرِثُها عِبادِيَ الصَّالِحُونَ‏؛ ما از پى ذكر (كتاب) در زبور نوشتيم كه بندگان شايسته من وارث زمين خواهند شد.(انبياء 105)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752600" y="0"/>
            <a:ext cx="50292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32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3. فلسفه بعثت</a:t>
            </a: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4400" b="1" dirty="0" smtClean="0">
                <a:solidFill>
                  <a:srgbClr val="CC3300"/>
                </a:solidFill>
                <a:cs typeface="B Mitra" pitchFamily="2" charset="-78"/>
              </a:rPr>
              <a:t> مبانی مهدویت</a:t>
            </a: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04800" y="1524000"/>
            <a:ext cx="7543800" cy="533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یكى از مقاصد مهم پيامبران، تأسيس جامعه ايده‏آل بر اساس خداپرستى و بسط عدالت در سراسر زمين بوده است‏ اما براى هيچ‏كدام از آنان، شرايط تأسيس جامعه عدل جهانى تا به امروز فراهم نگرديده است. دو راه وجود دارد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1. بشر با قدرت امكانات ، سعادت و خوشبختي خويش را قرباني خواهد كرد 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  <a:t>2. تاريخ با اراده قاهر الهي رقم خواهد خورد . روشن است كه تاريخ بشر براى پيروان اديان، آينده‏اى جز پيروزى مطلق حق و تحقق همه آرمان‏هاى الهى نخواهد داشت‏.</a:t>
            </a:r>
            <a:br>
              <a:rPr lang="fa-IR" sz="2800" dirty="0" smtClean="0">
                <a:solidFill>
                  <a:srgbClr val="7030A0"/>
                </a:solidFill>
                <a:latin typeface="Tahoma" pitchFamily="34" charset="0"/>
                <a:cs typeface="B Homa" pitchFamily="2" charset="-78"/>
              </a:rPr>
            </a:br>
            <a:endParaRPr lang="fa-IR" sz="28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rgbClr val="7030A0"/>
              </a:solidFill>
              <a:latin typeface="Tahoma" pitchFamily="34" charset="0"/>
              <a:cs typeface="B Hom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609600"/>
            <a:ext cx="9144000" cy="6858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rgbClr val="002060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733800" y="304800"/>
            <a:ext cx="35814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cs typeface="2  Yagut" pitchFamily="2" charset="-78"/>
              </a:rPr>
              <a:t>‏ </a:t>
            </a:r>
            <a:r>
              <a:rPr lang="fa-IR" sz="3600" b="1" dirty="0" smtClean="0">
                <a:cs typeface="2  Yagut" pitchFamily="2" charset="-78"/>
              </a:rPr>
              <a:t>طول عمر امام زمان (عج)</a:t>
            </a:r>
            <a:endParaRPr kumimoji="0" lang="fa-IR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D:\Documents and Settings\yamin\Desktop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0013"/>
            <a:ext cx="3429000" cy="1271587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143000" y="3657600"/>
            <a:ext cx="78486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1.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از نظر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عقلی عمر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طولاني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محال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نیست و مانعي براي تحقق آن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وجود  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ندارد</a:t>
            </a:r>
            <a:r>
              <a:rPr lang="fa-IR" sz="4000" dirty="0" smtClean="0">
                <a:solidFill>
                  <a:srgbClr val="002060"/>
                </a:solidFill>
                <a:cs typeface="B Homa" pitchFamily="2" charset="-78"/>
              </a:rPr>
              <a:t>.</a:t>
            </a:r>
            <a:endParaRPr lang="fa-IR" sz="4000" dirty="0" smtClean="0">
              <a:solidFill>
                <a:srgbClr val="002060"/>
              </a:solidFill>
              <a:cs typeface="B Homa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95400" y="1600200"/>
            <a:ext cx="7620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dirty="0" smtClean="0"/>
              <a:t>1190 سال از میلاد باسعادت حضرت مهدی (عج )می گذرد.طول عمر مهدى موعود، از منظر دين، عقل، و علم قابل دفاع است</a:t>
            </a:r>
            <a:r>
              <a:rPr lang="fa-IR" sz="3600" dirty="0" smtClean="0"/>
              <a:t>.</a:t>
            </a:r>
          </a:p>
          <a:p>
            <a:pPr algn="r" rtl="1"/>
            <a:endParaRPr lang="fa-IR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1026</Words>
  <Application>Microsoft Office PowerPoint</Application>
  <PresentationFormat>On-screen Show (4:3)</PresentationFormat>
  <Paragraphs>243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ali</dc:creator>
  <cp:lastModifiedBy>NPSoft</cp:lastModifiedBy>
  <cp:revision>34</cp:revision>
  <dcterms:created xsi:type="dcterms:W3CDTF">2006-08-16T00:00:00Z</dcterms:created>
  <dcterms:modified xsi:type="dcterms:W3CDTF">2019-07-31T05:52:07Z</dcterms:modified>
</cp:coreProperties>
</file>