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08" r:id="rId2"/>
    <p:sldId id="442" r:id="rId3"/>
    <p:sldId id="444" r:id="rId4"/>
    <p:sldId id="446" r:id="rId5"/>
    <p:sldId id="256" r:id="rId6"/>
    <p:sldId id="401" r:id="rId7"/>
    <p:sldId id="257" r:id="rId8"/>
    <p:sldId id="258" r:id="rId9"/>
    <p:sldId id="259" r:id="rId10"/>
    <p:sldId id="404" r:id="rId11"/>
    <p:sldId id="260" r:id="rId12"/>
    <p:sldId id="261" r:id="rId13"/>
    <p:sldId id="262" r:id="rId14"/>
    <p:sldId id="263" r:id="rId15"/>
    <p:sldId id="264" r:id="rId16"/>
    <p:sldId id="265" r:id="rId17"/>
    <p:sldId id="418" r:id="rId18"/>
    <p:sldId id="420" r:id="rId19"/>
    <p:sldId id="422" r:id="rId20"/>
    <p:sldId id="424" r:id="rId21"/>
    <p:sldId id="426" r:id="rId22"/>
    <p:sldId id="428" r:id="rId23"/>
    <p:sldId id="430" r:id="rId24"/>
    <p:sldId id="432" r:id="rId25"/>
    <p:sldId id="434" r:id="rId26"/>
    <p:sldId id="440" r:id="rId27"/>
    <p:sldId id="448" r:id="rId28"/>
    <p:sldId id="450" r:id="rId29"/>
    <p:sldId id="41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2CD2E"/>
    <a:srgbClr val="F9F29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43" autoAdjust="0"/>
    <p:restoredTop sz="94324" autoAdjust="0"/>
  </p:normalViewPr>
  <p:slideViewPr>
    <p:cSldViewPr>
      <p:cViewPr>
        <p:scale>
          <a:sx n="94" d="100"/>
          <a:sy n="94" d="100"/>
        </p:scale>
        <p:origin x="-20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pie3DChart>
        <c:varyColors val="1"/>
        <c:ser>
          <c:idx val="0"/>
          <c:order val="0"/>
          <c:tx>
            <c:strRef>
              <c:f>Sheet1!$B$1</c:f>
              <c:strCache>
                <c:ptCount val="1"/>
                <c:pt idx="0">
                  <c:v>Sales</c:v>
                </c:pt>
              </c:strCache>
            </c:strRef>
          </c:tx>
          <c:dPt>
            <c:idx val="0"/>
            <c:spPr>
              <a:solidFill>
                <a:srgbClr val="3366FF"/>
              </a:solidFill>
            </c:spPr>
          </c:dPt>
          <c:dPt>
            <c:idx val="1"/>
            <c:spPr>
              <a:solidFill>
                <a:srgbClr val="FF0066"/>
              </a:solidFill>
              <a:ln>
                <a:solidFill>
                  <a:srgbClr val="0070C0"/>
                </a:solidFill>
              </a:ln>
              <a:scene3d>
                <a:camera prst="orthographicFront"/>
                <a:lightRig rig="threePt" dir="t"/>
              </a:scene3d>
              <a:sp3d prstMaterial="matte">
                <a:bevelB w="165100" prst="coolSlant"/>
              </a:sp3d>
            </c:spPr>
          </c:dPt>
          <c:dLbls>
            <c:dLbl>
              <c:idx val="0"/>
              <c:layout>
                <c:manualLayout>
                  <c:x val="-0.24860941601049949"/>
                  <c:y val="6.3619340551181097E-2"/>
                </c:manualLayout>
              </c:layout>
              <c:tx>
                <c:rich>
                  <a:bodyPr/>
                  <a:lstStyle/>
                  <a:p>
                    <a:r>
                      <a:rPr lang="fa-IR" dirty="0" smtClean="0">
                        <a:cs typeface="2  Lotus" panose="00000400000000000000" pitchFamily="2" charset="-78"/>
                      </a:rPr>
                      <a:t>خیر  38%</a:t>
                    </a:r>
                    <a:endParaRPr lang="fa-IR" dirty="0">
                      <a:cs typeface="2  Lotus" panose="00000400000000000000" pitchFamily="2" charset="-78"/>
                    </a:endParaRPr>
                  </a:p>
                </c:rich>
              </c:tx>
              <c:showVal val="1"/>
              <c:showCatName val="1"/>
              <c:extLst>
                <c:ext xmlns:c15="http://schemas.microsoft.com/office/drawing/2012/chart" uri="{CE6537A1-D6FC-4f65-9D91-7224C49458BB}">
                  <c15:layout/>
                </c:ext>
              </c:extLst>
            </c:dLbl>
            <c:dLbl>
              <c:idx val="1"/>
              <c:layout>
                <c:manualLayout>
                  <c:x val="0.25813024934383205"/>
                  <c:y val="-0.14485482283464568"/>
                </c:manualLayout>
              </c:layout>
              <c:tx>
                <c:rich>
                  <a:bodyPr/>
                  <a:lstStyle/>
                  <a:p>
                    <a:r>
                      <a:rPr lang="fa-IR" dirty="0" smtClean="0">
                        <a:cs typeface="2  Lotus" panose="00000400000000000000" pitchFamily="2" charset="-78"/>
                      </a:rPr>
                      <a:t> بـله  </a:t>
                    </a:r>
                    <a:r>
                      <a:rPr lang="fa-IR" b="1" dirty="0">
                        <a:cs typeface="2  Lotus" panose="00000400000000000000" pitchFamily="2" charset="-78"/>
                      </a:rPr>
                      <a:t>6</a:t>
                    </a:r>
                    <a:r>
                      <a:rPr lang="fa-IR" dirty="0">
                        <a:cs typeface="2  Lotus" panose="00000400000000000000" pitchFamily="2" charset="-78"/>
                      </a:rPr>
                      <a:t>2%</a:t>
                    </a:r>
                  </a:p>
                </c:rich>
              </c:tx>
              <c:showVal val="1"/>
              <c:showCatName val="1"/>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a:lstStyle/>
              <a:p>
                <a:pPr>
                  <a:defRPr lang="fa-IR" sz="2400">
                    <a:cs typeface=" Mitra" pitchFamily="2" charset="-78"/>
                  </a:defRPr>
                </a:pPr>
                <a:endParaRPr lang="en-US"/>
              </a:p>
            </c:txPr>
            <c:showVal val="1"/>
            <c:showCatName val="1"/>
            <c:showLeaderLines val="1"/>
            <c:extLst>
              <c:ext xmlns:c15="http://schemas.microsoft.com/office/drawing/2012/chart" uri="{CE6537A1-D6FC-4f65-9D91-7224C49458BB}"/>
            </c:extLst>
          </c:dLbls>
          <c:cat>
            <c:strRef>
              <c:f>Sheet1!$A$2:$A$5</c:f>
              <c:strCache>
                <c:ptCount val="2"/>
                <c:pt idx="0">
                  <c:v>خیر</c:v>
                </c:pt>
                <c:pt idx="1">
                  <c:v>بله</c:v>
                </c:pt>
              </c:strCache>
            </c:strRef>
          </c:cat>
          <c:val>
            <c:numRef>
              <c:f>Sheet1!$B$2:$B$5</c:f>
              <c:numCache>
                <c:formatCode>0%</c:formatCode>
                <c:ptCount val="4"/>
                <c:pt idx="0">
                  <c:v>0.38000000000000111</c:v>
                </c:pt>
                <c:pt idx="1">
                  <c:v>0.62000000000000199</c:v>
                </c:pt>
              </c:numCache>
            </c:numRef>
          </c:val>
        </c:ser>
        <c:dLbls>
          <c:showVal val="1"/>
          <c:showCatName val="1"/>
        </c:dLbls>
      </c:pie3DChart>
    </c:plotArea>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pie3DChart>
        <c:varyColors val="1"/>
        <c:ser>
          <c:idx val="0"/>
          <c:order val="0"/>
          <c:tx>
            <c:strRef>
              <c:f>Sheet1!$B$1</c:f>
              <c:strCache>
                <c:ptCount val="1"/>
                <c:pt idx="0">
                  <c:v>Sales</c:v>
                </c:pt>
              </c:strCache>
            </c:strRef>
          </c:tx>
          <c:spPr>
            <a:solidFill>
              <a:srgbClr val="FF0066"/>
            </a:solidFill>
          </c:spPr>
          <c:dPt>
            <c:idx val="1"/>
            <c:spPr>
              <a:solidFill>
                <a:srgbClr val="3366FF"/>
              </a:solidFill>
              <a:ln>
                <a:solidFill>
                  <a:srgbClr val="0070C0"/>
                </a:solidFill>
              </a:ln>
              <a:scene3d>
                <a:camera prst="orthographicFront"/>
                <a:lightRig rig="threePt" dir="t"/>
              </a:scene3d>
              <a:sp3d prstMaterial="matte">
                <a:bevelB w="165100" prst="coolSlant"/>
              </a:sp3d>
            </c:spPr>
          </c:dPt>
          <c:dLbls>
            <c:dLbl>
              <c:idx val="0"/>
              <c:layout>
                <c:manualLayout>
                  <c:x val="-0.2720893483569603"/>
                  <c:y val="-8.5815976638909733E-2"/>
                </c:manualLayout>
              </c:layout>
              <c:tx>
                <c:rich>
                  <a:bodyPr/>
                  <a:lstStyle/>
                  <a:p>
                    <a:r>
                      <a:rPr lang="fa-IR" dirty="0" smtClean="0">
                        <a:cs typeface="2  Lotus" panose="00000400000000000000" pitchFamily="2" charset="-78"/>
                      </a:rPr>
                      <a:t>خیر  53%</a:t>
                    </a:r>
                    <a:endParaRPr lang="fa-IR" dirty="0">
                      <a:cs typeface="2  Lotus" panose="00000400000000000000" pitchFamily="2" charset="-78"/>
                    </a:endParaRPr>
                  </a:p>
                </c:rich>
              </c:tx>
              <c:showVal val="1"/>
              <c:showCatName val="1"/>
              <c:extLst>
                <c:ext xmlns:c15="http://schemas.microsoft.com/office/drawing/2012/chart" uri="{CE6537A1-D6FC-4f65-9D91-7224C49458BB}">
                  <c15:layout/>
                </c:ext>
              </c:extLst>
            </c:dLbl>
            <c:dLbl>
              <c:idx val="1"/>
              <c:layout>
                <c:manualLayout>
                  <c:x val="0.24639032553363341"/>
                  <c:y val="4.3227511359804863E-2"/>
                </c:manualLayout>
              </c:layout>
              <c:tx>
                <c:rich>
                  <a:bodyPr/>
                  <a:lstStyle/>
                  <a:p>
                    <a:r>
                      <a:rPr lang="fa-IR" dirty="0" smtClean="0">
                        <a:cs typeface="2  Lotus" panose="00000400000000000000" pitchFamily="2" charset="-78"/>
                      </a:rPr>
                      <a:t> بـله  </a:t>
                    </a:r>
                    <a:r>
                      <a:rPr lang="fa-IR" b="1" dirty="0" smtClean="0">
                        <a:cs typeface="2  Lotus" panose="00000400000000000000" pitchFamily="2" charset="-78"/>
                      </a:rPr>
                      <a:t>47</a:t>
                    </a:r>
                    <a:r>
                      <a:rPr lang="fa-IR" dirty="0" smtClean="0">
                        <a:cs typeface="2  Lotus" panose="00000400000000000000" pitchFamily="2" charset="-78"/>
                      </a:rPr>
                      <a:t>%</a:t>
                    </a:r>
                    <a:endParaRPr lang="fa-IR" dirty="0">
                      <a:cs typeface="2  Lotus" panose="00000400000000000000" pitchFamily="2" charset="-78"/>
                    </a:endParaRPr>
                  </a:p>
                </c:rich>
              </c:tx>
              <c:showVal val="1"/>
              <c:showCatName val="1"/>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a:lstStyle/>
              <a:p>
                <a:pPr>
                  <a:defRPr lang="fa-IR" sz="2400">
                    <a:cs typeface=" Mitra" pitchFamily="2" charset="-78"/>
                  </a:defRPr>
                </a:pPr>
                <a:endParaRPr lang="en-US"/>
              </a:p>
            </c:txPr>
            <c:showVal val="1"/>
            <c:showCatName val="1"/>
            <c:showLeaderLines val="1"/>
            <c:extLst>
              <c:ext xmlns:c15="http://schemas.microsoft.com/office/drawing/2012/chart" uri="{CE6537A1-D6FC-4f65-9D91-7224C49458BB}"/>
            </c:extLst>
          </c:dLbls>
          <c:cat>
            <c:strRef>
              <c:f>Sheet1!$A$2:$A$5</c:f>
              <c:strCache>
                <c:ptCount val="2"/>
                <c:pt idx="0">
                  <c:v>خیر</c:v>
                </c:pt>
                <c:pt idx="1">
                  <c:v>بله</c:v>
                </c:pt>
              </c:strCache>
            </c:strRef>
          </c:cat>
          <c:val>
            <c:numRef>
              <c:f>Sheet1!$B$2:$B$5</c:f>
              <c:numCache>
                <c:formatCode>0%</c:formatCode>
                <c:ptCount val="4"/>
                <c:pt idx="0">
                  <c:v>0.53</c:v>
                </c:pt>
                <c:pt idx="1">
                  <c:v>0.47000000000000008</c:v>
                </c:pt>
              </c:numCache>
            </c:numRef>
          </c:val>
        </c:ser>
        <c:dLbls>
          <c:showVal val="1"/>
          <c:showCatName val="1"/>
        </c:dLbls>
      </c:pie3DChart>
    </c:plotArea>
    <c:plotVisOnly val="1"/>
    <c:dispBlanksAs val="zero"/>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pie3DChart>
        <c:varyColors val="1"/>
        <c:ser>
          <c:idx val="0"/>
          <c:order val="0"/>
          <c:tx>
            <c:strRef>
              <c:f>Sheet1!$B$1</c:f>
              <c:strCache>
                <c:ptCount val="1"/>
                <c:pt idx="0">
                  <c:v>Sales</c:v>
                </c:pt>
              </c:strCache>
            </c:strRef>
          </c:tx>
          <c:dPt>
            <c:idx val="0"/>
            <c:spPr>
              <a:solidFill>
                <a:srgbClr val="92D050"/>
              </a:solidFill>
            </c:spPr>
          </c:dPt>
          <c:dPt>
            <c:idx val="1"/>
            <c:spPr>
              <a:solidFill>
                <a:srgbClr val="FF0066"/>
              </a:solidFill>
            </c:spPr>
          </c:dPt>
          <c:dPt>
            <c:idx val="2"/>
            <c:spPr>
              <a:solidFill>
                <a:srgbClr val="3366FF"/>
              </a:solidFill>
              <a:ln w="12700"/>
              <a:scene3d>
                <a:camera prst="orthographicFront"/>
                <a:lightRig rig="threePt" dir="t"/>
              </a:scene3d>
              <a:sp3d prstMaterial="matte"/>
            </c:spPr>
          </c:dPt>
          <c:dLbls>
            <c:dLbl>
              <c:idx val="0"/>
              <c:layout/>
              <c:tx>
                <c:rich>
                  <a:bodyPr/>
                  <a:lstStyle/>
                  <a:p>
                    <a:r>
                      <a:rPr lang="fa-IR"/>
                      <a:t>ازدواج </a:t>
                    </a:r>
                    <a:r>
                      <a:rPr lang="fa-IR" smtClean="0"/>
                      <a:t>موفق%6</a:t>
                    </a:r>
                    <a:endParaRPr lang="fa-IR" dirty="0"/>
                  </a:p>
                </c:rich>
              </c:tx>
              <c:showVal val="1"/>
              <c:showCatName val="1"/>
              <c:extLst>
                <c:ext xmlns:c15="http://schemas.microsoft.com/office/drawing/2012/chart" uri="{CE6537A1-D6FC-4f65-9D91-7224C49458BB}">
                  <c15:layout/>
                </c:ext>
              </c:extLst>
            </c:dLbl>
            <c:dLbl>
              <c:idx val="1"/>
              <c:layout/>
              <c:tx>
                <c:rich>
                  <a:bodyPr/>
                  <a:lstStyle/>
                  <a:p>
                    <a:r>
                      <a:rPr lang="fa-IR"/>
                      <a:t>ازدواج </a:t>
                    </a:r>
                    <a:r>
                      <a:rPr lang="fa-IR" smtClean="0"/>
                      <a:t>ناموفق%7</a:t>
                    </a:r>
                    <a:endParaRPr lang="fa-IR" dirty="0"/>
                  </a:p>
                </c:rich>
              </c:tx>
              <c:showVal val="1"/>
              <c:showCatName val="1"/>
              <c:extLst>
                <c:ext xmlns:c15="http://schemas.microsoft.com/office/drawing/2012/chart" uri="{CE6537A1-D6FC-4f65-9D91-7224C49458BB}">
                  <c15:layout/>
                </c:ext>
              </c:extLst>
            </c:dLbl>
            <c:dLbl>
              <c:idx val="2"/>
              <c:layout>
                <c:manualLayout>
                  <c:x val="0.21465113394022844"/>
                  <c:y val="-0.29971057052404304"/>
                </c:manualLayout>
              </c:layout>
              <c:tx>
                <c:rich>
                  <a:bodyPr/>
                  <a:lstStyle/>
                  <a:p>
                    <a:r>
                      <a:rPr lang="fa-IR" dirty="0" smtClean="0">
                        <a:solidFill>
                          <a:schemeClr val="bg1"/>
                        </a:solidFill>
                      </a:rPr>
                      <a:t>% </a:t>
                    </a:r>
                    <a:r>
                      <a:rPr lang="fa-IR" dirty="0">
                        <a:solidFill>
                          <a:schemeClr val="bg1"/>
                        </a:solidFill>
                      </a:rPr>
                      <a:t>87</a:t>
                    </a:r>
                  </a:p>
                </c:rich>
              </c:tx>
              <c:showVal val="1"/>
              <c:showCatName val="1"/>
              <c:extLst>
                <c:ext xmlns:c15="http://schemas.microsoft.com/office/drawing/2012/chart" uri="{CE6537A1-D6FC-4f65-9D91-7224C49458BB}">
                  <c15:layout/>
                </c:ext>
              </c:extLst>
            </c:dLbl>
            <c:spPr>
              <a:noFill/>
              <a:ln>
                <a:noFill/>
              </a:ln>
              <a:effectLst/>
            </c:spPr>
            <c:txPr>
              <a:bodyPr/>
              <a:lstStyle/>
              <a:p>
                <a:pPr>
                  <a:defRPr lang="fa-IR" sz="2000">
                    <a:cs typeface="2  Lotus" panose="00000400000000000000" pitchFamily="2" charset="-78"/>
                  </a:defRPr>
                </a:pPr>
                <a:endParaRPr lang="en-US"/>
              </a:p>
            </c:txPr>
            <c:showVal val="1"/>
            <c:showCatName val="1"/>
            <c:showLeaderLines val="1"/>
            <c:extLst>
              <c:ext xmlns:c15="http://schemas.microsoft.com/office/drawing/2012/chart" uri="{CE6537A1-D6FC-4f65-9D91-7224C49458BB}"/>
            </c:extLst>
          </c:dLbls>
          <c:cat>
            <c:strRef>
              <c:f>Sheet1!$A$2:$A$4</c:f>
              <c:strCache>
                <c:ptCount val="3"/>
                <c:pt idx="0">
                  <c:v>ازدواج موفق</c:v>
                </c:pt>
                <c:pt idx="1">
                  <c:v>ازدواج ناموفق</c:v>
                </c:pt>
                <c:pt idx="2">
                  <c:v>شکست یا بلاتکلیفی</c:v>
                </c:pt>
              </c:strCache>
            </c:strRef>
          </c:cat>
          <c:val>
            <c:numRef>
              <c:f>Sheet1!$B$2:$B$4</c:f>
              <c:numCache>
                <c:formatCode>General</c:formatCode>
                <c:ptCount val="3"/>
                <c:pt idx="0">
                  <c:v>6</c:v>
                </c:pt>
                <c:pt idx="1">
                  <c:v>7</c:v>
                </c:pt>
                <c:pt idx="2">
                  <c:v>87</c:v>
                </c:pt>
              </c:numCache>
            </c:numRef>
          </c:val>
        </c:ser>
        <c:dLbls>
          <c:showVal val="1"/>
          <c:showCatName val="1"/>
        </c:dLbls>
      </c:pie3DChart>
    </c:plotArea>
    <c:plotVisOnly val="1"/>
    <c:dispBlanksAs val="zero"/>
  </c:chart>
  <c:txPr>
    <a:bodyPr/>
    <a:lstStyle/>
    <a:p>
      <a:pPr>
        <a:defRPr sz="18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B8862-F43E-4CCC-9779-E3F904554422}" type="doc">
      <dgm:prSet loTypeId="urn:microsoft.com/office/officeart/2005/8/layout/matrix1" loCatId="matrix" qsTypeId="urn:microsoft.com/office/officeart/2005/8/quickstyle/3d7" qsCatId="3D" csTypeId="urn:microsoft.com/office/officeart/2005/8/colors/accent1_2" csCatId="accent1" phldr="1"/>
      <dgm:spPr/>
      <dgm:t>
        <a:bodyPr/>
        <a:lstStyle/>
        <a:p>
          <a:endParaRPr lang="en-US"/>
        </a:p>
      </dgm:t>
    </dgm:pt>
    <dgm:pt modelId="{A182A8EB-C3A0-437A-9B96-C98F1CCF82BE}">
      <dgm:prSet phldrT="[Text]" custT="1"/>
      <dgm:spPr/>
      <dgm:t>
        <a:bodyPr/>
        <a:lstStyle/>
        <a:p>
          <a:r>
            <a:rPr lang="fa-IR" sz="4400" b="1" dirty="0" smtClean="0">
              <a:solidFill>
                <a:srgbClr val="C00000"/>
              </a:solidFill>
              <a:cs typeface="B Homa" pitchFamily="2" charset="-78"/>
            </a:rPr>
            <a:t>ارزشيابي</a:t>
          </a:r>
          <a:endParaRPr lang="en-US" sz="4400" b="1" dirty="0">
            <a:solidFill>
              <a:srgbClr val="C00000"/>
            </a:solidFill>
            <a:cs typeface="B Homa" pitchFamily="2" charset="-78"/>
          </a:endParaRPr>
        </a:p>
      </dgm:t>
    </dgm:pt>
    <dgm:pt modelId="{A3BDDB27-4507-41B8-8FAA-7989AF638FAD}" type="parTrans" cxnId="{5832D699-131F-4493-857F-3B3D07000AB2}">
      <dgm:prSet/>
      <dgm:spPr/>
      <dgm:t>
        <a:bodyPr/>
        <a:lstStyle/>
        <a:p>
          <a:endParaRPr lang="en-US"/>
        </a:p>
      </dgm:t>
    </dgm:pt>
    <dgm:pt modelId="{F27FC321-6284-440F-8638-50A6B5A83BD8}" type="sibTrans" cxnId="{5832D699-131F-4493-857F-3B3D07000AB2}">
      <dgm:prSet/>
      <dgm:spPr/>
      <dgm:t>
        <a:bodyPr/>
        <a:lstStyle/>
        <a:p>
          <a:endParaRPr lang="en-US"/>
        </a:p>
      </dgm:t>
    </dgm:pt>
    <dgm:pt modelId="{5891BF6B-95FB-4C0E-823A-7D2B4881DFA7}">
      <dgm:prSet phldrT="[Text]" custT="1"/>
      <dgm:spPr/>
      <dgm:t>
        <a:bodyPr/>
        <a:lstStyle/>
        <a:p>
          <a:pPr algn="ctr"/>
          <a:endParaRPr lang="en-US" sz="3600" dirty="0">
            <a:cs typeface="B Mitra" pitchFamily="2" charset="-78"/>
          </a:endParaRPr>
        </a:p>
      </dgm:t>
    </dgm:pt>
    <dgm:pt modelId="{936F8373-5E9D-4DB0-A96A-A420B756CD37}" type="parTrans" cxnId="{4E27078B-0DD8-40A7-8BE6-EF26AFBBC87B}">
      <dgm:prSet/>
      <dgm:spPr/>
      <dgm:t>
        <a:bodyPr/>
        <a:lstStyle/>
        <a:p>
          <a:endParaRPr lang="en-US"/>
        </a:p>
      </dgm:t>
    </dgm:pt>
    <dgm:pt modelId="{E728150F-1868-44C7-AD66-FF0014126285}" type="sibTrans" cxnId="{4E27078B-0DD8-40A7-8BE6-EF26AFBBC87B}">
      <dgm:prSet/>
      <dgm:spPr/>
      <dgm:t>
        <a:bodyPr/>
        <a:lstStyle/>
        <a:p>
          <a:endParaRPr lang="en-US"/>
        </a:p>
      </dgm:t>
    </dgm:pt>
    <dgm:pt modelId="{41958F3F-E6F4-47AD-A34E-7261C820596A}">
      <dgm:prSet phldrT="[Text]" custT="1">
        <dgm:style>
          <a:lnRef idx="3">
            <a:schemeClr val="lt1"/>
          </a:lnRef>
          <a:fillRef idx="1">
            <a:schemeClr val="accent3"/>
          </a:fillRef>
          <a:effectRef idx="1">
            <a:schemeClr val="accent3"/>
          </a:effectRef>
          <a:fontRef idx="minor">
            <a:schemeClr val="lt1"/>
          </a:fontRef>
        </dgm:style>
      </dgm:prSet>
      <dgm:spPr/>
      <dgm:t>
        <a:bodyPr/>
        <a:lstStyle/>
        <a:p>
          <a:endParaRPr lang="en-US" sz="3600" dirty="0">
            <a:cs typeface="B Mitra" pitchFamily="2" charset="-78"/>
          </a:endParaRPr>
        </a:p>
      </dgm:t>
    </dgm:pt>
    <dgm:pt modelId="{99978D52-7977-47CF-A45A-E71B7487738F}" type="parTrans" cxnId="{F6AB90E1-0C27-430E-B54B-2589FCBC6694}">
      <dgm:prSet/>
      <dgm:spPr/>
      <dgm:t>
        <a:bodyPr/>
        <a:lstStyle/>
        <a:p>
          <a:endParaRPr lang="en-US"/>
        </a:p>
      </dgm:t>
    </dgm:pt>
    <dgm:pt modelId="{391E069E-55AE-4736-90B5-257B5037A92F}" type="sibTrans" cxnId="{F6AB90E1-0C27-430E-B54B-2589FCBC6694}">
      <dgm:prSet/>
      <dgm:spPr/>
      <dgm:t>
        <a:bodyPr/>
        <a:lstStyle/>
        <a:p>
          <a:endParaRPr lang="en-US"/>
        </a:p>
      </dgm:t>
    </dgm:pt>
    <dgm:pt modelId="{29CE58CF-9BB6-432F-AB8B-8C907F564E80}">
      <dgm:prSet phldrT="[Text]" custT="1"/>
      <dgm:spPr/>
      <dgm:t>
        <a:bodyPr/>
        <a:lstStyle/>
        <a:p>
          <a:endParaRPr lang="en-US" sz="3600" dirty="0">
            <a:cs typeface="B Mitra" pitchFamily="2" charset="-78"/>
          </a:endParaRPr>
        </a:p>
      </dgm:t>
    </dgm:pt>
    <dgm:pt modelId="{7566514B-9A99-44F3-AFCE-58F5420032DD}" type="parTrans" cxnId="{4CF4B865-2302-47EF-AC42-207AB23C0B3E}">
      <dgm:prSet/>
      <dgm:spPr/>
      <dgm:t>
        <a:bodyPr/>
        <a:lstStyle/>
        <a:p>
          <a:endParaRPr lang="en-US"/>
        </a:p>
      </dgm:t>
    </dgm:pt>
    <dgm:pt modelId="{C1F03DE7-D77F-4C64-8B80-9AB41796D7E0}" type="sibTrans" cxnId="{4CF4B865-2302-47EF-AC42-207AB23C0B3E}">
      <dgm:prSet/>
      <dgm:spPr/>
      <dgm:t>
        <a:bodyPr/>
        <a:lstStyle/>
        <a:p>
          <a:endParaRPr lang="en-US"/>
        </a:p>
      </dgm:t>
    </dgm:pt>
    <dgm:pt modelId="{F797D209-2A78-446B-A947-1350CE2D84A4}">
      <dgm:prSet phldrT="[Text]" custT="1"/>
      <dgm:spPr/>
      <dgm:t>
        <a:bodyPr/>
        <a:lstStyle/>
        <a:p>
          <a:endParaRPr lang="en-US" sz="3600" dirty="0">
            <a:cs typeface="B Mitra" pitchFamily="2" charset="-78"/>
          </a:endParaRPr>
        </a:p>
      </dgm:t>
    </dgm:pt>
    <dgm:pt modelId="{7202D078-9914-42BD-9D6F-E38D208AC9FC}" type="parTrans" cxnId="{7FE2EF56-F14F-4C43-AA36-F88A1A6B803F}">
      <dgm:prSet/>
      <dgm:spPr/>
      <dgm:t>
        <a:bodyPr/>
        <a:lstStyle/>
        <a:p>
          <a:endParaRPr lang="en-US"/>
        </a:p>
      </dgm:t>
    </dgm:pt>
    <dgm:pt modelId="{E1DD8CE9-0CA0-40EC-BF90-1DF8479A1596}" type="sibTrans" cxnId="{7FE2EF56-F14F-4C43-AA36-F88A1A6B803F}">
      <dgm:prSet/>
      <dgm:spPr/>
      <dgm:t>
        <a:bodyPr/>
        <a:lstStyle/>
        <a:p>
          <a:endParaRPr lang="en-US"/>
        </a:p>
      </dgm:t>
    </dgm:pt>
    <dgm:pt modelId="{EC79BD84-616B-42CE-AE1A-17F537D6A6C0}" type="pres">
      <dgm:prSet presAssocID="{499B8862-F43E-4CCC-9779-E3F904554422}" presName="diagram" presStyleCnt="0">
        <dgm:presLayoutVars>
          <dgm:chMax val="1"/>
          <dgm:dir/>
          <dgm:animLvl val="ctr"/>
          <dgm:resizeHandles val="exact"/>
        </dgm:presLayoutVars>
      </dgm:prSet>
      <dgm:spPr/>
      <dgm:t>
        <a:bodyPr/>
        <a:lstStyle/>
        <a:p>
          <a:endParaRPr lang="en-US"/>
        </a:p>
      </dgm:t>
    </dgm:pt>
    <dgm:pt modelId="{CB64A363-4F79-4158-B67D-697B51613671}" type="pres">
      <dgm:prSet presAssocID="{499B8862-F43E-4CCC-9779-E3F904554422}" presName="matrix" presStyleCnt="0"/>
      <dgm:spPr/>
    </dgm:pt>
    <dgm:pt modelId="{83F4BEBD-CF8A-4FE5-A37C-620FFA881C02}" type="pres">
      <dgm:prSet presAssocID="{499B8862-F43E-4CCC-9779-E3F904554422}" presName="tile1" presStyleLbl="node1" presStyleIdx="0" presStyleCnt="4"/>
      <dgm:spPr/>
      <dgm:t>
        <a:bodyPr/>
        <a:lstStyle/>
        <a:p>
          <a:endParaRPr lang="en-US"/>
        </a:p>
      </dgm:t>
    </dgm:pt>
    <dgm:pt modelId="{13AC870A-30CB-4191-9B8F-F18889DD479D}" type="pres">
      <dgm:prSet presAssocID="{499B8862-F43E-4CCC-9779-E3F904554422}" presName="tile1text" presStyleLbl="node1" presStyleIdx="0" presStyleCnt="4">
        <dgm:presLayoutVars>
          <dgm:chMax val="0"/>
          <dgm:chPref val="0"/>
          <dgm:bulletEnabled val="1"/>
        </dgm:presLayoutVars>
      </dgm:prSet>
      <dgm:spPr/>
      <dgm:t>
        <a:bodyPr/>
        <a:lstStyle/>
        <a:p>
          <a:endParaRPr lang="en-US"/>
        </a:p>
      </dgm:t>
    </dgm:pt>
    <dgm:pt modelId="{726FDBA8-4720-4E5B-9ED8-6D740BA9CB55}" type="pres">
      <dgm:prSet presAssocID="{499B8862-F43E-4CCC-9779-E3F904554422}" presName="tile2" presStyleLbl="node1" presStyleIdx="1" presStyleCnt="4"/>
      <dgm:spPr/>
      <dgm:t>
        <a:bodyPr/>
        <a:lstStyle/>
        <a:p>
          <a:endParaRPr lang="en-US"/>
        </a:p>
      </dgm:t>
    </dgm:pt>
    <dgm:pt modelId="{CAAAE3F7-6B5A-4BFC-9BA6-A376E21D687D}" type="pres">
      <dgm:prSet presAssocID="{499B8862-F43E-4CCC-9779-E3F904554422}" presName="tile2text" presStyleLbl="node1" presStyleIdx="1" presStyleCnt="4">
        <dgm:presLayoutVars>
          <dgm:chMax val="0"/>
          <dgm:chPref val="0"/>
          <dgm:bulletEnabled val="1"/>
        </dgm:presLayoutVars>
      </dgm:prSet>
      <dgm:spPr/>
      <dgm:t>
        <a:bodyPr/>
        <a:lstStyle/>
        <a:p>
          <a:endParaRPr lang="en-US"/>
        </a:p>
      </dgm:t>
    </dgm:pt>
    <dgm:pt modelId="{805B0991-F157-486F-B7E6-356FA0019F73}" type="pres">
      <dgm:prSet presAssocID="{499B8862-F43E-4CCC-9779-E3F904554422}" presName="tile3" presStyleLbl="node1" presStyleIdx="2" presStyleCnt="4" custLinFactNeighborX="-1852" custLinFactNeighborY="-12452"/>
      <dgm:spPr/>
      <dgm:t>
        <a:bodyPr/>
        <a:lstStyle/>
        <a:p>
          <a:endParaRPr lang="en-US"/>
        </a:p>
      </dgm:t>
    </dgm:pt>
    <dgm:pt modelId="{E0F39791-19BF-4A9B-A629-27BFD8154FA5}" type="pres">
      <dgm:prSet presAssocID="{499B8862-F43E-4CCC-9779-E3F904554422}" presName="tile3text" presStyleLbl="node1" presStyleIdx="2" presStyleCnt="4">
        <dgm:presLayoutVars>
          <dgm:chMax val="0"/>
          <dgm:chPref val="0"/>
          <dgm:bulletEnabled val="1"/>
        </dgm:presLayoutVars>
      </dgm:prSet>
      <dgm:spPr/>
      <dgm:t>
        <a:bodyPr/>
        <a:lstStyle/>
        <a:p>
          <a:endParaRPr lang="en-US"/>
        </a:p>
      </dgm:t>
    </dgm:pt>
    <dgm:pt modelId="{FF8EB892-ACF0-406D-B637-155FD18267B5}" type="pres">
      <dgm:prSet presAssocID="{499B8862-F43E-4CCC-9779-E3F904554422}" presName="tile4" presStyleLbl="node1" presStyleIdx="3" presStyleCnt="4" custLinFactNeighborX="1852" custLinFactNeighborY="-15819"/>
      <dgm:spPr/>
      <dgm:t>
        <a:bodyPr/>
        <a:lstStyle/>
        <a:p>
          <a:endParaRPr lang="en-US"/>
        </a:p>
      </dgm:t>
    </dgm:pt>
    <dgm:pt modelId="{225A1F7C-F381-45D0-87D8-0879CC5A5182}" type="pres">
      <dgm:prSet presAssocID="{499B8862-F43E-4CCC-9779-E3F904554422}" presName="tile4text" presStyleLbl="node1" presStyleIdx="3" presStyleCnt="4">
        <dgm:presLayoutVars>
          <dgm:chMax val="0"/>
          <dgm:chPref val="0"/>
          <dgm:bulletEnabled val="1"/>
        </dgm:presLayoutVars>
      </dgm:prSet>
      <dgm:spPr/>
      <dgm:t>
        <a:bodyPr/>
        <a:lstStyle/>
        <a:p>
          <a:endParaRPr lang="en-US"/>
        </a:p>
      </dgm:t>
    </dgm:pt>
    <dgm:pt modelId="{412D3B58-AD12-490F-B8DD-18402282662E}" type="pres">
      <dgm:prSet presAssocID="{499B8862-F43E-4CCC-9779-E3F904554422}" presName="centerTile" presStyleLbl="fgShp" presStyleIdx="0" presStyleCnt="1">
        <dgm:presLayoutVars>
          <dgm:chMax val="0"/>
          <dgm:chPref val="0"/>
        </dgm:presLayoutVars>
      </dgm:prSet>
      <dgm:spPr/>
      <dgm:t>
        <a:bodyPr/>
        <a:lstStyle/>
        <a:p>
          <a:endParaRPr lang="en-US"/>
        </a:p>
      </dgm:t>
    </dgm:pt>
  </dgm:ptLst>
  <dgm:cxnLst>
    <dgm:cxn modelId="{4CF4B865-2302-47EF-AC42-207AB23C0B3E}" srcId="{A182A8EB-C3A0-437A-9B96-C98F1CCF82BE}" destId="{29CE58CF-9BB6-432F-AB8B-8C907F564E80}" srcOrd="2" destOrd="0" parTransId="{7566514B-9A99-44F3-AFCE-58F5420032DD}" sibTransId="{C1F03DE7-D77F-4C64-8B80-9AB41796D7E0}"/>
    <dgm:cxn modelId="{E908011F-D6C7-4661-86DD-0BC00037A7D0}" type="presOf" srcId="{F797D209-2A78-446B-A947-1350CE2D84A4}" destId="{FF8EB892-ACF0-406D-B637-155FD18267B5}" srcOrd="0" destOrd="0" presId="urn:microsoft.com/office/officeart/2005/8/layout/matrix1"/>
    <dgm:cxn modelId="{F6AB90E1-0C27-430E-B54B-2589FCBC6694}" srcId="{A182A8EB-C3A0-437A-9B96-C98F1CCF82BE}" destId="{41958F3F-E6F4-47AD-A34E-7261C820596A}" srcOrd="1" destOrd="0" parTransId="{99978D52-7977-47CF-A45A-E71B7487738F}" sibTransId="{391E069E-55AE-4736-90B5-257B5037A92F}"/>
    <dgm:cxn modelId="{EE22CBE9-38F3-47B7-99A0-EE0686E60E9F}" type="presOf" srcId="{5891BF6B-95FB-4C0E-823A-7D2B4881DFA7}" destId="{13AC870A-30CB-4191-9B8F-F18889DD479D}" srcOrd="1" destOrd="0" presId="urn:microsoft.com/office/officeart/2005/8/layout/matrix1"/>
    <dgm:cxn modelId="{EFD071C8-E4A3-43B0-91EA-7D48B26E8338}" type="presOf" srcId="{41958F3F-E6F4-47AD-A34E-7261C820596A}" destId="{726FDBA8-4720-4E5B-9ED8-6D740BA9CB55}" srcOrd="0" destOrd="0" presId="urn:microsoft.com/office/officeart/2005/8/layout/matrix1"/>
    <dgm:cxn modelId="{5832D699-131F-4493-857F-3B3D07000AB2}" srcId="{499B8862-F43E-4CCC-9779-E3F904554422}" destId="{A182A8EB-C3A0-437A-9B96-C98F1CCF82BE}" srcOrd="0" destOrd="0" parTransId="{A3BDDB27-4507-41B8-8FAA-7989AF638FAD}" sibTransId="{F27FC321-6284-440F-8638-50A6B5A83BD8}"/>
    <dgm:cxn modelId="{7FE2EF56-F14F-4C43-AA36-F88A1A6B803F}" srcId="{A182A8EB-C3A0-437A-9B96-C98F1CCF82BE}" destId="{F797D209-2A78-446B-A947-1350CE2D84A4}" srcOrd="3" destOrd="0" parTransId="{7202D078-9914-42BD-9D6F-E38D208AC9FC}" sibTransId="{E1DD8CE9-0CA0-40EC-BF90-1DF8479A1596}"/>
    <dgm:cxn modelId="{82A03538-C0C9-4019-9781-9160401818CB}" type="presOf" srcId="{41958F3F-E6F4-47AD-A34E-7261C820596A}" destId="{CAAAE3F7-6B5A-4BFC-9BA6-A376E21D687D}" srcOrd="1" destOrd="0" presId="urn:microsoft.com/office/officeart/2005/8/layout/matrix1"/>
    <dgm:cxn modelId="{5C5AA31B-A7D7-448B-826B-817E4D394586}" type="presOf" srcId="{29CE58CF-9BB6-432F-AB8B-8C907F564E80}" destId="{805B0991-F157-486F-B7E6-356FA0019F73}" srcOrd="0" destOrd="0" presId="urn:microsoft.com/office/officeart/2005/8/layout/matrix1"/>
    <dgm:cxn modelId="{3DAA5173-DF6A-48FA-B092-612F5C7E94BF}" type="presOf" srcId="{5891BF6B-95FB-4C0E-823A-7D2B4881DFA7}" destId="{83F4BEBD-CF8A-4FE5-A37C-620FFA881C02}" srcOrd="0" destOrd="0" presId="urn:microsoft.com/office/officeart/2005/8/layout/matrix1"/>
    <dgm:cxn modelId="{6BDE817C-2D70-434C-B412-B0B24146F9BC}" type="presOf" srcId="{A182A8EB-C3A0-437A-9B96-C98F1CCF82BE}" destId="{412D3B58-AD12-490F-B8DD-18402282662E}" srcOrd="0" destOrd="0" presId="urn:microsoft.com/office/officeart/2005/8/layout/matrix1"/>
    <dgm:cxn modelId="{4E27078B-0DD8-40A7-8BE6-EF26AFBBC87B}" srcId="{A182A8EB-C3A0-437A-9B96-C98F1CCF82BE}" destId="{5891BF6B-95FB-4C0E-823A-7D2B4881DFA7}" srcOrd="0" destOrd="0" parTransId="{936F8373-5E9D-4DB0-A96A-A420B756CD37}" sibTransId="{E728150F-1868-44C7-AD66-FF0014126285}"/>
    <dgm:cxn modelId="{577C66B4-49F9-4B3A-9CED-CA32D97D1C72}" type="presOf" srcId="{29CE58CF-9BB6-432F-AB8B-8C907F564E80}" destId="{E0F39791-19BF-4A9B-A629-27BFD8154FA5}" srcOrd="1" destOrd="0" presId="urn:microsoft.com/office/officeart/2005/8/layout/matrix1"/>
    <dgm:cxn modelId="{27561BCB-4C38-433E-8205-31593572851A}" type="presOf" srcId="{499B8862-F43E-4CCC-9779-E3F904554422}" destId="{EC79BD84-616B-42CE-AE1A-17F537D6A6C0}" srcOrd="0" destOrd="0" presId="urn:microsoft.com/office/officeart/2005/8/layout/matrix1"/>
    <dgm:cxn modelId="{DFFEE681-26DF-49B1-9A88-6605EA42D355}" type="presOf" srcId="{F797D209-2A78-446B-A947-1350CE2D84A4}" destId="{225A1F7C-F381-45D0-87D8-0879CC5A5182}" srcOrd="1" destOrd="0" presId="urn:microsoft.com/office/officeart/2005/8/layout/matrix1"/>
    <dgm:cxn modelId="{4299A56D-2ACC-44D7-A748-BC73676F2A48}" type="presParOf" srcId="{EC79BD84-616B-42CE-AE1A-17F537D6A6C0}" destId="{CB64A363-4F79-4158-B67D-697B51613671}" srcOrd="0" destOrd="0" presId="urn:microsoft.com/office/officeart/2005/8/layout/matrix1"/>
    <dgm:cxn modelId="{CFC68578-9A10-47EF-8C06-1D3699CBBBF7}" type="presParOf" srcId="{CB64A363-4F79-4158-B67D-697B51613671}" destId="{83F4BEBD-CF8A-4FE5-A37C-620FFA881C02}" srcOrd="0" destOrd="0" presId="urn:microsoft.com/office/officeart/2005/8/layout/matrix1"/>
    <dgm:cxn modelId="{2FADDEF6-D6BF-4681-A428-67810F2EF52F}" type="presParOf" srcId="{CB64A363-4F79-4158-B67D-697B51613671}" destId="{13AC870A-30CB-4191-9B8F-F18889DD479D}" srcOrd="1" destOrd="0" presId="urn:microsoft.com/office/officeart/2005/8/layout/matrix1"/>
    <dgm:cxn modelId="{CD3779E5-C306-42EE-84A7-F06690A80452}" type="presParOf" srcId="{CB64A363-4F79-4158-B67D-697B51613671}" destId="{726FDBA8-4720-4E5B-9ED8-6D740BA9CB55}" srcOrd="2" destOrd="0" presId="urn:microsoft.com/office/officeart/2005/8/layout/matrix1"/>
    <dgm:cxn modelId="{F956D3C5-AEB3-4219-9FF8-0D7EAD898B66}" type="presParOf" srcId="{CB64A363-4F79-4158-B67D-697B51613671}" destId="{CAAAE3F7-6B5A-4BFC-9BA6-A376E21D687D}" srcOrd="3" destOrd="0" presId="urn:microsoft.com/office/officeart/2005/8/layout/matrix1"/>
    <dgm:cxn modelId="{EA72D7C6-2D04-472E-8D86-90A9E68DE8F1}" type="presParOf" srcId="{CB64A363-4F79-4158-B67D-697B51613671}" destId="{805B0991-F157-486F-B7E6-356FA0019F73}" srcOrd="4" destOrd="0" presId="urn:microsoft.com/office/officeart/2005/8/layout/matrix1"/>
    <dgm:cxn modelId="{98713B9C-4C40-4455-AF2A-41D34465F244}" type="presParOf" srcId="{CB64A363-4F79-4158-B67D-697B51613671}" destId="{E0F39791-19BF-4A9B-A629-27BFD8154FA5}" srcOrd="5" destOrd="0" presId="urn:microsoft.com/office/officeart/2005/8/layout/matrix1"/>
    <dgm:cxn modelId="{265969D9-13A5-4DDD-8323-57E9B5FD5B3E}" type="presParOf" srcId="{CB64A363-4F79-4158-B67D-697B51613671}" destId="{FF8EB892-ACF0-406D-B637-155FD18267B5}" srcOrd="6" destOrd="0" presId="urn:microsoft.com/office/officeart/2005/8/layout/matrix1"/>
    <dgm:cxn modelId="{B8F8071A-460F-4D59-BFEB-FE8A6F19A410}" type="presParOf" srcId="{CB64A363-4F79-4158-B67D-697B51613671}" destId="{225A1F7C-F381-45D0-87D8-0879CC5A5182}" srcOrd="7" destOrd="0" presId="urn:microsoft.com/office/officeart/2005/8/layout/matrix1"/>
    <dgm:cxn modelId="{B6735138-FF0F-478F-A893-C2ECF3A5EA17}" type="presParOf" srcId="{EC79BD84-616B-42CE-AE1A-17F537D6A6C0}" destId="{412D3B58-AD12-490F-B8DD-18402282662E}" srcOrd="1" destOrd="0" presId="urn:microsoft.com/office/officeart/2005/8/layout/matrix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FB5D18-EEC9-40DE-81C1-85CE25895F45}" type="doc">
      <dgm:prSet loTypeId="urn:microsoft.com/office/officeart/2005/8/layout/venn1" loCatId="relationship" qsTypeId="urn:microsoft.com/office/officeart/2005/8/quickstyle/simple1" qsCatId="simple" csTypeId="urn:microsoft.com/office/officeart/2005/8/colors/accent1_2" csCatId="accent1" phldr="1"/>
      <dgm:spPr/>
    </dgm:pt>
    <dgm:pt modelId="{2EF70673-BF65-4085-BECE-D3EEF9E49F15}">
      <dgm:prSet phldrT="[Tex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solidFill>
                <a:srgbClr val="FF0000"/>
              </a:solidFill>
              <a:cs typeface="B Traffic" pitchFamily="2" charset="-78"/>
            </a:rPr>
            <a:t>1</a:t>
          </a:r>
          <a:r>
            <a:rPr lang="fa-IR" dirty="0" smtClean="0">
              <a:solidFill>
                <a:schemeClr val="tx1"/>
              </a:solidFill>
              <a:cs typeface="B Traffic" pitchFamily="2" charset="-78"/>
            </a:rPr>
            <a:t>- </a:t>
          </a:r>
          <a:r>
            <a:rPr lang="fa-IR" dirty="0" smtClean="0">
              <a:solidFill>
                <a:schemeClr val="bg1"/>
              </a:solidFill>
              <a:cs typeface="B Traffic" pitchFamily="2" charset="-78"/>
            </a:rPr>
            <a:t>سلامت و امنيت</a:t>
          </a:r>
          <a:endParaRPr lang="en-US" dirty="0">
            <a:solidFill>
              <a:schemeClr val="bg1"/>
            </a:solidFill>
          </a:endParaRPr>
        </a:p>
      </dgm:t>
    </dgm:pt>
    <dgm:pt modelId="{DDE85343-A29E-46A0-A8D4-4533CED737C8}" type="parTrans" cxnId="{9A2636D9-3506-460A-9FF2-E951A1307169}">
      <dgm:prSet/>
      <dgm:spPr/>
      <dgm:t>
        <a:bodyPr/>
        <a:lstStyle/>
        <a:p>
          <a:endParaRPr lang="en-US"/>
        </a:p>
      </dgm:t>
    </dgm:pt>
    <dgm:pt modelId="{86B818B9-3B13-45E1-8BD8-8132F13B71A0}" type="sibTrans" cxnId="{9A2636D9-3506-460A-9FF2-E951A1307169}">
      <dgm:prSet/>
      <dgm:spPr/>
      <dgm:t>
        <a:bodyPr/>
        <a:lstStyle/>
        <a:p>
          <a:endParaRPr lang="en-US"/>
        </a:p>
      </dgm:t>
    </dgm:pt>
    <dgm:pt modelId="{9CF9D0DD-3D13-4CD8-BD64-8A39EB743D7C}">
      <dgm:prSet phldrT="[Text]">
        <dgm:style>
          <a:lnRef idx="0">
            <a:schemeClr val="accent4"/>
          </a:lnRef>
          <a:fillRef idx="3">
            <a:schemeClr val="accent4"/>
          </a:fillRef>
          <a:effectRef idx="3">
            <a:schemeClr val="accent4"/>
          </a:effectRef>
          <a:fontRef idx="minor">
            <a:schemeClr val="lt1"/>
          </a:fontRef>
        </dgm:style>
      </dgm:prSet>
      <dgm:spPr/>
      <dgm:t>
        <a:bodyPr/>
        <a:lstStyle/>
        <a:p>
          <a:pPr rtl="1"/>
          <a:r>
            <a:rPr lang="fa-IR" dirty="0" smtClean="0">
              <a:solidFill>
                <a:srgbClr val="FF0000"/>
              </a:solidFill>
              <a:cs typeface="B Traffic" pitchFamily="2" charset="-78"/>
            </a:rPr>
            <a:t>2</a:t>
          </a:r>
          <a:r>
            <a:rPr lang="fa-IR" dirty="0" smtClean="0">
              <a:solidFill>
                <a:schemeClr val="tx1"/>
              </a:solidFill>
              <a:cs typeface="B Traffic" pitchFamily="2" charset="-78"/>
            </a:rPr>
            <a:t>- </a:t>
          </a:r>
          <a:r>
            <a:rPr lang="fa-IR" dirty="0" smtClean="0">
              <a:solidFill>
                <a:schemeClr val="bg1"/>
              </a:solidFill>
              <a:cs typeface="B Traffic" pitchFamily="2" charset="-78"/>
            </a:rPr>
            <a:t>عاطفي</a:t>
          </a:r>
          <a:endParaRPr lang="en-US" dirty="0">
            <a:solidFill>
              <a:schemeClr val="bg1"/>
            </a:solidFill>
          </a:endParaRPr>
        </a:p>
      </dgm:t>
    </dgm:pt>
    <dgm:pt modelId="{BBC9F2CA-5885-4BEC-BA30-AE1769B818A6}" type="parTrans" cxnId="{9EF21B69-3435-45DC-975D-4638C5013464}">
      <dgm:prSet/>
      <dgm:spPr/>
      <dgm:t>
        <a:bodyPr/>
        <a:lstStyle/>
        <a:p>
          <a:endParaRPr lang="en-US"/>
        </a:p>
      </dgm:t>
    </dgm:pt>
    <dgm:pt modelId="{F9655A11-F9AD-4998-A870-40EEDAD7EA8B}" type="sibTrans" cxnId="{9EF21B69-3435-45DC-975D-4638C5013464}">
      <dgm:prSet/>
      <dgm:spPr/>
      <dgm:t>
        <a:bodyPr/>
        <a:lstStyle/>
        <a:p>
          <a:endParaRPr lang="en-US"/>
        </a:p>
      </dgm:t>
    </dgm:pt>
    <dgm:pt modelId="{2060D2B9-9C5D-4FE5-9C9F-3D16C51A5EA7}">
      <dgm:prSet phldrT="[Text]">
        <dgm:style>
          <a:lnRef idx="0">
            <a:schemeClr val="accent5"/>
          </a:lnRef>
          <a:fillRef idx="3">
            <a:schemeClr val="accent5"/>
          </a:fillRef>
          <a:effectRef idx="3">
            <a:schemeClr val="accent5"/>
          </a:effectRef>
          <a:fontRef idx="minor">
            <a:schemeClr val="lt1"/>
          </a:fontRef>
        </dgm:style>
      </dgm:prSet>
      <dgm:spPr>
        <a:ln/>
      </dgm:spPr>
      <dgm:t>
        <a:bodyPr/>
        <a:lstStyle/>
        <a:p>
          <a:pPr rtl="1"/>
          <a:r>
            <a:rPr lang="fa-IR" dirty="0" smtClean="0">
              <a:solidFill>
                <a:srgbClr val="FF0000"/>
              </a:solidFill>
              <a:cs typeface="B Traffic" pitchFamily="2" charset="-78"/>
            </a:rPr>
            <a:t>3</a:t>
          </a:r>
          <a:r>
            <a:rPr lang="fa-IR" dirty="0" smtClean="0">
              <a:solidFill>
                <a:schemeClr val="tx1"/>
              </a:solidFill>
              <a:cs typeface="B Traffic" pitchFamily="2" charset="-78"/>
            </a:rPr>
            <a:t>-</a:t>
          </a:r>
          <a:r>
            <a:rPr lang="fa-IR" dirty="0" smtClean="0">
              <a:solidFill>
                <a:schemeClr val="bg1"/>
              </a:solidFill>
              <a:cs typeface="B Traffic" pitchFamily="2" charset="-78"/>
            </a:rPr>
            <a:t> جنسي</a:t>
          </a:r>
          <a:endParaRPr lang="en-US" dirty="0">
            <a:solidFill>
              <a:schemeClr val="bg1"/>
            </a:solidFill>
          </a:endParaRPr>
        </a:p>
      </dgm:t>
    </dgm:pt>
    <dgm:pt modelId="{D7FF26E4-BB01-4A4C-BC9E-0EC185DF0CF1}" type="parTrans" cxnId="{CB14EE7B-A865-4C1B-9AC2-F0FC80C51E8E}">
      <dgm:prSet/>
      <dgm:spPr/>
      <dgm:t>
        <a:bodyPr/>
        <a:lstStyle/>
        <a:p>
          <a:endParaRPr lang="en-US"/>
        </a:p>
      </dgm:t>
    </dgm:pt>
    <dgm:pt modelId="{C2103D60-1BAD-47AD-B760-B0958DA02C3C}" type="sibTrans" cxnId="{CB14EE7B-A865-4C1B-9AC2-F0FC80C51E8E}">
      <dgm:prSet/>
      <dgm:spPr/>
      <dgm:t>
        <a:bodyPr/>
        <a:lstStyle/>
        <a:p>
          <a:endParaRPr lang="en-US"/>
        </a:p>
      </dgm:t>
    </dgm:pt>
    <dgm:pt modelId="{055564FB-9556-4062-9025-3A986D1F610B}" type="pres">
      <dgm:prSet presAssocID="{71FB5D18-EEC9-40DE-81C1-85CE25895F45}" presName="compositeShape" presStyleCnt="0">
        <dgm:presLayoutVars>
          <dgm:chMax val="7"/>
          <dgm:dir/>
          <dgm:resizeHandles val="exact"/>
        </dgm:presLayoutVars>
      </dgm:prSet>
      <dgm:spPr/>
    </dgm:pt>
    <dgm:pt modelId="{E0B6ECB6-F388-46EA-BCD5-FFC895DE050F}" type="pres">
      <dgm:prSet presAssocID="{2EF70673-BF65-4085-BECE-D3EEF9E49F15}" presName="circ1" presStyleLbl="vennNode1" presStyleIdx="0" presStyleCnt="3"/>
      <dgm:spPr/>
      <dgm:t>
        <a:bodyPr/>
        <a:lstStyle/>
        <a:p>
          <a:endParaRPr lang="en-US"/>
        </a:p>
      </dgm:t>
    </dgm:pt>
    <dgm:pt modelId="{0EAE078E-6B14-4669-AEA8-9DFEFF51D4FC}" type="pres">
      <dgm:prSet presAssocID="{2EF70673-BF65-4085-BECE-D3EEF9E49F15}" presName="circ1Tx" presStyleLbl="revTx" presStyleIdx="0" presStyleCnt="0">
        <dgm:presLayoutVars>
          <dgm:chMax val="0"/>
          <dgm:chPref val="0"/>
          <dgm:bulletEnabled val="1"/>
        </dgm:presLayoutVars>
      </dgm:prSet>
      <dgm:spPr/>
      <dgm:t>
        <a:bodyPr/>
        <a:lstStyle/>
        <a:p>
          <a:endParaRPr lang="en-US"/>
        </a:p>
      </dgm:t>
    </dgm:pt>
    <dgm:pt modelId="{6964F602-CCC6-427C-99FC-40095C39A517}" type="pres">
      <dgm:prSet presAssocID="{9CF9D0DD-3D13-4CD8-BD64-8A39EB743D7C}" presName="circ2" presStyleLbl="vennNode1" presStyleIdx="1" presStyleCnt="3"/>
      <dgm:spPr/>
      <dgm:t>
        <a:bodyPr/>
        <a:lstStyle/>
        <a:p>
          <a:endParaRPr lang="en-US"/>
        </a:p>
      </dgm:t>
    </dgm:pt>
    <dgm:pt modelId="{DA93490D-B92E-4FA7-AF61-222FE7CC95B0}" type="pres">
      <dgm:prSet presAssocID="{9CF9D0DD-3D13-4CD8-BD64-8A39EB743D7C}" presName="circ2Tx" presStyleLbl="revTx" presStyleIdx="0" presStyleCnt="0">
        <dgm:presLayoutVars>
          <dgm:chMax val="0"/>
          <dgm:chPref val="0"/>
          <dgm:bulletEnabled val="1"/>
        </dgm:presLayoutVars>
      </dgm:prSet>
      <dgm:spPr/>
      <dgm:t>
        <a:bodyPr/>
        <a:lstStyle/>
        <a:p>
          <a:endParaRPr lang="en-US"/>
        </a:p>
      </dgm:t>
    </dgm:pt>
    <dgm:pt modelId="{4A0B914D-3477-4C8F-9DC1-6167F5E1493C}" type="pres">
      <dgm:prSet presAssocID="{2060D2B9-9C5D-4FE5-9C9F-3D16C51A5EA7}" presName="circ3" presStyleLbl="vennNode1" presStyleIdx="2" presStyleCnt="3"/>
      <dgm:spPr/>
      <dgm:t>
        <a:bodyPr/>
        <a:lstStyle/>
        <a:p>
          <a:endParaRPr lang="en-US"/>
        </a:p>
      </dgm:t>
    </dgm:pt>
    <dgm:pt modelId="{7485D857-1892-4F0E-AC17-64E5C5B3D270}" type="pres">
      <dgm:prSet presAssocID="{2060D2B9-9C5D-4FE5-9C9F-3D16C51A5EA7}" presName="circ3Tx" presStyleLbl="revTx" presStyleIdx="0" presStyleCnt="0">
        <dgm:presLayoutVars>
          <dgm:chMax val="0"/>
          <dgm:chPref val="0"/>
          <dgm:bulletEnabled val="1"/>
        </dgm:presLayoutVars>
      </dgm:prSet>
      <dgm:spPr/>
      <dgm:t>
        <a:bodyPr/>
        <a:lstStyle/>
        <a:p>
          <a:endParaRPr lang="en-US"/>
        </a:p>
      </dgm:t>
    </dgm:pt>
  </dgm:ptLst>
  <dgm:cxnLst>
    <dgm:cxn modelId="{0D9FDB5D-EE2B-44A2-8D13-0537565BEC54}" type="presOf" srcId="{9CF9D0DD-3D13-4CD8-BD64-8A39EB743D7C}" destId="{6964F602-CCC6-427C-99FC-40095C39A517}" srcOrd="0" destOrd="0" presId="urn:microsoft.com/office/officeart/2005/8/layout/venn1"/>
    <dgm:cxn modelId="{9A2636D9-3506-460A-9FF2-E951A1307169}" srcId="{71FB5D18-EEC9-40DE-81C1-85CE25895F45}" destId="{2EF70673-BF65-4085-BECE-D3EEF9E49F15}" srcOrd="0" destOrd="0" parTransId="{DDE85343-A29E-46A0-A8D4-4533CED737C8}" sibTransId="{86B818B9-3B13-45E1-8BD8-8132F13B71A0}"/>
    <dgm:cxn modelId="{C4F3E029-B00E-4D7A-ADD4-B1941B3C52DF}" type="presOf" srcId="{2EF70673-BF65-4085-BECE-D3EEF9E49F15}" destId="{E0B6ECB6-F388-46EA-BCD5-FFC895DE050F}" srcOrd="0" destOrd="0" presId="urn:microsoft.com/office/officeart/2005/8/layout/venn1"/>
    <dgm:cxn modelId="{9EF21B69-3435-45DC-975D-4638C5013464}" srcId="{71FB5D18-EEC9-40DE-81C1-85CE25895F45}" destId="{9CF9D0DD-3D13-4CD8-BD64-8A39EB743D7C}" srcOrd="1" destOrd="0" parTransId="{BBC9F2CA-5885-4BEC-BA30-AE1769B818A6}" sibTransId="{F9655A11-F9AD-4998-A870-40EEDAD7EA8B}"/>
    <dgm:cxn modelId="{CB14EE7B-A865-4C1B-9AC2-F0FC80C51E8E}" srcId="{71FB5D18-EEC9-40DE-81C1-85CE25895F45}" destId="{2060D2B9-9C5D-4FE5-9C9F-3D16C51A5EA7}" srcOrd="2" destOrd="0" parTransId="{D7FF26E4-BB01-4A4C-BC9E-0EC185DF0CF1}" sibTransId="{C2103D60-1BAD-47AD-B760-B0958DA02C3C}"/>
    <dgm:cxn modelId="{C6B6D06D-0061-4E50-BCCC-06F9AB06CE86}" type="presOf" srcId="{2EF70673-BF65-4085-BECE-D3EEF9E49F15}" destId="{0EAE078E-6B14-4669-AEA8-9DFEFF51D4FC}" srcOrd="1" destOrd="0" presId="urn:microsoft.com/office/officeart/2005/8/layout/venn1"/>
    <dgm:cxn modelId="{070AC584-B678-43FB-BC35-FC188F5576DF}" type="presOf" srcId="{9CF9D0DD-3D13-4CD8-BD64-8A39EB743D7C}" destId="{DA93490D-B92E-4FA7-AF61-222FE7CC95B0}" srcOrd="1" destOrd="0" presId="urn:microsoft.com/office/officeart/2005/8/layout/venn1"/>
    <dgm:cxn modelId="{B9D88AA3-032C-4017-8223-B820F1621BA6}" type="presOf" srcId="{71FB5D18-EEC9-40DE-81C1-85CE25895F45}" destId="{055564FB-9556-4062-9025-3A986D1F610B}" srcOrd="0" destOrd="0" presId="urn:microsoft.com/office/officeart/2005/8/layout/venn1"/>
    <dgm:cxn modelId="{4952409B-A077-4E44-81C2-8E0CD9D07452}" type="presOf" srcId="{2060D2B9-9C5D-4FE5-9C9F-3D16C51A5EA7}" destId="{7485D857-1892-4F0E-AC17-64E5C5B3D270}" srcOrd="1" destOrd="0" presId="urn:microsoft.com/office/officeart/2005/8/layout/venn1"/>
    <dgm:cxn modelId="{E8384DAF-D39F-4404-BCE5-5206011E7EC2}" type="presOf" srcId="{2060D2B9-9C5D-4FE5-9C9F-3D16C51A5EA7}" destId="{4A0B914D-3477-4C8F-9DC1-6167F5E1493C}" srcOrd="0" destOrd="0" presId="urn:microsoft.com/office/officeart/2005/8/layout/venn1"/>
    <dgm:cxn modelId="{31105C19-B4B1-4B92-9213-316E5E3D65DA}" type="presParOf" srcId="{055564FB-9556-4062-9025-3A986D1F610B}" destId="{E0B6ECB6-F388-46EA-BCD5-FFC895DE050F}" srcOrd="0" destOrd="0" presId="urn:microsoft.com/office/officeart/2005/8/layout/venn1"/>
    <dgm:cxn modelId="{2A6437DD-7012-4250-ACE8-968B8D946DB4}" type="presParOf" srcId="{055564FB-9556-4062-9025-3A986D1F610B}" destId="{0EAE078E-6B14-4669-AEA8-9DFEFF51D4FC}" srcOrd="1" destOrd="0" presId="urn:microsoft.com/office/officeart/2005/8/layout/venn1"/>
    <dgm:cxn modelId="{EC504E60-B992-48F4-A03C-D6F6560771D0}" type="presParOf" srcId="{055564FB-9556-4062-9025-3A986D1F610B}" destId="{6964F602-CCC6-427C-99FC-40095C39A517}" srcOrd="2" destOrd="0" presId="urn:microsoft.com/office/officeart/2005/8/layout/venn1"/>
    <dgm:cxn modelId="{9AB8C9D2-E3D4-4675-94FA-1B08D1BCE28D}" type="presParOf" srcId="{055564FB-9556-4062-9025-3A986D1F610B}" destId="{DA93490D-B92E-4FA7-AF61-222FE7CC95B0}" srcOrd="3" destOrd="0" presId="urn:microsoft.com/office/officeart/2005/8/layout/venn1"/>
    <dgm:cxn modelId="{93495371-1201-4528-87F2-4A47D83214E3}" type="presParOf" srcId="{055564FB-9556-4062-9025-3A986D1F610B}" destId="{4A0B914D-3477-4C8F-9DC1-6167F5E1493C}" srcOrd="4" destOrd="0" presId="urn:microsoft.com/office/officeart/2005/8/layout/venn1"/>
    <dgm:cxn modelId="{EB84405A-AF5D-4EC4-9EA6-F4BA501E1ECC}" type="presParOf" srcId="{055564FB-9556-4062-9025-3A986D1F610B}" destId="{7485D857-1892-4F0E-AC17-64E5C5B3D270}" srcOrd="5" destOrd="0" presId="urn:microsoft.com/office/officeart/2005/8/layout/ven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5AAA51-B396-484A-91D8-88C31ACC809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F27A95D3-7976-4D8F-A50A-91A09A9CBDD7}">
      <dgm:prSet phldrT="[Text]">
        <dgm:style>
          <a:lnRef idx="1">
            <a:schemeClr val="accent4"/>
          </a:lnRef>
          <a:fillRef idx="3">
            <a:schemeClr val="accent4"/>
          </a:fillRef>
          <a:effectRef idx="2">
            <a:schemeClr val="accent4"/>
          </a:effectRef>
          <a:fontRef idx="minor">
            <a:schemeClr val="lt1"/>
          </a:fontRef>
        </dgm:style>
      </dgm:prSet>
      <dgm:spPr/>
      <dgm:t>
        <a:bodyPr/>
        <a:lstStyle/>
        <a:p>
          <a:pPr rtl="1"/>
          <a:r>
            <a:rPr lang="fa-IR" dirty="0" smtClean="0">
              <a:cs typeface="B Homa" pitchFamily="2" charset="-78"/>
            </a:rPr>
            <a:t>آسيب رواني </a:t>
          </a:r>
          <a:endParaRPr lang="en-US" dirty="0">
            <a:cs typeface="B Homa" pitchFamily="2" charset="-78"/>
          </a:endParaRPr>
        </a:p>
      </dgm:t>
    </dgm:pt>
    <dgm:pt modelId="{C0735A55-633A-44AF-B939-02F2C6D89181}" type="parTrans" cxnId="{94A81ED8-4F90-494C-AD4C-3A83FBE08004}">
      <dgm:prSet/>
      <dgm:spPr/>
      <dgm:t>
        <a:bodyPr/>
        <a:lstStyle/>
        <a:p>
          <a:endParaRPr lang="en-US"/>
        </a:p>
      </dgm:t>
    </dgm:pt>
    <dgm:pt modelId="{625BE59A-E412-4A6B-ADEA-05CAAB2134AC}" type="sibTrans" cxnId="{94A81ED8-4F90-494C-AD4C-3A83FBE08004}">
      <dgm:prSet/>
      <dgm:spPr/>
      <dgm:t>
        <a:bodyPr/>
        <a:lstStyle/>
        <a:p>
          <a:endParaRPr lang="en-US"/>
        </a:p>
      </dgm:t>
    </dgm:pt>
    <dgm:pt modelId="{6471B50E-9378-4BD2-A223-A02F870E3DB9}">
      <dgm:prSet phldrT="[Text]"/>
      <dgm:spPr/>
      <dgm:t>
        <a:bodyPr/>
        <a:lstStyle/>
        <a:p>
          <a:pPr rtl="1"/>
          <a:r>
            <a:rPr lang="fa-IR" dirty="0" smtClean="0">
              <a:cs typeface="B Traffic" pitchFamily="2" charset="-78"/>
            </a:rPr>
            <a:t>ايجاد اختلال در تمركز فكري-اضطراب- ناراحتي</a:t>
          </a:r>
          <a:r>
            <a:rPr lang="en-US" dirty="0" smtClean="0">
              <a:cs typeface="B Traffic" pitchFamily="2" charset="-78"/>
            </a:rPr>
            <a:t> </a:t>
          </a:r>
          <a:r>
            <a:rPr lang="fa-IR" dirty="0" smtClean="0">
              <a:cs typeface="B Traffic" pitchFamily="2" charset="-78"/>
            </a:rPr>
            <a:t>هاي روحي- ضعف اعتماد</a:t>
          </a:r>
          <a:endParaRPr lang="en-US" dirty="0">
            <a:cs typeface="B Traffic" pitchFamily="2" charset="-78"/>
          </a:endParaRPr>
        </a:p>
      </dgm:t>
    </dgm:pt>
    <dgm:pt modelId="{76BD581A-5CBD-4EF0-B3E4-274AEBB26C31}" type="parTrans" cxnId="{F6965249-23F4-4740-8D7D-8E2CFBE29FA9}">
      <dgm:prSet/>
      <dgm:spPr/>
      <dgm:t>
        <a:bodyPr/>
        <a:lstStyle/>
        <a:p>
          <a:endParaRPr lang="en-US"/>
        </a:p>
      </dgm:t>
    </dgm:pt>
    <dgm:pt modelId="{F2B12FDB-6DAE-45E4-8FC2-2808D70B1E37}" type="sibTrans" cxnId="{F6965249-23F4-4740-8D7D-8E2CFBE29FA9}">
      <dgm:prSet/>
      <dgm:spPr/>
      <dgm:t>
        <a:bodyPr/>
        <a:lstStyle/>
        <a:p>
          <a:endParaRPr lang="en-US"/>
        </a:p>
      </dgm:t>
    </dgm:pt>
    <dgm:pt modelId="{9834BE8F-F5C3-46B7-9B6D-D07FCB315B38}">
      <dgm:prSet phldrT="[Text]">
        <dgm:style>
          <a:lnRef idx="1">
            <a:schemeClr val="accent2"/>
          </a:lnRef>
          <a:fillRef idx="3">
            <a:schemeClr val="accent2"/>
          </a:fillRef>
          <a:effectRef idx="2">
            <a:schemeClr val="accent2"/>
          </a:effectRef>
          <a:fontRef idx="minor">
            <a:schemeClr val="lt1"/>
          </a:fontRef>
        </dgm:style>
      </dgm:prSet>
      <dgm:spPr/>
      <dgm:t>
        <a:bodyPr/>
        <a:lstStyle/>
        <a:p>
          <a:pPr rtl="1"/>
          <a:r>
            <a:rPr lang="fa-IR" dirty="0" smtClean="0">
              <a:cs typeface="B Homa" pitchFamily="2" charset="-78"/>
            </a:rPr>
            <a:t>آسيب اجتماعي</a:t>
          </a:r>
          <a:endParaRPr lang="en-US" dirty="0">
            <a:cs typeface="B Homa" pitchFamily="2" charset="-78"/>
          </a:endParaRPr>
        </a:p>
      </dgm:t>
    </dgm:pt>
    <dgm:pt modelId="{ECDFEA51-7974-4731-9265-5D103FAB7D0B}" type="parTrans" cxnId="{44D8F6EE-403D-4A9C-B37A-C6C415F5AC00}">
      <dgm:prSet/>
      <dgm:spPr/>
      <dgm:t>
        <a:bodyPr/>
        <a:lstStyle/>
        <a:p>
          <a:endParaRPr lang="en-US"/>
        </a:p>
      </dgm:t>
    </dgm:pt>
    <dgm:pt modelId="{8A3BCA36-136C-4F43-8A96-DB1180A4B9F4}" type="sibTrans" cxnId="{44D8F6EE-403D-4A9C-B37A-C6C415F5AC00}">
      <dgm:prSet/>
      <dgm:spPr/>
      <dgm:t>
        <a:bodyPr/>
        <a:lstStyle/>
        <a:p>
          <a:endParaRPr lang="en-US"/>
        </a:p>
      </dgm:t>
    </dgm:pt>
    <dgm:pt modelId="{681A857E-73DF-45E3-B1BF-5BBEF5A5E40C}">
      <dgm:prSet phldrT="[Text]"/>
      <dgm:spPr/>
      <dgm:t>
        <a:bodyPr/>
        <a:lstStyle/>
        <a:p>
          <a:pPr rtl="1"/>
          <a:r>
            <a:rPr lang="fa-IR" dirty="0" smtClean="0">
              <a:cs typeface="B Traffic" pitchFamily="2" charset="-78"/>
            </a:rPr>
            <a:t>كاهش شانس ازدواج موفق- افزايش ازدواجهاي ناپايدار- آسيب به دختران</a:t>
          </a:r>
          <a:endParaRPr lang="en-US" dirty="0">
            <a:cs typeface="B Traffic" pitchFamily="2" charset="-78"/>
          </a:endParaRPr>
        </a:p>
      </dgm:t>
    </dgm:pt>
    <dgm:pt modelId="{A48E0900-AC5B-4E65-A5F8-1115A4BDDAFF}" type="parTrans" cxnId="{ABE4BF6A-D05B-49F6-BFE5-0C280A9D6AAF}">
      <dgm:prSet/>
      <dgm:spPr/>
      <dgm:t>
        <a:bodyPr/>
        <a:lstStyle/>
        <a:p>
          <a:endParaRPr lang="en-US"/>
        </a:p>
      </dgm:t>
    </dgm:pt>
    <dgm:pt modelId="{A6182D31-D324-4F05-A311-D89127A089EC}" type="sibTrans" cxnId="{ABE4BF6A-D05B-49F6-BFE5-0C280A9D6AAF}">
      <dgm:prSet/>
      <dgm:spPr/>
      <dgm:t>
        <a:bodyPr/>
        <a:lstStyle/>
        <a:p>
          <a:endParaRPr lang="en-US"/>
        </a:p>
      </dgm:t>
    </dgm:pt>
    <dgm:pt modelId="{3F8E5597-F40A-47A0-BCDA-F3CE084BA588}">
      <dgm:prSet phldrT="[Text]">
        <dgm:style>
          <a:lnRef idx="1">
            <a:schemeClr val="accent1"/>
          </a:lnRef>
          <a:fillRef idx="3">
            <a:schemeClr val="accent1"/>
          </a:fillRef>
          <a:effectRef idx="2">
            <a:schemeClr val="accent1"/>
          </a:effectRef>
          <a:fontRef idx="minor">
            <a:schemeClr val="lt1"/>
          </a:fontRef>
        </dgm:style>
      </dgm:prSet>
      <dgm:spPr/>
      <dgm:t>
        <a:bodyPr/>
        <a:lstStyle/>
        <a:p>
          <a:pPr rtl="1"/>
          <a:r>
            <a:rPr lang="fa-IR" dirty="0" smtClean="0">
              <a:cs typeface="B Homa" pitchFamily="2" charset="-78"/>
            </a:rPr>
            <a:t>آسيب معنوي</a:t>
          </a:r>
          <a:r>
            <a:rPr lang="en-US" dirty="0" smtClean="0">
              <a:cs typeface="B Homa" pitchFamily="2" charset="-78"/>
            </a:rPr>
            <a:t> </a:t>
          </a:r>
          <a:r>
            <a:rPr lang="fa-IR" dirty="0" smtClean="0">
              <a:cs typeface="B Homa" pitchFamily="2" charset="-78"/>
            </a:rPr>
            <a:t> </a:t>
          </a:r>
          <a:endParaRPr lang="en-US" dirty="0">
            <a:cs typeface="B Homa" pitchFamily="2" charset="-78"/>
          </a:endParaRPr>
        </a:p>
      </dgm:t>
    </dgm:pt>
    <dgm:pt modelId="{CC05EBE5-3E5A-4571-9573-7DFF6D458F95}" type="parTrans" cxnId="{34208F2B-6090-4C68-B354-8A3AC8FEDD69}">
      <dgm:prSet/>
      <dgm:spPr/>
      <dgm:t>
        <a:bodyPr/>
        <a:lstStyle/>
        <a:p>
          <a:endParaRPr lang="en-US"/>
        </a:p>
      </dgm:t>
    </dgm:pt>
    <dgm:pt modelId="{91193DB2-E4C9-4E04-9215-99156A4C0138}" type="sibTrans" cxnId="{34208F2B-6090-4C68-B354-8A3AC8FEDD69}">
      <dgm:prSet/>
      <dgm:spPr/>
      <dgm:t>
        <a:bodyPr/>
        <a:lstStyle/>
        <a:p>
          <a:endParaRPr lang="en-US"/>
        </a:p>
      </dgm:t>
    </dgm:pt>
    <dgm:pt modelId="{C1D1EB91-854A-489B-9CAE-F9EB0B0CA5AC}">
      <dgm:prSet phldrT="[Text]"/>
      <dgm:spPr/>
      <dgm:t>
        <a:bodyPr/>
        <a:lstStyle/>
        <a:p>
          <a:pPr rtl="1"/>
          <a:r>
            <a:rPr lang="fa-IR" dirty="0" smtClean="0">
              <a:cs typeface="B Traffic" pitchFamily="2" charset="-78"/>
            </a:rPr>
            <a:t>ارتكاب گناه – فراموشي هدف</a:t>
          </a:r>
          <a:endParaRPr lang="en-US" dirty="0">
            <a:cs typeface="B Traffic" pitchFamily="2" charset="-78"/>
          </a:endParaRPr>
        </a:p>
      </dgm:t>
    </dgm:pt>
    <dgm:pt modelId="{0D089D1B-7BFF-4C42-AE10-D7819F3D7A59}" type="parTrans" cxnId="{EFF760EB-EB6C-4F3C-B605-8031D0555793}">
      <dgm:prSet/>
      <dgm:spPr/>
      <dgm:t>
        <a:bodyPr/>
        <a:lstStyle/>
        <a:p>
          <a:endParaRPr lang="en-US"/>
        </a:p>
      </dgm:t>
    </dgm:pt>
    <dgm:pt modelId="{E2B0FCFA-386D-4E79-B9C7-B92153B19779}" type="sibTrans" cxnId="{EFF760EB-EB6C-4F3C-B605-8031D0555793}">
      <dgm:prSet/>
      <dgm:spPr/>
      <dgm:t>
        <a:bodyPr/>
        <a:lstStyle/>
        <a:p>
          <a:endParaRPr lang="en-US"/>
        </a:p>
      </dgm:t>
    </dgm:pt>
    <dgm:pt modelId="{3490E4CF-71D7-49B2-8E52-E98676A323FF}" type="pres">
      <dgm:prSet presAssocID="{355AAA51-B396-484A-91D8-88C31ACC8092}" presName="Name0" presStyleCnt="0">
        <dgm:presLayoutVars>
          <dgm:dir/>
          <dgm:animLvl val="lvl"/>
          <dgm:resizeHandles val="exact"/>
        </dgm:presLayoutVars>
      </dgm:prSet>
      <dgm:spPr/>
      <dgm:t>
        <a:bodyPr/>
        <a:lstStyle/>
        <a:p>
          <a:endParaRPr lang="en-US"/>
        </a:p>
      </dgm:t>
    </dgm:pt>
    <dgm:pt modelId="{0F7BDCEF-5DC5-46BA-A203-538C91188461}" type="pres">
      <dgm:prSet presAssocID="{3F8E5597-F40A-47A0-BCDA-F3CE084BA588}" presName="boxAndChildren" presStyleCnt="0"/>
      <dgm:spPr/>
    </dgm:pt>
    <dgm:pt modelId="{8DC2542C-D21A-4DE9-B6E7-4B66E6E7B8D1}" type="pres">
      <dgm:prSet presAssocID="{3F8E5597-F40A-47A0-BCDA-F3CE084BA588}" presName="parentTextBox" presStyleLbl="node1" presStyleIdx="0" presStyleCnt="3"/>
      <dgm:spPr/>
      <dgm:t>
        <a:bodyPr/>
        <a:lstStyle/>
        <a:p>
          <a:endParaRPr lang="en-US"/>
        </a:p>
      </dgm:t>
    </dgm:pt>
    <dgm:pt modelId="{53119BF3-192A-469D-8776-F031F979163F}" type="pres">
      <dgm:prSet presAssocID="{3F8E5597-F40A-47A0-BCDA-F3CE084BA588}" presName="entireBox" presStyleLbl="node1" presStyleIdx="0" presStyleCnt="3"/>
      <dgm:spPr/>
      <dgm:t>
        <a:bodyPr/>
        <a:lstStyle/>
        <a:p>
          <a:endParaRPr lang="en-US"/>
        </a:p>
      </dgm:t>
    </dgm:pt>
    <dgm:pt modelId="{4089B739-727B-4953-9A30-5C5ECEE067F4}" type="pres">
      <dgm:prSet presAssocID="{3F8E5597-F40A-47A0-BCDA-F3CE084BA588}" presName="descendantBox" presStyleCnt="0"/>
      <dgm:spPr/>
    </dgm:pt>
    <dgm:pt modelId="{79A695FC-0392-48A7-9DFE-552AD8B99C42}" type="pres">
      <dgm:prSet presAssocID="{C1D1EB91-854A-489B-9CAE-F9EB0B0CA5AC}" presName="childTextBox" presStyleLbl="fgAccFollowNode1" presStyleIdx="0" presStyleCnt="3">
        <dgm:presLayoutVars>
          <dgm:bulletEnabled val="1"/>
        </dgm:presLayoutVars>
      </dgm:prSet>
      <dgm:spPr/>
      <dgm:t>
        <a:bodyPr/>
        <a:lstStyle/>
        <a:p>
          <a:endParaRPr lang="en-US"/>
        </a:p>
      </dgm:t>
    </dgm:pt>
    <dgm:pt modelId="{69A91E99-0365-490E-BFA3-C2756059FB0C}" type="pres">
      <dgm:prSet presAssocID="{8A3BCA36-136C-4F43-8A96-DB1180A4B9F4}" presName="sp" presStyleCnt="0"/>
      <dgm:spPr/>
    </dgm:pt>
    <dgm:pt modelId="{EE4D0DD9-F0DB-4450-97ED-036394A42692}" type="pres">
      <dgm:prSet presAssocID="{9834BE8F-F5C3-46B7-9B6D-D07FCB315B38}" presName="arrowAndChildren" presStyleCnt="0"/>
      <dgm:spPr/>
    </dgm:pt>
    <dgm:pt modelId="{2BA06766-9E6F-4C0F-B88E-A8AE330ED6FB}" type="pres">
      <dgm:prSet presAssocID="{9834BE8F-F5C3-46B7-9B6D-D07FCB315B38}" presName="parentTextArrow" presStyleLbl="node1" presStyleIdx="0" presStyleCnt="3"/>
      <dgm:spPr/>
      <dgm:t>
        <a:bodyPr/>
        <a:lstStyle/>
        <a:p>
          <a:endParaRPr lang="en-US"/>
        </a:p>
      </dgm:t>
    </dgm:pt>
    <dgm:pt modelId="{1D77001A-FC13-4EED-A015-2D1EC6D5DB65}" type="pres">
      <dgm:prSet presAssocID="{9834BE8F-F5C3-46B7-9B6D-D07FCB315B38}" presName="arrow" presStyleLbl="node1" presStyleIdx="1" presStyleCnt="3"/>
      <dgm:spPr/>
      <dgm:t>
        <a:bodyPr/>
        <a:lstStyle/>
        <a:p>
          <a:endParaRPr lang="en-US"/>
        </a:p>
      </dgm:t>
    </dgm:pt>
    <dgm:pt modelId="{8B6D84D5-FFF2-4967-BD11-B76AAE4F8692}" type="pres">
      <dgm:prSet presAssocID="{9834BE8F-F5C3-46B7-9B6D-D07FCB315B38}" presName="descendantArrow" presStyleCnt="0"/>
      <dgm:spPr/>
    </dgm:pt>
    <dgm:pt modelId="{AF2D862A-1973-4A04-BDB8-CAE908BF6942}" type="pres">
      <dgm:prSet presAssocID="{681A857E-73DF-45E3-B1BF-5BBEF5A5E40C}" presName="childTextArrow" presStyleLbl="fgAccFollowNode1" presStyleIdx="1" presStyleCnt="3">
        <dgm:presLayoutVars>
          <dgm:bulletEnabled val="1"/>
        </dgm:presLayoutVars>
      </dgm:prSet>
      <dgm:spPr/>
      <dgm:t>
        <a:bodyPr/>
        <a:lstStyle/>
        <a:p>
          <a:endParaRPr lang="en-US"/>
        </a:p>
      </dgm:t>
    </dgm:pt>
    <dgm:pt modelId="{D6E0E006-071D-4FD0-BCAF-B2CFA83AE117}" type="pres">
      <dgm:prSet presAssocID="{625BE59A-E412-4A6B-ADEA-05CAAB2134AC}" presName="sp" presStyleCnt="0"/>
      <dgm:spPr/>
    </dgm:pt>
    <dgm:pt modelId="{51FA26D7-F80E-4FEE-ABA7-283318CB81E4}" type="pres">
      <dgm:prSet presAssocID="{F27A95D3-7976-4D8F-A50A-91A09A9CBDD7}" presName="arrowAndChildren" presStyleCnt="0"/>
      <dgm:spPr/>
    </dgm:pt>
    <dgm:pt modelId="{27ECAE79-4440-4536-8595-AED9236FC16E}" type="pres">
      <dgm:prSet presAssocID="{F27A95D3-7976-4D8F-A50A-91A09A9CBDD7}" presName="parentTextArrow" presStyleLbl="node1" presStyleIdx="1" presStyleCnt="3"/>
      <dgm:spPr/>
      <dgm:t>
        <a:bodyPr/>
        <a:lstStyle/>
        <a:p>
          <a:endParaRPr lang="en-US"/>
        </a:p>
      </dgm:t>
    </dgm:pt>
    <dgm:pt modelId="{D3BAEEE5-F394-4DAE-BDC9-702701843E04}" type="pres">
      <dgm:prSet presAssocID="{F27A95D3-7976-4D8F-A50A-91A09A9CBDD7}" presName="arrow" presStyleLbl="node1" presStyleIdx="2" presStyleCnt="3"/>
      <dgm:spPr/>
      <dgm:t>
        <a:bodyPr/>
        <a:lstStyle/>
        <a:p>
          <a:endParaRPr lang="en-US"/>
        </a:p>
      </dgm:t>
    </dgm:pt>
    <dgm:pt modelId="{8973D42E-1F07-4BAE-82B7-F3B8C5FF0C18}" type="pres">
      <dgm:prSet presAssocID="{F27A95D3-7976-4D8F-A50A-91A09A9CBDD7}" presName="descendantArrow" presStyleCnt="0"/>
      <dgm:spPr/>
    </dgm:pt>
    <dgm:pt modelId="{D5ED37AB-1144-4894-8A53-DE641A14994F}" type="pres">
      <dgm:prSet presAssocID="{6471B50E-9378-4BD2-A223-A02F870E3DB9}" presName="childTextArrow" presStyleLbl="fgAccFollowNode1" presStyleIdx="2" presStyleCnt="3">
        <dgm:presLayoutVars>
          <dgm:bulletEnabled val="1"/>
        </dgm:presLayoutVars>
      </dgm:prSet>
      <dgm:spPr/>
      <dgm:t>
        <a:bodyPr/>
        <a:lstStyle/>
        <a:p>
          <a:endParaRPr lang="en-US"/>
        </a:p>
      </dgm:t>
    </dgm:pt>
  </dgm:ptLst>
  <dgm:cxnLst>
    <dgm:cxn modelId="{ABE4BF6A-D05B-49F6-BFE5-0C280A9D6AAF}" srcId="{9834BE8F-F5C3-46B7-9B6D-D07FCB315B38}" destId="{681A857E-73DF-45E3-B1BF-5BBEF5A5E40C}" srcOrd="0" destOrd="0" parTransId="{A48E0900-AC5B-4E65-A5F8-1115A4BDDAFF}" sibTransId="{A6182D31-D324-4F05-A311-D89127A089EC}"/>
    <dgm:cxn modelId="{94A81ED8-4F90-494C-AD4C-3A83FBE08004}" srcId="{355AAA51-B396-484A-91D8-88C31ACC8092}" destId="{F27A95D3-7976-4D8F-A50A-91A09A9CBDD7}" srcOrd="0" destOrd="0" parTransId="{C0735A55-633A-44AF-B939-02F2C6D89181}" sibTransId="{625BE59A-E412-4A6B-ADEA-05CAAB2134AC}"/>
    <dgm:cxn modelId="{B2C0F663-A820-4C5C-8A13-FEDE3A512755}" type="presOf" srcId="{3F8E5597-F40A-47A0-BCDA-F3CE084BA588}" destId="{8DC2542C-D21A-4DE9-B6E7-4B66E6E7B8D1}" srcOrd="0" destOrd="0" presId="urn:microsoft.com/office/officeart/2005/8/layout/process4"/>
    <dgm:cxn modelId="{44D8F6EE-403D-4A9C-B37A-C6C415F5AC00}" srcId="{355AAA51-B396-484A-91D8-88C31ACC8092}" destId="{9834BE8F-F5C3-46B7-9B6D-D07FCB315B38}" srcOrd="1" destOrd="0" parTransId="{ECDFEA51-7974-4731-9265-5D103FAB7D0B}" sibTransId="{8A3BCA36-136C-4F43-8A96-DB1180A4B9F4}"/>
    <dgm:cxn modelId="{E95A19E9-5594-43D2-AC98-4AD95270CD6B}" type="presOf" srcId="{F27A95D3-7976-4D8F-A50A-91A09A9CBDD7}" destId="{27ECAE79-4440-4536-8595-AED9236FC16E}" srcOrd="0" destOrd="0" presId="urn:microsoft.com/office/officeart/2005/8/layout/process4"/>
    <dgm:cxn modelId="{22372BB1-94BA-49B9-84A0-DC4F7112C126}" type="presOf" srcId="{6471B50E-9378-4BD2-A223-A02F870E3DB9}" destId="{D5ED37AB-1144-4894-8A53-DE641A14994F}" srcOrd="0" destOrd="0" presId="urn:microsoft.com/office/officeart/2005/8/layout/process4"/>
    <dgm:cxn modelId="{309CA51F-EE8E-490F-9F4C-5E0B1D061734}" type="presOf" srcId="{F27A95D3-7976-4D8F-A50A-91A09A9CBDD7}" destId="{D3BAEEE5-F394-4DAE-BDC9-702701843E04}" srcOrd="1" destOrd="0" presId="urn:microsoft.com/office/officeart/2005/8/layout/process4"/>
    <dgm:cxn modelId="{34208F2B-6090-4C68-B354-8A3AC8FEDD69}" srcId="{355AAA51-B396-484A-91D8-88C31ACC8092}" destId="{3F8E5597-F40A-47A0-BCDA-F3CE084BA588}" srcOrd="2" destOrd="0" parTransId="{CC05EBE5-3E5A-4571-9573-7DFF6D458F95}" sibTransId="{91193DB2-E4C9-4E04-9215-99156A4C0138}"/>
    <dgm:cxn modelId="{C440E621-0999-45BD-B376-FC8C0656D771}" type="presOf" srcId="{681A857E-73DF-45E3-B1BF-5BBEF5A5E40C}" destId="{AF2D862A-1973-4A04-BDB8-CAE908BF6942}" srcOrd="0" destOrd="0" presId="urn:microsoft.com/office/officeart/2005/8/layout/process4"/>
    <dgm:cxn modelId="{C0D6291B-9630-46E4-9EFF-83A6B1DC25CA}" type="presOf" srcId="{355AAA51-B396-484A-91D8-88C31ACC8092}" destId="{3490E4CF-71D7-49B2-8E52-E98676A323FF}" srcOrd="0" destOrd="0" presId="urn:microsoft.com/office/officeart/2005/8/layout/process4"/>
    <dgm:cxn modelId="{F6965249-23F4-4740-8D7D-8E2CFBE29FA9}" srcId="{F27A95D3-7976-4D8F-A50A-91A09A9CBDD7}" destId="{6471B50E-9378-4BD2-A223-A02F870E3DB9}" srcOrd="0" destOrd="0" parTransId="{76BD581A-5CBD-4EF0-B3E4-274AEBB26C31}" sibTransId="{F2B12FDB-6DAE-45E4-8FC2-2808D70B1E37}"/>
    <dgm:cxn modelId="{FF3D9E4D-30FA-424B-958D-A44645B4C1BD}" type="presOf" srcId="{C1D1EB91-854A-489B-9CAE-F9EB0B0CA5AC}" destId="{79A695FC-0392-48A7-9DFE-552AD8B99C42}" srcOrd="0" destOrd="0" presId="urn:microsoft.com/office/officeart/2005/8/layout/process4"/>
    <dgm:cxn modelId="{12A0A371-9E6E-49B8-8641-19225FA4493E}" type="presOf" srcId="{9834BE8F-F5C3-46B7-9B6D-D07FCB315B38}" destId="{1D77001A-FC13-4EED-A015-2D1EC6D5DB65}" srcOrd="1" destOrd="0" presId="urn:microsoft.com/office/officeart/2005/8/layout/process4"/>
    <dgm:cxn modelId="{EFF760EB-EB6C-4F3C-B605-8031D0555793}" srcId="{3F8E5597-F40A-47A0-BCDA-F3CE084BA588}" destId="{C1D1EB91-854A-489B-9CAE-F9EB0B0CA5AC}" srcOrd="0" destOrd="0" parTransId="{0D089D1B-7BFF-4C42-AE10-D7819F3D7A59}" sibTransId="{E2B0FCFA-386D-4E79-B9C7-B92153B19779}"/>
    <dgm:cxn modelId="{B3C8CAF5-EBCA-4998-91E1-DA10931DD07F}" type="presOf" srcId="{3F8E5597-F40A-47A0-BCDA-F3CE084BA588}" destId="{53119BF3-192A-469D-8776-F031F979163F}" srcOrd="1" destOrd="0" presId="urn:microsoft.com/office/officeart/2005/8/layout/process4"/>
    <dgm:cxn modelId="{DB1F63C0-9695-40AA-BE68-C18F5B92F816}" type="presOf" srcId="{9834BE8F-F5C3-46B7-9B6D-D07FCB315B38}" destId="{2BA06766-9E6F-4C0F-B88E-A8AE330ED6FB}" srcOrd="0" destOrd="0" presId="urn:microsoft.com/office/officeart/2005/8/layout/process4"/>
    <dgm:cxn modelId="{BA2D08B9-CC35-4EBE-88D3-9AD79606C0AF}" type="presParOf" srcId="{3490E4CF-71D7-49B2-8E52-E98676A323FF}" destId="{0F7BDCEF-5DC5-46BA-A203-538C91188461}" srcOrd="0" destOrd="0" presId="urn:microsoft.com/office/officeart/2005/8/layout/process4"/>
    <dgm:cxn modelId="{760B570B-3881-46F6-8A23-3ED6BA226D4A}" type="presParOf" srcId="{0F7BDCEF-5DC5-46BA-A203-538C91188461}" destId="{8DC2542C-D21A-4DE9-B6E7-4B66E6E7B8D1}" srcOrd="0" destOrd="0" presId="urn:microsoft.com/office/officeart/2005/8/layout/process4"/>
    <dgm:cxn modelId="{510BC54D-6DFC-42DB-B91C-AEE51D082BAD}" type="presParOf" srcId="{0F7BDCEF-5DC5-46BA-A203-538C91188461}" destId="{53119BF3-192A-469D-8776-F031F979163F}" srcOrd="1" destOrd="0" presId="urn:microsoft.com/office/officeart/2005/8/layout/process4"/>
    <dgm:cxn modelId="{E70CBC38-1B3B-4792-A48D-112DF83C62FE}" type="presParOf" srcId="{0F7BDCEF-5DC5-46BA-A203-538C91188461}" destId="{4089B739-727B-4953-9A30-5C5ECEE067F4}" srcOrd="2" destOrd="0" presId="urn:microsoft.com/office/officeart/2005/8/layout/process4"/>
    <dgm:cxn modelId="{3357E2CD-EC0A-4553-8761-BBD523B37F55}" type="presParOf" srcId="{4089B739-727B-4953-9A30-5C5ECEE067F4}" destId="{79A695FC-0392-48A7-9DFE-552AD8B99C42}" srcOrd="0" destOrd="0" presId="urn:microsoft.com/office/officeart/2005/8/layout/process4"/>
    <dgm:cxn modelId="{E52D5E83-D977-45CE-8342-1DD5D119A86A}" type="presParOf" srcId="{3490E4CF-71D7-49B2-8E52-E98676A323FF}" destId="{69A91E99-0365-490E-BFA3-C2756059FB0C}" srcOrd="1" destOrd="0" presId="urn:microsoft.com/office/officeart/2005/8/layout/process4"/>
    <dgm:cxn modelId="{D6F5650C-4FA5-4EF9-B482-B5C1D866C6E0}" type="presParOf" srcId="{3490E4CF-71D7-49B2-8E52-E98676A323FF}" destId="{EE4D0DD9-F0DB-4450-97ED-036394A42692}" srcOrd="2" destOrd="0" presId="urn:microsoft.com/office/officeart/2005/8/layout/process4"/>
    <dgm:cxn modelId="{23AD089E-9649-4B02-BFBA-1116991C83E3}" type="presParOf" srcId="{EE4D0DD9-F0DB-4450-97ED-036394A42692}" destId="{2BA06766-9E6F-4C0F-B88E-A8AE330ED6FB}" srcOrd="0" destOrd="0" presId="urn:microsoft.com/office/officeart/2005/8/layout/process4"/>
    <dgm:cxn modelId="{F4B0AA2F-EB8A-41DA-95E8-88B8482B3228}" type="presParOf" srcId="{EE4D0DD9-F0DB-4450-97ED-036394A42692}" destId="{1D77001A-FC13-4EED-A015-2D1EC6D5DB65}" srcOrd="1" destOrd="0" presId="urn:microsoft.com/office/officeart/2005/8/layout/process4"/>
    <dgm:cxn modelId="{023270E5-F0EA-4300-B02A-2054EE415081}" type="presParOf" srcId="{EE4D0DD9-F0DB-4450-97ED-036394A42692}" destId="{8B6D84D5-FFF2-4967-BD11-B76AAE4F8692}" srcOrd="2" destOrd="0" presId="urn:microsoft.com/office/officeart/2005/8/layout/process4"/>
    <dgm:cxn modelId="{4C3E526D-17EB-4DD3-9678-8DC84DECD57E}" type="presParOf" srcId="{8B6D84D5-FFF2-4967-BD11-B76AAE4F8692}" destId="{AF2D862A-1973-4A04-BDB8-CAE908BF6942}" srcOrd="0" destOrd="0" presId="urn:microsoft.com/office/officeart/2005/8/layout/process4"/>
    <dgm:cxn modelId="{D0EB5360-406F-41FF-9A08-F28AAC9CB92C}" type="presParOf" srcId="{3490E4CF-71D7-49B2-8E52-E98676A323FF}" destId="{D6E0E006-071D-4FD0-BCAF-B2CFA83AE117}" srcOrd="3" destOrd="0" presId="urn:microsoft.com/office/officeart/2005/8/layout/process4"/>
    <dgm:cxn modelId="{8F919848-D070-4BF8-BF04-45D5CDF95C58}" type="presParOf" srcId="{3490E4CF-71D7-49B2-8E52-E98676A323FF}" destId="{51FA26D7-F80E-4FEE-ABA7-283318CB81E4}" srcOrd="4" destOrd="0" presId="urn:microsoft.com/office/officeart/2005/8/layout/process4"/>
    <dgm:cxn modelId="{7A891639-7E67-4377-AEEF-9D343F08D28E}" type="presParOf" srcId="{51FA26D7-F80E-4FEE-ABA7-283318CB81E4}" destId="{27ECAE79-4440-4536-8595-AED9236FC16E}" srcOrd="0" destOrd="0" presId="urn:microsoft.com/office/officeart/2005/8/layout/process4"/>
    <dgm:cxn modelId="{4711ABD0-5E8B-43E1-80FB-43C50E4DCF1E}" type="presParOf" srcId="{51FA26D7-F80E-4FEE-ABA7-283318CB81E4}" destId="{D3BAEEE5-F394-4DAE-BDC9-702701843E04}" srcOrd="1" destOrd="0" presId="urn:microsoft.com/office/officeart/2005/8/layout/process4"/>
    <dgm:cxn modelId="{DA319304-176D-4D69-AE7F-FAC883A1C57C}" type="presParOf" srcId="{51FA26D7-F80E-4FEE-ABA7-283318CB81E4}" destId="{8973D42E-1F07-4BAE-82B7-F3B8C5FF0C18}" srcOrd="2" destOrd="0" presId="urn:microsoft.com/office/officeart/2005/8/layout/process4"/>
    <dgm:cxn modelId="{82681756-F23C-49B3-A102-07213D432EA5}" type="presParOf" srcId="{8973D42E-1F07-4BAE-82B7-F3B8C5FF0C18}" destId="{D5ED37AB-1144-4894-8A53-DE641A14994F}" srcOrd="0" destOrd="0" presId="urn:microsoft.com/office/officeart/2005/8/layout/process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812442-06CA-4126-84D1-40FE2A903DD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3AA4732E-B219-4779-AF29-63F10C4E37CD}">
      <dgm:prSet phldrT="[Text]"/>
      <dgm:spPr/>
      <dgm:t>
        <a:bodyPr/>
        <a:lstStyle/>
        <a:p>
          <a:pPr algn="ctr"/>
          <a:r>
            <a:rPr lang="fa-IR" dirty="0" smtClean="0">
              <a:cs typeface="B Homa" panose="00000400000000000000" pitchFamily="2" charset="-78"/>
            </a:rPr>
            <a:t>توجه افراطي به مسايل جنسي</a:t>
          </a:r>
          <a:endParaRPr lang="en-US" dirty="0">
            <a:cs typeface="B Homa" panose="00000400000000000000" pitchFamily="2" charset="-78"/>
          </a:endParaRPr>
        </a:p>
      </dgm:t>
    </dgm:pt>
    <dgm:pt modelId="{8BCF192A-C74C-4451-8D6D-B57F3EDDAC4E}" type="parTrans" cxnId="{E12EC829-134C-4DDB-A4D9-1F3A0762CDF9}">
      <dgm:prSet/>
      <dgm:spPr/>
      <dgm:t>
        <a:bodyPr/>
        <a:lstStyle/>
        <a:p>
          <a:endParaRPr lang="en-US"/>
        </a:p>
      </dgm:t>
    </dgm:pt>
    <dgm:pt modelId="{6DD0CB4B-2C9A-4185-96E8-18BE38C633B4}" type="sibTrans" cxnId="{E12EC829-134C-4DDB-A4D9-1F3A0762CDF9}">
      <dgm:prSet/>
      <dgm:spPr/>
      <dgm:t>
        <a:bodyPr/>
        <a:lstStyle/>
        <a:p>
          <a:endParaRPr lang="en-US"/>
        </a:p>
      </dgm:t>
    </dgm:pt>
    <dgm:pt modelId="{AE9EE0CC-DB6C-486D-BD18-1D3BF59345F8}">
      <dgm:prSet phldrT="[Text]"/>
      <dgm:spPr/>
      <dgm:t>
        <a:bodyPr/>
        <a:lstStyle/>
        <a:p>
          <a:pPr algn="ctr"/>
          <a:r>
            <a:rPr lang="fa-IR" dirty="0" smtClean="0">
              <a:cs typeface="B Homa" panose="00000400000000000000" pitchFamily="2" charset="-78"/>
            </a:rPr>
            <a:t>دغدغه دائمي برآوردن نياز جنسي</a:t>
          </a:r>
          <a:endParaRPr lang="en-US" dirty="0">
            <a:cs typeface="B Homa" panose="00000400000000000000" pitchFamily="2" charset="-78"/>
          </a:endParaRPr>
        </a:p>
      </dgm:t>
    </dgm:pt>
    <dgm:pt modelId="{FCF4D4B9-E4D9-4114-8ED5-7027E9D0E19D}" type="parTrans" cxnId="{77A8F773-770C-4C15-B534-3ADA96DF6E42}">
      <dgm:prSet/>
      <dgm:spPr/>
      <dgm:t>
        <a:bodyPr/>
        <a:lstStyle/>
        <a:p>
          <a:endParaRPr lang="en-US"/>
        </a:p>
      </dgm:t>
    </dgm:pt>
    <dgm:pt modelId="{31AA7E12-E7F9-43A6-B751-AC207F861847}" type="sibTrans" cxnId="{77A8F773-770C-4C15-B534-3ADA96DF6E42}">
      <dgm:prSet/>
      <dgm:spPr/>
      <dgm:t>
        <a:bodyPr/>
        <a:lstStyle/>
        <a:p>
          <a:endParaRPr lang="en-US"/>
        </a:p>
      </dgm:t>
    </dgm:pt>
    <dgm:pt modelId="{6AE43C9D-23A3-480C-BE93-EBB7F39BA035}">
      <dgm:prSet phldrT="[Text]"/>
      <dgm:spPr/>
      <dgm:t>
        <a:bodyPr/>
        <a:lstStyle/>
        <a:p>
          <a:pPr algn="ctr" rtl="1"/>
          <a:r>
            <a:rPr lang="fa-IR" dirty="0" smtClean="0">
              <a:cs typeface="B Homa" panose="00000400000000000000" pitchFamily="2" charset="-78"/>
            </a:rPr>
            <a:t>بلوغ زودرس</a:t>
          </a:r>
          <a:endParaRPr lang="en-US" dirty="0">
            <a:cs typeface="B Homa" panose="00000400000000000000" pitchFamily="2" charset="-78"/>
          </a:endParaRPr>
        </a:p>
      </dgm:t>
    </dgm:pt>
    <dgm:pt modelId="{6285A3DD-6615-4B98-827B-77169F2C8BA0}" type="parTrans" cxnId="{453483F4-BCD5-464F-9590-84763B860BCC}">
      <dgm:prSet/>
      <dgm:spPr/>
      <dgm:t>
        <a:bodyPr/>
        <a:lstStyle/>
        <a:p>
          <a:endParaRPr lang="en-US"/>
        </a:p>
      </dgm:t>
    </dgm:pt>
    <dgm:pt modelId="{902ABBA0-5E30-4684-9251-F86FA1A30767}" type="sibTrans" cxnId="{453483F4-BCD5-464F-9590-84763B860BCC}">
      <dgm:prSet/>
      <dgm:spPr/>
      <dgm:t>
        <a:bodyPr/>
        <a:lstStyle/>
        <a:p>
          <a:endParaRPr lang="en-US"/>
        </a:p>
      </dgm:t>
    </dgm:pt>
    <dgm:pt modelId="{2E7BA0DB-1FD1-4436-A22B-34270138EFC2}">
      <dgm:prSet phldrT="[Text]"/>
      <dgm:spPr/>
      <dgm:t>
        <a:bodyPr/>
        <a:lstStyle/>
        <a:p>
          <a:pPr algn="ctr" rtl="1"/>
          <a:r>
            <a:rPr lang="fa-IR" dirty="0" smtClean="0">
              <a:cs typeface="B Homa" panose="00000400000000000000" pitchFamily="2" charset="-78"/>
            </a:rPr>
            <a:t>گسترش سوء استفاده هاي جنسي</a:t>
          </a:r>
          <a:endParaRPr lang="en-US" dirty="0">
            <a:cs typeface="B Homa" panose="00000400000000000000" pitchFamily="2" charset="-78"/>
          </a:endParaRPr>
        </a:p>
      </dgm:t>
    </dgm:pt>
    <dgm:pt modelId="{B55FA079-FF01-467A-99CD-238231CDE7D3}" type="parTrans" cxnId="{A58E7071-A523-4BF2-9618-6C935D70C111}">
      <dgm:prSet/>
      <dgm:spPr/>
      <dgm:t>
        <a:bodyPr/>
        <a:lstStyle/>
        <a:p>
          <a:endParaRPr lang="en-US"/>
        </a:p>
      </dgm:t>
    </dgm:pt>
    <dgm:pt modelId="{3D294E47-B074-435C-95FD-B490E35F9BD6}" type="sibTrans" cxnId="{A58E7071-A523-4BF2-9618-6C935D70C111}">
      <dgm:prSet/>
      <dgm:spPr/>
      <dgm:t>
        <a:bodyPr/>
        <a:lstStyle/>
        <a:p>
          <a:endParaRPr lang="en-US"/>
        </a:p>
      </dgm:t>
    </dgm:pt>
    <dgm:pt modelId="{5C505C74-9A94-4732-818F-E743A09311E0}" type="pres">
      <dgm:prSet presAssocID="{69812442-06CA-4126-84D1-40FE2A903DDD}" presName="linear" presStyleCnt="0">
        <dgm:presLayoutVars>
          <dgm:dir val="rev"/>
          <dgm:animLvl val="lvl"/>
          <dgm:resizeHandles val="exact"/>
        </dgm:presLayoutVars>
      </dgm:prSet>
      <dgm:spPr/>
      <dgm:t>
        <a:bodyPr/>
        <a:lstStyle/>
        <a:p>
          <a:endParaRPr lang="en-US"/>
        </a:p>
      </dgm:t>
    </dgm:pt>
    <dgm:pt modelId="{83169A70-A695-4C93-BE69-9DD8792B894D}" type="pres">
      <dgm:prSet presAssocID="{3AA4732E-B219-4779-AF29-63F10C4E37CD}" presName="parentLin" presStyleCnt="0"/>
      <dgm:spPr/>
    </dgm:pt>
    <dgm:pt modelId="{10F6ECF2-1DD7-45EC-959B-7CC55CE27854}" type="pres">
      <dgm:prSet presAssocID="{3AA4732E-B219-4779-AF29-63F10C4E37CD}" presName="parentLeftMargin" presStyleLbl="node1" presStyleIdx="0" presStyleCnt="4"/>
      <dgm:spPr/>
      <dgm:t>
        <a:bodyPr/>
        <a:lstStyle/>
        <a:p>
          <a:endParaRPr lang="en-US"/>
        </a:p>
      </dgm:t>
    </dgm:pt>
    <dgm:pt modelId="{3965C471-E74A-454E-B091-97A35CCE22A4}" type="pres">
      <dgm:prSet presAssocID="{3AA4732E-B219-4779-AF29-63F10C4E37CD}" presName="parentText" presStyleLbl="node1" presStyleIdx="0" presStyleCnt="4">
        <dgm:presLayoutVars>
          <dgm:chMax val="0"/>
          <dgm:bulletEnabled val="1"/>
        </dgm:presLayoutVars>
      </dgm:prSet>
      <dgm:spPr/>
      <dgm:t>
        <a:bodyPr/>
        <a:lstStyle/>
        <a:p>
          <a:endParaRPr lang="en-US"/>
        </a:p>
      </dgm:t>
    </dgm:pt>
    <dgm:pt modelId="{94ECCEAB-DB7B-406C-81D8-9266B4B4FF65}" type="pres">
      <dgm:prSet presAssocID="{3AA4732E-B219-4779-AF29-63F10C4E37CD}" presName="negativeSpace" presStyleCnt="0"/>
      <dgm:spPr/>
    </dgm:pt>
    <dgm:pt modelId="{F0EE7FAB-8C43-4577-85FC-2ACD40DE28E5}" type="pres">
      <dgm:prSet presAssocID="{3AA4732E-B219-4779-AF29-63F10C4E37CD}" presName="childText" presStyleLbl="conFgAcc1" presStyleIdx="0" presStyleCnt="4">
        <dgm:presLayoutVars>
          <dgm:bulletEnabled val="1"/>
        </dgm:presLayoutVars>
      </dgm:prSet>
      <dgm:spPr/>
    </dgm:pt>
    <dgm:pt modelId="{7254208F-893F-4B8A-A60E-134A56D29A07}" type="pres">
      <dgm:prSet presAssocID="{6DD0CB4B-2C9A-4185-96E8-18BE38C633B4}" presName="spaceBetweenRectangles" presStyleCnt="0"/>
      <dgm:spPr/>
    </dgm:pt>
    <dgm:pt modelId="{914617E2-E632-4080-9F08-4CB798C1E255}" type="pres">
      <dgm:prSet presAssocID="{AE9EE0CC-DB6C-486D-BD18-1D3BF59345F8}" presName="parentLin" presStyleCnt="0"/>
      <dgm:spPr/>
    </dgm:pt>
    <dgm:pt modelId="{DA6A7F5B-ADF1-45F7-A116-B4DEA5CE1537}" type="pres">
      <dgm:prSet presAssocID="{AE9EE0CC-DB6C-486D-BD18-1D3BF59345F8}" presName="parentLeftMargin" presStyleLbl="node1" presStyleIdx="0" presStyleCnt="4"/>
      <dgm:spPr/>
      <dgm:t>
        <a:bodyPr/>
        <a:lstStyle/>
        <a:p>
          <a:endParaRPr lang="en-US"/>
        </a:p>
      </dgm:t>
    </dgm:pt>
    <dgm:pt modelId="{651FE6DF-0C8E-486E-A5E0-75B050466E6A}" type="pres">
      <dgm:prSet presAssocID="{AE9EE0CC-DB6C-486D-BD18-1D3BF59345F8}" presName="parentText" presStyleLbl="node1" presStyleIdx="1" presStyleCnt="4">
        <dgm:presLayoutVars>
          <dgm:chMax val="0"/>
          <dgm:bulletEnabled val="1"/>
        </dgm:presLayoutVars>
      </dgm:prSet>
      <dgm:spPr/>
      <dgm:t>
        <a:bodyPr/>
        <a:lstStyle/>
        <a:p>
          <a:endParaRPr lang="en-US"/>
        </a:p>
      </dgm:t>
    </dgm:pt>
    <dgm:pt modelId="{4A4B415C-2330-4197-90C1-5CB5DFF0E943}" type="pres">
      <dgm:prSet presAssocID="{AE9EE0CC-DB6C-486D-BD18-1D3BF59345F8}" presName="negativeSpace" presStyleCnt="0"/>
      <dgm:spPr/>
    </dgm:pt>
    <dgm:pt modelId="{F529DDD7-790C-4B9B-B0CF-32FB03D9B945}" type="pres">
      <dgm:prSet presAssocID="{AE9EE0CC-DB6C-486D-BD18-1D3BF59345F8}" presName="childText" presStyleLbl="conFgAcc1" presStyleIdx="1" presStyleCnt="4">
        <dgm:presLayoutVars>
          <dgm:bulletEnabled val="1"/>
        </dgm:presLayoutVars>
      </dgm:prSet>
      <dgm:spPr/>
    </dgm:pt>
    <dgm:pt modelId="{6775A6A5-4D33-47D8-BACB-3874BAFD3672}" type="pres">
      <dgm:prSet presAssocID="{31AA7E12-E7F9-43A6-B751-AC207F861847}" presName="spaceBetweenRectangles" presStyleCnt="0"/>
      <dgm:spPr/>
    </dgm:pt>
    <dgm:pt modelId="{09A88767-42AF-42B6-B73E-6F35BE876CB2}" type="pres">
      <dgm:prSet presAssocID="{6AE43C9D-23A3-480C-BE93-EBB7F39BA035}" presName="parentLin" presStyleCnt="0"/>
      <dgm:spPr/>
    </dgm:pt>
    <dgm:pt modelId="{27E53B95-F17F-4BB7-9405-8D658E57AD7C}" type="pres">
      <dgm:prSet presAssocID="{6AE43C9D-23A3-480C-BE93-EBB7F39BA035}" presName="parentLeftMargin" presStyleLbl="node1" presStyleIdx="1" presStyleCnt="4"/>
      <dgm:spPr/>
      <dgm:t>
        <a:bodyPr/>
        <a:lstStyle/>
        <a:p>
          <a:endParaRPr lang="en-US"/>
        </a:p>
      </dgm:t>
    </dgm:pt>
    <dgm:pt modelId="{901FBEB5-F32D-4CBC-ADD5-440DE74F82B0}" type="pres">
      <dgm:prSet presAssocID="{6AE43C9D-23A3-480C-BE93-EBB7F39BA035}" presName="parentText" presStyleLbl="node1" presStyleIdx="2" presStyleCnt="4">
        <dgm:presLayoutVars>
          <dgm:chMax val="0"/>
          <dgm:bulletEnabled val="1"/>
        </dgm:presLayoutVars>
      </dgm:prSet>
      <dgm:spPr/>
      <dgm:t>
        <a:bodyPr/>
        <a:lstStyle/>
        <a:p>
          <a:endParaRPr lang="en-US"/>
        </a:p>
      </dgm:t>
    </dgm:pt>
    <dgm:pt modelId="{5A60F755-8C80-4977-B8EE-547526E28315}" type="pres">
      <dgm:prSet presAssocID="{6AE43C9D-23A3-480C-BE93-EBB7F39BA035}" presName="negativeSpace" presStyleCnt="0"/>
      <dgm:spPr/>
    </dgm:pt>
    <dgm:pt modelId="{4A07C9A7-53DF-4A9A-88C2-0FE0331F815C}" type="pres">
      <dgm:prSet presAssocID="{6AE43C9D-23A3-480C-BE93-EBB7F39BA035}" presName="childText" presStyleLbl="conFgAcc1" presStyleIdx="2" presStyleCnt="4">
        <dgm:presLayoutVars>
          <dgm:bulletEnabled val="1"/>
        </dgm:presLayoutVars>
      </dgm:prSet>
      <dgm:spPr/>
    </dgm:pt>
    <dgm:pt modelId="{E58947CE-8D86-414E-ABB7-75B5EC62AD5F}" type="pres">
      <dgm:prSet presAssocID="{902ABBA0-5E30-4684-9251-F86FA1A30767}" presName="spaceBetweenRectangles" presStyleCnt="0"/>
      <dgm:spPr/>
    </dgm:pt>
    <dgm:pt modelId="{98575A24-F31E-4A33-9ABB-956DF36F6DF0}" type="pres">
      <dgm:prSet presAssocID="{2E7BA0DB-1FD1-4436-A22B-34270138EFC2}" presName="parentLin" presStyleCnt="0"/>
      <dgm:spPr/>
    </dgm:pt>
    <dgm:pt modelId="{1D2E4309-0684-400A-AFE1-A54775B053C7}" type="pres">
      <dgm:prSet presAssocID="{2E7BA0DB-1FD1-4436-A22B-34270138EFC2}" presName="parentLeftMargin" presStyleLbl="node1" presStyleIdx="2" presStyleCnt="4"/>
      <dgm:spPr/>
      <dgm:t>
        <a:bodyPr/>
        <a:lstStyle/>
        <a:p>
          <a:endParaRPr lang="en-US"/>
        </a:p>
      </dgm:t>
    </dgm:pt>
    <dgm:pt modelId="{A1773404-B558-499E-94B6-844619727FEE}" type="pres">
      <dgm:prSet presAssocID="{2E7BA0DB-1FD1-4436-A22B-34270138EFC2}" presName="parentText" presStyleLbl="node1" presStyleIdx="3" presStyleCnt="4">
        <dgm:presLayoutVars>
          <dgm:chMax val="0"/>
          <dgm:bulletEnabled val="1"/>
        </dgm:presLayoutVars>
      </dgm:prSet>
      <dgm:spPr/>
      <dgm:t>
        <a:bodyPr/>
        <a:lstStyle/>
        <a:p>
          <a:endParaRPr lang="en-US"/>
        </a:p>
      </dgm:t>
    </dgm:pt>
    <dgm:pt modelId="{82A2580E-1818-4B51-9D94-29E2EAA5EB53}" type="pres">
      <dgm:prSet presAssocID="{2E7BA0DB-1FD1-4436-A22B-34270138EFC2}" presName="negativeSpace" presStyleCnt="0"/>
      <dgm:spPr/>
    </dgm:pt>
    <dgm:pt modelId="{728CA949-91FF-4DAB-BA9E-7A9F58290B37}" type="pres">
      <dgm:prSet presAssocID="{2E7BA0DB-1FD1-4436-A22B-34270138EFC2}" presName="childText" presStyleLbl="conFgAcc1" presStyleIdx="3" presStyleCnt="4">
        <dgm:presLayoutVars>
          <dgm:bulletEnabled val="1"/>
        </dgm:presLayoutVars>
      </dgm:prSet>
      <dgm:spPr/>
    </dgm:pt>
  </dgm:ptLst>
  <dgm:cxnLst>
    <dgm:cxn modelId="{2DAEB21A-AE35-42F3-8069-4A767BAF9D17}" type="presOf" srcId="{3AA4732E-B219-4779-AF29-63F10C4E37CD}" destId="{10F6ECF2-1DD7-45EC-959B-7CC55CE27854}" srcOrd="0" destOrd="0" presId="urn:microsoft.com/office/officeart/2005/8/layout/list1"/>
    <dgm:cxn modelId="{15D74878-56B3-431A-9525-3645AB24E602}" type="presOf" srcId="{6AE43C9D-23A3-480C-BE93-EBB7F39BA035}" destId="{27E53B95-F17F-4BB7-9405-8D658E57AD7C}" srcOrd="0" destOrd="0" presId="urn:microsoft.com/office/officeart/2005/8/layout/list1"/>
    <dgm:cxn modelId="{DE9A7F52-7B9A-467D-AC08-0C55FC38FA98}" type="presOf" srcId="{2E7BA0DB-1FD1-4436-A22B-34270138EFC2}" destId="{1D2E4309-0684-400A-AFE1-A54775B053C7}" srcOrd="0" destOrd="0" presId="urn:microsoft.com/office/officeart/2005/8/layout/list1"/>
    <dgm:cxn modelId="{77A8F773-770C-4C15-B534-3ADA96DF6E42}" srcId="{69812442-06CA-4126-84D1-40FE2A903DDD}" destId="{AE9EE0CC-DB6C-486D-BD18-1D3BF59345F8}" srcOrd="1" destOrd="0" parTransId="{FCF4D4B9-E4D9-4114-8ED5-7027E9D0E19D}" sibTransId="{31AA7E12-E7F9-43A6-B751-AC207F861847}"/>
    <dgm:cxn modelId="{651C0440-28C2-4A1A-91AD-6EA8A2732FFD}" type="presOf" srcId="{2E7BA0DB-1FD1-4436-A22B-34270138EFC2}" destId="{A1773404-B558-499E-94B6-844619727FEE}" srcOrd="1" destOrd="0" presId="urn:microsoft.com/office/officeart/2005/8/layout/list1"/>
    <dgm:cxn modelId="{AB1420A4-07D6-4E48-BBE0-2CCC4D529CD9}" type="presOf" srcId="{AE9EE0CC-DB6C-486D-BD18-1D3BF59345F8}" destId="{651FE6DF-0C8E-486E-A5E0-75B050466E6A}" srcOrd="1" destOrd="0" presId="urn:microsoft.com/office/officeart/2005/8/layout/list1"/>
    <dgm:cxn modelId="{00677E69-13D2-42D5-982C-36C40FA104B9}" type="presOf" srcId="{3AA4732E-B219-4779-AF29-63F10C4E37CD}" destId="{3965C471-E74A-454E-B091-97A35CCE22A4}" srcOrd="1" destOrd="0" presId="urn:microsoft.com/office/officeart/2005/8/layout/list1"/>
    <dgm:cxn modelId="{453483F4-BCD5-464F-9590-84763B860BCC}" srcId="{69812442-06CA-4126-84D1-40FE2A903DDD}" destId="{6AE43C9D-23A3-480C-BE93-EBB7F39BA035}" srcOrd="2" destOrd="0" parTransId="{6285A3DD-6615-4B98-827B-77169F2C8BA0}" sibTransId="{902ABBA0-5E30-4684-9251-F86FA1A30767}"/>
    <dgm:cxn modelId="{9A61CE9A-790F-48AC-B586-EE5056243238}" type="presOf" srcId="{6AE43C9D-23A3-480C-BE93-EBB7F39BA035}" destId="{901FBEB5-F32D-4CBC-ADD5-440DE74F82B0}" srcOrd="1" destOrd="0" presId="urn:microsoft.com/office/officeart/2005/8/layout/list1"/>
    <dgm:cxn modelId="{E12EC829-134C-4DDB-A4D9-1F3A0762CDF9}" srcId="{69812442-06CA-4126-84D1-40FE2A903DDD}" destId="{3AA4732E-B219-4779-AF29-63F10C4E37CD}" srcOrd="0" destOrd="0" parTransId="{8BCF192A-C74C-4451-8D6D-B57F3EDDAC4E}" sibTransId="{6DD0CB4B-2C9A-4185-96E8-18BE38C633B4}"/>
    <dgm:cxn modelId="{2A7F502F-E0E4-468A-B562-E030A65BE6D5}" type="presOf" srcId="{AE9EE0CC-DB6C-486D-BD18-1D3BF59345F8}" destId="{DA6A7F5B-ADF1-45F7-A116-B4DEA5CE1537}" srcOrd="0" destOrd="0" presId="urn:microsoft.com/office/officeart/2005/8/layout/list1"/>
    <dgm:cxn modelId="{A58E7071-A523-4BF2-9618-6C935D70C111}" srcId="{69812442-06CA-4126-84D1-40FE2A903DDD}" destId="{2E7BA0DB-1FD1-4436-A22B-34270138EFC2}" srcOrd="3" destOrd="0" parTransId="{B55FA079-FF01-467A-99CD-238231CDE7D3}" sibTransId="{3D294E47-B074-435C-95FD-B490E35F9BD6}"/>
    <dgm:cxn modelId="{EB86885C-3748-40CC-81E4-1CCAD9720C1F}" type="presOf" srcId="{69812442-06CA-4126-84D1-40FE2A903DDD}" destId="{5C505C74-9A94-4732-818F-E743A09311E0}" srcOrd="0" destOrd="0" presId="urn:microsoft.com/office/officeart/2005/8/layout/list1"/>
    <dgm:cxn modelId="{CBD5C614-976F-46DC-BCA8-90FB21217E51}" type="presParOf" srcId="{5C505C74-9A94-4732-818F-E743A09311E0}" destId="{83169A70-A695-4C93-BE69-9DD8792B894D}" srcOrd="0" destOrd="0" presId="urn:microsoft.com/office/officeart/2005/8/layout/list1"/>
    <dgm:cxn modelId="{B954EBD6-D202-4710-8D73-3576A1A59E4E}" type="presParOf" srcId="{83169A70-A695-4C93-BE69-9DD8792B894D}" destId="{10F6ECF2-1DD7-45EC-959B-7CC55CE27854}" srcOrd="0" destOrd="0" presId="urn:microsoft.com/office/officeart/2005/8/layout/list1"/>
    <dgm:cxn modelId="{C31CE007-0268-447A-9094-DEE6CCEC8951}" type="presParOf" srcId="{83169A70-A695-4C93-BE69-9DD8792B894D}" destId="{3965C471-E74A-454E-B091-97A35CCE22A4}" srcOrd="1" destOrd="0" presId="urn:microsoft.com/office/officeart/2005/8/layout/list1"/>
    <dgm:cxn modelId="{2AC5AAE7-6E2A-4E87-B6B2-2B7016F0CA52}" type="presParOf" srcId="{5C505C74-9A94-4732-818F-E743A09311E0}" destId="{94ECCEAB-DB7B-406C-81D8-9266B4B4FF65}" srcOrd="1" destOrd="0" presId="urn:microsoft.com/office/officeart/2005/8/layout/list1"/>
    <dgm:cxn modelId="{E89CDB84-FC2A-4794-B867-E17C9DD72E3F}" type="presParOf" srcId="{5C505C74-9A94-4732-818F-E743A09311E0}" destId="{F0EE7FAB-8C43-4577-85FC-2ACD40DE28E5}" srcOrd="2" destOrd="0" presId="urn:microsoft.com/office/officeart/2005/8/layout/list1"/>
    <dgm:cxn modelId="{3DC2AA39-39FE-4FD3-BAA8-762F5AA149D2}" type="presParOf" srcId="{5C505C74-9A94-4732-818F-E743A09311E0}" destId="{7254208F-893F-4B8A-A60E-134A56D29A07}" srcOrd="3" destOrd="0" presId="urn:microsoft.com/office/officeart/2005/8/layout/list1"/>
    <dgm:cxn modelId="{DF2D67F7-AFB0-4D2F-88EC-097767F490E3}" type="presParOf" srcId="{5C505C74-9A94-4732-818F-E743A09311E0}" destId="{914617E2-E632-4080-9F08-4CB798C1E255}" srcOrd="4" destOrd="0" presId="urn:microsoft.com/office/officeart/2005/8/layout/list1"/>
    <dgm:cxn modelId="{6B9A8320-BF65-4775-972D-A21C140915EC}" type="presParOf" srcId="{914617E2-E632-4080-9F08-4CB798C1E255}" destId="{DA6A7F5B-ADF1-45F7-A116-B4DEA5CE1537}" srcOrd="0" destOrd="0" presId="urn:microsoft.com/office/officeart/2005/8/layout/list1"/>
    <dgm:cxn modelId="{55E5136B-997F-485F-8A58-21F683AF1943}" type="presParOf" srcId="{914617E2-E632-4080-9F08-4CB798C1E255}" destId="{651FE6DF-0C8E-486E-A5E0-75B050466E6A}" srcOrd="1" destOrd="0" presId="urn:microsoft.com/office/officeart/2005/8/layout/list1"/>
    <dgm:cxn modelId="{EF47DDF9-FCB1-489B-A787-86354A1CFB43}" type="presParOf" srcId="{5C505C74-9A94-4732-818F-E743A09311E0}" destId="{4A4B415C-2330-4197-90C1-5CB5DFF0E943}" srcOrd="5" destOrd="0" presId="urn:microsoft.com/office/officeart/2005/8/layout/list1"/>
    <dgm:cxn modelId="{DC38E9D5-E38D-47BA-A399-2F83D9A40E63}" type="presParOf" srcId="{5C505C74-9A94-4732-818F-E743A09311E0}" destId="{F529DDD7-790C-4B9B-B0CF-32FB03D9B945}" srcOrd="6" destOrd="0" presId="urn:microsoft.com/office/officeart/2005/8/layout/list1"/>
    <dgm:cxn modelId="{F609E85C-D339-429A-A68C-1AC8E37196DC}" type="presParOf" srcId="{5C505C74-9A94-4732-818F-E743A09311E0}" destId="{6775A6A5-4D33-47D8-BACB-3874BAFD3672}" srcOrd="7" destOrd="0" presId="urn:microsoft.com/office/officeart/2005/8/layout/list1"/>
    <dgm:cxn modelId="{382ECD03-C17A-4FE8-9EDC-C5F2DC85DC92}" type="presParOf" srcId="{5C505C74-9A94-4732-818F-E743A09311E0}" destId="{09A88767-42AF-42B6-B73E-6F35BE876CB2}" srcOrd="8" destOrd="0" presId="urn:microsoft.com/office/officeart/2005/8/layout/list1"/>
    <dgm:cxn modelId="{A90E48D7-8180-48CD-8770-8DA19574CB89}" type="presParOf" srcId="{09A88767-42AF-42B6-B73E-6F35BE876CB2}" destId="{27E53B95-F17F-4BB7-9405-8D658E57AD7C}" srcOrd="0" destOrd="0" presId="urn:microsoft.com/office/officeart/2005/8/layout/list1"/>
    <dgm:cxn modelId="{4610EB83-3077-4692-930E-A36F961CBF83}" type="presParOf" srcId="{09A88767-42AF-42B6-B73E-6F35BE876CB2}" destId="{901FBEB5-F32D-4CBC-ADD5-440DE74F82B0}" srcOrd="1" destOrd="0" presId="urn:microsoft.com/office/officeart/2005/8/layout/list1"/>
    <dgm:cxn modelId="{7B0D49E0-ED7E-44CF-B76F-3997D5DAFB65}" type="presParOf" srcId="{5C505C74-9A94-4732-818F-E743A09311E0}" destId="{5A60F755-8C80-4977-B8EE-547526E28315}" srcOrd="9" destOrd="0" presId="urn:microsoft.com/office/officeart/2005/8/layout/list1"/>
    <dgm:cxn modelId="{F4DE7892-5D8F-4114-B4A1-D1604AE628B2}" type="presParOf" srcId="{5C505C74-9A94-4732-818F-E743A09311E0}" destId="{4A07C9A7-53DF-4A9A-88C2-0FE0331F815C}" srcOrd="10" destOrd="0" presId="urn:microsoft.com/office/officeart/2005/8/layout/list1"/>
    <dgm:cxn modelId="{BE504BE1-6145-4AAD-B610-FB3A538936D3}" type="presParOf" srcId="{5C505C74-9A94-4732-818F-E743A09311E0}" destId="{E58947CE-8D86-414E-ABB7-75B5EC62AD5F}" srcOrd="11" destOrd="0" presId="urn:microsoft.com/office/officeart/2005/8/layout/list1"/>
    <dgm:cxn modelId="{34320BEA-C3E6-445C-80CE-193520CC81B4}" type="presParOf" srcId="{5C505C74-9A94-4732-818F-E743A09311E0}" destId="{98575A24-F31E-4A33-9ABB-956DF36F6DF0}" srcOrd="12" destOrd="0" presId="urn:microsoft.com/office/officeart/2005/8/layout/list1"/>
    <dgm:cxn modelId="{17F2648E-A8A7-4618-9A7D-E40E25385744}" type="presParOf" srcId="{98575A24-F31E-4A33-9ABB-956DF36F6DF0}" destId="{1D2E4309-0684-400A-AFE1-A54775B053C7}" srcOrd="0" destOrd="0" presId="urn:microsoft.com/office/officeart/2005/8/layout/list1"/>
    <dgm:cxn modelId="{C51E06B1-0146-4943-9E9D-C336DAAE6635}" type="presParOf" srcId="{98575A24-F31E-4A33-9ABB-956DF36F6DF0}" destId="{A1773404-B558-499E-94B6-844619727FEE}" srcOrd="1" destOrd="0" presId="urn:microsoft.com/office/officeart/2005/8/layout/list1"/>
    <dgm:cxn modelId="{E8496A2B-1425-4B85-9283-5E6276F78324}" type="presParOf" srcId="{5C505C74-9A94-4732-818F-E743A09311E0}" destId="{82A2580E-1818-4B51-9D94-29E2EAA5EB53}" srcOrd="13" destOrd="0" presId="urn:microsoft.com/office/officeart/2005/8/layout/list1"/>
    <dgm:cxn modelId="{DAC5CDE7-2DE8-476C-880D-4B38408BD88D}" type="presParOf" srcId="{5C505C74-9A94-4732-818F-E743A09311E0}" destId="{728CA949-91FF-4DAB-BA9E-7A9F58290B37}" srcOrd="14" destOrd="0" presId="urn:microsoft.com/office/officeart/2005/8/layout/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588876-6441-408E-B44D-5D5D8E518B6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9B902F14-AB54-460C-A2DF-267671E86BE4}">
      <dgm:prSet phldrT="[Text]" custT="1"/>
      <dgm:spPr>
        <a:solidFill>
          <a:srgbClr val="00B0F0"/>
        </a:solidFill>
      </dgm:spPr>
      <dgm:t>
        <a:bodyPr/>
        <a:lstStyle/>
        <a:p>
          <a:pPr rtl="1"/>
          <a:r>
            <a:rPr lang="fa-IR" sz="2400" b="1" dirty="0" smtClean="0">
              <a:cs typeface=" Mitra" pitchFamily="2" charset="-78"/>
            </a:rPr>
            <a:t>نکات حائز اهمیت</a:t>
          </a:r>
          <a:endParaRPr lang="fa-IR" sz="2400" dirty="0">
            <a:cs typeface=" Mitra" pitchFamily="2" charset="-78"/>
          </a:endParaRPr>
        </a:p>
      </dgm:t>
    </dgm:pt>
    <dgm:pt modelId="{04032EB7-9E67-4A39-A34F-D27566961381}" type="parTrans" cxnId="{4DABECE8-4D88-4091-ADEA-2FC16F7460A0}">
      <dgm:prSet/>
      <dgm:spPr/>
      <dgm:t>
        <a:bodyPr/>
        <a:lstStyle/>
        <a:p>
          <a:pPr rtl="1"/>
          <a:endParaRPr lang="fa-IR"/>
        </a:p>
      </dgm:t>
    </dgm:pt>
    <dgm:pt modelId="{6B65FF92-0366-48E5-8C7D-31415BD0D676}" type="sibTrans" cxnId="{4DABECE8-4D88-4091-ADEA-2FC16F7460A0}">
      <dgm:prSet/>
      <dgm:spPr/>
      <dgm:t>
        <a:bodyPr/>
        <a:lstStyle/>
        <a:p>
          <a:pPr rtl="1"/>
          <a:endParaRPr lang="fa-IR"/>
        </a:p>
      </dgm:t>
    </dgm:pt>
    <dgm:pt modelId="{36A75FCF-27C1-4EAF-A10B-E4A106FFF30D}">
      <dgm:prSet phldrT="[Text]" custT="1"/>
      <dgm:spPr>
        <a:solidFill>
          <a:srgbClr val="FF9900"/>
        </a:solidFill>
      </dgm:spPr>
      <dgm:t>
        <a:bodyPr/>
        <a:lstStyle/>
        <a:p>
          <a:pPr rtl="1"/>
          <a:r>
            <a:rPr lang="fa-IR" sz="2000" dirty="0" smtClean="0">
              <a:solidFill>
                <a:schemeClr val="tx1"/>
              </a:solidFill>
              <a:cs typeface="2  Lotus" panose="00000400000000000000" pitchFamily="2" charset="-78"/>
            </a:rPr>
            <a:t>1- در این نظرسنجی تلاش شد پراکندگی ها اعم از جنسیت، دانشگاه ها و ... به تناسب دانشگاه های تمام سطح کشور انجام گیرد؛ به این معنی که مثلاً نسبت دختران و پسران سوال شونده 60 به 40 درصد است، چیزی شبیه به میزان حضور دختران و پسران در دانشگاه های کشور، و قس علی هذا!</a:t>
          </a:r>
          <a:endParaRPr lang="fa-IR" sz="2000" dirty="0">
            <a:solidFill>
              <a:schemeClr val="tx1"/>
            </a:solidFill>
            <a:cs typeface="2  Lotus" panose="00000400000000000000" pitchFamily="2" charset="-78"/>
          </a:endParaRPr>
        </a:p>
      </dgm:t>
    </dgm:pt>
    <dgm:pt modelId="{34038FF6-8BE7-43F5-9D48-329F7D189521}" type="parTrans" cxnId="{EDD1B36E-3989-46D7-AFF0-5D1FDD484FCE}">
      <dgm:prSet/>
      <dgm:spPr/>
      <dgm:t>
        <a:bodyPr/>
        <a:lstStyle/>
        <a:p>
          <a:pPr rtl="1"/>
          <a:endParaRPr lang="fa-IR"/>
        </a:p>
      </dgm:t>
    </dgm:pt>
    <dgm:pt modelId="{DF5B3B9F-E47C-4697-BAF3-806C7C24C305}" type="sibTrans" cxnId="{EDD1B36E-3989-46D7-AFF0-5D1FDD484FCE}">
      <dgm:prSet/>
      <dgm:spPr/>
      <dgm:t>
        <a:bodyPr/>
        <a:lstStyle/>
        <a:p>
          <a:pPr rtl="1"/>
          <a:endParaRPr lang="fa-IR"/>
        </a:p>
      </dgm:t>
    </dgm:pt>
    <dgm:pt modelId="{47218AD6-9F18-42C8-B761-9BA253A38FD4}">
      <dgm:prSet phldrT="[Text]" custT="1"/>
      <dgm:spPr>
        <a:solidFill>
          <a:srgbClr val="FF9900"/>
        </a:solidFill>
      </dgm:spPr>
      <dgm:t>
        <a:bodyPr/>
        <a:lstStyle/>
        <a:p>
          <a:pPr rtl="1"/>
          <a:r>
            <a:rPr lang="fa-IR" sz="2800" dirty="0" smtClean="0">
              <a:solidFill>
                <a:schemeClr val="tx1"/>
              </a:solidFill>
              <a:cs typeface=" Mitra" pitchFamily="2" charset="-78"/>
            </a:rPr>
            <a:t>2- بخش اعظم این نظرسنجی در میان دانشجویان دانشگاه های استان های تهران، البرز، قم، قزوین و سمنان انجام شده است.</a:t>
          </a:r>
          <a:endParaRPr lang="fa-IR" sz="2800" dirty="0">
            <a:solidFill>
              <a:schemeClr val="tx1"/>
            </a:solidFill>
            <a:cs typeface=" Mitra" pitchFamily="2" charset="-78"/>
          </a:endParaRPr>
        </a:p>
      </dgm:t>
    </dgm:pt>
    <dgm:pt modelId="{487BAFC2-0A7A-4322-B893-CE66A71E66E0}" type="parTrans" cxnId="{9FB85A47-55B0-405B-8F0A-2FB286474486}">
      <dgm:prSet/>
      <dgm:spPr/>
      <dgm:t>
        <a:bodyPr/>
        <a:lstStyle/>
        <a:p>
          <a:pPr rtl="1"/>
          <a:endParaRPr lang="fa-IR"/>
        </a:p>
      </dgm:t>
    </dgm:pt>
    <dgm:pt modelId="{5A99A918-7B37-40A6-A93F-2BC40F2E9F20}" type="sibTrans" cxnId="{9FB85A47-55B0-405B-8F0A-2FB286474486}">
      <dgm:prSet/>
      <dgm:spPr/>
      <dgm:t>
        <a:bodyPr/>
        <a:lstStyle/>
        <a:p>
          <a:pPr rtl="1"/>
          <a:endParaRPr lang="fa-IR"/>
        </a:p>
      </dgm:t>
    </dgm:pt>
    <dgm:pt modelId="{3C29FC58-EB53-4E4B-9647-F356CBA302D0}" type="pres">
      <dgm:prSet presAssocID="{6B588876-6441-408E-B44D-5D5D8E518B68}" presName="diagram" presStyleCnt="0">
        <dgm:presLayoutVars>
          <dgm:chPref val="1"/>
          <dgm:dir val="rev"/>
          <dgm:animOne val="branch"/>
          <dgm:animLvl val="lvl"/>
          <dgm:resizeHandles val="exact"/>
        </dgm:presLayoutVars>
      </dgm:prSet>
      <dgm:spPr/>
      <dgm:t>
        <a:bodyPr/>
        <a:lstStyle/>
        <a:p>
          <a:endParaRPr lang="en-US"/>
        </a:p>
      </dgm:t>
    </dgm:pt>
    <dgm:pt modelId="{DFA77E67-80EF-46F3-9318-7F9B28C38467}" type="pres">
      <dgm:prSet presAssocID="{9B902F14-AB54-460C-A2DF-267671E86BE4}" presName="root1" presStyleCnt="0"/>
      <dgm:spPr/>
    </dgm:pt>
    <dgm:pt modelId="{3A5594F4-A588-4BF7-8E04-0B227DCD8D6E}" type="pres">
      <dgm:prSet presAssocID="{9B902F14-AB54-460C-A2DF-267671E86BE4}" presName="LevelOneTextNode" presStyleLbl="node0" presStyleIdx="0" presStyleCnt="1" custScaleX="40507" custLinFactNeighborX="-6235" custLinFactNeighborY="0">
        <dgm:presLayoutVars>
          <dgm:chPref val="3"/>
        </dgm:presLayoutVars>
      </dgm:prSet>
      <dgm:spPr/>
      <dgm:t>
        <a:bodyPr/>
        <a:lstStyle/>
        <a:p>
          <a:pPr rtl="1"/>
          <a:endParaRPr lang="fa-IR"/>
        </a:p>
      </dgm:t>
    </dgm:pt>
    <dgm:pt modelId="{AB4B3FCF-E05F-4514-995A-C4BE3D4EC89A}" type="pres">
      <dgm:prSet presAssocID="{9B902F14-AB54-460C-A2DF-267671E86BE4}" presName="level2hierChild" presStyleCnt="0"/>
      <dgm:spPr/>
    </dgm:pt>
    <dgm:pt modelId="{17EC214D-1DCE-49AC-AA24-8CC71A94C54A}" type="pres">
      <dgm:prSet presAssocID="{34038FF6-8BE7-43F5-9D48-329F7D189521}" presName="conn2-1" presStyleLbl="parChTrans1D2" presStyleIdx="0" presStyleCnt="2"/>
      <dgm:spPr/>
      <dgm:t>
        <a:bodyPr/>
        <a:lstStyle/>
        <a:p>
          <a:endParaRPr lang="en-US"/>
        </a:p>
      </dgm:t>
    </dgm:pt>
    <dgm:pt modelId="{FF719C07-BE88-4CBA-9E8D-3064B9C88AFB}" type="pres">
      <dgm:prSet presAssocID="{34038FF6-8BE7-43F5-9D48-329F7D189521}" presName="connTx" presStyleLbl="parChTrans1D2" presStyleIdx="0" presStyleCnt="2"/>
      <dgm:spPr/>
      <dgm:t>
        <a:bodyPr/>
        <a:lstStyle/>
        <a:p>
          <a:endParaRPr lang="en-US"/>
        </a:p>
      </dgm:t>
    </dgm:pt>
    <dgm:pt modelId="{3EE24CC6-6CBE-4CDB-822A-F266171386D5}" type="pres">
      <dgm:prSet presAssocID="{36A75FCF-27C1-4EAF-A10B-E4A106FFF30D}" presName="root2" presStyleCnt="0"/>
      <dgm:spPr/>
    </dgm:pt>
    <dgm:pt modelId="{51459C80-9440-42B0-8BE5-AE192F6530C0}" type="pres">
      <dgm:prSet presAssocID="{36A75FCF-27C1-4EAF-A10B-E4A106FFF30D}" presName="LevelTwoTextNode" presStyleLbl="node2" presStyleIdx="0" presStyleCnt="2" custScaleX="260684" custScaleY="161933" custLinFactNeighborX="8407" custLinFactNeighborY="-23591">
        <dgm:presLayoutVars>
          <dgm:chPref val="3"/>
        </dgm:presLayoutVars>
      </dgm:prSet>
      <dgm:spPr/>
      <dgm:t>
        <a:bodyPr/>
        <a:lstStyle/>
        <a:p>
          <a:pPr rtl="1"/>
          <a:endParaRPr lang="fa-IR"/>
        </a:p>
      </dgm:t>
    </dgm:pt>
    <dgm:pt modelId="{CFDEC346-1777-4960-9417-D6712A04627A}" type="pres">
      <dgm:prSet presAssocID="{36A75FCF-27C1-4EAF-A10B-E4A106FFF30D}" presName="level3hierChild" presStyleCnt="0"/>
      <dgm:spPr/>
    </dgm:pt>
    <dgm:pt modelId="{CD55D53A-5955-4A5C-8377-321441E9F067}" type="pres">
      <dgm:prSet presAssocID="{487BAFC2-0A7A-4322-B893-CE66A71E66E0}" presName="conn2-1" presStyleLbl="parChTrans1D2" presStyleIdx="1" presStyleCnt="2"/>
      <dgm:spPr/>
      <dgm:t>
        <a:bodyPr/>
        <a:lstStyle/>
        <a:p>
          <a:endParaRPr lang="en-US"/>
        </a:p>
      </dgm:t>
    </dgm:pt>
    <dgm:pt modelId="{8B5E526A-D79D-4A78-B94F-EB7D30CB2B0F}" type="pres">
      <dgm:prSet presAssocID="{487BAFC2-0A7A-4322-B893-CE66A71E66E0}" presName="connTx" presStyleLbl="parChTrans1D2" presStyleIdx="1" presStyleCnt="2"/>
      <dgm:spPr/>
      <dgm:t>
        <a:bodyPr/>
        <a:lstStyle/>
        <a:p>
          <a:endParaRPr lang="en-US"/>
        </a:p>
      </dgm:t>
    </dgm:pt>
    <dgm:pt modelId="{A83CAADA-FDC2-4330-A3BD-DD726D7BCD95}" type="pres">
      <dgm:prSet presAssocID="{47218AD6-9F18-42C8-B761-9BA253A38FD4}" presName="root2" presStyleCnt="0"/>
      <dgm:spPr/>
    </dgm:pt>
    <dgm:pt modelId="{2B0B9FFE-463A-4505-84C6-D53886B944C9}" type="pres">
      <dgm:prSet presAssocID="{47218AD6-9F18-42C8-B761-9BA253A38FD4}" presName="LevelTwoTextNode" presStyleLbl="node2" presStyleIdx="1" presStyleCnt="2" custScaleX="260684" custScaleY="136660" custLinFactNeighborX="8407" custLinFactNeighborY="-27045">
        <dgm:presLayoutVars>
          <dgm:chPref val="3"/>
        </dgm:presLayoutVars>
      </dgm:prSet>
      <dgm:spPr/>
      <dgm:t>
        <a:bodyPr/>
        <a:lstStyle/>
        <a:p>
          <a:pPr rtl="1"/>
          <a:endParaRPr lang="fa-IR"/>
        </a:p>
      </dgm:t>
    </dgm:pt>
    <dgm:pt modelId="{F7C7DBA0-DF65-485C-BCA2-FB8211132740}" type="pres">
      <dgm:prSet presAssocID="{47218AD6-9F18-42C8-B761-9BA253A38FD4}" presName="level3hierChild" presStyleCnt="0"/>
      <dgm:spPr/>
    </dgm:pt>
  </dgm:ptLst>
  <dgm:cxnLst>
    <dgm:cxn modelId="{EDD1B36E-3989-46D7-AFF0-5D1FDD484FCE}" srcId="{9B902F14-AB54-460C-A2DF-267671E86BE4}" destId="{36A75FCF-27C1-4EAF-A10B-E4A106FFF30D}" srcOrd="0" destOrd="0" parTransId="{34038FF6-8BE7-43F5-9D48-329F7D189521}" sibTransId="{DF5B3B9F-E47C-4697-BAF3-806C7C24C305}"/>
    <dgm:cxn modelId="{65C9EB63-AD72-4844-934F-4BDD09B36CB1}" type="presOf" srcId="{36A75FCF-27C1-4EAF-A10B-E4A106FFF30D}" destId="{51459C80-9440-42B0-8BE5-AE192F6530C0}" srcOrd="0" destOrd="0" presId="urn:microsoft.com/office/officeart/2005/8/layout/hierarchy2"/>
    <dgm:cxn modelId="{4DABECE8-4D88-4091-ADEA-2FC16F7460A0}" srcId="{6B588876-6441-408E-B44D-5D5D8E518B68}" destId="{9B902F14-AB54-460C-A2DF-267671E86BE4}" srcOrd="0" destOrd="0" parTransId="{04032EB7-9E67-4A39-A34F-D27566961381}" sibTransId="{6B65FF92-0366-48E5-8C7D-31415BD0D676}"/>
    <dgm:cxn modelId="{305D7B93-E651-4F12-A0B2-15CC744D58F5}" type="presOf" srcId="{47218AD6-9F18-42C8-B761-9BA253A38FD4}" destId="{2B0B9FFE-463A-4505-84C6-D53886B944C9}" srcOrd="0" destOrd="0" presId="urn:microsoft.com/office/officeart/2005/8/layout/hierarchy2"/>
    <dgm:cxn modelId="{F2399F92-C616-493B-A477-5F90A2CD0341}" type="presOf" srcId="{487BAFC2-0A7A-4322-B893-CE66A71E66E0}" destId="{CD55D53A-5955-4A5C-8377-321441E9F067}" srcOrd="0" destOrd="0" presId="urn:microsoft.com/office/officeart/2005/8/layout/hierarchy2"/>
    <dgm:cxn modelId="{175BE80E-775B-4D6A-8B5E-CAB2AC1230BB}" type="presOf" srcId="{9B902F14-AB54-460C-A2DF-267671E86BE4}" destId="{3A5594F4-A588-4BF7-8E04-0B227DCD8D6E}" srcOrd="0" destOrd="0" presId="urn:microsoft.com/office/officeart/2005/8/layout/hierarchy2"/>
    <dgm:cxn modelId="{9FB85A47-55B0-405B-8F0A-2FB286474486}" srcId="{9B902F14-AB54-460C-A2DF-267671E86BE4}" destId="{47218AD6-9F18-42C8-B761-9BA253A38FD4}" srcOrd="1" destOrd="0" parTransId="{487BAFC2-0A7A-4322-B893-CE66A71E66E0}" sibTransId="{5A99A918-7B37-40A6-A93F-2BC40F2E9F20}"/>
    <dgm:cxn modelId="{4950CF6A-CBD7-4527-84C0-3720EC170307}" type="presOf" srcId="{34038FF6-8BE7-43F5-9D48-329F7D189521}" destId="{17EC214D-1DCE-49AC-AA24-8CC71A94C54A}" srcOrd="0" destOrd="0" presId="urn:microsoft.com/office/officeart/2005/8/layout/hierarchy2"/>
    <dgm:cxn modelId="{5CCE5F54-ED5A-4D67-B096-32BB86107781}" type="presOf" srcId="{6B588876-6441-408E-B44D-5D5D8E518B68}" destId="{3C29FC58-EB53-4E4B-9647-F356CBA302D0}" srcOrd="0" destOrd="0" presId="urn:microsoft.com/office/officeart/2005/8/layout/hierarchy2"/>
    <dgm:cxn modelId="{BB757223-CD72-47D4-ADAD-FC61F449006E}" type="presOf" srcId="{487BAFC2-0A7A-4322-B893-CE66A71E66E0}" destId="{8B5E526A-D79D-4A78-B94F-EB7D30CB2B0F}" srcOrd="1" destOrd="0" presId="urn:microsoft.com/office/officeart/2005/8/layout/hierarchy2"/>
    <dgm:cxn modelId="{B826C4C2-0108-4A77-AF85-05F734AC18CE}" type="presOf" srcId="{34038FF6-8BE7-43F5-9D48-329F7D189521}" destId="{FF719C07-BE88-4CBA-9E8D-3064B9C88AFB}" srcOrd="1" destOrd="0" presId="urn:microsoft.com/office/officeart/2005/8/layout/hierarchy2"/>
    <dgm:cxn modelId="{4CC4B1D6-8186-4303-A90B-CEF5A185F852}" type="presParOf" srcId="{3C29FC58-EB53-4E4B-9647-F356CBA302D0}" destId="{DFA77E67-80EF-46F3-9318-7F9B28C38467}" srcOrd="0" destOrd="0" presId="urn:microsoft.com/office/officeart/2005/8/layout/hierarchy2"/>
    <dgm:cxn modelId="{9A6D2345-CA7D-43B0-9C84-F2DC6C086848}" type="presParOf" srcId="{DFA77E67-80EF-46F3-9318-7F9B28C38467}" destId="{3A5594F4-A588-4BF7-8E04-0B227DCD8D6E}" srcOrd="0" destOrd="0" presId="urn:microsoft.com/office/officeart/2005/8/layout/hierarchy2"/>
    <dgm:cxn modelId="{25A5FACE-8AB6-4032-BC2A-1F9B149E047C}" type="presParOf" srcId="{DFA77E67-80EF-46F3-9318-7F9B28C38467}" destId="{AB4B3FCF-E05F-4514-995A-C4BE3D4EC89A}" srcOrd="1" destOrd="0" presId="urn:microsoft.com/office/officeart/2005/8/layout/hierarchy2"/>
    <dgm:cxn modelId="{00077047-D23E-4371-BF29-E8830DD8FBA4}" type="presParOf" srcId="{AB4B3FCF-E05F-4514-995A-C4BE3D4EC89A}" destId="{17EC214D-1DCE-49AC-AA24-8CC71A94C54A}" srcOrd="0" destOrd="0" presId="urn:microsoft.com/office/officeart/2005/8/layout/hierarchy2"/>
    <dgm:cxn modelId="{2968746C-476E-41CB-94EA-AC9E521F55CA}" type="presParOf" srcId="{17EC214D-1DCE-49AC-AA24-8CC71A94C54A}" destId="{FF719C07-BE88-4CBA-9E8D-3064B9C88AFB}" srcOrd="0" destOrd="0" presId="urn:microsoft.com/office/officeart/2005/8/layout/hierarchy2"/>
    <dgm:cxn modelId="{3E0009A8-1D9C-460E-9C6B-17D5ABCF6231}" type="presParOf" srcId="{AB4B3FCF-E05F-4514-995A-C4BE3D4EC89A}" destId="{3EE24CC6-6CBE-4CDB-822A-F266171386D5}" srcOrd="1" destOrd="0" presId="urn:microsoft.com/office/officeart/2005/8/layout/hierarchy2"/>
    <dgm:cxn modelId="{AB9144F7-FE78-4001-A38D-3F47E02248E5}" type="presParOf" srcId="{3EE24CC6-6CBE-4CDB-822A-F266171386D5}" destId="{51459C80-9440-42B0-8BE5-AE192F6530C0}" srcOrd="0" destOrd="0" presId="urn:microsoft.com/office/officeart/2005/8/layout/hierarchy2"/>
    <dgm:cxn modelId="{B41C8219-ACEF-4445-8D92-3CE5325A8799}" type="presParOf" srcId="{3EE24CC6-6CBE-4CDB-822A-F266171386D5}" destId="{CFDEC346-1777-4960-9417-D6712A04627A}" srcOrd="1" destOrd="0" presId="urn:microsoft.com/office/officeart/2005/8/layout/hierarchy2"/>
    <dgm:cxn modelId="{39C003C9-568B-45F7-8BC5-1C14C57A45E4}" type="presParOf" srcId="{AB4B3FCF-E05F-4514-995A-C4BE3D4EC89A}" destId="{CD55D53A-5955-4A5C-8377-321441E9F067}" srcOrd="2" destOrd="0" presId="urn:microsoft.com/office/officeart/2005/8/layout/hierarchy2"/>
    <dgm:cxn modelId="{836E1677-0896-4B7E-BCE0-4EBA121685E2}" type="presParOf" srcId="{CD55D53A-5955-4A5C-8377-321441E9F067}" destId="{8B5E526A-D79D-4A78-B94F-EB7D30CB2B0F}" srcOrd="0" destOrd="0" presId="urn:microsoft.com/office/officeart/2005/8/layout/hierarchy2"/>
    <dgm:cxn modelId="{03F6B05C-90F9-4B49-8B45-98392999C8E2}" type="presParOf" srcId="{AB4B3FCF-E05F-4514-995A-C4BE3D4EC89A}" destId="{A83CAADA-FDC2-4330-A3BD-DD726D7BCD95}" srcOrd="3" destOrd="0" presId="urn:microsoft.com/office/officeart/2005/8/layout/hierarchy2"/>
    <dgm:cxn modelId="{D99E2282-8EBD-428F-B731-75B3048F339A}" type="presParOf" srcId="{A83CAADA-FDC2-4330-A3BD-DD726D7BCD95}" destId="{2B0B9FFE-463A-4505-84C6-D53886B944C9}" srcOrd="0" destOrd="0" presId="urn:microsoft.com/office/officeart/2005/8/layout/hierarchy2"/>
    <dgm:cxn modelId="{4D01B93B-E817-4745-BBAB-53B7575A3900}" type="presParOf" srcId="{A83CAADA-FDC2-4330-A3BD-DD726D7BCD95}" destId="{F7C7DBA0-DF65-485C-BCA2-FB8211132740}"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BEBD-CF8A-4FE5-A37C-620FFA881C02}">
      <dsp:nvSpPr>
        <dsp:cNvPr id="0" name=""/>
        <dsp:cNvSpPr/>
      </dsp:nvSpPr>
      <dsp:spPr>
        <a:xfrm rot="16200000">
          <a:off x="925909" y="-925909"/>
          <a:ext cx="2262981" cy="411480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endParaRPr lang="en-US" sz="3600" kern="1200" dirty="0">
            <a:cs typeface="B Mitra" pitchFamily="2" charset="-78"/>
          </a:endParaRPr>
        </a:p>
      </dsp:txBody>
      <dsp:txXfrm rot="16200000">
        <a:off x="1208781" y="-1208781"/>
        <a:ext cx="1697236" cy="4114800"/>
      </dsp:txXfrm>
    </dsp:sp>
    <dsp:sp modelId="{726FDBA8-4720-4E5B-9ED8-6D740BA9CB55}">
      <dsp:nvSpPr>
        <dsp:cNvPr id="0" name=""/>
        <dsp:cNvSpPr/>
      </dsp:nvSpPr>
      <dsp:spPr>
        <a:xfrm>
          <a:off x="4114800" y="0"/>
          <a:ext cx="4114800" cy="2262981"/>
        </a:xfrm>
        <a:prstGeom prst="round1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a:sp3d extrusionH="50600"/>
      </dsp:spPr>
      <dsp:style>
        <a:lnRef idx="3">
          <a:schemeClr val="lt1"/>
        </a:lnRef>
        <a:fillRef idx="1">
          <a:schemeClr val="accent3"/>
        </a:fillRef>
        <a:effectRef idx="1">
          <a:schemeClr val="accent3"/>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endParaRPr lang="en-US" sz="3600" kern="1200" dirty="0">
            <a:cs typeface="B Mitra" pitchFamily="2" charset="-78"/>
          </a:endParaRPr>
        </a:p>
      </dsp:txBody>
      <dsp:txXfrm>
        <a:off x="4114800" y="0"/>
        <a:ext cx="4114800" cy="1697236"/>
      </dsp:txXfrm>
    </dsp:sp>
    <dsp:sp modelId="{805B0991-F157-486F-B7E6-356FA0019F73}">
      <dsp:nvSpPr>
        <dsp:cNvPr id="0" name=""/>
        <dsp:cNvSpPr/>
      </dsp:nvSpPr>
      <dsp:spPr>
        <a:xfrm rot="10800000">
          <a:off x="0" y="1981195"/>
          <a:ext cx="4114800" cy="2262981"/>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endParaRPr lang="en-US" sz="3600" kern="1200" dirty="0">
            <a:cs typeface="B Mitra" pitchFamily="2" charset="-78"/>
          </a:endParaRPr>
        </a:p>
      </dsp:txBody>
      <dsp:txXfrm rot="10800000">
        <a:off x="0" y="2546940"/>
        <a:ext cx="4114800" cy="1697236"/>
      </dsp:txXfrm>
    </dsp:sp>
    <dsp:sp modelId="{FF8EB892-ACF0-406D-B637-155FD18267B5}">
      <dsp:nvSpPr>
        <dsp:cNvPr id="0" name=""/>
        <dsp:cNvSpPr/>
      </dsp:nvSpPr>
      <dsp:spPr>
        <a:xfrm rot="5400000">
          <a:off x="5040709" y="979091"/>
          <a:ext cx="2262981" cy="411480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endParaRPr lang="en-US" sz="3600" kern="1200" dirty="0">
            <a:cs typeface="B Mitra" pitchFamily="2" charset="-78"/>
          </a:endParaRPr>
        </a:p>
      </dsp:txBody>
      <dsp:txXfrm rot="5400000">
        <a:off x="5323581" y="1261963"/>
        <a:ext cx="1697236" cy="4114800"/>
      </dsp:txXfrm>
    </dsp:sp>
    <dsp:sp modelId="{412D3B58-AD12-490F-B8DD-18402282662E}">
      <dsp:nvSpPr>
        <dsp:cNvPr id="0" name=""/>
        <dsp:cNvSpPr/>
      </dsp:nvSpPr>
      <dsp:spPr>
        <a:xfrm>
          <a:off x="2880359" y="1697236"/>
          <a:ext cx="2468880" cy="1131490"/>
        </a:xfrm>
        <a:prstGeom prst="roundRect">
          <a:avLst/>
        </a:prstGeom>
        <a:solidFill>
          <a:schemeClr val="accent1">
            <a:tint val="6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fa-IR" sz="4400" b="1" kern="1200" dirty="0" smtClean="0">
              <a:solidFill>
                <a:srgbClr val="C00000"/>
              </a:solidFill>
              <a:cs typeface="B Homa" pitchFamily="2" charset="-78"/>
            </a:rPr>
            <a:t>ارزشيابي</a:t>
          </a:r>
          <a:endParaRPr lang="en-US" sz="4400" b="1" kern="1200" dirty="0">
            <a:solidFill>
              <a:srgbClr val="C00000"/>
            </a:solidFill>
            <a:cs typeface="B Homa" pitchFamily="2" charset="-78"/>
          </a:endParaRPr>
        </a:p>
      </dsp:txBody>
      <dsp:txXfrm>
        <a:off x="2880359" y="1697236"/>
        <a:ext cx="2468880" cy="11314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B6ECB6-F388-46EA-BCD5-FFC895DE050F}">
      <dsp:nvSpPr>
        <dsp:cNvPr id="0" name=""/>
        <dsp:cNvSpPr/>
      </dsp:nvSpPr>
      <dsp:spPr>
        <a:xfrm>
          <a:off x="1828799" y="50799"/>
          <a:ext cx="2438400" cy="2438400"/>
        </a:xfrm>
        <a:prstGeom prst="ellipse">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fa-IR" sz="2800" kern="1200" dirty="0" smtClean="0">
              <a:solidFill>
                <a:srgbClr val="FF0000"/>
              </a:solidFill>
              <a:cs typeface="B Traffic" pitchFamily="2" charset="-78"/>
            </a:rPr>
            <a:t>1</a:t>
          </a:r>
          <a:r>
            <a:rPr lang="fa-IR" sz="2800" kern="1200" dirty="0" smtClean="0">
              <a:solidFill>
                <a:schemeClr val="tx1"/>
              </a:solidFill>
              <a:cs typeface="B Traffic" pitchFamily="2" charset="-78"/>
            </a:rPr>
            <a:t>- </a:t>
          </a:r>
          <a:r>
            <a:rPr lang="fa-IR" sz="2800" kern="1200" dirty="0" smtClean="0">
              <a:solidFill>
                <a:schemeClr val="bg1"/>
              </a:solidFill>
              <a:cs typeface="B Traffic" pitchFamily="2" charset="-78"/>
            </a:rPr>
            <a:t>سلامت و امنيت</a:t>
          </a:r>
          <a:endParaRPr lang="en-US" sz="2800" kern="1200" dirty="0">
            <a:solidFill>
              <a:schemeClr val="bg1"/>
            </a:solidFill>
          </a:endParaRPr>
        </a:p>
      </dsp:txBody>
      <dsp:txXfrm>
        <a:off x="2153920" y="477519"/>
        <a:ext cx="1788160" cy="1097280"/>
      </dsp:txXfrm>
    </dsp:sp>
    <dsp:sp modelId="{6964F602-CCC6-427C-99FC-40095C39A517}">
      <dsp:nvSpPr>
        <dsp:cNvPr id="0" name=""/>
        <dsp:cNvSpPr/>
      </dsp:nvSpPr>
      <dsp:spPr>
        <a:xfrm>
          <a:off x="2708656" y="1574800"/>
          <a:ext cx="2438400" cy="2438400"/>
        </a:xfrm>
        <a:prstGeom prst="ellips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fa-IR" sz="2800" kern="1200" dirty="0" smtClean="0">
              <a:solidFill>
                <a:srgbClr val="FF0000"/>
              </a:solidFill>
              <a:cs typeface="B Traffic" pitchFamily="2" charset="-78"/>
            </a:rPr>
            <a:t>2</a:t>
          </a:r>
          <a:r>
            <a:rPr lang="fa-IR" sz="2800" kern="1200" dirty="0" smtClean="0">
              <a:solidFill>
                <a:schemeClr val="tx1"/>
              </a:solidFill>
              <a:cs typeface="B Traffic" pitchFamily="2" charset="-78"/>
            </a:rPr>
            <a:t>- </a:t>
          </a:r>
          <a:r>
            <a:rPr lang="fa-IR" sz="2800" kern="1200" dirty="0" smtClean="0">
              <a:solidFill>
                <a:schemeClr val="bg1"/>
              </a:solidFill>
              <a:cs typeface="B Traffic" pitchFamily="2" charset="-78"/>
            </a:rPr>
            <a:t>عاطفي</a:t>
          </a:r>
          <a:endParaRPr lang="en-US" sz="2800" kern="1200" dirty="0">
            <a:solidFill>
              <a:schemeClr val="bg1"/>
            </a:solidFill>
          </a:endParaRPr>
        </a:p>
      </dsp:txBody>
      <dsp:txXfrm>
        <a:off x="3454400" y="2204720"/>
        <a:ext cx="1463040" cy="1341120"/>
      </dsp:txXfrm>
    </dsp:sp>
    <dsp:sp modelId="{4A0B914D-3477-4C8F-9DC1-6167F5E1493C}">
      <dsp:nvSpPr>
        <dsp:cNvPr id="0" name=""/>
        <dsp:cNvSpPr/>
      </dsp:nvSpPr>
      <dsp:spPr>
        <a:xfrm>
          <a:off x="948943" y="1574800"/>
          <a:ext cx="2438400" cy="2438400"/>
        </a:xfrm>
        <a:prstGeom prst="ellipse">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fa-IR" sz="2800" kern="1200" dirty="0" smtClean="0">
              <a:solidFill>
                <a:srgbClr val="FF0000"/>
              </a:solidFill>
              <a:cs typeface="B Traffic" pitchFamily="2" charset="-78"/>
            </a:rPr>
            <a:t>3</a:t>
          </a:r>
          <a:r>
            <a:rPr lang="fa-IR" sz="2800" kern="1200" dirty="0" smtClean="0">
              <a:solidFill>
                <a:schemeClr val="tx1"/>
              </a:solidFill>
              <a:cs typeface="B Traffic" pitchFamily="2" charset="-78"/>
            </a:rPr>
            <a:t>-</a:t>
          </a:r>
          <a:r>
            <a:rPr lang="fa-IR" sz="2800" kern="1200" dirty="0" smtClean="0">
              <a:solidFill>
                <a:schemeClr val="bg1"/>
              </a:solidFill>
              <a:cs typeface="B Traffic" pitchFamily="2" charset="-78"/>
            </a:rPr>
            <a:t> جنسي</a:t>
          </a:r>
          <a:endParaRPr lang="en-US" sz="2800" kern="1200" dirty="0">
            <a:solidFill>
              <a:schemeClr val="bg1"/>
            </a:solidFill>
          </a:endParaRPr>
        </a:p>
      </dsp:txBody>
      <dsp:txXfrm>
        <a:off x="1178560" y="2204720"/>
        <a:ext cx="1463040" cy="13411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119BF3-192A-469D-8776-F031F979163F}">
      <dsp:nvSpPr>
        <dsp:cNvPr id="0" name=""/>
        <dsp:cNvSpPr/>
      </dsp:nvSpPr>
      <dsp:spPr>
        <a:xfrm>
          <a:off x="0" y="3059187"/>
          <a:ext cx="7924800" cy="1004093"/>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06680" tIns="106680" rIns="106680" bIns="106680" numCol="1" spcCol="1270" anchor="ctr" anchorCtr="0">
          <a:noAutofit/>
        </a:bodyPr>
        <a:lstStyle/>
        <a:p>
          <a:pPr lvl="0" algn="ctr" defTabSz="666750" rtl="1">
            <a:lnSpc>
              <a:spcPct val="90000"/>
            </a:lnSpc>
            <a:spcBef>
              <a:spcPct val="0"/>
            </a:spcBef>
            <a:spcAft>
              <a:spcPct val="35000"/>
            </a:spcAft>
          </a:pPr>
          <a:r>
            <a:rPr lang="fa-IR" sz="1500" kern="1200" dirty="0" smtClean="0">
              <a:cs typeface="B Homa" pitchFamily="2" charset="-78"/>
            </a:rPr>
            <a:t>آسيب معنوي</a:t>
          </a:r>
          <a:r>
            <a:rPr lang="en-US" sz="1500" kern="1200" dirty="0" smtClean="0">
              <a:cs typeface="B Homa" pitchFamily="2" charset="-78"/>
            </a:rPr>
            <a:t> </a:t>
          </a:r>
          <a:r>
            <a:rPr lang="fa-IR" sz="1500" kern="1200" dirty="0" smtClean="0">
              <a:cs typeface="B Homa" pitchFamily="2" charset="-78"/>
            </a:rPr>
            <a:t> </a:t>
          </a:r>
          <a:endParaRPr lang="en-US" sz="1500" kern="1200" dirty="0">
            <a:cs typeface="B Homa" pitchFamily="2" charset="-78"/>
          </a:endParaRPr>
        </a:p>
      </dsp:txBody>
      <dsp:txXfrm>
        <a:off x="0" y="3059187"/>
        <a:ext cx="7924800" cy="542210"/>
      </dsp:txXfrm>
    </dsp:sp>
    <dsp:sp modelId="{79A695FC-0392-48A7-9DFE-552AD8B99C42}">
      <dsp:nvSpPr>
        <dsp:cNvPr id="0" name=""/>
        <dsp:cNvSpPr/>
      </dsp:nvSpPr>
      <dsp:spPr>
        <a:xfrm>
          <a:off x="0" y="3581316"/>
          <a:ext cx="7924800" cy="46188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rtl="1">
            <a:lnSpc>
              <a:spcPct val="90000"/>
            </a:lnSpc>
            <a:spcBef>
              <a:spcPct val="0"/>
            </a:spcBef>
            <a:spcAft>
              <a:spcPct val="35000"/>
            </a:spcAft>
          </a:pPr>
          <a:r>
            <a:rPr lang="fa-IR" sz="2100" kern="1200" dirty="0" smtClean="0">
              <a:cs typeface="B Traffic" pitchFamily="2" charset="-78"/>
            </a:rPr>
            <a:t>ارتكاب گناه – فراموشي هدف</a:t>
          </a:r>
          <a:endParaRPr lang="en-US" sz="2100" kern="1200" dirty="0">
            <a:cs typeface="B Traffic" pitchFamily="2" charset="-78"/>
          </a:endParaRPr>
        </a:p>
      </dsp:txBody>
      <dsp:txXfrm>
        <a:off x="0" y="3581316"/>
        <a:ext cx="7924800" cy="461883"/>
      </dsp:txXfrm>
    </dsp:sp>
    <dsp:sp modelId="{1D77001A-FC13-4EED-A015-2D1EC6D5DB65}">
      <dsp:nvSpPr>
        <dsp:cNvPr id="0" name=""/>
        <dsp:cNvSpPr/>
      </dsp:nvSpPr>
      <dsp:spPr>
        <a:xfrm rot="10800000">
          <a:off x="0" y="1529953"/>
          <a:ext cx="7924800" cy="1544296"/>
        </a:xfrm>
        <a:prstGeom prst="upArrowCallou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06680" tIns="106680" rIns="106680" bIns="106680" numCol="1" spcCol="1270" anchor="ctr" anchorCtr="0">
          <a:noAutofit/>
        </a:bodyPr>
        <a:lstStyle/>
        <a:p>
          <a:pPr lvl="0" algn="ctr" defTabSz="666750" rtl="1">
            <a:lnSpc>
              <a:spcPct val="90000"/>
            </a:lnSpc>
            <a:spcBef>
              <a:spcPct val="0"/>
            </a:spcBef>
            <a:spcAft>
              <a:spcPct val="35000"/>
            </a:spcAft>
          </a:pPr>
          <a:r>
            <a:rPr lang="fa-IR" sz="1500" kern="1200" dirty="0" smtClean="0">
              <a:cs typeface="B Homa" pitchFamily="2" charset="-78"/>
            </a:rPr>
            <a:t>آسيب اجتماعي</a:t>
          </a:r>
          <a:endParaRPr lang="en-US" sz="1500" kern="1200" dirty="0">
            <a:cs typeface="B Homa" pitchFamily="2" charset="-78"/>
          </a:endParaRPr>
        </a:p>
      </dsp:txBody>
      <dsp:txXfrm>
        <a:off x="0" y="1529953"/>
        <a:ext cx="7924800" cy="542047"/>
      </dsp:txXfrm>
    </dsp:sp>
    <dsp:sp modelId="{AF2D862A-1973-4A04-BDB8-CAE908BF6942}">
      <dsp:nvSpPr>
        <dsp:cNvPr id="0" name=""/>
        <dsp:cNvSpPr/>
      </dsp:nvSpPr>
      <dsp:spPr>
        <a:xfrm>
          <a:off x="0" y="2072001"/>
          <a:ext cx="7924800"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rtl="1">
            <a:lnSpc>
              <a:spcPct val="90000"/>
            </a:lnSpc>
            <a:spcBef>
              <a:spcPct val="0"/>
            </a:spcBef>
            <a:spcAft>
              <a:spcPct val="35000"/>
            </a:spcAft>
          </a:pPr>
          <a:r>
            <a:rPr lang="fa-IR" sz="2100" kern="1200" dirty="0" smtClean="0">
              <a:cs typeface="B Traffic" pitchFamily="2" charset="-78"/>
            </a:rPr>
            <a:t>كاهش شانس ازدواج موفق- افزايش ازدواجهاي ناپايدار- آسيب به دختران</a:t>
          </a:r>
          <a:endParaRPr lang="en-US" sz="2100" kern="1200" dirty="0">
            <a:cs typeface="B Traffic" pitchFamily="2" charset="-78"/>
          </a:endParaRPr>
        </a:p>
      </dsp:txBody>
      <dsp:txXfrm>
        <a:off x="0" y="2072001"/>
        <a:ext cx="7924800" cy="461744"/>
      </dsp:txXfrm>
    </dsp:sp>
    <dsp:sp modelId="{D3BAEEE5-F394-4DAE-BDC9-702701843E04}">
      <dsp:nvSpPr>
        <dsp:cNvPr id="0" name=""/>
        <dsp:cNvSpPr/>
      </dsp:nvSpPr>
      <dsp:spPr>
        <a:xfrm rot="10800000">
          <a:off x="0" y="718"/>
          <a:ext cx="7924800" cy="1544296"/>
        </a:xfrm>
        <a:prstGeom prst="upArrowCallou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06680" tIns="106680" rIns="106680" bIns="106680" numCol="1" spcCol="1270" anchor="ctr" anchorCtr="0">
          <a:noAutofit/>
        </a:bodyPr>
        <a:lstStyle/>
        <a:p>
          <a:pPr lvl="0" algn="ctr" defTabSz="666750" rtl="1">
            <a:lnSpc>
              <a:spcPct val="90000"/>
            </a:lnSpc>
            <a:spcBef>
              <a:spcPct val="0"/>
            </a:spcBef>
            <a:spcAft>
              <a:spcPct val="35000"/>
            </a:spcAft>
          </a:pPr>
          <a:r>
            <a:rPr lang="fa-IR" sz="1500" kern="1200" dirty="0" smtClean="0">
              <a:cs typeface="B Homa" pitchFamily="2" charset="-78"/>
            </a:rPr>
            <a:t>آسيب رواني </a:t>
          </a:r>
          <a:endParaRPr lang="en-US" sz="1500" kern="1200" dirty="0">
            <a:cs typeface="B Homa" pitchFamily="2" charset="-78"/>
          </a:endParaRPr>
        </a:p>
      </dsp:txBody>
      <dsp:txXfrm>
        <a:off x="0" y="718"/>
        <a:ext cx="7924800" cy="542047"/>
      </dsp:txXfrm>
    </dsp:sp>
    <dsp:sp modelId="{D5ED37AB-1144-4894-8A53-DE641A14994F}">
      <dsp:nvSpPr>
        <dsp:cNvPr id="0" name=""/>
        <dsp:cNvSpPr/>
      </dsp:nvSpPr>
      <dsp:spPr>
        <a:xfrm>
          <a:off x="0" y="542766"/>
          <a:ext cx="7924800"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rtl="1">
            <a:lnSpc>
              <a:spcPct val="90000"/>
            </a:lnSpc>
            <a:spcBef>
              <a:spcPct val="0"/>
            </a:spcBef>
            <a:spcAft>
              <a:spcPct val="35000"/>
            </a:spcAft>
          </a:pPr>
          <a:r>
            <a:rPr lang="fa-IR" sz="2100" kern="1200" dirty="0" smtClean="0">
              <a:cs typeface="B Traffic" pitchFamily="2" charset="-78"/>
            </a:rPr>
            <a:t>ايجاد اختلال در تمركز فكري-اضطراب- ناراحتي</a:t>
          </a:r>
          <a:r>
            <a:rPr lang="en-US" sz="2100" kern="1200" dirty="0" smtClean="0">
              <a:cs typeface="B Traffic" pitchFamily="2" charset="-78"/>
            </a:rPr>
            <a:t> </a:t>
          </a:r>
          <a:r>
            <a:rPr lang="fa-IR" sz="2100" kern="1200" dirty="0" smtClean="0">
              <a:cs typeface="B Traffic" pitchFamily="2" charset="-78"/>
            </a:rPr>
            <a:t>هاي روحي- ضعف اعتماد</a:t>
          </a:r>
          <a:endParaRPr lang="en-US" sz="2100" kern="1200" dirty="0">
            <a:cs typeface="B Traffic" pitchFamily="2" charset="-78"/>
          </a:endParaRPr>
        </a:p>
      </dsp:txBody>
      <dsp:txXfrm>
        <a:off x="0" y="542766"/>
        <a:ext cx="7924800" cy="46174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EE7FAB-8C43-4577-85FC-2ACD40DE28E5}">
      <dsp:nvSpPr>
        <dsp:cNvPr id="0" name=""/>
        <dsp:cNvSpPr/>
      </dsp:nvSpPr>
      <dsp:spPr>
        <a:xfrm>
          <a:off x="0" y="347020"/>
          <a:ext cx="8077200"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65C471-E74A-454E-B091-97A35CCE22A4}">
      <dsp:nvSpPr>
        <dsp:cNvPr id="0" name=""/>
        <dsp:cNvSpPr/>
      </dsp:nvSpPr>
      <dsp:spPr>
        <a:xfrm>
          <a:off x="2019299" y="7539"/>
          <a:ext cx="5654040"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ctr" defTabSz="1022350">
            <a:lnSpc>
              <a:spcPct val="90000"/>
            </a:lnSpc>
            <a:spcBef>
              <a:spcPct val="0"/>
            </a:spcBef>
            <a:spcAft>
              <a:spcPct val="35000"/>
            </a:spcAft>
          </a:pPr>
          <a:r>
            <a:rPr lang="fa-IR" sz="2300" kern="1200" dirty="0" smtClean="0">
              <a:cs typeface="B Homa" panose="00000400000000000000" pitchFamily="2" charset="-78"/>
            </a:rPr>
            <a:t>توجه افراطي به مسايل جنسي</a:t>
          </a:r>
          <a:endParaRPr lang="en-US" sz="2300" kern="1200" dirty="0">
            <a:cs typeface="B Homa" panose="00000400000000000000" pitchFamily="2" charset="-78"/>
          </a:endParaRPr>
        </a:p>
      </dsp:txBody>
      <dsp:txXfrm>
        <a:off x="2019299" y="7539"/>
        <a:ext cx="5654040" cy="678960"/>
      </dsp:txXfrm>
    </dsp:sp>
    <dsp:sp modelId="{F529DDD7-790C-4B9B-B0CF-32FB03D9B945}">
      <dsp:nvSpPr>
        <dsp:cNvPr id="0" name=""/>
        <dsp:cNvSpPr/>
      </dsp:nvSpPr>
      <dsp:spPr>
        <a:xfrm>
          <a:off x="0" y="1390300"/>
          <a:ext cx="8077200" cy="5796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651FE6DF-0C8E-486E-A5E0-75B050466E6A}">
      <dsp:nvSpPr>
        <dsp:cNvPr id="0" name=""/>
        <dsp:cNvSpPr/>
      </dsp:nvSpPr>
      <dsp:spPr>
        <a:xfrm>
          <a:off x="2019299" y="1050819"/>
          <a:ext cx="5654040" cy="67896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ctr" defTabSz="1022350">
            <a:lnSpc>
              <a:spcPct val="90000"/>
            </a:lnSpc>
            <a:spcBef>
              <a:spcPct val="0"/>
            </a:spcBef>
            <a:spcAft>
              <a:spcPct val="35000"/>
            </a:spcAft>
          </a:pPr>
          <a:r>
            <a:rPr lang="fa-IR" sz="2300" kern="1200" dirty="0" smtClean="0">
              <a:cs typeface="B Homa" panose="00000400000000000000" pitchFamily="2" charset="-78"/>
            </a:rPr>
            <a:t>دغدغه دائمي برآوردن نياز جنسي</a:t>
          </a:r>
          <a:endParaRPr lang="en-US" sz="2300" kern="1200" dirty="0">
            <a:cs typeface="B Homa" panose="00000400000000000000" pitchFamily="2" charset="-78"/>
          </a:endParaRPr>
        </a:p>
      </dsp:txBody>
      <dsp:txXfrm>
        <a:off x="2019299" y="1050819"/>
        <a:ext cx="5654040" cy="678960"/>
      </dsp:txXfrm>
    </dsp:sp>
    <dsp:sp modelId="{4A07C9A7-53DF-4A9A-88C2-0FE0331F815C}">
      <dsp:nvSpPr>
        <dsp:cNvPr id="0" name=""/>
        <dsp:cNvSpPr/>
      </dsp:nvSpPr>
      <dsp:spPr>
        <a:xfrm>
          <a:off x="0" y="2433580"/>
          <a:ext cx="8077200" cy="5796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901FBEB5-F32D-4CBC-ADD5-440DE74F82B0}">
      <dsp:nvSpPr>
        <dsp:cNvPr id="0" name=""/>
        <dsp:cNvSpPr/>
      </dsp:nvSpPr>
      <dsp:spPr>
        <a:xfrm>
          <a:off x="2019299" y="2094100"/>
          <a:ext cx="5654040" cy="67896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ctr" defTabSz="1022350" rtl="1">
            <a:lnSpc>
              <a:spcPct val="90000"/>
            </a:lnSpc>
            <a:spcBef>
              <a:spcPct val="0"/>
            </a:spcBef>
            <a:spcAft>
              <a:spcPct val="35000"/>
            </a:spcAft>
          </a:pPr>
          <a:r>
            <a:rPr lang="fa-IR" sz="2300" kern="1200" dirty="0" smtClean="0">
              <a:cs typeface="B Homa" panose="00000400000000000000" pitchFamily="2" charset="-78"/>
            </a:rPr>
            <a:t>بلوغ زودرس</a:t>
          </a:r>
          <a:endParaRPr lang="en-US" sz="2300" kern="1200" dirty="0">
            <a:cs typeface="B Homa" panose="00000400000000000000" pitchFamily="2" charset="-78"/>
          </a:endParaRPr>
        </a:p>
      </dsp:txBody>
      <dsp:txXfrm>
        <a:off x="2019299" y="2094100"/>
        <a:ext cx="5654040" cy="678960"/>
      </dsp:txXfrm>
    </dsp:sp>
    <dsp:sp modelId="{728CA949-91FF-4DAB-BA9E-7A9F58290B37}">
      <dsp:nvSpPr>
        <dsp:cNvPr id="0" name=""/>
        <dsp:cNvSpPr/>
      </dsp:nvSpPr>
      <dsp:spPr>
        <a:xfrm>
          <a:off x="0" y="3476860"/>
          <a:ext cx="8077200" cy="579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A1773404-B558-499E-94B6-844619727FEE}">
      <dsp:nvSpPr>
        <dsp:cNvPr id="0" name=""/>
        <dsp:cNvSpPr/>
      </dsp:nvSpPr>
      <dsp:spPr>
        <a:xfrm>
          <a:off x="2019299" y="3137380"/>
          <a:ext cx="5654040" cy="6789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ctr" defTabSz="1022350" rtl="1">
            <a:lnSpc>
              <a:spcPct val="90000"/>
            </a:lnSpc>
            <a:spcBef>
              <a:spcPct val="0"/>
            </a:spcBef>
            <a:spcAft>
              <a:spcPct val="35000"/>
            </a:spcAft>
          </a:pPr>
          <a:r>
            <a:rPr lang="fa-IR" sz="2300" kern="1200" dirty="0" smtClean="0">
              <a:cs typeface="B Homa" panose="00000400000000000000" pitchFamily="2" charset="-78"/>
            </a:rPr>
            <a:t>گسترش سوء استفاده هاي جنسي</a:t>
          </a:r>
          <a:endParaRPr lang="en-US" sz="2300" kern="1200" dirty="0">
            <a:cs typeface="B Homa" panose="00000400000000000000" pitchFamily="2" charset="-78"/>
          </a:endParaRPr>
        </a:p>
      </dsp:txBody>
      <dsp:txXfrm>
        <a:off x="2019299" y="3137380"/>
        <a:ext cx="5654040" cy="67896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5594F4-A588-4BF7-8E04-0B227DCD8D6E}">
      <dsp:nvSpPr>
        <dsp:cNvPr id="0" name=""/>
        <dsp:cNvSpPr/>
      </dsp:nvSpPr>
      <dsp:spPr>
        <a:xfrm>
          <a:off x="7143802" y="1426365"/>
          <a:ext cx="981297" cy="1211269"/>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b="1" kern="1200" dirty="0" smtClean="0">
              <a:cs typeface=" Mitra" pitchFamily="2" charset="-78"/>
            </a:rPr>
            <a:t>نکات حائز اهمیت</a:t>
          </a:r>
          <a:endParaRPr lang="fa-IR" sz="2400" kern="1200" dirty="0">
            <a:cs typeface=" Mitra" pitchFamily="2" charset="-78"/>
          </a:endParaRPr>
        </a:p>
      </dsp:txBody>
      <dsp:txXfrm>
        <a:off x="7143802" y="1426365"/>
        <a:ext cx="981297" cy="1211269"/>
      </dsp:txXfrm>
    </dsp:sp>
    <dsp:sp modelId="{17EC214D-1DCE-49AC-AA24-8CC71A94C54A}">
      <dsp:nvSpPr>
        <dsp:cNvPr id="0" name=""/>
        <dsp:cNvSpPr/>
      </dsp:nvSpPr>
      <dsp:spPr>
        <a:xfrm rot="14382024">
          <a:off x="6227846" y="1479536"/>
          <a:ext cx="1217603" cy="53648"/>
        </a:xfrm>
        <a:custGeom>
          <a:avLst/>
          <a:gdLst/>
          <a:ahLst/>
          <a:cxnLst/>
          <a:rect l="0" t="0" r="0" b="0"/>
          <a:pathLst>
            <a:path>
              <a:moveTo>
                <a:pt x="0" y="26824"/>
              </a:moveTo>
              <a:lnTo>
                <a:pt x="1217603" y="268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4382024">
        <a:off x="6806208" y="1475921"/>
        <a:ext cx="60880" cy="60880"/>
      </dsp:txXfrm>
    </dsp:sp>
    <dsp:sp modelId="{51459C80-9440-42B0-8BE5-AE192F6530C0}">
      <dsp:nvSpPr>
        <dsp:cNvPr id="0" name=""/>
        <dsp:cNvSpPr/>
      </dsp:nvSpPr>
      <dsp:spPr>
        <a:xfrm>
          <a:off x="214325" y="0"/>
          <a:ext cx="6315169" cy="1961444"/>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2  Lotus" panose="00000400000000000000" pitchFamily="2" charset="-78"/>
            </a:rPr>
            <a:t>1- در این نظرسنجی تلاش شد پراکندگی ها اعم از جنسیت، دانشگاه ها و ... به تناسب دانشگاه های تمام سطح کشور انجام گیرد؛ به این معنی که مثلاً نسبت دختران و پسران سوال شونده 60 به 40 درصد است، چیزی شبیه به میزان حضور دختران و پسران در دانشگاه های کشور، و قس علی هذا!</a:t>
          </a:r>
          <a:endParaRPr lang="fa-IR" sz="2000" kern="1200" dirty="0">
            <a:solidFill>
              <a:schemeClr val="tx1"/>
            </a:solidFill>
            <a:cs typeface="2  Lotus" panose="00000400000000000000" pitchFamily="2" charset="-78"/>
          </a:endParaRPr>
        </a:p>
      </dsp:txBody>
      <dsp:txXfrm>
        <a:off x="214325" y="0"/>
        <a:ext cx="6315169" cy="1961444"/>
      </dsp:txXfrm>
    </dsp:sp>
    <dsp:sp modelId="{CD55D53A-5955-4A5C-8377-321441E9F067}">
      <dsp:nvSpPr>
        <dsp:cNvPr id="0" name=""/>
        <dsp:cNvSpPr/>
      </dsp:nvSpPr>
      <dsp:spPr>
        <a:xfrm rot="7772798">
          <a:off x="6354238" y="2377165"/>
          <a:ext cx="964820" cy="53648"/>
        </a:xfrm>
        <a:custGeom>
          <a:avLst/>
          <a:gdLst/>
          <a:ahLst/>
          <a:cxnLst/>
          <a:rect l="0" t="0" r="0" b="0"/>
          <a:pathLst>
            <a:path>
              <a:moveTo>
                <a:pt x="0" y="26824"/>
              </a:moveTo>
              <a:lnTo>
                <a:pt x="964820" y="268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7772798">
        <a:off x="6812528" y="2379869"/>
        <a:ext cx="48241" cy="48241"/>
      </dsp:txXfrm>
    </dsp:sp>
    <dsp:sp modelId="{2B0B9FFE-463A-4505-84C6-D53886B944C9}">
      <dsp:nvSpPr>
        <dsp:cNvPr id="0" name=""/>
        <dsp:cNvSpPr/>
      </dsp:nvSpPr>
      <dsp:spPr>
        <a:xfrm>
          <a:off x="214325" y="1948319"/>
          <a:ext cx="6315169" cy="1655320"/>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fa-IR" sz="2800" kern="1200" dirty="0" smtClean="0">
              <a:solidFill>
                <a:schemeClr val="tx1"/>
              </a:solidFill>
              <a:cs typeface=" Mitra" pitchFamily="2" charset="-78"/>
            </a:rPr>
            <a:t>2- بخش اعظم این نظرسنجی در میان دانشجویان دانشگاه های استان های تهران، البرز، قم، قزوین و سمنان انجام شده است.</a:t>
          </a:r>
          <a:endParaRPr lang="fa-IR" sz="2800" kern="1200" dirty="0">
            <a:solidFill>
              <a:schemeClr val="tx1"/>
            </a:solidFill>
            <a:cs typeface=" Mitra" pitchFamily="2" charset="-78"/>
          </a:endParaRPr>
        </a:p>
      </dsp:txBody>
      <dsp:txXfrm>
        <a:off x="214325" y="1948319"/>
        <a:ext cx="6315169" cy="16553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0.29358</cdr:x>
      <cdr:y>0.38414</cdr:y>
    </cdr:from>
    <cdr:to>
      <cdr:x>0.48624</cdr:x>
      <cdr:y>0.44012</cdr:y>
    </cdr:to>
    <cdr:sp macro="" textlink="">
      <cdr:nvSpPr>
        <cdr:cNvPr id="3" name="TextBox 2"/>
        <cdr:cNvSpPr txBox="1"/>
      </cdr:nvSpPr>
      <cdr:spPr>
        <a:xfrm xmlns:a="http://schemas.openxmlformats.org/drawingml/2006/main">
          <a:off x="2286016" y="1960562"/>
          <a:ext cx="1500198" cy="285752"/>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endParaRPr lang="fa-IR" sz="1100" dirty="0"/>
        </a:p>
      </cdr:txBody>
    </cdr:sp>
  </cdr:relSizeAnchor>
  <cdr:relSizeAnchor xmlns:cdr="http://schemas.openxmlformats.org/drawingml/2006/chartDrawing">
    <cdr:from>
      <cdr:x>0.37615</cdr:x>
      <cdr:y>0.45412</cdr:y>
    </cdr:from>
    <cdr:to>
      <cdr:x>0.6055</cdr:x>
      <cdr:y>0.5521</cdr:y>
    </cdr:to>
    <cdr:sp macro="" textlink="">
      <cdr:nvSpPr>
        <cdr:cNvPr id="4" name="TextBox 3"/>
        <cdr:cNvSpPr txBox="1"/>
      </cdr:nvSpPr>
      <cdr:spPr>
        <a:xfrm xmlns:a="http://schemas.openxmlformats.org/drawingml/2006/main">
          <a:off x="2928958" y="2317752"/>
          <a:ext cx="1785950" cy="500066"/>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fa-IR" sz="2000" dirty="0" smtClean="0">
              <a:solidFill>
                <a:schemeClr val="bg1"/>
              </a:solidFill>
              <a:cs typeface="2  Lotus" panose="00000400000000000000" pitchFamily="2" charset="-78"/>
            </a:rPr>
            <a:t>شکست یا بلاتکلیفی</a:t>
          </a:r>
          <a:endParaRPr lang="fa-IR" sz="2000" dirty="0">
            <a:cs typeface="2  Lotus" panose="00000400000000000000" pitchFamily="2" charset="-7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58596FC-4986-4D4C-9115-721010F57F54}" type="datetimeFigureOut">
              <a:rPr lang="fa-IR" smtClean="0"/>
              <a:pPr/>
              <a:t>1440/12/12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4A68FAA-8175-4DCA-9BDE-3DD8D7CD05DB}" type="slidenum">
              <a:rPr lang="fa-IR" smtClean="0"/>
              <a:pPr/>
              <a:t>‹#›</a:t>
            </a:fld>
            <a:endParaRPr lang="fa-IR"/>
          </a:p>
        </p:txBody>
      </p:sp>
    </p:spTree>
    <p:extLst>
      <p:ext uri="{BB962C8B-B14F-4D97-AF65-F5344CB8AC3E}">
        <p14:creationId xmlns:p14="http://schemas.microsoft.com/office/powerpoint/2010/main" xmlns="" val="121917253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04A68FAA-8175-4DCA-9BDE-3DD8D7CD05DB}" type="slidenum">
              <a:rPr lang="fa-IR" smtClean="0"/>
              <a:pPr/>
              <a:t>3</a:t>
            </a:fld>
            <a:endParaRPr lang="fa-IR"/>
          </a:p>
        </p:txBody>
      </p:sp>
    </p:spTree>
    <p:extLst>
      <p:ext uri="{BB962C8B-B14F-4D97-AF65-F5344CB8AC3E}">
        <p14:creationId xmlns:p14="http://schemas.microsoft.com/office/powerpoint/2010/main" xmlns="" val="388801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04A68FAA-8175-4DCA-9BDE-3DD8D7CD05DB}" type="slidenum">
              <a:rPr lang="fa-IR" smtClean="0"/>
              <a:pPr/>
              <a:t>22</a:t>
            </a:fld>
            <a:endParaRPr lang="fa-IR"/>
          </a:p>
        </p:txBody>
      </p:sp>
    </p:spTree>
    <p:extLst>
      <p:ext uri="{BB962C8B-B14F-4D97-AF65-F5344CB8AC3E}">
        <p14:creationId xmlns:p14="http://schemas.microsoft.com/office/powerpoint/2010/main" xmlns="" val="404669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nvPr>
        </p:nvSpPr>
        <p:spPr>
          <a:xfrm>
            <a:off x="71406" y="785794"/>
            <a:ext cx="6572264" cy="857256"/>
          </a:xfrm>
          <a:prstGeom prst="rect">
            <a:avLst/>
          </a:prstGeom>
        </p:spPr>
        <p:txBody>
          <a:bodyPr vert="horz" lIns="91440" tIns="45720" rIns="91440" bIns="45720" rtlCol="0" anchor="ctr">
            <a:normAutofit/>
          </a:bodyPr>
          <a:lstStyle>
            <a:lvl1pPr>
              <a:defRPr sz="5000"/>
            </a:lvl1pPr>
          </a:lstStyle>
          <a:p>
            <a:r>
              <a:rPr lang="en-US" altLang="zh-CN" smtClean="0"/>
              <a:t>Click to edit Master title style</a:t>
            </a:r>
            <a:endParaRPr lang="zh-CN" altLang="en-US" dirty="0"/>
          </a:p>
        </p:txBody>
      </p:sp>
      <p:sp>
        <p:nvSpPr>
          <p:cNvPr id="8" name="文本占位符 2"/>
          <p:cNvSpPr>
            <a:spLocks noGrp="1"/>
          </p:cNvSpPr>
          <p:nvPr>
            <p:ph idx="1"/>
          </p:nvPr>
        </p:nvSpPr>
        <p:spPr>
          <a:xfrm>
            <a:off x="571472" y="1571612"/>
            <a:ext cx="5472122" cy="542916"/>
          </a:xfrm>
          <a:prstGeom prst="rect">
            <a:avLst/>
          </a:prstGeom>
        </p:spPr>
        <p:txBody>
          <a:bodyPr vert="horz" lIns="91440" tIns="45720" rIns="91440" bIns="45720" rtlCol="0">
            <a:normAutofit/>
          </a:bodyPr>
          <a:lstStyle>
            <a:lvl1pPr>
              <a:defRPr sz="2600">
                <a:solidFill>
                  <a:srgbClr val="FF7C80"/>
                </a:solidFill>
              </a:defRPr>
            </a:lvl1pPr>
          </a:lstStyle>
          <a:p>
            <a:pPr lvl="0"/>
            <a:r>
              <a:rPr lang="en-US" altLang="zh-CN" smtClean="0"/>
              <a:t>Click to edit Master text styles</a:t>
            </a:r>
          </a:p>
        </p:txBody>
      </p:sp>
    </p:spTree>
    <p:extLst>
      <p:ext uri="{BB962C8B-B14F-4D97-AF65-F5344CB8AC3E}">
        <p14:creationId xmlns:p14="http://schemas.microsoft.com/office/powerpoint/2010/main" xmlns="" val="3935600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857224" y="1928802"/>
            <a:ext cx="4286254" cy="4000520"/>
          </a:xfrm>
          <a:prstGeom prst="heart">
            <a:avLst/>
          </a:prstGeom>
          <a:ln w="19050">
            <a:solidFill>
              <a:srgbClr val="FF7C80"/>
            </a:solidFill>
            <a:prstDash val="solid"/>
          </a:ln>
        </p:spPr>
        <p:txBody>
          <a:bodyPr/>
          <a:lstStyle/>
          <a:p>
            <a:r>
              <a:rPr lang="en-US" altLang="zh-CN" smtClean="0"/>
              <a:t>Click icon to add picture</a:t>
            </a:r>
            <a:endParaRPr lang="zh-CN" altLang="en-US"/>
          </a:p>
        </p:txBody>
      </p:sp>
    </p:spTree>
    <p:extLst>
      <p:ext uri="{BB962C8B-B14F-4D97-AF65-F5344CB8AC3E}">
        <p14:creationId xmlns:p14="http://schemas.microsoft.com/office/powerpoint/2010/main" xmlns="" val="27012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hyperlink" Target="Videos/Hejab.mp4" TargetMode="External"/><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media/media1.mp4"/><Relationship Id="rId6" Type="http://schemas.microsoft.com/office/2007/relationships/media" Target="../media/media1.mp4"/><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4.png"/><Relationship Id="rId7" Type="http://schemas.openxmlformats.org/officeDocument/2006/relationships/diagramLayout" Target="../diagrams/layout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6.png"/><Relationship Id="rId10" Type="http://schemas.microsoft.com/office/2007/relationships/diagramDrawing" Target="../diagrams/drawing3.xml"/><Relationship Id="rId4" Type="http://schemas.openxmlformats.org/officeDocument/2006/relationships/image" Target="../media/image25.png"/><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png"/><Relationship Id="rId7" Type="http://schemas.openxmlformats.org/officeDocument/2006/relationships/diagramQuickStyle" Target="../diagrams/quickStyl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7.pn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5277466" y="3228370"/>
            <a:ext cx="6429364" cy="8298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ardrop 4"/>
          <p:cNvSpPr/>
          <p:nvPr/>
        </p:nvSpPr>
        <p:spPr>
          <a:xfrm rot="19030443" flipH="1" flipV="1">
            <a:off x="7995731" y="105015"/>
            <a:ext cx="1010891" cy="1010891"/>
          </a:xfrm>
          <a:prstGeom prst="teardrop">
            <a:avLst/>
          </a:prstGeom>
          <a:gradFill>
            <a:gsLst>
              <a:gs pos="100000">
                <a:schemeClr val="accent1">
                  <a:shade val="51000"/>
                  <a:satMod val="130000"/>
                </a:schemeClr>
              </a:gs>
              <a:gs pos="80000">
                <a:schemeClr val="accent1">
                  <a:shade val="93000"/>
                  <a:satMod val="130000"/>
                </a:schemeClr>
              </a:gs>
              <a:gs pos="100000">
                <a:schemeClr val="accent1">
                  <a:shade val="94000"/>
                  <a:satMod val="135000"/>
                </a:schemeClr>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6" name="Picture 9" descr="C:\Users\satari\Desktop\انديشه 1 عكسها\png\uzdfghrl.png"/>
          <p:cNvPicPr>
            <a:picLocks noChangeAspect="1" noChangeArrowheads="1"/>
          </p:cNvPicPr>
          <p:nvPr/>
        </p:nvPicPr>
        <p:blipFill>
          <a:blip r:embed="rId2" cstate="print">
            <a:duotone>
              <a:schemeClr val="accent5">
                <a:shade val="45000"/>
                <a:satMod val="135000"/>
              </a:schemeClr>
              <a:prstClr val="white"/>
            </a:duotone>
            <a:lum bright="92000" contrast="-100000"/>
          </a:blip>
          <a:srcRect/>
          <a:stretch>
            <a:fillRect/>
          </a:stretch>
        </p:blipFill>
        <p:spPr bwMode="auto">
          <a:xfrm>
            <a:off x="8057417" y="172832"/>
            <a:ext cx="872852" cy="852774"/>
          </a:xfrm>
          <a:prstGeom prst="rect">
            <a:avLst/>
          </a:prstGeom>
          <a:noFill/>
          <a:ln>
            <a:noFill/>
          </a:ln>
        </p:spPr>
      </p:pic>
      <p:sp>
        <p:nvSpPr>
          <p:cNvPr id="7" name="Rectangle 6"/>
          <p:cNvSpPr/>
          <p:nvPr/>
        </p:nvSpPr>
        <p:spPr>
          <a:xfrm rot="16200000">
            <a:off x="6164575" y="3404350"/>
            <a:ext cx="4643470" cy="646331"/>
          </a:xfrm>
          <a:prstGeom prst="rect">
            <a:avLst/>
          </a:prstGeom>
        </p:spPr>
        <p:txBody>
          <a:bodyPr wrap="square">
            <a:spAutoFit/>
          </a:bodyPr>
          <a:lstStyle/>
          <a:p>
            <a:pPr algn="r" rtl="1"/>
            <a:r>
              <a:rPr lang="fa-IR" sz="3600" b="1" dirty="0" smtClean="0">
                <a:solidFill>
                  <a:srgbClr val="FFFF00"/>
                </a:solidFill>
                <a:cs typeface="B Traffic" pitchFamily="2" charset="-78"/>
              </a:rPr>
              <a:t>دانش خانواده و جمعیت</a:t>
            </a:r>
            <a:endParaRPr lang="en-US" sz="3600" dirty="0">
              <a:solidFill>
                <a:srgbClr val="FFFF00"/>
              </a:solidFill>
            </a:endParaRPr>
          </a:p>
        </p:txBody>
      </p:sp>
      <p:sp>
        <p:nvSpPr>
          <p:cNvPr id="8" name="8-Point Star 7"/>
          <p:cNvSpPr/>
          <p:nvPr/>
        </p:nvSpPr>
        <p:spPr>
          <a:xfrm>
            <a:off x="1728750" y="609600"/>
            <a:ext cx="5357850" cy="5357850"/>
          </a:xfrm>
          <a:prstGeom prst="star8">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Picture 2" descr="C:\Users\ghiyasvand\Desktop\png\يبفurl.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262150" y="1143000"/>
            <a:ext cx="4276725" cy="4248150"/>
          </a:xfrm>
          <a:prstGeom prst="rect">
            <a:avLst/>
          </a:prstGeom>
          <a:noFill/>
        </p:spPr>
      </p:pic>
      <p:pic>
        <p:nvPicPr>
          <p:cNvPr id="11" name="Picture 2" descr="E:\hamidi\جلد کتاب های معارف\82262165581569246838101207154132475.jpg"/>
          <p:cNvPicPr>
            <a:picLocks noChangeAspect="1" noChangeArrowheads="1"/>
          </p:cNvPicPr>
          <p:nvPr/>
        </p:nvPicPr>
        <p:blipFill>
          <a:blip r:embed="rId4" cstate="print"/>
          <a:srcRect/>
          <a:stretch>
            <a:fillRect/>
          </a:stretch>
        </p:blipFill>
        <p:spPr bwMode="auto">
          <a:xfrm>
            <a:off x="2114550" y="76200"/>
            <a:ext cx="4667250" cy="6619875"/>
          </a:xfrm>
          <a:prstGeom prst="rect">
            <a:avLst/>
          </a:prstGeom>
          <a:noFill/>
        </p:spPr>
      </p:pic>
      <p:sp>
        <p:nvSpPr>
          <p:cNvPr id="12" name="Oval 11"/>
          <p:cNvSpPr/>
          <p:nvPr/>
        </p:nvSpPr>
        <p:spPr>
          <a:xfrm rot="19626814">
            <a:off x="442798" y="5437604"/>
            <a:ext cx="1017937" cy="4572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200" dirty="0" smtClean="0">
                <a:cs typeface="B Nazanin" panose="00000400000000000000" pitchFamily="2" charset="-78"/>
              </a:rPr>
              <a:t>ویراست نخست</a:t>
            </a:r>
            <a:endParaRPr lang="en-US" sz="1200" dirty="0">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000" fill="hold"/>
                                        <p:tgtEl>
                                          <p:spTgt spid="4"/>
                                        </p:tgtEl>
                                        <p:attrNameLst>
                                          <p:attrName>ppt_x</p:attrName>
                                        </p:attrNameLst>
                                      </p:cBhvr>
                                      <p:tavLst>
                                        <p:tav tm="0">
                                          <p:val>
                                            <p:strVal val="#ppt_x"/>
                                          </p:val>
                                        </p:tav>
                                        <p:tav tm="100000">
                                          <p:val>
                                            <p:strVal val="#ppt_x"/>
                                          </p:val>
                                        </p:tav>
                                      </p:tavLst>
                                    </p:anim>
                                    <p:anim calcmode="lin" valueType="num">
                                      <p:cBhvr additive="base">
                                        <p:cTn id="10" dur="20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0"/>
                                  </p:stCondLst>
                                  <p:childTnLst>
                                    <p:animRot by="21600000">
                                      <p:cBhvr>
                                        <p:cTn id="16" dur="1000" fill="hold"/>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atari\Desktop\انديشه 1 عكسها\png\يبفurl.png"/>
          <p:cNvPicPr>
            <a:picLocks noChangeAspect="1" noChangeArrowheads="1"/>
          </p:cNvPicPr>
          <p:nvPr/>
        </p:nvPicPr>
        <p:blipFill>
          <a:blip r:embed="rId3" cstate="print"/>
          <a:srcRect/>
          <a:stretch>
            <a:fillRect/>
          </a:stretch>
        </p:blipFill>
        <p:spPr bwMode="auto">
          <a:xfrm>
            <a:off x="2286000" y="1524000"/>
            <a:ext cx="4419600" cy="4390072"/>
          </a:xfrm>
          <a:prstGeom prst="rect">
            <a:avLst/>
          </a:prstGeom>
          <a:noFill/>
        </p:spPr>
      </p:pic>
      <p:sp>
        <p:nvSpPr>
          <p:cNvPr id="2" name="Title 1"/>
          <p:cNvSpPr>
            <a:spLocks noGrp="1"/>
          </p:cNvSpPr>
          <p:nvPr>
            <p:ph type="title"/>
          </p:nvPr>
        </p:nvSpPr>
        <p:spPr>
          <a:xfrm>
            <a:off x="381000" y="274638"/>
            <a:ext cx="8229600" cy="11430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fa-IR" dirty="0" smtClean="0">
                <a:cs typeface="B Homa" pitchFamily="2" charset="-78"/>
              </a:rPr>
              <a:t>2- مديريت غريزه جنسي</a:t>
            </a:r>
            <a:endParaRPr lang="en-US" dirty="0">
              <a:cs typeface="B Homa" pitchFamily="2" charset="-78"/>
            </a:endParaRPr>
          </a:p>
        </p:txBody>
      </p:sp>
      <p:pic>
        <p:nvPicPr>
          <p:cNvPr id="4" name="Picture 2" descr="C:\Users\satari\Desktop\انديشه 1 عكسها\png\AN071TR.PNG"/>
          <p:cNvPicPr>
            <a:picLocks noChangeAspect="1" noChangeArrowheads="1"/>
          </p:cNvPicPr>
          <p:nvPr/>
        </p:nvPicPr>
        <p:blipFill>
          <a:blip r:embed="rId4" cstate="print"/>
          <a:srcRect b="9486"/>
          <a:stretch>
            <a:fillRect/>
          </a:stretch>
        </p:blipFill>
        <p:spPr bwMode="auto">
          <a:xfrm flipH="1" flipV="1">
            <a:off x="457200" y="457200"/>
            <a:ext cx="990600" cy="838201"/>
          </a:xfrm>
          <a:prstGeom prst="rect">
            <a:avLst/>
          </a:prstGeom>
          <a:noFill/>
        </p:spPr>
      </p:pic>
      <p:pic>
        <p:nvPicPr>
          <p:cNvPr id="5" name="Picture 2" descr="C:\Users\satari\Desktop\انديشه 1 عكسها\png\AN071TR.PNG"/>
          <p:cNvPicPr>
            <a:picLocks noChangeAspect="1" noChangeArrowheads="1"/>
          </p:cNvPicPr>
          <p:nvPr/>
        </p:nvPicPr>
        <p:blipFill>
          <a:blip r:embed="rId4" cstate="print"/>
          <a:srcRect b="9486"/>
          <a:stretch>
            <a:fillRect/>
          </a:stretch>
        </p:blipFill>
        <p:spPr bwMode="auto">
          <a:xfrm flipH="1" flipV="1">
            <a:off x="7543800" y="457200"/>
            <a:ext cx="990600" cy="838201"/>
          </a:xfrm>
          <a:prstGeom prst="rect">
            <a:avLst/>
          </a:prstGeom>
          <a:noFill/>
        </p:spPr>
      </p:pic>
      <p:sp>
        <p:nvSpPr>
          <p:cNvPr id="9" name="Rounded Rectangle 8"/>
          <p:cNvSpPr/>
          <p:nvPr/>
        </p:nvSpPr>
        <p:spPr>
          <a:xfrm>
            <a:off x="609600" y="2743200"/>
            <a:ext cx="78486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rtl="1"/>
            <a:r>
              <a:rPr lang="fa-IR" sz="2800" dirty="0" smtClean="0">
                <a:cs typeface="B Traffic" pitchFamily="2" charset="-78"/>
              </a:rPr>
              <a:t>- رعايت حيا در برقراري ارتباط</a:t>
            </a:r>
            <a:endParaRPr lang="en-US" sz="2800" dirty="0" smtClean="0">
              <a:cs typeface="B Traffic" pitchFamily="2" charset="-78"/>
            </a:endParaRPr>
          </a:p>
        </p:txBody>
      </p:sp>
      <p:sp>
        <p:nvSpPr>
          <p:cNvPr id="10" name="Rounded Rectangle 9"/>
          <p:cNvSpPr/>
          <p:nvPr/>
        </p:nvSpPr>
        <p:spPr>
          <a:xfrm>
            <a:off x="609600" y="3733800"/>
            <a:ext cx="78486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rtl="1"/>
            <a:r>
              <a:rPr lang="fa-IR" sz="2800" dirty="0" smtClean="0">
                <a:cs typeface="B Traffic" pitchFamily="2" charset="-78"/>
              </a:rPr>
              <a:t>- عدم پيروي از هواهاي نفساني در ارتباطات</a:t>
            </a:r>
            <a:endParaRPr lang="en-US" sz="2800" dirty="0" smtClean="0">
              <a:cs typeface="B Traffic" pitchFamily="2" charset="-78"/>
            </a:endParaRPr>
          </a:p>
        </p:txBody>
      </p:sp>
      <p:sp>
        <p:nvSpPr>
          <p:cNvPr id="11" name="Rounded Rectangle 10"/>
          <p:cNvSpPr/>
          <p:nvPr/>
        </p:nvSpPr>
        <p:spPr>
          <a:xfrm>
            <a:off x="533400" y="4724400"/>
            <a:ext cx="78486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rtl="1"/>
            <a:r>
              <a:rPr lang="fa-IR" sz="2800" dirty="0" smtClean="0">
                <a:cs typeface="B Traffic" pitchFamily="2" charset="-78"/>
              </a:rPr>
              <a:t>- رعايت تقوا در حوزه­هاي بينايي- شنوايي- گويايي- بويايي و لامسه</a:t>
            </a:r>
            <a:endParaRPr lang="en-US" sz="2800" dirty="0" smtClean="0">
              <a:cs typeface="B Traffic" pitchFamily="2" charset="-78"/>
            </a:endParaRPr>
          </a:p>
        </p:txBody>
      </p:sp>
      <p:sp>
        <p:nvSpPr>
          <p:cNvPr id="12" name="Rounded Rectangle 11"/>
          <p:cNvSpPr/>
          <p:nvPr/>
        </p:nvSpPr>
        <p:spPr>
          <a:xfrm>
            <a:off x="533400" y="5715000"/>
            <a:ext cx="78486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rtl="1"/>
            <a:r>
              <a:rPr lang="fa-IR" sz="2800" dirty="0" smtClean="0">
                <a:cs typeface="B Traffic" pitchFamily="2" charset="-78"/>
              </a:rPr>
              <a:t>- رعايت حجاب</a:t>
            </a:r>
            <a:endParaRPr lang="en-US" sz="2800" dirty="0" smtClean="0">
              <a:cs typeface="B Traffic" pitchFamily="2" charset="-78"/>
            </a:endParaRPr>
          </a:p>
        </p:txBody>
      </p:sp>
      <p:pic>
        <p:nvPicPr>
          <p:cNvPr id="1026" name="Picture 2" descr="C:\Users\sattari\Desktop\4\HIJAB  Poster2  BIG  003.jpg"/>
          <p:cNvPicPr>
            <a:picLocks noChangeAspect="1" noChangeArrowheads="1"/>
          </p:cNvPicPr>
          <p:nvPr/>
        </p:nvPicPr>
        <p:blipFill>
          <a:blip r:embed="rId5" cstate="print"/>
          <a:srcRect b="16399"/>
          <a:stretch>
            <a:fillRect/>
          </a:stretch>
        </p:blipFill>
        <p:spPr bwMode="auto">
          <a:xfrm>
            <a:off x="522051" y="1623536"/>
            <a:ext cx="7773866" cy="4572000"/>
          </a:xfrm>
          <a:prstGeom prst="rect">
            <a:avLst/>
          </a:prstGeom>
        </p:spPr>
        <p:style>
          <a:lnRef idx="3">
            <a:schemeClr val="lt1"/>
          </a:lnRef>
          <a:fillRef idx="1">
            <a:schemeClr val="accent2"/>
          </a:fillRef>
          <a:effectRef idx="1">
            <a:schemeClr val="accent2"/>
          </a:effectRef>
          <a:fontRef idx="minor">
            <a:schemeClr val="lt1"/>
          </a:fontRef>
        </p:style>
      </p:pic>
      <p:pic>
        <p:nvPicPr>
          <p:cNvPr id="13" name="Hejab(1)">
            <a:hlinkClick r:id="" action="ppaction://media"/>
          </p:cNvPr>
          <p:cNvPicPr>
            <a:picLocks noGrp="1" noChangeAspect="1"/>
          </p:cNvPicPr>
          <p:nvPr>
            <p:ph idx="1"/>
            <a:videoFile r:link="rId1"/>
            <p:extLst>
              <p:ext uri="{DAA4B4D4-6D71-4841-9C94-3DE7FCFB9230}">
                <p14:media xmlns:p14="http://schemas.microsoft.com/office/powerpoint/2010/main" xmlns="" r:embed="rId6"/>
              </p:ext>
            </p:extLst>
          </p:nvPr>
        </p:nvPicPr>
        <p:blipFill>
          <a:blip r:embed="rId7" cstate="print"/>
          <a:stretch>
            <a:fillRect/>
          </a:stretch>
        </p:blipFill>
        <p:spPr>
          <a:xfrm>
            <a:off x="1480811" y="5709974"/>
            <a:ext cx="1285811" cy="944563"/>
          </a:xfrm>
        </p:spPr>
      </p:pic>
      <p:pic>
        <p:nvPicPr>
          <p:cNvPr id="7" name="Picture 6">
            <a:hlinkClick r:id="rId8" action="ppaction://hlinkfile"/>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6675" y="5506513"/>
            <a:ext cx="1381125" cy="1351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80">
                                          <p:stCondLst>
                                            <p:cond delay="0"/>
                                          </p:stCondLst>
                                        </p:cTn>
                                        <p:tgtEl>
                                          <p:spTgt spid="11"/>
                                        </p:tgtEl>
                                      </p:cBhvr>
                                    </p:animEffect>
                                    <p:anim calcmode="lin" valueType="num">
                                      <p:cBhvr>
                                        <p:cTn id="5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7" dur="26">
                                          <p:stCondLst>
                                            <p:cond delay="650"/>
                                          </p:stCondLst>
                                        </p:cTn>
                                        <p:tgtEl>
                                          <p:spTgt spid="11"/>
                                        </p:tgtEl>
                                      </p:cBhvr>
                                      <p:to x="100000" y="60000"/>
                                    </p:animScale>
                                    <p:animScale>
                                      <p:cBhvr>
                                        <p:cTn id="58" dur="166" decel="50000">
                                          <p:stCondLst>
                                            <p:cond delay="676"/>
                                          </p:stCondLst>
                                        </p:cTn>
                                        <p:tgtEl>
                                          <p:spTgt spid="11"/>
                                        </p:tgtEl>
                                      </p:cBhvr>
                                      <p:to x="100000" y="100000"/>
                                    </p:animScale>
                                    <p:animScale>
                                      <p:cBhvr>
                                        <p:cTn id="59" dur="26">
                                          <p:stCondLst>
                                            <p:cond delay="1312"/>
                                          </p:stCondLst>
                                        </p:cTn>
                                        <p:tgtEl>
                                          <p:spTgt spid="11"/>
                                        </p:tgtEl>
                                      </p:cBhvr>
                                      <p:to x="100000" y="80000"/>
                                    </p:animScale>
                                    <p:animScale>
                                      <p:cBhvr>
                                        <p:cTn id="60" dur="166" decel="50000">
                                          <p:stCondLst>
                                            <p:cond delay="1338"/>
                                          </p:stCondLst>
                                        </p:cTn>
                                        <p:tgtEl>
                                          <p:spTgt spid="11"/>
                                        </p:tgtEl>
                                      </p:cBhvr>
                                      <p:to x="100000" y="100000"/>
                                    </p:animScale>
                                    <p:animScale>
                                      <p:cBhvr>
                                        <p:cTn id="61" dur="26">
                                          <p:stCondLst>
                                            <p:cond delay="1642"/>
                                          </p:stCondLst>
                                        </p:cTn>
                                        <p:tgtEl>
                                          <p:spTgt spid="11"/>
                                        </p:tgtEl>
                                      </p:cBhvr>
                                      <p:to x="100000" y="90000"/>
                                    </p:animScale>
                                    <p:animScale>
                                      <p:cBhvr>
                                        <p:cTn id="62" dur="166" decel="50000">
                                          <p:stCondLst>
                                            <p:cond delay="1668"/>
                                          </p:stCondLst>
                                        </p:cTn>
                                        <p:tgtEl>
                                          <p:spTgt spid="11"/>
                                        </p:tgtEl>
                                      </p:cBhvr>
                                      <p:to x="100000" y="100000"/>
                                    </p:animScale>
                                    <p:animScale>
                                      <p:cBhvr>
                                        <p:cTn id="63" dur="26">
                                          <p:stCondLst>
                                            <p:cond delay="1808"/>
                                          </p:stCondLst>
                                        </p:cTn>
                                        <p:tgtEl>
                                          <p:spTgt spid="11"/>
                                        </p:tgtEl>
                                      </p:cBhvr>
                                      <p:to x="100000" y="95000"/>
                                    </p:animScale>
                                    <p:animScale>
                                      <p:cBhvr>
                                        <p:cTn id="64" dur="166" decel="50000">
                                          <p:stCondLst>
                                            <p:cond delay="1834"/>
                                          </p:stCondLst>
                                        </p:cTn>
                                        <p:tgtEl>
                                          <p:spTgt spid="11"/>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80">
                                          <p:stCondLst>
                                            <p:cond delay="0"/>
                                          </p:stCondLst>
                                        </p:cTn>
                                        <p:tgtEl>
                                          <p:spTgt spid="12"/>
                                        </p:tgtEl>
                                      </p:cBhvr>
                                    </p:animEffect>
                                    <p:anim calcmode="lin" valueType="num">
                                      <p:cBhvr>
                                        <p:cTn id="7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5" dur="26">
                                          <p:stCondLst>
                                            <p:cond delay="650"/>
                                          </p:stCondLst>
                                        </p:cTn>
                                        <p:tgtEl>
                                          <p:spTgt spid="12"/>
                                        </p:tgtEl>
                                      </p:cBhvr>
                                      <p:to x="100000" y="60000"/>
                                    </p:animScale>
                                    <p:animScale>
                                      <p:cBhvr>
                                        <p:cTn id="76" dur="166" decel="50000">
                                          <p:stCondLst>
                                            <p:cond delay="676"/>
                                          </p:stCondLst>
                                        </p:cTn>
                                        <p:tgtEl>
                                          <p:spTgt spid="12"/>
                                        </p:tgtEl>
                                      </p:cBhvr>
                                      <p:to x="100000" y="100000"/>
                                    </p:animScale>
                                    <p:animScale>
                                      <p:cBhvr>
                                        <p:cTn id="77" dur="26">
                                          <p:stCondLst>
                                            <p:cond delay="1312"/>
                                          </p:stCondLst>
                                        </p:cTn>
                                        <p:tgtEl>
                                          <p:spTgt spid="12"/>
                                        </p:tgtEl>
                                      </p:cBhvr>
                                      <p:to x="100000" y="80000"/>
                                    </p:animScale>
                                    <p:animScale>
                                      <p:cBhvr>
                                        <p:cTn id="78" dur="166" decel="50000">
                                          <p:stCondLst>
                                            <p:cond delay="1338"/>
                                          </p:stCondLst>
                                        </p:cTn>
                                        <p:tgtEl>
                                          <p:spTgt spid="12"/>
                                        </p:tgtEl>
                                      </p:cBhvr>
                                      <p:to x="100000" y="100000"/>
                                    </p:animScale>
                                    <p:animScale>
                                      <p:cBhvr>
                                        <p:cTn id="79" dur="26">
                                          <p:stCondLst>
                                            <p:cond delay="1642"/>
                                          </p:stCondLst>
                                        </p:cTn>
                                        <p:tgtEl>
                                          <p:spTgt spid="12"/>
                                        </p:tgtEl>
                                      </p:cBhvr>
                                      <p:to x="100000" y="90000"/>
                                    </p:animScale>
                                    <p:animScale>
                                      <p:cBhvr>
                                        <p:cTn id="80" dur="166" decel="50000">
                                          <p:stCondLst>
                                            <p:cond delay="1668"/>
                                          </p:stCondLst>
                                        </p:cTn>
                                        <p:tgtEl>
                                          <p:spTgt spid="12"/>
                                        </p:tgtEl>
                                      </p:cBhvr>
                                      <p:to x="100000" y="100000"/>
                                    </p:animScale>
                                    <p:animScale>
                                      <p:cBhvr>
                                        <p:cTn id="81" dur="26">
                                          <p:stCondLst>
                                            <p:cond delay="1808"/>
                                          </p:stCondLst>
                                        </p:cTn>
                                        <p:tgtEl>
                                          <p:spTgt spid="12"/>
                                        </p:tgtEl>
                                      </p:cBhvr>
                                      <p:to x="100000" y="95000"/>
                                    </p:animScale>
                                    <p:animScale>
                                      <p:cBhvr>
                                        <p:cTn id="82" dur="166" decel="50000">
                                          <p:stCondLst>
                                            <p:cond delay="1834"/>
                                          </p:stCondLst>
                                        </p:cTn>
                                        <p:tgtEl>
                                          <p:spTgt spid="12"/>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1026"/>
                                        </p:tgtEl>
                                        <p:attrNameLst>
                                          <p:attrName>style.visibility</p:attrName>
                                        </p:attrNameLst>
                                      </p:cBhvr>
                                      <p:to>
                                        <p:strVal val="visible"/>
                                      </p:to>
                                    </p:set>
                                    <p:animEffect transition="in" filter="wipe(down)">
                                      <p:cBhvr>
                                        <p:cTn id="87" dur="580">
                                          <p:stCondLst>
                                            <p:cond delay="0"/>
                                          </p:stCondLst>
                                        </p:cTn>
                                        <p:tgtEl>
                                          <p:spTgt spid="1026"/>
                                        </p:tgtEl>
                                      </p:cBhvr>
                                    </p:animEffect>
                                    <p:anim calcmode="lin" valueType="num">
                                      <p:cBhvr>
                                        <p:cTn id="8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93" dur="26">
                                          <p:stCondLst>
                                            <p:cond delay="650"/>
                                          </p:stCondLst>
                                        </p:cTn>
                                        <p:tgtEl>
                                          <p:spTgt spid="1026"/>
                                        </p:tgtEl>
                                      </p:cBhvr>
                                      <p:to x="100000" y="60000"/>
                                    </p:animScale>
                                    <p:animScale>
                                      <p:cBhvr>
                                        <p:cTn id="94" dur="166" decel="50000">
                                          <p:stCondLst>
                                            <p:cond delay="676"/>
                                          </p:stCondLst>
                                        </p:cTn>
                                        <p:tgtEl>
                                          <p:spTgt spid="1026"/>
                                        </p:tgtEl>
                                      </p:cBhvr>
                                      <p:to x="100000" y="100000"/>
                                    </p:animScale>
                                    <p:animScale>
                                      <p:cBhvr>
                                        <p:cTn id="95" dur="26">
                                          <p:stCondLst>
                                            <p:cond delay="1312"/>
                                          </p:stCondLst>
                                        </p:cTn>
                                        <p:tgtEl>
                                          <p:spTgt spid="1026"/>
                                        </p:tgtEl>
                                      </p:cBhvr>
                                      <p:to x="100000" y="80000"/>
                                    </p:animScale>
                                    <p:animScale>
                                      <p:cBhvr>
                                        <p:cTn id="96" dur="166" decel="50000">
                                          <p:stCondLst>
                                            <p:cond delay="1338"/>
                                          </p:stCondLst>
                                        </p:cTn>
                                        <p:tgtEl>
                                          <p:spTgt spid="1026"/>
                                        </p:tgtEl>
                                      </p:cBhvr>
                                      <p:to x="100000" y="100000"/>
                                    </p:animScale>
                                    <p:animScale>
                                      <p:cBhvr>
                                        <p:cTn id="97" dur="26">
                                          <p:stCondLst>
                                            <p:cond delay="1642"/>
                                          </p:stCondLst>
                                        </p:cTn>
                                        <p:tgtEl>
                                          <p:spTgt spid="1026"/>
                                        </p:tgtEl>
                                      </p:cBhvr>
                                      <p:to x="100000" y="90000"/>
                                    </p:animScale>
                                    <p:animScale>
                                      <p:cBhvr>
                                        <p:cTn id="98" dur="166" decel="50000">
                                          <p:stCondLst>
                                            <p:cond delay="1668"/>
                                          </p:stCondLst>
                                        </p:cTn>
                                        <p:tgtEl>
                                          <p:spTgt spid="1026"/>
                                        </p:tgtEl>
                                      </p:cBhvr>
                                      <p:to x="100000" y="100000"/>
                                    </p:animScale>
                                    <p:animScale>
                                      <p:cBhvr>
                                        <p:cTn id="99" dur="26">
                                          <p:stCondLst>
                                            <p:cond delay="1808"/>
                                          </p:stCondLst>
                                        </p:cTn>
                                        <p:tgtEl>
                                          <p:spTgt spid="1026"/>
                                        </p:tgtEl>
                                      </p:cBhvr>
                                      <p:to x="100000" y="95000"/>
                                    </p:animScale>
                                    <p:animScale>
                                      <p:cBhvr>
                                        <p:cTn id="100" dur="166" decel="50000">
                                          <p:stCondLst>
                                            <p:cond delay="1834"/>
                                          </p:stCondLst>
                                        </p:cTn>
                                        <p:tgtEl>
                                          <p:spTgt spid="1026"/>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additive="base">
                                        <p:cTn id="105" dur="500" fill="hold"/>
                                        <p:tgtEl>
                                          <p:spTgt spid="7"/>
                                        </p:tgtEl>
                                        <p:attrNameLst>
                                          <p:attrName>ppt_x</p:attrName>
                                        </p:attrNameLst>
                                      </p:cBhvr>
                                      <p:tavLst>
                                        <p:tav tm="0">
                                          <p:val>
                                            <p:strVal val="#ppt_x"/>
                                          </p:val>
                                        </p:tav>
                                        <p:tav tm="100000">
                                          <p:val>
                                            <p:strVal val="#ppt_x"/>
                                          </p:val>
                                        </p:tav>
                                      </p:tavLst>
                                    </p:anim>
                                    <p:anim calcmode="lin" valueType="num">
                                      <p:cBhvr additive="base">
                                        <p:cTn id="10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13"/>
                    </p:tgtEl>
                  </p:cond>
                </p:stCondLst>
                <p:endSync evt="end" delay="0">
                  <p:rtn val="all"/>
                </p:endSync>
                <p:childTnLst>
                  <p:par>
                    <p:cTn id="108" fill="hold">
                      <p:stCondLst>
                        <p:cond delay="0"/>
                      </p:stCondLst>
                      <p:childTnLst>
                        <p:par>
                          <p:cTn id="109" fill="hold">
                            <p:stCondLst>
                              <p:cond delay="0"/>
                            </p:stCondLst>
                            <p:childTnLst>
                              <p:par>
                                <p:cTn id="110" presetID="2" presetClass="mediacall" presetSubtype="0" fill="hold" nodeType="clickEffect">
                                  <p:stCondLst>
                                    <p:cond delay="0"/>
                                  </p:stCondLst>
                                  <p:childTnLst>
                                    <p:cmd type="call" cmd="togglePause">
                                      <p:cBhvr>
                                        <p:cTn id="111" dur="1" fill="hold"/>
                                        <p:tgtEl>
                                          <p:spTgt spid="13"/>
                                        </p:tgtEl>
                                      </p:cBhvr>
                                    </p:cmd>
                                  </p:childTnLst>
                                </p:cTn>
                              </p:par>
                            </p:childTnLst>
                          </p:cTn>
                        </p:par>
                      </p:childTnLst>
                    </p:cTn>
                  </p:par>
                </p:childTnLst>
              </p:cTn>
              <p:nextCondLst>
                <p:cond evt="onClick" delay="0">
                  <p:tgtEl>
                    <p:spTgt spid="13"/>
                  </p:tgtEl>
                </p:cond>
              </p:nextCondLst>
            </p:seq>
            <p:video>
              <p:cMediaNode vol="80000">
                <p:cTn id="112" fill="hold" display="0">
                  <p:stCondLst>
                    <p:cond delay="indefinite"/>
                  </p:stCondLst>
                </p:cTn>
                <p:tgtEl>
                  <p:spTgt spid="13"/>
                </p:tgtEl>
              </p:cMediaNode>
            </p:video>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2" cstate="print"/>
          <a:srcRect/>
          <a:stretch>
            <a:fillRect/>
          </a:stretch>
        </p:blipFill>
        <p:spPr bwMode="auto">
          <a:xfrm>
            <a:off x="4038600" y="3810000"/>
            <a:ext cx="2667000" cy="2649181"/>
          </a:xfrm>
          <a:prstGeom prst="rect">
            <a:avLst/>
          </a:prstGeom>
          <a:noFill/>
        </p:spPr>
      </p:pic>
      <p:sp>
        <p:nvSpPr>
          <p:cNvPr id="4" name="Rounded Rectangle 3"/>
          <p:cNvSpPr/>
          <p:nvPr/>
        </p:nvSpPr>
        <p:spPr>
          <a:xfrm>
            <a:off x="1590394" y="228601"/>
            <a:ext cx="6410606" cy="9906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3600" dirty="0" smtClean="0">
                <a:cs typeface="B Homa" pitchFamily="2" charset="-78"/>
              </a:rPr>
              <a:t>4- علل برقراري ارتباط با غير همجنس</a:t>
            </a:r>
            <a:endParaRPr lang="en-US" sz="3600" b="1" dirty="0">
              <a:ln w="11430"/>
              <a:solidFill>
                <a:srgbClr val="C00000"/>
              </a:solidFill>
              <a:cs typeface="B Homa" pitchFamily="2" charset="-78"/>
            </a:endParaRPr>
          </a:p>
        </p:txBody>
      </p:sp>
      <p:pic>
        <p:nvPicPr>
          <p:cNvPr id="5"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1256664" y="176562"/>
            <a:ext cx="753870" cy="1134937"/>
          </a:xfrm>
          <a:prstGeom prst="rect">
            <a:avLst/>
          </a:prstGeom>
          <a:noFill/>
        </p:spPr>
      </p:pic>
      <p:pic>
        <p:nvPicPr>
          <p:cNvPr id="6"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7579703" y="121086"/>
            <a:ext cx="730353" cy="1099533"/>
          </a:xfrm>
          <a:prstGeom prst="rect">
            <a:avLst/>
          </a:prstGeom>
          <a:noFill/>
        </p:spPr>
      </p:pic>
      <p:grpSp>
        <p:nvGrpSpPr>
          <p:cNvPr id="8" name="Group 7"/>
          <p:cNvGrpSpPr/>
          <p:nvPr/>
        </p:nvGrpSpPr>
        <p:grpSpPr>
          <a:xfrm>
            <a:off x="5562600" y="1676400"/>
            <a:ext cx="3290138" cy="1291573"/>
            <a:chOff x="170815" y="906"/>
            <a:chExt cx="2751380" cy="834373"/>
          </a:xfrm>
        </p:grpSpPr>
        <p:sp>
          <p:nvSpPr>
            <p:cNvPr id="9" name="Rounded Rectangle 8"/>
            <p:cNvSpPr/>
            <p:nvPr/>
          </p:nvSpPr>
          <p:spPr>
            <a:xfrm>
              <a:off x="170815" y="906"/>
              <a:ext cx="2751380" cy="834373"/>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95253" y="25344"/>
              <a:ext cx="2702504" cy="78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algn="ctr" rtl="1"/>
              <a:r>
                <a:rPr lang="fa-IR" sz="2400" dirty="0" smtClean="0">
                  <a:cs typeface="B Traffic" pitchFamily="2" charset="-78"/>
                </a:rPr>
                <a:t>همسويابي</a:t>
              </a:r>
              <a:endParaRPr lang="en-US" sz="2400" dirty="0" smtClean="0">
                <a:solidFill>
                  <a:schemeClr val="tx1"/>
                </a:solidFill>
                <a:cs typeface="B Traffic" pitchFamily="2" charset="-78"/>
              </a:endParaRPr>
            </a:p>
          </p:txBody>
        </p:sp>
      </p:grpSp>
      <p:grpSp>
        <p:nvGrpSpPr>
          <p:cNvPr id="11" name="Group 10"/>
          <p:cNvGrpSpPr/>
          <p:nvPr/>
        </p:nvGrpSpPr>
        <p:grpSpPr>
          <a:xfrm>
            <a:off x="5557750" y="2764381"/>
            <a:ext cx="3294988" cy="1377211"/>
            <a:chOff x="2149" y="389389"/>
            <a:chExt cx="2933808" cy="889696"/>
          </a:xfrm>
        </p:grpSpPr>
        <p:sp>
          <p:nvSpPr>
            <p:cNvPr id="12" name="Rounded Rectangle 11"/>
            <p:cNvSpPr/>
            <p:nvPr/>
          </p:nvSpPr>
          <p:spPr>
            <a:xfrm>
              <a:off x="2149" y="389389"/>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Rounded Rectangle 4"/>
            <p:cNvSpPr/>
            <p:nvPr/>
          </p:nvSpPr>
          <p:spPr>
            <a:xfrm>
              <a:off x="28207" y="415447"/>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r>
                <a:rPr lang="fa-IR" sz="2400" dirty="0" smtClean="0">
                  <a:cs typeface="B Traffic" pitchFamily="2" charset="-78"/>
                </a:rPr>
                <a:t>خلاء عاطفي</a:t>
              </a:r>
              <a:endParaRPr lang="en-US" sz="2400" dirty="0" smtClean="0">
                <a:solidFill>
                  <a:schemeClr val="tx1"/>
                </a:solidFill>
                <a:cs typeface="B Traffic" pitchFamily="2" charset="-78"/>
              </a:endParaRPr>
            </a:p>
          </p:txBody>
        </p:sp>
      </p:grpSp>
      <p:grpSp>
        <p:nvGrpSpPr>
          <p:cNvPr id="14" name="Group 13"/>
          <p:cNvGrpSpPr/>
          <p:nvPr/>
        </p:nvGrpSpPr>
        <p:grpSpPr>
          <a:xfrm>
            <a:off x="5557750" y="3907381"/>
            <a:ext cx="3294988" cy="1377211"/>
            <a:chOff x="2149" y="900964"/>
            <a:chExt cx="2933808" cy="889696"/>
          </a:xfrm>
        </p:grpSpPr>
        <p:sp>
          <p:nvSpPr>
            <p:cNvPr id="15" name="Rounded Rectangle 14"/>
            <p:cNvSpPr/>
            <p:nvPr/>
          </p:nvSpPr>
          <p:spPr>
            <a:xfrm>
              <a:off x="2149" y="900964"/>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Rounded Rectangle 4"/>
            <p:cNvSpPr/>
            <p:nvPr/>
          </p:nvSpPr>
          <p:spPr>
            <a:xfrm>
              <a:off x="28207" y="927022"/>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r>
                <a:rPr lang="fa-IR" sz="2400" dirty="0" smtClean="0">
                  <a:cs typeface="B Traffic" pitchFamily="2" charset="-78"/>
                </a:rPr>
                <a:t>تاثير رسانه‎ها</a:t>
              </a:r>
              <a:endParaRPr lang="en-US" sz="2400" dirty="0" smtClean="0">
                <a:solidFill>
                  <a:schemeClr val="tx1"/>
                </a:solidFill>
                <a:cs typeface="B Traffic" pitchFamily="2" charset="-78"/>
              </a:endParaRPr>
            </a:p>
          </p:txBody>
        </p:sp>
      </p:grpSp>
      <p:grpSp>
        <p:nvGrpSpPr>
          <p:cNvPr id="18" name="Group 17"/>
          <p:cNvGrpSpPr/>
          <p:nvPr/>
        </p:nvGrpSpPr>
        <p:grpSpPr>
          <a:xfrm>
            <a:off x="5557750" y="5075085"/>
            <a:ext cx="3294988" cy="1377211"/>
            <a:chOff x="2149" y="900964"/>
            <a:chExt cx="2933808" cy="889696"/>
          </a:xfrm>
        </p:grpSpPr>
        <p:sp>
          <p:nvSpPr>
            <p:cNvPr id="19" name="Rounded Rectangle 18"/>
            <p:cNvSpPr/>
            <p:nvPr/>
          </p:nvSpPr>
          <p:spPr>
            <a:xfrm>
              <a:off x="2149" y="900964"/>
              <a:ext cx="2933808" cy="88969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0" name="Rounded Rectangle 4"/>
            <p:cNvSpPr/>
            <p:nvPr/>
          </p:nvSpPr>
          <p:spPr>
            <a:xfrm>
              <a:off x="28207" y="927022"/>
              <a:ext cx="2881692" cy="837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rtl="1"/>
              <a:r>
                <a:rPr lang="fa-IR" sz="2400" dirty="0" smtClean="0">
                  <a:cs typeface="B Traffic" pitchFamily="2" charset="-78"/>
                </a:rPr>
                <a:t>تفريح و سرگرمي</a:t>
              </a:r>
              <a:endParaRPr lang="en-US" sz="2400" dirty="0" smtClean="0">
                <a:solidFill>
                  <a:schemeClr val="tx1"/>
                </a:solidFill>
                <a:cs typeface="B Traffic" pitchFamily="2" charset="-78"/>
              </a:endParaRPr>
            </a:p>
          </p:txBody>
        </p:sp>
      </p:grpSp>
      <p:pic>
        <p:nvPicPr>
          <p:cNvPr id="2050" name="Picture 2" descr="C:\Users\sattari\Desktop\nf00009046-1.jpg"/>
          <p:cNvPicPr>
            <a:picLocks noChangeAspect="1" noChangeArrowheads="1"/>
          </p:cNvPicPr>
          <p:nvPr/>
        </p:nvPicPr>
        <p:blipFill>
          <a:blip r:embed="rId4" cstate="print"/>
          <a:srcRect l="25862" r="14655" b="27451"/>
          <a:stretch>
            <a:fillRect/>
          </a:stretch>
        </p:blipFill>
        <p:spPr bwMode="auto">
          <a:xfrm>
            <a:off x="228600" y="1752600"/>
            <a:ext cx="5257800" cy="4580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3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style.rotation</p:attrName>
                                        </p:attrNameLst>
                                      </p:cBhvr>
                                      <p:tavLst>
                                        <p:tav tm="0">
                                          <p:val>
                                            <p:fltVal val="720"/>
                                          </p:val>
                                        </p:tav>
                                        <p:tav tm="100000">
                                          <p:val>
                                            <p:fltVal val="0"/>
                                          </p:val>
                                        </p:tav>
                                      </p:tavLst>
                                    </p:anim>
                                    <p:anim calcmode="lin" valueType="num">
                                      <p:cBhvr>
                                        <p:cTn id="24" dur="2000" fill="hold"/>
                                        <p:tgtEl>
                                          <p:spTgt spid="7"/>
                                        </p:tgtEl>
                                        <p:attrNameLst>
                                          <p:attrName>ppt_h</p:attrName>
                                        </p:attrNameLst>
                                      </p:cBhvr>
                                      <p:tavLst>
                                        <p:tav tm="0">
                                          <p:val>
                                            <p:fltVal val="0"/>
                                          </p:val>
                                        </p:tav>
                                        <p:tav tm="100000">
                                          <p:val>
                                            <p:strVal val="#ppt_h"/>
                                          </p:val>
                                        </p:tav>
                                      </p:tavLst>
                                    </p:anim>
                                    <p:anim calcmode="lin" valueType="num">
                                      <p:cBhvr>
                                        <p:cTn id="25"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2000"/>
                                        <p:tgtEl>
                                          <p:spTgt spid="205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tari\Desktop\انديشه 1 عكسها\png\يبفurl.png"/>
          <p:cNvPicPr>
            <a:picLocks noChangeAspect="1" noChangeArrowheads="1"/>
          </p:cNvPicPr>
          <p:nvPr/>
        </p:nvPicPr>
        <p:blipFill>
          <a:blip r:embed="rId2" cstate="print"/>
          <a:srcRect/>
          <a:stretch>
            <a:fillRect/>
          </a:stretch>
        </p:blipFill>
        <p:spPr bwMode="auto">
          <a:xfrm>
            <a:off x="1752600" y="2590800"/>
            <a:ext cx="4114800" cy="4087308"/>
          </a:xfrm>
          <a:prstGeom prst="rect">
            <a:avLst/>
          </a:prstGeom>
          <a:noFill/>
        </p:spPr>
      </p:pic>
      <p:pic>
        <p:nvPicPr>
          <p:cNvPr id="3075" name="Picture 3" descr="C:\Users\sattari\Desktop\شثسیب.jpg"/>
          <p:cNvPicPr>
            <a:picLocks noChangeAspect="1" noChangeArrowheads="1"/>
          </p:cNvPicPr>
          <p:nvPr/>
        </p:nvPicPr>
        <p:blipFill>
          <a:blip r:embed="rId3" cstate="print"/>
          <a:srcRect r="18400" b="7229"/>
          <a:stretch>
            <a:fillRect/>
          </a:stretch>
        </p:blipFill>
        <p:spPr bwMode="auto">
          <a:xfrm>
            <a:off x="-76200" y="1333500"/>
            <a:ext cx="3886200" cy="2933700"/>
          </a:xfrm>
          <a:prstGeom prst="rect">
            <a:avLst/>
          </a:prstGeom>
          <a:noFill/>
        </p:spPr>
      </p:pic>
      <p:sp>
        <p:nvSpPr>
          <p:cNvPr id="3" name="Content Placeholder 2"/>
          <p:cNvSpPr>
            <a:spLocks noGrp="1"/>
          </p:cNvSpPr>
          <p:nvPr>
            <p:ph idx="1"/>
          </p:nvPr>
        </p:nvSpPr>
        <p:spPr>
          <a:xfrm>
            <a:off x="3810000" y="1295400"/>
            <a:ext cx="5029200" cy="3352800"/>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gn="r" rtl="1"/>
            <a:r>
              <a:rPr lang="fa-IR" dirty="0" smtClean="0">
                <a:cs typeface="B Traffic" pitchFamily="2" charset="-78"/>
              </a:rPr>
              <a:t>1- تفكر در ارزش­هاي انساني</a:t>
            </a:r>
            <a:endParaRPr lang="en-US" dirty="0" smtClean="0">
              <a:cs typeface="B Traffic" pitchFamily="2" charset="-78"/>
            </a:endParaRPr>
          </a:p>
          <a:p>
            <a:pPr algn="r" rtl="1"/>
            <a:r>
              <a:rPr lang="fa-IR" dirty="0" smtClean="0">
                <a:cs typeface="B Traffic" pitchFamily="2" charset="-78"/>
              </a:rPr>
              <a:t>2- توجه به پيامدهاي ارتباط نامطلوب</a:t>
            </a:r>
            <a:endParaRPr lang="en-US" dirty="0" smtClean="0">
              <a:cs typeface="B Traffic" pitchFamily="2" charset="-78"/>
            </a:endParaRPr>
          </a:p>
          <a:p>
            <a:pPr algn="r" rtl="1"/>
            <a:r>
              <a:rPr lang="fa-IR" dirty="0" smtClean="0">
                <a:cs typeface="B Traffic" pitchFamily="2" charset="-78"/>
              </a:rPr>
              <a:t>3- كنترل احساسات و هيجانات</a:t>
            </a:r>
            <a:endParaRPr lang="en-US" dirty="0" smtClean="0">
              <a:cs typeface="B Traffic" pitchFamily="2" charset="-78"/>
            </a:endParaRPr>
          </a:p>
          <a:p>
            <a:pPr algn="r" rtl="1"/>
            <a:r>
              <a:rPr lang="fa-IR" dirty="0" smtClean="0">
                <a:cs typeface="B Traffic" pitchFamily="2" charset="-78"/>
              </a:rPr>
              <a:t>4- توجه به حضور خدا</a:t>
            </a:r>
            <a:endParaRPr lang="en-US" dirty="0" smtClean="0">
              <a:cs typeface="B Traffic" pitchFamily="2" charset="-78"/>
            </a:endParaRPr>
          </a:p>
          <a:p>
            <a:pPr algn="r" rtl="1"/>
            <a:r>
              <a:rPr lang="fa-IR" dirty="0" smtClean="0">
                <a:cs typeface="B Traffic" pitchFamily="2" charset="-78"/>
              </a:rPr>
              <a:t>5- فعاليت سودمند</a:t>
            </a:r>
            <a:endParaRPr lang="en-US" dirty="0" smtClean="0">
              <a:cs typeface="B Traffic" pitchFamily="2" charset="-78"/>
            </a:endParaRPr>
          </a:p>
          <a:p>
            <a:pPr algn="r" rtl="1"/>
            <a:r>
              <a:rPr lang="fa-IR" dirty="0" smtClean="0">
                <a:cs typeface="B Traffic" pitchFamily="2" charset="-78"/>
              </a:rPr>
              <a:t>6- توجه به تربيت جنسي</a:t>
            </a:r>
            <a:endParaRPr lang="en-US" dirty="0" smtClean="0">
              <a:cs typeface="B Traffic" pitchFamily="2" charset="-78"/>
            </a:endParaRPr>
          </a:p>
          <a:p>
            <a:pPr algn="r" rtl="1"/>
            <a:r>
              <a:rPr lang="fa-IR" dirty="0" smtClean="0">
                <a:cs typeface="B Traffic" pitchFamily="2" charset="-78"/>
              </a:rPr>
              <a:t>7- روزه</a:t>
            </a:r>
            <a:endParaRPr lang="en-US" dirty="0" smtClean="0">
              <a:cs typeface="B Traffic" pitchFamily="2" charset="-78"/>
            </a:endParaRPr>
          </a:p>
          <a:p>
            <a:pPr algn="r" rtl="1"/>
            <a:r>
              <a:rPr lang="fa-IR" dirty="0" smtClean="0">
                <a:cs typeface="B Traffic" pitchFamily="2" charset="-78"/>
              </a:rPr>
              <a:t>8- ....</a:t>
            </a:r>
            <a:endParaRPr lang="en-US" dirty="0" smtClean="0">
              <a:cs typeface="B Traffic" pitchFamily="2" charset="-78"/>
            </a:endParaRPr>
          </a:p>
          <a:p>
            <a:pPr algn="r"/>
            <a:endParaRPr lang="en-US" dirty="0">
              <a:cs typeface="B Traffic" pitchFamily="2" charset="-78"/>
            </a:endParaRPr>
          </a:p>
        </p:txBody>
      </p:sp>
      <p:sp>
        <p:nvSpPr>
          <p:cNvPr id="4" name="Rounded Rectangle 3"/>
          <p:cNvSpPr/>
          <p:nvPr/>
        </p:nvSpPr>
        <p:spPr>
          <a:xfrm>
            <a:off x="381000" y="228600"/>
            <a:ext cx="8382000" cy="9144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3600" dirty="0" smtClean="0">
                <a:cs typeface="B Homa" pitchFamily="2" charset="-78"/>
              </a:rPr>
              <a:t>5- مهارتهاي رفتاري بر خويشتنداري قبل از ازدواج</a:t>
            </a:r>
            <a:endParaRPr lang="en-US" sz="3600" b="1" dirty="0">
              <a:ln w="11430"/>
              <a:solidFill>
                <a:srgbClr val="C00000"/>
              </a:solidFill>
              <a:cs typeface="B Homa" pitchFamily="2" charset="-78"/>
            </a:endParaRPr>
          </a:p>
        </p:txBody>
      </p:sp>
      <p:pic>
        <p:nvPicPr>
          <p:cNvPr id="5" name="Picture 4" descr="C:\Users\satari\Desktop\انديشه 1 عكسها\png\bote1.png"/>
          <p:cNvPicPr>
            <a:picLocks noChangeAspect="1" noChangeArrowheads="1"/>
          </p:cNvPicPr>
          <p:nvPr/>
        </p:nvPicPr>
        <p:blipFill>
          <a:blip r:embed="rId4" cstate="print"/>
          <a:srcRect/>
          <a:stretch>
            <a:fillRect/>
          </a:stretch>
        </p:blipFill>
        <p:spPr bwMode="auto">
          <a:xfrm rot="21367652" flipV="1">
            <a:off x="36968" y="121893"/>
            <a:ext cx="743898" cy="1119925"/>
          </a:xfrm>
          <a:prstGeom prst="rect">
            <a:avLst/>
          </a:prstGeom>
          <a:noFill/>
        </p:spPr>
      </p:pic>
      <p:pic>
        <p:nvPicPr>
          <p:cNvPr id="6" name="Picture 4" descr="C:\Users\satari\Desktop\انديشه 1 عكسها\png\bote1.png"/>
          <p:cNvPicPr>
            <a:picLocks noChangeAspect="1" noChangeArrowheads="1"/>
          </p:cNvPicPr>
          <p:nvPr/>
        </p:nvPicPr>
        <p:blipFill>
          <a:blip r:embed="rId4" cstate="print"/>
          <a:srcRect/>
          <a:stretch>
            <a:fillRect/>
          </a:stretch>
        </p:blipFill>
        <p:spPr bwMode="auto">
          <a:xfrm rot="21127063" flipH="1">
            <a:off x="8341704" y="121086"/>
            <a:ext cx="730353" cy="1099533"/>
          </a:xfrm>
          <a:prstGeom prst="rect">
            <a:avLst/>
          </a:prstGeom>
          <a:noFill/>
        </p:spPr>
      </p:pic>
      <p:pic>
        <p:nvPicPr>
          <p:cNvPr id="3074" name="Picture 2" descr="C:\Users\sattari\Desktop\movafagh116.jpg"/>
          <p:cNvPicPr>
            <a:picLocks noChangeAspect="1" noChangeArrowheads="1"/>
          </p:cNvPicPr>
          <p:nvPr/>
        </p:nvPicPr>
        <p:blipFill>
          <a:blip r:embed="rId5" cstate="print"/>
          <a:srcRect r="3704"/>
          <a:stretch>
            <a:fillRect/>
          </a:stretch>
        </p:blipFill>
        <p:spPr bwMode="auto">
          <a:xfrm>
            <a:off x="-76200" y="1348740"/>
            <a:ext cx="3962400" cy="5280660"/>
          </a:xfrm>
          <a:prstGeom prst="rect">
            <a:avLst/>
          </a:prstGeom>
        </p:spPr>
        <p:style>
          <a:lnRef idx="2">
            <a:schemeClr val="dk1"/>
          </a:lnRef>
          <a:fillRef idx="1">
            <a:schemeClr val="lt1"/>
          </a:fillRef>
          <a:effectRef idx="0">
            <a:schemeClr val="dk1"/>
          </a:effectRef>
          <a:fontRef idx="minor">
            <a:schemeClr val="dk1"/>
          </a:fontRef>
        </p:style>
      </p:pic>
      <p:pic>
        <p:nvPicPr>
          <p:cNvPr id="2050" name="Picture 2" descr="C:\Users\ebrahimzadeh.m\Desktop\n00002507-b.jpg"/>
          <p:cNvPicPr>
            <a:picLocks noChangeAspect="1" noChangeArrowheads="1"/>
          </p:cNvPicPr>
          <p:nvPr/>
        </p:nvPicPr>
        <p:blipFill>
          <a:blip r:embed="rId6" cstate="print"/>
          <a:srcRect b="10535"/>
          <a:stretch>
            <a:fillRect/>
          </a:stretch>
        </p:blipFill>
        <p:spPr bwMode="auto">
          <a:xfrm>
            <a:off x="2819400" y="3886200"/>
            <a:ext cx="4419600" cy="2780154"/>
          </a:xfrm>
          <a:prstGeom prst="rect">
            <a:avLst/>
          </a:prstGeom>
        </p:spPr>
        <p:style>
          <a:lnRef idx="3">
            <a:schemeClr val="lt1"/>
          </a:lnRef>
          <a:fillRef idx="1">
            <a:schemeClr val="accent3"/>
          </a:fillRef>
          <a:effectRef idx="1">
            <a:schemeClr val="accent3"/>
          </a:effectRef>
          <a:fontRef idx="minor">
            <a:schemeClr val="lt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3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style.rotation</p:attrName>
                                        </p:attrNameLst>
                                      </p:cBhvr>
                                      <p:tavLst>
                                        <p:tav tm="0">
                                          <p:val>
                                            <p:fltVal val="720"/>
                                          </p:val>
                                        </p:tav>
                                        <p:tav tm="100000">
                                          <p:val>
                                            <p:fltVal val="0"/>
                                          </p:val>
                                        </p:tav>
                                      </p:tavLst>
                                    </p:anim>
                                    <p:anim calcmode="lin" valueType="num">
                                      <p:cBhvr>
                                        <p:cTn id="24" dur="2000" fill="hold"/>
                                        <p:tgtEl>
                                          <p:spTgt spid="7"/>
                                        </p:tgtEl>
                                        <p:attrNameLst>
                                          <p:attrName>ppt_h</p:attrName>
                                        </p:attrNameLst>
                                      </p:cBhvr>
                                      <p:tavLst>
                                        <p:tav tm="0">
                                          <p:val>
                                            <p:fltVal val="0"/>
                                          </p:val>
                                        </p:tav>
                                        <p:tav tm="100000">
                                          <p:val>
                                            <p:strVal val="#ppt_h"/>
                                          </p:val>
                                        </p:tav>
                                      </p:tavLst>
                                    </p:anim>
                                    <p:anim calcmode="lin" valueType="num">
                                      <p:cBhvr>
                                        <p:cTn id="25"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
                                            <p:bg/>
                                          </p:spTgt>
                                        </p:tgtEl>
                                        <p:attrNameLst>
                                          <p:attrName>style.visibility</p:attrName>
                                        </p:attrNameLst>
                                      </p:cBhvr>
                                      <p:to>
                                        <p:strVal val="visible"/>
                                      </p:to>
                                    </p:set>
                                    <p:anim calcmode="lin" valueType="num">
                                      <p:cBhvr>
                                        <p:cTn id="30" dur="500" fill="hold"/>
                                        <p:tgtEl>
                                          <p:spTgt spid="3">
                                            <p:bg/>
                                          </p:spTgt>
                                        </p:tgtEl>
                                        <p:attrNameLst>
                                          <p:attrName>ppt_w</p:attrName>
                                        </p:attrNameLst>
                                      </p:cBhvr>
                                      <p:tavLst>
                                        <p:tav tm="0">
                                          <p:val>
                                            <p:fltVal val="0"/>
                                          </p:val>
                                        </p:tav>
                                        <p:tav tm="100000">
                                          <p:val>
                                            <p:strVal val="#ppt_w"/>
                                          </p:val>
                                        </p:tav>
                                      </p:tavLst>
                                    </p:anim>
                                    <p:anim calcmode="lin" valueType="num">
                                      <p:cBhvr>
                                        <p:cTn id="31"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p:cTn id="3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 calcmode="lin" valueType="num">
                                      <p:cBhvr>
                                        <p:cTn id="42" dur="500" fill="hold"/>
                                        <p:tgtEl>
                                          <p:spTgt spid="3075"/>
                                        </p:tgtEl>
                                        <p:attrNameLst>
                                          <p:attrName>ppt_w</p:attrName>
                                        </p:attrNameLst>
                                      </p:cBhvr>
                                      <p:tavLst>
                                        <p:tav tm="0">
                                          <p:val>
                                            <p:fltVal val="0"/>
                                          </p:val>
                                        </p:tav>
                                        <p:tav tm="100000">
                                          <p:val>
                                            <p:strVal val="#ppt_w"/>
                                          </p:val>
                                        </p:tav>
                                      </p:tavLst>
                                    </p:anim>
                                    <p:anim calcmode="lin" valueType="num">
                                      <p:cBhvr>
                                        <p:cTn id="43" dur="500" fill="hold"/>
                                        <p:tgtEl>
                                          <p:spTgt spid="3075"/>
                                        </p:tgtEl>
                                        <p:attrNameLst>
                                          <p:attrName>ppt_h</p:attrName>
                                        </p:attrNameLst>
                                      </p:cBhvr>
                                      <p:tavLst>
                                        <p:tav tm="0">
                                          <p:val>
                                            <p:fltVal val="0"/>
                                          </p:val>
                                        </p:tav>
                                        <p:tav tm="100000">
                                          <p:val>
                                            <p:strVal val="#ppt_h"/>
                                          </p:val>
                                        </p:tav>
                                      </p:tavLst>
                                    </p:anim>
                                    <p:anim calcmode="lin" valueType="num">
                                      <p:cBhvr>
                                        <p:cTn id="44" dur="500" fill="hold"/>
                                        <p:tgtEl>
                                          <p:spTgt spid="3075"/>
                                        </p:tgtEl>
                                        <p:attrNameLst>
                                          <p:attrName>style.rotation</p:attrName>
                                        </p:attrNameLst>
                                      </p:cBhvr>
                                      <p:tavLst>
                                        <p:tav tm="0">
                                          <p:val>
                                            <p:fltVal val="360"/>
                                          </p:val>
                                        </p:tav>
                                        <p:tav tm="100000">
                                          <p:val>
                                            <p:fltVal val="0"/>
                                          </p:val>
                                        </p:tav>
                                      </p:tavLst>
                                    </p:anim>
                                    <p:animEffect transition="in" filter="fade">
                                      <p:cBhvr>
                                        <p:cTn id="45" dur="500"/>
                                        <p:tgtEl>
                                          <p:spTgt spid="3075"/>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p:cTn id="5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p:cTn id="5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nodeType="clickEffect">
                                  <p:stCondLst>
                                    <p:cond delay="0"/>
                                  </p:stCondLst>
                                  <p:childTnLst>
                                    <p:set>
                                      <p:cBhvr>
                                        <p:cTn id="61" dur="1" fill="hold">
                                          <p:stCondLst>
                                            <p:cond delay="0"/>
                                          </p:stCondLst>
                                        </p:cTn>
                                        <p:tgtEl>
                                          <p:spTgt spid="3074"/>
                                        </p:tgtEl>
                                        <p:attrNameLst>
                                          <p:attrName>style.visibility</p:attrName>
                                        </p:attrNameLst>
                                      </p:cBhvr>
                                      <p:to>
                                        <p:strVal val="visible"/>
                                      </p:to>
                                    </p:set>
                                    <p:animEffect transition="in" filter="fade">
                                      <p:cBhvr>
                                        <p:cTn id="62" dur="800" decel="100000"/>
                                        <p:tgtEl>
                                          <p:spTgt spid="3074"/>
                                        </p:tgtEl>
                                      </p:cBhvr>
                                    </p:animEffect>
                                    <p:anim calcmode="lin" valueType="num">
                                      <p:cBhvr>
                                        <p:cTn id="63" dur="800" decel="100000" fill="hold"/>
                                        <p:tgtEl>
                                          <p:spTgt spid="3074"/>
                                        </p:tgtEl>
                                        <p:attrNameLst>
                                          <p:attrName>style.rotation</p:attrName>
                                        </p:attrNameLst>
                                      </p:cBhvr>
                                      <p:tavLst>
                                        <p:tav tm="0">
                                          <p:val>
                                            <p:fltVal val="-90"/>
                                          </p:val>
                                        </p:tav>
                                        <p:tav tm="100000">
                                          <p:val>
                                            <p:fltVal val="0"/>
                                          </p:val>
                                        </p:tav>
                                      </p:tavLst>
                                    </p:anim>
                                    <p:anim calcmode="lin" valueType="num">
                                      <p:cBhvr>
                                        <p:cTn id="64" dur="800" decel="100000" fill="hold"/>
                                        <p:tgtEl>
                                          <p:spTgt spid="3074"/>
                                        </p:tgtEl>
                                        <p:attrNameLst>
                                          <p:attrName>ppt_x</p:attrName>
                                        </p:attrNameLst>
                                      </p:cBhvr>
                                      <p:tavLst>
                                        <p:tav tm="0">
                                          <p:val>
                                            <p:strVal val="#ppt_x+0.4"/>
                                          </p:val>
                                        </p:tav>
                                        <p:tav tm="100000">
                                          <p:val>
                                            <p:strVal val="#ppt_x-0.05"/>
                                          </p:val>
                                        </p:tav>
                                      </p:tavLst>
                                    </p:anim>
                                    <p:anim calcmode="lin" valueType="num">
                                      <p:cBhvr>
                                        <p:cTn id="65" dur="800" decel="100000" fill="hold"/>
                                        <p:tgtEl>
                                          <p:spTgt spid="3074"/>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 calcmode="lin" valueType="num">
                                      <p:cBhvr>
                                        <p:cTn id="7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7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0" fill="hold" grpId="0"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 calcmode="lin" valueType="num">
                                      <p:cBhvr>
                                        <p:cTn id="7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7" presetClass="entr" presetSubtype="10" fill="hold" grpId="0" nodeType="clickEffect">
                                  <p:stCondLst>
                                    <p:cond delay="0"/>
                                  </p:stCondLst>
                                  <p:childTnLst>
                                    <p:set>
                                      <p:cBhvr>
                                        <p:cTn id="83" dur="1" fill="hold">
                                          <p:stCondLst>
                                            <p:cond delay="0"/>
                                          </p:stCondLst>
                                        </p:cTn>
                                        <p:tgtEl>
                                          <p:spTgt spid="3">
                                            <p:txEl>
                                              <p:pRg st="5" end="5"/>
                                            </p:txEl>
                                          </p:spTgt>
                                        </p:tgtEl>
                                        <p:attrNameLst>
                                          <p:attrName>style.visibility</p:attrName>
                                        </p:attrNameLst>
                                      </p:cBhvr>
                                      <p:to>
                                        <p:strVal val="visible"/>
                                      </p:to>
                                    </p:set>
                                    <p:anim calcmode="lin" valueType="num">
                                      <p:cBhvr>
                                        <p:cTn id="8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3">
                                            <p:txEl>
                                              <p:pRg st="6" end="6"/>
                                            </p:txEl>
                                          </p:spTgt>
                                        </p:tgtEl>
                                        <p:attrNameLst>
                                          <p:attrName>style.visibility</p:attrName>
                                        </p:attrNameLst>
                                      </p:cBhvr>
                                      <p:to>
                                        <p:strVal val="visible"/>
                                      </p:to>
                                    </p:set>
                                    <p:anim calcmode="lin" valueType="num">
                                      <p:cBhvr>
                                        <p:cTn id="9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9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2050"/>
                                        </p:tgtEl>
                                        <p:attrNameLst>
                                          <p:attrName>style.visibility</p:attrName>
                                        </p:attrNameLst>
                                      </p:cBhvr>
                                      <p:to>
                                        <p:strVal val="visible"/>
                                      </p:to>
                                    </p:set>
                                    <p:anim calcmode="lin" valueType="num">
                                      <p:cBhvr>
                                        <p:cTn id="96" dur="500" fill="hold"/>
                                        <p:tgtEl>
                                          <p:spTgt spid="2050"/>
                                        </p:tgtEl>
                                        <p:attrNameLst>
                                          <p:attrName>ppt_w</p:attrName>
                                        </p:attrNameLst>
                                      </p:cBhvr>
                                      <p:tavLst>
                                        <p:tav tm="0">
                                          <p:val>
                                            <p:fltVal val="0"/>
                                          </p:val>
                                        </p:tav>
                                        <p:tav tm="100000">
                                          <p:val>
                                            <p:strVal val="#ppt_w"/>
                                          </p:val>
                                        </p:tav>
                                      </p:tavLst>
                                    </p:anim>
                                    <p:anim calcmode="lin" valueType="num">
                                      <p:cBhvr>
                                        <p:cTn id="97"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7" presetClass="entr" presetSubtype="10" fill="hold" grpId="0" nodeType="clickEffect">
                                  <p:stCondLst>
                                    <p:cond delay="0"/>
                                  </p:stCondLst>
                                  <p:childTnLst>
                                    <p:set>
                                      <p:cBhvr>
                                        <p:cTn id="101" dur="1" fill="hold">
                                          <p:stCondLst>
                                            <p:cond delay="0"/>
                                          </p:stCondLst>
                                        </p:cTn>
                                        <p:tgtEl>
                                          <p:spTgt spid="3">
                                            <p:txEl>
                                              <p:pRg st="7" end="7"/>
                                            </p:txEl>
                                          </p:spTgt>
                                        </p:tgtEl>
                                        <p:attrNameLst>
                                          <p:attrName>style.visibility</p:attrName>
                                        </p:attrNameLst>
                                      </p:cBhvr>
                                      <p:to>
                                        <p:strVal val="visible"/>
                                      </p:to>
                                    </p:set>
                                    <p:anim calcmode="lin" valueType="num">
                                      <p:cBhvr>
                                        <p:cTn id="10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03"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92768"/>
            <a:ext cx="6705600" cy="693232"/>
          </a:xfrm>
        </p:spPr>
        <p:style>
          <a:lnRef idx="3">
            <a:schemeClr val="lt1"/>
          </a:lnRef>
          <a:fillRef idx="1">
            <a:schemeClr val="accent5"/>
          </a:fillRef>
          <a:effectRef idx="1">
            <a:schemeClr val="accent5"/>
          </a:effectRef>
          <a:fontRef idx="minor">
            <a:schemeClr val="lt1"/>
          </a:fontRef>
        </p:style>
        <p:txBody>
          <a:bodyPr>
            <a:normAutofit/>
          </a:bodyPr>
          <a:lstStyle/>
          <a:p>
            <a:pPr algn="r"/>
            <a:r>
              <a:rPr lang="fa-IR" sz="3200" b="1" dirty="0" smtClean="0">
                <a:cs typeface="B Traffic" pitchFamily="2" charset="-78"/>
              </a:rPr>
              <a:t>1.پيامدهاي دوستي با غير همجنس</a:t>
            </a:r>
            <a:endParaRPr lang="en-US" sz="3200" dirty="0">
              <a:cs typeface="B Traffic" pitchFamily="2" charset="-78"/>
            </a:endParaRPr>
          </a:p>
        </p:txBody>
      </p:sp>
      <p:sp>
        <p:nvSpPr>
          <p:cNvPr id="5" name="Title 1"/>
          <p:cNvSpPr txBox="1">
            <a:spLocks/>
          </p:cNvSpPr>
          <p:nvPr/>
        </p:nvSpPr>
        <p:spPr>
          <a:xfrm>
            <a:off x="1066800" y="228600"/>
            <a:ext cx="6934200" cy="1143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lvl="0" algn="r" rtl="1" fontAlgn="base">
              <a:spcBef>
                <a:spcPct val="0"/>
              </a:spcBef>
              <a:spcAft>
                <a:spcPct val="0"/>
              </a:spcAft>
            </a:pPr>
            <a:r>
              <a:rPr lang="fa-IR" sz="4400" dirty="0" smtClean="0">
                <a:solidFill>
                  <a:schemeClr val="tx1"/>
                </a:solidFill>
                <a:latin typeface="Arial" pitchFamily="34" charset="0"/>
                <a:ea typeface="Calibri" pitchFamily="34" charset="0"/>
                <a:cs typeface="B Homa" pitchFamily="2" charset="-78"/>
              </a:rPr>
              <a:t>  6-آسيب‌شناسي ارتباط نامطلوب</a:t>
            </a:r>
            <a:endParaRPr lang="fa-IR" sz="5400" dirty="0" smtClean="0">
              <a:solidFill>
                <a:schemeClr val="tx1"/>
              </a:solidFill>
              <a:latin typeface="Arial" pitchFamily="34" charset="0"/>
              <a:cs typeface="B Homa" pitchFamily="2" charset="-78"/>
            </a:endParaRPr>
          </a:p>
        </p:txBody>
      </p:sp>
      <p:pic>
        <p:nvPicPr>
          <p:cNvPr id="12" name="Picture 2" descr="C:\Users\satari\Desktop\انديشه 1 عكسها\png\AN071TR.PNG"/>
          <p:cNvPicPr>
            <a:picLocks noChangeAspect="1" noChangeArrowheads="1"/>
          </p:cNvPicPr>
          <p:nvPr/>
        </p:nvPicPr>
        <p:blipFill>
          <a:blip r:embed="rId2" cstate="print"/>
          <a:srcRect b="9486"/>
          <a:stretch>
            <a:fillRect/>
          </a:stretch>
        </p:blipFill>
        <p:spPr bwMode="auto">
          <a:xfrm flipH="1">
            <a:off x="1981200" y="1693985"/>
            <a:ext cx="609600" cy="515815"/>
          </a:xfrm>
          <a:prstGeom prst="rect">
            <a:avLst/>
          </a:prstGeom>
          <a:noFill/>
        </p:spPr>
      </p:pic>
      <p:pic>
        <p:nvPicPr>
          <p:cNvPr id="13" name="Picture 2" descr="C:\Users\satari\Desktop\انديشه 1 عكسها\png\يبفurl.png"/>
          <p:cNvPicPr>
            <a:picLocks noChangeAspect="1" noChangeArrowheads="1"/>
          </p:cNvPicPr>
          <p:nvPr/>
        </p:nvPicPr>
        <p:blipFill>
          <a:blip r:embed="rId3" cstate="print"/>
          <a:srcRect/>
          <a:stretch>
            <a:fillRect/>
          </a:stretch>
        </p:blipFill>
        <p:spPr bwMode="auto">
          <a:xfrm>
            <a:off x="152400" y="1752600"/>
            <a:ext cx="1371600" cy="1362436"/>
          </a:xfrm>
          <a:prstGeom prst="rect">
            <a:avLst/>
          </a:prstGeom>
          <a:noFill/>
        </p:spPr>
      </p:pic>
      <p:grpSp>
        <p:nvGrpSpPr>
          <p:cNvPr id="6" name="Group 4"/>
          <p:cNvGrpSpPr/>
          <p:nvPr/>
        </p:nvGrpSpPr>
        <p:grpSpPr>
          <a:xfrm rot="19609742" flipH="1">
            <a:off x="7499295" y="-154807"/>
            <a:ext cx="1426367" cy="1560731"/>
            <a:chOff x="-424194" y="3200400"/>
            <a:chExt cx="2389519" cy="2614612"/>
          </a:xfrm>
        </p:grpSpPr>
        <p:pic>
          <p:nvPicPr>
            <p:cNvPr id="7"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G:\ghiasvand\Nahad\Ghiasvand\ax\اسلیمی\bote5.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8"/>
          <p:cNvGrpSpPr/>
          <p:nvPr/>
        </p:nvGrpSpPr>
        <p:grpSpPr>
          <a:xfrm rot="1990258">
            <a:off x="158350" y="-194156"/>
            <a:ext cx="1426367" cy="1560731"/>
            <a:chOff x="-424194" y="3200400"/>
            <a:chExt cx="2389519" cy="2614612"/>
          </a:xfrm>
        </p:grpSpPr>
        <p:pic>
          <p:nvPicPr>
            <p:cNvPr id="10"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G:\ghiasvand\Nahad\Ghiasvand\ax\اسلیمی\bote5.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graphicFrame>
        <p:nvGraphicFramePr>
          <p:cNvPr id="15" name="Diagram 14"/>
          <p:cNvGraphicFramePr/>
          <p:nvPr/>
        </p:nvGraphicFramePr>
        <p:xfrm>
          <a:off x="685800" y="2362200"/>
          <a:ext cx="79248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par>
                                <p:cTn id="17" presetID="35"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style.rotation</p:attrName>
                                        </p:attrNameLst>
                                      </p:cBhvr>
                                      <p:tavLst>
                                        <p:tav tm="0">
                                          <p:val>
                                            <p:fltVal val="720"/>
                                          </p:val>
                                        </p:tav>
                                        <p:tav tm="100000">
                                          <p:val>
                                            <p:fltVal val="0"/>
                                          </p:val>
                                        </p:tav>
                                      </p:tavLst>
                                    </p:anim>
                                    <p:anim calcmode="lin" valueType="num">
                                      <p:cBhvr>
                                        <p:cTn id="21" dur="2000" fill="hold"/>
                                        <p:tgtEl>
                                          <p:spTgt spid="13"/>
                                        </p:tgtEl>
                                        <p:attrNameLst>
                                          <p:attrName>ppt_h</p:attrName>
                                        </p:attrNameLst>
                                      </p:cBhvr>
                                      <p:tavLst>
                                        <p:tav tm="0">
                                          <p:val>
                                            <p:fltVal val="0"/>
                                          </p:val>
                                        </p:tav>
                                        <p:tav tm="100000">
                                          <p:val>
                                            <p:strVal val="#ppt_h"/>
                                          </p:val>
                                        </p:tav>
                                      </p:tavLst>
                                    </p:anim>
                                    <p:anim calcmode="lin" valueType="num">
                                      <p:cBhvr>
                                        <p:cTn id="22"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Graphic spid="1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atari\Desktop\انديشه 1 عكسها\png\يبفurl.png"/>
          <p:cNvPicPr>
            <a:picLocks noChangeAspect="1" noChangeArrowheads="1"/>
          </p:cNvPicPr>
          <p:nvPr/>
        </p:nvPicPr>
        <p:blipFill>
          <a:blip r:embed="rId2" cstate="print"/>
          <a:srcRect/>
          <a:stretch>
            <a:fillRect/>
          </a:stretch>
        </p:blipFill>
        <p:spPr bwMode="auto">
          <a:xfrm>
            <a:off x="2743200" y="2684819"/>
            <a:ext cx="2667000" cy="2649181"/>
          </a:xfrm>
          <a:prstGeom prst="rect">
            <a:avLst/>
          </a:prstGeom>
          <a:noFill/>
        </p:spPr>
      </p:pic>
      <p:sp>
        <p:nvSpPr>
          <p:cNvPr id="3" name="Content Placeholder 2"/>
          <p:cNvSpPr>
            <a:spLocks noGrp="1"/>
          </p:cNvSpPr>
          <p:nvPr>
            <p:ph idx="1"/>
          </p:nvPr>
        </p:nvSpPr>
        <p:spPr>
          <a:xfrm>
            <a:off x="4114800" y="3962400"/>
            <a:ext cx="4648200" cy="2667000"/>
          </a:xfrm>
        </p:spPr>
        <p:style>
          <a:lnRef idx="0">
            <a:schemeClr val="accent6"/>
          </a:lnRef>
          <a:fillRef idx="3">
            <a:schemeClr val="accent6"/>
          </a:fillRef>
          <a:effectRef idx="3">
            <a:schemeClr val="accent6"/>
          </a:effectRef>
          <a:fontRef idx="minor">
            <a:schemeClr val="lt1"/>
          </a:fontRef>
        </p:style>
        <p:txBody>
          <a:bodyPr>
            <a:normAutofit/>
          </a:bodyPr>
          <a:lstStyle/>
          <a:p>
            <a:pPr algn="r" rtl="1">
              <a:buNone/>
            </a:pPr>
            <a:r>
              <a:rPr lang="fa-IR" sz="4000" dirty="0" smtClean="0">
                <a:solidFill>
                  <a:srgbClr val="002060"/>
                </a:solidFill>
                <a:cs typeface="B Traffic" panose="00000400000000000000" pitchFamily="2" charset="-78"/>
              </a:rPr>
              <a:t>آسيب رواني</a:t>
            </a:r>
            <a:endParaRPr lang="en-US" sz="4000" dirty="0" smtClean="0">
              <a:solidFill>
                <a:srgbClr val="002060"/>
              </a:solidFill>
              <a:cs typeface="B Traffic" panose="00000400000000000000" pitchFamily="2" charset="-78"/>
            </a:endParaRPr>
          </a:p>
          <a:p>
            <a:pPr algn="r" rtl="1"/>
            <a:r>
              <a:rPr lang="fa-IR" dirty="0" smtClean="0">
                <a:cs typeface="B Traffic" panose="00000400000000000000" pitchFamily="2" charset="-78"/>
              </a:rPr>
              <a:t> آسيب‌هاي عاطفي</a:t>
            </a:r>
          </a:p>
          <a:p>
            <a:pPr algn="r" rtl="1"/>
            <a:r>
              <a:rPr lang="fa-IR" dirty="0" smtClean="0">
                <a:cs typeface="B Traffic" panose="00000400000000000000" pitchFamily="2" charset="-78"/>
              </a:rPr>
              <a:t> افسردگي و اضطراب</a:t>
            </a:r>
          </a:p>
          <a:p>
            <a:pPr algn="r" rtl="1"/>
            <a:r>
              <a:rPr lang="fa-IR" dirty="0" smtClean="0">
                <a:cs typeface="B Traffic" panose="00000400000000000000" pitchFamily="2" charset="-78"/>
              </a:rPr>
              <a:t> بي‌توجهي به نيازهاي انساني</a:t>
            </a:r>
            <a:endParaRPr lang="en-US" dirty="0" smtClean="0">
              <a:cs typeface="B Traffic" panose="00000400000000000000" pitchFamily="2" charset="-78"/>
            </a:endParaRPr>
          </a:p>
          <a:p>
            <a:pPr algn="r" rtl="1"/>
            <a:endParaRPr lang="en-US" dirty="0">
              <a:cs typeface="B Traffic" panose="00000400000000000000" pitchFamily="2" charset="-78"/>
            </a:endParaRPr>
          </a:p>
        </p:txBody>
      </p:sp>
      <p:sp>
        <p:nvSpPr>
          <p:cNvPr id="4" name="Title 1"/>
          <p:cNvSpPr txBox="1">
            <a:spLocks/>
          </p:cNvSpPr>
          <p:nvPr/>
        </p:nvSpPr>
        <p:spPr>
          <a:xfrm>
            <a:off x="1066800" y="189495"/>
            <a:ext cx="6934200" cy="1143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lvl="0" algn="ctr" rtl="1" fontAlgn="base">
              <a:spcBef>
                <a:spcPct val="0"/>
              </a:spcBef>
              <a:spcAft>
                <a:spcPct val="0"/>
              </a:spcAft>
            </a:pPr>
            <a:r>
              <a:rPr lang="fa-IR" sz="4000" dirty="0" smtClean="0">
                <a:cs typeface="B Homa" pitchFamily="2" charset="-78"/>
              </a:rPr>
              <a:t>2. پیامدهای روابط آزاد جنسي  </a:t>
            </a:r>
            <a:endParaRPr lang="fa-IR" sz="4800" dirty="0" smtClean="0">
              <a:solidFill>
                <a:schemeClr val="tx1"/>
              </a:solidFill>
              <a:latin typeface="Arial" pitchFamily="34" charset="0"/>
              <a:cs typeface="B Homa" pitchFamily="2" charset="-78"/>
            </a:endParaRPr>
          </a:p>
        </p:txBody>
      </p:sp>
      <p:grpSp>
        <p:nvGrpSpPr>
          <p:cNvPr id="8" name="Group 7"/>
          <p:cNvGrpSpPr/>
          <p:nvPr/>
        </p:nvGrpSpPr>
        <p:grpSpPr>
          <a:xfrm rot="1990258">
            <a:off x="158350" y="-194156"/>
            <a:ext cx="1426367" cy="1560731"/>
            <a:chOff x="-424194" y="3200400"/>
            <a:chExt cx="2389519" cy="2614612"/>
          </a:xfrm>
        </p:grpSpPr>
        <p:pic>
          <p:nvPicPr>
            <p:cNvPr id="9" name="Picture 5" descr="G:\ghiasvand\Nahad\Ghiasvand\ax\اسلیمی\bote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 name="Picture 3" descr="C:\Users\sattari\Desktop\انديشه2 و 1 عكسها\png\aaaa.png"/>
          <p:cNvPicPr>
            <a:picLocks noChangeAspect="1" noChangeArrowheads="1"/>
          </p:cNvPicPr>
          <p:nvPr/>
        </p:nvPicPr>
        <p:blipFill>
          <a:blip r:embed="rId5" cstate="print"/>
          <a:srcRect/>
          <a:stretch>
            <a:fillRect/>
          </a:stretch>
        </p:blipFill>
        <p:spPr bwMode="auto">
          <a:xfrm rot="10800000" flipV="1">
            <a:off x="4232285" y="4038600"/>
            <a:ext cx="1025515" cy="1210381"/>
          </a:xfrm>
          <a:prstGeom prst="rect">
            <a:avLst/>
          </a:prstGeom>
          <a:noFill/>
        </p:spPr>
      </p:pic>
      <p:pic>
        <p:nvPicPr>
          <p:cNvPr id="5123" name="Picture 3" descr="C:\Users\sattari\Desktop\ra4-3882.jpg"/>
          <p:cNvPicPr>
            <a:picLocks noChangeAspect="1" noChangeArrowheads="1"/>
          </p:cNvPicPr>
          <p:nvPr/>
        </p:nvPicPr>
        <p:blipFill>
          <a:blip r:embed="rId6" cstate="print"/>
          <a:srcRect t="25813"/>
          <a:stretch>
            <a:fillRect/>
          </a:stretch>
        </p:blipFill>
        <p:spPr bwMode="auto">
          <a:xfrm>
            <a:off x="4114800" y="1447800"/>
            <a:ext cx="4648200" cy="2442679"/>
          </a:xfrm>
          <a:prstGeom prst="rect">
            <a:avLst/>
          </a:prstGeom>
        </p:spPr>
        <p:style>
          <a:lnRef idx="3">
            <a:schemeClr val="lt1"/>
          </a:lnRef>
          <a:fillRef idx="1">
            <a:schemeClr val="accent2"/>
          </a:fillRef>
          <a:effectRef idx="1">
            <a:schemeClr val="accent2"/>
          </a:effectRef>
          <a:fontRef idx="minor">
            <a:schemeClr val="lt1"/>
          </a:fontRef>
        </p:style>
      </p:pic>
      <p:grpSp>
        <p:nvGrpSpPr>
          <p:cNvPr id="5" name="Group 4"/>
          <p:cNvGrpSpPr/>
          <p:nvPr/>
        </p:nvGrpSpPr>
        <p:grpSpPr>
          <a:xfrm rot="19609742" flipH="1">
            <a:off x="7499295" y="-154807"/>
            <a:ext cx="1426367" cy="1560731"/>
            <a:chOff x="-424194" y="3200400"/>
            <a:chExt cx="2389519" cy="2614612"/>
          </a:xfrm>
        </p:grpSpPr>
        <p:pic>
          <p:nvPicPr>
            <p:cNvPr id="6" name="Picture 5" descr="G:\ghiasvand\Nahad\Ghiasvand\ax\اسلیمی\bote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8836846" flipH="1">
              <a:off x="-100804" y="3775207"/>
              <a:ext cx="1279525" cy="19263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G:\ghiasvand\Nahad\Ghiasvand\ax\اسلیمی\bote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3200400"/>
              <a:ext cx="1736725" cy="261461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6" name="Picture 2" descr="C:\Users\ebrahimzadeh.m\Desktop\عکس 2\17.jpg"/>
          <p:cNvPicPr>
            <a:picLocks noChangeAspect="1" noChangeArrowheads="1"/>
          </p:cNvPicPr>
          <p:nvPr/>
        </p:nvPicPr>
        <p:blipFill>
          <a:blip r:embed="rId7" cstate="print"/>
          <a:srcRect l="12963" r="12963"/>
          <a:stretch>
            <a:fillRect/>
          </a:stretch>
        </p:blipFill>
        <p:spPr bwMode="auto">
          <a:xfrm>
            <a:off x="172156" y="1447800"/>
            <a:ext cx="3838222"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 calcmode="lin" valueType="num">
                                      <p:cBhvr>
                                        <p:cTn id="9" dur="500" fill="hold"/>
                                        <p:tgtEl>
                                          <p:spTgt spid="3">
                                            <p:bg/>
                                          </p:spTgt>
                                        </p:tgtEl>
                                        <p:attrNameLst>
                                          <p:attrName>style.rotation</p:attrName>
                                        </p:attrNameLst>
                                      </p:cBhvr>
                                      <p:tavLst>
                                        <p:tav tm="0">
                                          <p:val>
                                            <p:fltVal val="360"/>
                                          </p:val>
                                        </p:tav>
                                        <p:tav tm="100000">
                                          <p:val>
                                            <p:fltVal val="0"/>
                                          </p:val>
                                        </p:tav>
                                      </p:tavLst>
                                    </p:anim>
                                    <p:animEffect transition="in" filter="fade">
                                      <p:cBhvr>
                                        <p:cTn id="10" dur="500"/>
                                        <p:tgtEl>
                                          <p:spTgt spid="3">
                                            <p:bg/>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par>
                                <p:cTn id="17" presetID="35"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style.rotation</p:attrName>
                                        </p:attrNameLst>
                                      </p:cBhvr>
                                      <p:tavLst>
                                        <p:tav tm="0">
                                          <p:val>
                                            <p:fltVal val="720"/>
                                          </p:val>
                                        </p:tav>
                                        <p:tav tm="100000">
                                          <p:val>
                                            <p:fltVal val="0"/>
                                          </p:val>
                                        </p:tav>
                                      </p:tavLst>
                                    </p:anim>
                                    <p:anim calcmode="lin" valueType="num">
                                      <p:cBhvr>
                                        <p:cTn id="21" dur="2000" fill="hold"/>
                                        <p:tgtEl>
                                          <p:spTgt spid="12"/>
                                        </p:tgtEl>
                                        <p:attrNameLst>
                                          <p:attrName>ppt_h</p:attrName>
                                        </p:attrNameLst>
                                      </p:cBhvr>
                                      <p:tavLst>
                                        <p:tav tm="0">
                                          <p:val>
                                            <p:fltVal val="0"/>
                                          </p:val>
                                        </p:tav>
                                        <p:tav tm="100000">
                                          <p:val>
                                            <p:strVal val="#ppt_h"/>
                                          </p:val>
                                        </p:tav>
                                      </p:tavLst>
                                    </p:anim>
                                    <p:anim calcmode="lin" valueType="num">
                                      <p:cBhvr>
                                        <p:cTn id="22" dur="2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3"/>
                                        </p:tgtEl>
                                        <p:attrNameLst>
                                          <p:attrName>style.visibility</p:attrName>
                                        </p:attrNameLst>
                                      </p:cBhvr>
                                      <p:to>
                                        <p:strVal val="visible"/>
                                      </p:to>
                                    </p:set>
                                    <p:anim calcmode="lin" valueType="num">
                                      <p:cBhvr additive="base">
                                        <p:cTn id="43" dur="500" fill="hold"/>
                                        <p:tgtEl>
                                          <p:spTgt spid="5123"/>
                                        </p:tgtEl>
                                        <p:attrNameLst>
                                          <p:attrName>ppt_x</p:attrName>
                                        </p:attrNameLst>
                                      </p:cBhvr>
                                      <p:tavLst>
                                        <p:tav tm="0">
                                          <p:val>
                                            <p:strVal val="#ppt_x"/>
                                          </p:val>
                                        </p:tav>
                                        <p:tav tm="100000">
                                          <p:val>
                                            <p:strVal val="#ppt_x"/>
                                          </p:val>
                                        </p:tav>
                                      </p:tavLst>
                                    </p:anim>
                                    <p:anim calcmode="lin" valueType="num">
                                      <p:cBhvr additive="base">
                                        <p:cTn id="4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1"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 calcmode="lin" valueType="num">
                                      <p:cBhvr>
                                        <p:cTn id="57" dur="500" fill="hold"/>
                                        <p:tgtEl>
                                          <p:spTgt spid="1026"/>
                                        </p:tgtEl>
                                        <p:attrNameLst>
                                          <p:attrName>ppt_w</p:attrName>
                                        </p:attrNameLst>
                                      </p:cBhvr>
                                      <p:tavLst>
                                        <p:tav tm="0">
                                          <p:val>
                                            <p:fltVal val="0"/>
                                          </p:val>
                                        </p:tav>
                                        <p:tav tm="100000">
                                          <p:val>
                                            <p:strVal val="#ppt_w"/>
                                          </p:val>
                                        </p:tav>
                                      </p:tavLst>
                                    </p:anim>
                                    <p:anim calcmode="lin" valueType="num">
                                      <p:cBhvr>
                                        <p:cTn id="5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p:cTn id="6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5"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6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satari\Desktop\انديشه 1 عكسها\png\يبفurl.png"/>
          <p:cNvPicPr>
            <a:picLocks noChangeAspect="1" noChangeArrowheads="1"/>
          </p:cNvPicPr>
          <p:nvPr/>
        </p:nvPicPr>
        <p:blipFill>
          <a:blip r:embed="rId2" cstate="print"/>
          <a:srcRect/>
          <a:stretch>
            <a:fillRect/>
          </a:stretch>
        </p:blipFill>
        <p:spPr bwMode="auto">
          <a:xfrm>
            <a:off x="1422173" y="685800"/>
            <a:ext cx="3835627" cy="3810000"/>
          </a:xfrm>
          <a:prstGeom prst="rect">
            <a:avLst/>
          </a:prstGeom>
          <a:noFill/>
        </p:spPr>
      </p:pic>
      <p:sp>
        <p:nvSpPr>
          <p:cNvPr id="2" name="Title 1"/>
          <p:cNvSpPr>
            <a:spLocks noGrp="1"/>
          </p:cNvSpPr>
          <p:nvPr>
            <p:ph type="title"/>
          </p:nvPr>
        </p:nvSpPr>
        <p:spPr>
          <a:xfrm>
            <a:off x="3352800" y="152400"/>
            <a:ext cx="5486400" cy="1143000"/>
          </a:xfrm>
        </p:spPr>
        <p:style>
          <a:lnRef idx="3">
            <a:schemeClr val="lt1"/>
          </a:lnRef>
          <a:fillRef idx="1">
            <a:schemeClr val="accent2"/>
          </a:fillRef>
          <a:effectRef idx="1">
            <a:schemeClr val="accent2"/>
          </a:effectRef>
          <a:fontRef idx="minor">
            <a:schemeClr val="lt1"/>
          </a:fontRef>
        </p:style>
        <p:txBody>
          <a:bodyPr>
            <a:normAutofit/>
          </a:bodyPr>
          <a:lstStyle/>
          <a:p>
            <a:r>
              <a:rPr lang="fa-IR" dirty="0" smtClean="0">
                <a:cs typeface="B Homa" panose="00000400000000000000" pitchFamily="2" charset="-78"/>
              </a:rPr>
              <a:t>آسيب جسمي </a:t>
            </a:r>
            <a:endParaRPr lang="en-US" dirty="0">
              <a:cs typeface="B Homa" panose="00000400000000000000" pitchFamily="2" charset="-78"/>
            </a:endParaRPr>
          </a:p>
        </p:txBody>
      </p:sp>
      <p:sp>
        <p:nvSpPr>
          <p:cNvPr id="3" name="Content Placeholder 2"/>
          <p:cNvSpPr>
            <a:spLocks noGrp="1"/>
          </p:cNvSpPr>
          <p:nvPr>
            <p:ph idx="1"/>
          </p:nvPr>
        </p:nvSpPr>
        <p:spPr>
          <a:xfrm>
            <a:off x="3276600" y="1600200"/>
            <a:ext cx="5562600" cy="990600"/>
          </a:xfrm>
        </p:spPr>
        <p:style>
          <a:lnRef idx="3">
            <a:schemeClr val="lt1"/>
          </a:lnRef>
          <a:fillRef idx="1">
            <a:schemeClr val="accent3"/>
          </a:fillRef>
          <a:effectRef idx="1">
            <a:schemeClr val="accent3"/>
          </a:effectRef>
          <a:fontRef idx="minor">
            <a:schemeClr val="lt1"/>
          </a:fontRef>
        </p:style>
        <p:txBody>
          <a:bodyPr/>
          <a:lstStyle/>
          <a:p>
            <a:pPr algn="ctr" rtl="1">
              <a:buNone/>
            </a:pPr>
            <a:r>
              <a:rPr lang="fa-IR" sz="4000" dirty="0" smtClean="0">
                <a:solidFill>
                  <a:srgbClr val="002060"/>
                </a:solidFill>
                <a:cs typeface="B Homa" panose="00000400000000000000" pitchFamily="2" charset="-78"/>
              </a:rPr>
              <a:t>رواج انحراف جنسي</a:t>
            </a:r>
            <a:r>
              <a:rPr lang="en-US" sz="4000" dirty="0" smtClean="0">
                <a:solidFill>
                  <a:srgbClr val="002060"/>
                </a:solidFill>
                <a:cs typeface="B Homa" panose="00000400000000000000" pitchFamily="2" charset="-78"/>
              </a:rPr>
              <a:t>     </a:t>
            </a:r>
            <a:r>
              <a:rPr lang="fa-IR" sz="4000" dirty="0" smtClean="0">
                <a:solidFill>
                  <a:srgbClr val="002060"/>
                </a:solidFill>
                <a:cs typeface="B Homa" panose="00000400000000000000" pitchFamily="2" charset="-78"/>
              </a:rPr>
              <a:t> </a:t>
            </a:r>
            <a:endParaRPr lang="fa-IR" dirty="0" smtClean="0">
              <a:cs typeface="B Homa" panose="00000400000000000000" pitchFamily="2" charset="-78"/>
            </a:endParaRPr>
          </a:p>
          <a:p>
            <a:pPr algn="r" rtl="1"/>
            <a:endParaRPr lang="en-US" dirty="0">
              <a:cs typeface="B Homa" panose="00000400000000000000" pitchFamily="2" charset="-78"/>
            </a:endParaRPr>
          </a:p>
        </p:txBody>
      </p:sp>
      <p:pic>
        <p:nvPicPr>
          <p:cNvPr id="4" name="Picture 2" descr="C:\Users\satari\Desktop\انديشه 1 عكسها\png\AN071TR.PNG"/>
          <p:cNvPicPr>
            <a:picLocks noChangeAspect="1" noChangeArrowheads="1"/>
          </p:cNvPicPr>
          <p:nvPr/>
        </p:nvPicPr>
        <p:blipFill>
          <a:blip r:embed="rId3" cstate="print"/>
          <a:srcRect b="9486"/>
          <a:stretch>
            <a:fillRect/>
          </a:stretch>
        </p:blipFill>
        <p:spPr bwMode="auto">
          <a:xfrm flipH="1">
            <a:off x="3429000" y="334962"/>
            <a:ext cx="990600" cy="838200"/>
          </a:xfrm>
          <a:prstGeom prst="rect">
            <a:avLst/>
          </a:prstGeom>
          <a:noFill/>
        </p:spPr>
      </p:pic>
      <p:pic>
        <p:nvPicPr>
          <p:cNvPr id="5" name="Picture 2" descr="C:\Users\satari\Desktop\انديشه 1 عكسها\png\AN071TR.PNG"/>
          <p:cNvPicPr>
            <a:picLocks noChangeAspect="1" noChangeArrowheads="1"/>
          </p:cNvPicPr>
          <p:nvPr/>
        </p:nvPicPr>
        <p:blipFill>
          <a:blip r:embed="rId3" cstate="print"/>
          <a:srcRect b="9486"/>
          <a:stretch>
            <a:fillRect/>
          </a:stretch>
        </p:blipFill>
        <p:spPr bwMode="auto">
          <a:xfrm flipH="1">
            <a:off x="7772400" y="334962"/>
            <a:ext cx="990600" cy="838200"/>
          </a:xfrm>
          <a:prstGeom prst="rect">
            <a:avLst/>
          </a:prstGeom>
          <a:noFill/>
        </p:spPr>
      </p:pic>
      <p:pic>
        <p:nvPicPr>
          <p:cNvPr id="9" name="Picture 3" descr="C:\Users\sattari\Desktop\انديشه2 و 1 عكسها\png\aaaa.png"/>
          <p:cNvPicPr>
            <a:picLocks noChangeAspect="1" noChangeArrowheads="1"/>
          </p:cNvPicPr>
          <p:nvPr/>
        </p:nvPicPr>
        <p:blipFill>
          <a:blip r:embed="rId4" cstate="print"/>
          <a:srcRect/>
          <a:stretch>
            <a:fillRect/>
          </a:stretch>
        </p:blipFill>
        <p:spPr bwMode="auto">
          <a:xfrm rot="10800000" flipV="1">
            <a:off x="3352801" y="1676400"/>
            <a:ext cx="1025515" cy="1210381"/>
          </a:xfrm>
          <a:prstGeom prst="rect">
            <a:avLst/>
          </a:prstGeom>
          <a:noFill/>
        </p:spPr>
      </p:pic>
      <p:graphicFrame>
        <p:nvGraphicFramePr>
          <p:cNvPr id="8" name="Diagram 7"/>
          <p:cNvGraphicFramePr/>
          <p:nvPr>
            <p:extLst>
              <p:ext uri="{D42A27DB-BD31-4B8C-83A1-F6EECF244321}">
                <p14:modId xmlns:p14="http://schemas.microsoft.com/office/powerpoint/2010/main" xmlns="" val="511939655"/>
              </p:ext>
            </p:extLst>
          </p:nvPr>
        </p:nvGraphicFramePr>
        <p:xfrm>
          <a:off x="1219200" y="2794000"/>
          <a:ext cx="80772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ppt_w</p:attrName>
                                        </p:attrNameLst>
                                      </p:cBhvr>
                                      <p:tavLst>
                                        <p:tav tm="0">
                                          <p:val>
                                            <p:strVal val="#ppt_w*2.5"/>
                                          </p:val>
                                        </p:tav>
                                        <p:tav tm="100000">
                                          <p:val>
                                            <p:strVal val="#ppt_w"/>
                                          </p:val>
                                        </p:tav>
                                      </p:tavLst>
                                    </p:anim>
                                    <p:anim calcmode="lin" valueType="num">
                                      <p:cBhvr>
                                        <p:cTn id="16" dur="500" fill="hold"/>
                                        <p:tgtEl>
                                          <p:spTgt spid="3">
                                            <p:bg/>
                                          </p:spTgt>
                                        </p:tgtEl>
                                        <p:attrNameLst>
                                          <p:attrName>ppt_h</p:attrName>
                                        </p:attrNameLst>
                                      </p:cBhvr>
                                      <p:tavLst>
                                        <p:tav tm="0">
                                          <p:val>
                                            <p:strVal val="#ppt_h*0.01"/>
                                          </p:val>
                                        </p:tav>
                                        <p:tav tm="100000">
                                          <p:val>
                                            <p:strVal val="#ppt_h"/>
                                          </p:val>
                                        </p:tav>
                                      </p:tavLst>
                                    </p:anim>
                                    <p:anim calcmode="lin" valueType="num">
                                      <p:cBhvr>
                                        <p:cTn id="17" dur="500" fill="hold"/>
                                        <p:tgtEl>
                                          <p:spTgt spid="3">
                                            <p:bg/>
                                          </p:spTgt>
                                        </p:tgtEl>
                                        <p:attrNameLst>
                                          <p:attrName>ppt_x</p:attrName>
                                        </p:attrNameLst>
                                      </p:cBhvr>
                                      <p:tavLst>
                                        <p:tav tm="0">
                                          <p:val>
                                            <p:strVal val="#ppt_x"/>
                                          </p:val>
                                        </p:tav>
                                        <p:tav tm="100000">
                                          <p:val>
                                            <p:strVal val="#ppt_x"/>
                                          </p:val>
                                        </p:tav>
                                      </p:tavLst>
                                    </p:anim>
                                    <p:anim calcmode="lin" valueType="num">
                                      <p:cBhvr>
                                        <p:cTn id="18" dur="500" fill="hold"/>
                                        <p:tgtEl>
                                          <p:spTgt spid="3">
                                            <p:bg/>
                                          </p:spTgt>
                                        </p:tgtEl>
                                        <p:attrNameLst>
                                          <p:attrName>ppt_y</p:attrName>
                                        </p:attrNameLst>
                                      </p:cBhvr>
                                      <p:tavLst>
                                        <p:tav tm="0">
                                          <p:val>
                                            <p:strVal val="#ppt_h+1"/>
                                          </p:val>
                                        </p:tav>
                                        <p:tav tm="100000">
                                          <p:val>
                                            <p:strVal val="#ppt_y"/>
                                          </p:val>
                                        </p:tav>
                                      </p:tavLst>
                                    </p:anim>
                                    <p:animEffect transition="in" filter="fade">
                                      <p:cBhvr>
                                        <p:cTn id="19" dur="500"/>
                                        <p:tgtEl>
                                          <p:spTgt spid="3">
                                            <p:bg/>
                                          </p:spTgt>
                                        </p:tgtEl>
                                      </p:cBhvr>
                                    </p:animEffect>
                                  </p:childTnLst>
                                </p:cTn>
                              </p:par>
                              <p:par>
                                <p:cTn id="20" presetID="58" presetClass="entr" presetSubtype="0" accel="10000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2.5"/>
                                          </p:val>
                                        </p:tav>
                                        <p:tav tm="100000">
                                          <p:val>
                                            <p:strVal val="#ppt_w"/>
                                          </p:val>
                                        </p:tav>
                                      </p:tavLst>
                                    </p:anim>
                                    <p:anim calcmode="lin" valueType="num">
                                      <p:cBhvr>
                                        <p:cTn id="23" dur="500" fill="hold"/>
                                        <p:tgtEl>
                                          <p:spTgt spid="9"/>
                                        </p:tgtEl>
                                        <p:attrNameLst>
                                          <p:attrName>ppt_h</p:attrName>
                                        </p:attrNameLst>
                                      </p:cBhvr>
                                      <p:tavLst>
                                        <p:tav tm="0">
                                          <p:val>
                                            <p:strVal val="#ppt_h*0.01"/>
                                          </p:val>
                                        </p:tav>
                                        <p:tav tm="100000">
                                          <p:val>
                                            <p:strVal val="#ppt_h"/>
                                          </p:val>
                                        </p:tav>
                                      </p:tavLst>
                                    </p:anim>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h+1"/>
                                          </p:val>
                                        </p:tav>
                                        <p:tav tm="100000">
                                          <p:val>
                                            <p:strVal val="#ppt_y"/>
                                          </p:val>
                                        </p:tav>
                                      </p:tavLst>
                                    </p:anim>
                                    <p:animEffect transition="in" filter="fade">
                                      <p:cBhvr>
                                        <p:cTn id="26" dur="500"/>
                                        <p:tgtEl>
                                          <p:spTgt spid="9"/>
                                        </p:tgtEl>
                                      </p:cBhvr>
                                    </p:animEffect>
                                  </p:childTnLst>
                                </p:cTn>
                              </p:par>
                              <p:par>
                                <p:cTn id="27" presetID="58" presetClass="entr" presetSubtype="0" accel="10000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30"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770" decel="100000"/>
                                        <p:tgtEl>
                                          <p:spTgt spid="8"/>
                                        </p:tgtEl>
                                      </p:cBhvr>
                                    </p:animEffect>
                                    <p:animScale>
                                      <p:cBhvr>
                                        <p:cTn id="39" dur="770" decel="100000"/>
                                        <p:tgtEl>
                                          <p:spTgt spid="8"/>
                                        </p:tgtEl>
                                      </p:cBhvr>
                                      <p:from x="10000" y="10000"/>
                                      <p:to x="200000" y="450000"/>
                                    </p:animScale>
                                    <p:animScale>
                                      <p:cBhvr>
                                        <p:cTn id="40" dur="1230" accel="100000" fill="hold">
                                          <p:stCondLst>
                                            <p:cond delay="770"/>
                                          </p:stCondLst>
                                        </p:cTn>
                                        <p:tgtEl>
                                          <p:spTgt spid="8"/>
                                        </p:tgtEl>
                                      </p:cBhvr>
                                      <p:from x="200000" y="450000"/>
                                      <p:to x="100000" y="100000"/>
                                    </p:animScale>
                                    <p:set>
                                      <p:cBhvr>
                                        <p:cTn id="41" dur="770" fill="hold"/>
                                        <p:tgtEl>
                                          <p:spTgt spid="8"/>
                                        </p:tgtEl>
                                        <p:attrNameLst>
                                          <p:attrName>ppt_x</p:attrName>
                                        </p:attrNameLst>
                                      </p:cBhvr>
                                      <p:to>
                                        <p:strVal val="(0.5)"/>
                                      </p:to>
                                    </p:set>
                                    <p:anim from="(0.5)" to="(#ppt_x)" calcmode="lin" valueType="num">
                                      <p:cBhvr>
                                        <p:cTn id="42" dur="1230" accel="100000" fill="hold">
                                          <p:stCondLst>
                                            <p:cond delay="770"/>
                                          </p:stCondLst>
                                        </p:cTn>
                                        <p:tgtEl>
                                          <p:spTgt spid="8"/>
                                        </p:tgtEl>
                                        <p:attrNameLst>
                                          <p:attrName>ppt_x</p:attrName>
                                        </p:attrNameLst>
                                      </p:cBhvr>
                                    </p:anim>
                                    <p:set>
                                      <p:cBhvr>
                                        <p:cTn id="43" dur="770" fill="hold"/>
                                        <p:tgtEl>
                                          <p:spTgt spid="8"/>
                                        </p:tgtEl>
                                        <p:attrNameLst>
                                          <p:attrName>ppt_y</p:attrName>
                                        </p:attrNameLst>
                                      </p:cBhvr>
                                      <p:to>
                                        <p:strVal val="(#ppt_y+0.4)"/>
                                      </p:to>
                                    </p:set>
                                    <p:anim from="(#ppt_y+0.4)" to="(#ppt_y)" calcmode="lin" valueType="num">
                                      <p:cBhvr>
                                        <p:cTn id="44"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152400"/>
            <a:ext cx="6477000" cy="769441"/>
          </a:xfrm>
          <a:prstGeom prst="rect">
            <a:avLst/>
          </a:prstGeom>
          <a:effectLst>
            <a:outerShdw blurRad="40000" dist="20000" dir="5400000" rotWithShape="0">
              <a:srgbClr val="000000">
                <a:alpha val="38000"/>
              </a:srgbClr>
            </a:outerShdw>
            <a:reflection blurRad="6350" stA="50000" endA="300" endPos="55000" dir="5400000" sy="-100000" algn="bl" rotWithShape="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rtl="1">
              <a:buNone/>
            </a:pPr>
            <a:r>
              <a:rPr lang="fa-IR" sz="4400" dirty="0" smtClean="0">
                <a:cs typeface="B Homa" pitchFamily="2" charset="-78"/>
              </a:rPr>
              <a:t>آسيب اجتماعي و خانوادگی</a:t>
            </a:r>
          </a:p>
        </p:txBody>
      </p:sp>
      <p:pic>
        <p:nvPicPr>
          <p:cNvPr id="5" name="Picture 4" descr="C:\Users\satari\Desktop\انديشه 1 عكسها\New folder (3)\AN120TL.PNG"/>
          <p:cNvPicPr>
            <a:picLocks noChangeAspect="1" noChangeArrowheads="1"/>
          </p:cNvPicPr>
          <p:nvPr/>
        </p:nvPicPr>
        <p:blipFill>
          <a:blip r:embed="rId2" cstate="print"/>
          <a:srcRect/>
          <a:stretch>
            <a:fillRect/>
          </a:stretch>
        </p:blipFill>
        <p:spPr bwMode="auto">
          <a:xfrm rot="5400000" flipV="1">
            <a:off x="1418246" y="189395"/>
            <a:ext cx="762626" cy="703518"/>
          </a:xfrm>
          <a:prstGeom prst="rect">
            <a:avLst/>
          </a:prstGeom>
          <a:noFill/>
        </p:spPr>
      </p:pic>
      <p:pic>
        <p:nvPicPr>
          <p:cNvPr id="9"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676300" y="914400"/>
            <a:ext cx="2635935" cy="2618324"/>
          </a:xfrm>
          <a:prstGeom prst="rect">
            <a:avLst/>
          </a:prstGeom>
          <a:noFill/>
        </p:spPr>
      </p:pic>
      <p:pic>
        <p:nvPicPr>
          <p:cNvPr id="10" name="Picture 2" descr="C:\Users\ghiyasvand\Desktop\png\يبفurl.p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707365" y="3886200"/>
            <a:ext cx="2635935" cy="2618324"/>
          </a:xfrm>
          <a:prstGeom prst="rect">
            <a:avLst/>
          </a:prstGeom>
          <a:noFill/>
        </p:spPr>
      </p:pic>
      <p:sp>
        <p:nvSpPr>
          <p:cNvPr id="11" name="Rounded Rectangle 10"/>
          <p:cNvSpPr/>
          <p:nvPr/>
        </p:nvSpPr>
        <p:spPr>
          <a:xfrm>
            <a:off x="228600" y="2133600"/>
            <a:ext cx="3419500" cy="3010960"/>
          </a:xfrm>
          <a:prstGeom prst="roundRect">
            <a:avLst/>
          </a:prstGeom>
          <a:effectLst>
            <a:outerShdw blurRad="40000" dist="20000" dir="5400000" rotWithShape="0">
              <a:srgbClr val="000000">
                <a:alpha val="38000"/>
              </a:srgbClr>
            </a:outerShdw>
            <a:reflection blurRad="6350" stA="52000" endA="300" endPos="35000" dir="5400000" sy="-100000" algn="bl" rotWithShape="0"/>
          </a:effectLst>
        </p:spPr>
        <p:style>
          <a:lnRef idx="3">
            <a:schemeClr val="lt1"/>
          </a:lnRef>
          <a:fillRef idx="1">
            <a:schemeClr val="accent5"/>
          </a:fillRef>
          <a:effectRef idx="1">
            <a:schemeClr val="accent5"/>
          </a:effectRef>
          <a:fontRef idx="minor">
            <a:schemeClr val="lt1"/>
          </a:fontRef>
        </p:style>
        <p:txBody>
          <a:bodyPr rtlCol="0" anchor="ctr"/>
          <a:lstStyle/>
          <a:p>
            <a:pPr algn="ctr" rtl="1">
              <a:buNone/>
            </a:pPr>
            <a:r>
              <a:rPr lang="fa-IR" sz="4400" dirty="0" smtClean="0">
                <a:cs typeface="B Traffic" pitchFamily="2" charset="-78"/>
              </a:rPr>
              <a:t>سردي روابط بین همسران</a:t>
            </a:r>
            <a:endParaRPr lang="en-US" sz="4400" dirty="0" smtClean="0">
              <a:cs typeface="B Traffic" pitchFamily="2" charset="-78"/>
            </a:endParaRPr>
          </a:p>
        </p:txBody>
      </p:sp>
      <p:pic>
        <p:nvPicPr>
          <p:cNvPr id="13"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934100" y="886876"/>
            <a:ext cx="2635935" cy="2618324"/>
          </a:xfrm>
          <a:prstGeom prst="rect">
            <a:avLst/>
          </a:prstGeom>
          <a:noFill/>
        </p:spPr>
      </p:pic>
      <p:pic>
        <p:nvPicPr>
          <p:cNvPr id="14" name="Picture 2" descr="C:\Users\ghiyasvand\Desktop\png\يبفurl.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965165" y="3858676"/>
            <a:ext cx="2635935" cy="2618324"/>
          </a:xfrm>
          <a:prstGeom prst="rect">
            <a:avLst/>
          </a:prstGeom>
          <a:noFill/>
        </p:spPr>
      </p:pic>
      <p:sp>
        <p:nvSpPr>
          <p:cNvPr id="15" name="Rounded Rectangle 14"/>
          <p:cNvSpPr/>
          <p:nvPr/>
        </p:nvSpPr>
        <p:spPr>
          <a:xfrm>
            <a:off x="5486400" y="2106076"/>
            <a:ext cx="3419500" cy="3010960"/>
          </a:xfrm>
          <a:prstGeom prst="roundRect">
            <a:avLst/>
          </a:prstGeom>
          <a:effectLst>
            <a:outerShdw blurRad="40000" dist="20000" dir="5400000" rotWithShape="0">
              <a:srgbClr val="000000">
                <a:alpha val="38000"/>
              </a:srgbClr>
            </a:outerShdw>
            <a:reflection blurRad="6350" stA="52000" endA="300" endPos="35000" dir="5400000" sy="-100000" algn="bl" rotWithShape="0"/>
          </a:effectLst>
        </p:spPr>
        <p:style>
          <a:lnRef idx="3">
            <a:schemeClr val="lt1"/>
          </a:lnRef>
          <a:fillRef idx="1">
            <a:schemeClr val="accent2"/>
          </a:fillRef>
          <a:effectRef idx="1">
            <a:schemeClr val="accent2"/>
          </a:effectRef>
          <a:fontRef idx="minor">
            <a:schemeClr val="lt1"/>
          </a:fontRef>
        </p:style>
        <p:txBody>
          <a:bodyPr rtlCol="0" anchor="ctr"/>
          <a:lstStyle/>
          <a:p>
            <a:pPr lvl="1" algn="r" rtl="1"/>
            <a:r>
              <a:rPr lang="fa-IR" sz="3600" dirty="0" smtClean="0">
                <a:cs typeface="B Traffic" pitchFamily="2" charset="-78"/>
              </a:rPr>
              <a:t>گسترش طلاق</a:t>
            </a:r>
            <a:endParaRPr lang="en-US" sz="3600" dirty="0" smtClean="0">
              <a:cs typeface="B Traffic" pitchFamily="2" charset="-78"/>
            </a:endParaRPr>
          </a:p>
        </p:txBody>
      </p:sp>
      <p:sp>
        <p:nvSpPr>
          <p:cNvPr id="7" name="Content Placeholder 2"/>
          <p:cNvSpPr txBox="1">
            <a:spLocks/>
          </p:cNvSpPr>
          <p:nvPr/>
        </p:nvSpPr>
        <p:spPr>
          <a:xfrm>
            <a:off x="2057400" y="5562600"/>
            <a:ext cx="5257800" cy="106680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p>
            <a:pPr marL="342900" marR="0" lvl="0" indent="-34290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3200" b="0" i="0" u="none" strike="noStrike" kern="1200" cap="none" spc="0" normalizeH="0" baseline="0" noProof="0" dirty="0" smtClean="0">
                <a:ln>
                  <a:noFill/>
                </a:ln>
                <a:solidFill>
                  <a:schemeClr val="dk1"/>
                </a:solidFill>
                <a:effectLst/>
                <a:uLnTx/>
                <a:uFillTx/>
                <a:cs typeface="B Traffic" pitchFamily="2" charset="-78"/>
              </a:rPr>
              <a:t>آسيب معنوي ارتكاب گناه</a:t>
            </a:r>
            <a:endParaRPr kumimoji="0" lang="en-US" sz="3200" b="0" i="0" u="none" strike="noStrike" kern="1200" cap="none" spc="0" normalizeH="0" baseline="0" noProof="0" dirty="0" smtClean="0">
              <a:ln>
                <a:noFill/>
              </a:ln>
              <a:solidFill>
                <a:schemeClr val="dk1"/>
              </a:solidFill>
              <a:effectLst/>
              <a:uLnTx/>
              <a:uFillTx/>
              <a:cs typeface="B Traffic" pitchFamily="2" charset="-78"/>
            </a:endParaRPr>
          </a:p>
        </p:txBody>
      </p:sp>
      <p:pic>
        <p:nvPicPr>
          <p:cNvPr id="8" name="Picture 7" descr="C:\Users\satari\Desktop\انديشه 1 عكسها\New folder (3)\AN120TL.PNG"/>
          <p:cNvPicPr>
            <a:picLocks noChangeAspect="1" noChangeArrowheads="1"/>
          </p:cNvPicPr>
          <p:nvPr/>
        </p:nvPicPr>
        <p:blipFill>
          <a:blip r:embed="rId4" cstate="print"/>
          <a:srcRect/>
          <a:stretch>
            <a:fillRect/>
          </a:stretch>
        </p:blipFill>
        <p:spPr bwMode="auto">
          <a:xfrm rot="10800000" flipV="1">
            <a:off x="6553200" y="5638800"/>
            <a:ext cx="743420" cy="685800"/>
          </a:xfrm>
          <a:prstGeom prst="rect">
            <a:avLst/>
          </a:prstGeom>
          <a:noFill/>
        </p:spPr>
      </p:pic>
      <p:pic>
        <p:nvPicPr>
          <p:cNvPr id="12" name="Picture 2" descr="C:\Users\hamidi.t\Desktop\9037f88d-8a67-4515-a225-5f5abaa658b4.jpg"/>
          <p:cNvPicPr>
            <a:picLocks noChangeAspect="1" noChangeArrowheads="1"/>
          </p:cNvPicPr>
          <p:nvPr/>
        </p:nvPicPr>
        <p:blipFill>
          <a:blip r:embed="rId5" cstate="print"/>
          <a:srcRect l="10570" r="4259"/>
          <a:stretch>
            <a:fillRect/>
          </a:stretch>
        </p:blipFill>
        <p:spPr bwMode="auto">
          <a:xfrm>
            <a:off x="4495800" y="1524000"/>
            <a:ext cx="4419600" cy="4017818"/>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3" descr="C:\Users\hamidi.t\Desktop\divorce-km.jpg"/>
          <p:cNvPicPr>
            <a:picLocks noChangeAspect="1" noChangeArrowheads="1"/>
          </p:cNvPicPr>
          <p:nvPr/>
        </p:nvPicPr>
        <p:blipFill>
          <a:blip r:embed="rId6" cstate="print"/>
          <a:srcRect l="16302" r="8981"/>
          <a:stretch>
            <a:fillRect/>
          </a:stretch>
        </p:blipFill>
        <p:spPr bwMode="auto">
          <a:xfrm>
            <a:off x="0" y="1524000"/>
            <a:ext cx="4442460" cy="4038600"/>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9"/>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1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3"/>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1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7">
                                            <p:bg/>
                                          </p:spTgt>
                                        </p:tgtEl>
                                        <p:attrNameLst>
                                          <p:attrName>style.visibility</p:attrName>
                                        </p:attrNameLst>
                                      </p:cBhvr>
                                      <p:to>
                                        <p:strVal val="visible"/>
                                      </p:to>
                                    </p:set>
                                    <p:animEffect transition="in" filter="checkerboard(across)">
                                      <p:cBhvr>
                                        <p:cTn id="47" dur="500"/>
                                        <p:tgtEl>
                                          <p:spTgt spid="7">
                                            <p:bg/>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Effect transition="in" filter="checkerboard(across)">
                                      <p:cBhvr>
                                        <p:cTn id="53" dur="500"/>
                                        <p:tgtEl>
                                          <p:spTgt spid="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7"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 y="332656"/>
            <a:ext cx="9036050" cy="1000132"/>
          </a:xfrm>
        </p:spPr>
        <p:txBody>
          <a:bodyPr>
            <a:normAutofit fontScale="90000"/>
          </a:bodyPr>
          <a:lstStyle/>
          <a:p>
            <a:r>
              <a:rPr lang="fa-IR" b="1" dirty="0" smtClean="0">
                <a:solidFill>
                  <a:srgbClr val="FF0000"/>
                </a:solidFill>
                <a:latin typeface="Times New Roman" pitchFamily="18" charset="0"/>
                <a:cs typeface="MRT_SS Three" panose="00000400000000000000" pitchFamily="2" charset="-78"/>
              </a:rPr>
              <a:t>نتایج قابل تأمل نظرسنجی «خبرگزاری دانشجو»</a:t>
            </a:r>
            <a:br>
              <a:rPr lang="fa-IR" b="1" dirty="0" smtClean="0">
                <a:solidFill>
                  <a:srgbClr val="FF0000"/>
                </a:solidFill>
                <a:latin typeface="Times New Roman" pitchFamily="18" charset="0"/>
                <a:cs typeface="MRT_SS Three" panose="00000400000000000000" pitchFamily="2" charset="-78"/>
              </a:rPr>
            </a:br>
            <a:r>
              <a:rPr lang="fa-IR" b="1" dirty="0" smtClean="0">
                <a:solidFill>
                  <a:srgbClr val="FF0000"/>
                </a:solidFill>
                <a:latin typeface="Times New Roman" pitchFamily="18" charset="0"/>
                <a:cs typeface="MRT_SS Three" panose="00000400000000000000" pitchFamily="2" charset="-78"/>
              </a:rPr>
              <a:t> درباره دوستی‌های دانشگاهی </a:t>
            </a:r>
            <a:br>
              <a:rPr lang="fa-IR" b="1" dirty="0" smtClean="0">
                <a:solidFill>
                  <a:srgbClr val="FF0000"/>
                </a:solidFill>
                <a:latin typeface="Times New Roman" pitchFamily="18" charset="0"/>
                <a:cs typeface="MRT_SS Three" panose="00000400000000000000" pitchFamily="2" charset="-78"/>
              </a:rPr>
            </a:br>
            <a:endParaRPr lang="en-US" dirty="0">
              <a:solidFill>
                <a:srgbClr val="FF0000"/>
              </a:solidFill>
              <a:latin typeface="Times New Roman" pitchFamily="18" charset="0"/>
              <a:cs typeface="MRT_SS Three" panose="00000400000000000000" pitchFamily="2" charset="-78"/>
            </a:endParaRPr>
          </a:p>
        </p:txBody>
      </p:sp>
      <p:graphicFrame>
        <p:nvGraphicFramePr>
          <p:cNvPr id="7" name="Diagram 6"/>
          <p:cNvGraphicFramePr/>
          <p:nvPr>
            <p:extLst>
              <p:ext uri="{D42A27DB-BD31-4B8C-83A1-F6EECF244321}">
                <p14:modId xmlns:p14="http://schemas.microsoft.com/office/powerpoint/2010/main" xmlns="" val="2225465120"/>
              </p:ext>
            </p:extLst>
          </p:nvPr>
        </p:nvGraphicFramePr>
        <p:xfrm>
          <a:off x="428596" y="1397000"/>
          <a:ext cx="828680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vcvv.jpg"/>
          <p:cNvPicPr>
            <a:picLocks noChangeAspect="1"/>
          </p:cNvPicPr>
          <p:nvPr/>
        </p:nvPicPr>
        <p:blipFill>
          <a:blip r:embed="rId7" cstate="print"/>
          <a:stretch>
            <a:fillRect/>
          </a:stretch>
        </p:blipFill>
        <p:spPr>
          <a:xfrm>
            <a:off x="0" y="5013176"/>
            <a:ext cx="9144000" cy="1844824"/>
          </a:xfrm>
          <a:prstGeom prst="rect">
            <a:avLst/>
          </a:prstGeom>
        </p:spPr>
      </p:pic>
    </p:spTree>
    <p:extLst>
      <p:ext uri="{BB962C8B-B14F-4D97-AF65-F5344CB8AC3E}">
        <p14:creationId xmlns:p14="http://schemas.microsoft.com/office/powerpoint/2010/main" xmlns="" val="33543999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76250"/>
            <a:ext cx="9099550" cy="444500"/>
          </a:xfrm>
        </p:spPr>
        <p:txBody>
          <a:bodyPr>
            <a:normAutofit fontScale="90000"/>
          </a:bodyPr>
          <a:lstStyle/>
          <a:p>
            <a:r>
              <a:rPr lang="fa-IR" sz="3200" dirty="0" smtClean="0">
                <a:solidFill>
                  <a:srgbClr val="FF0000"/>
                </a:solidFill>
                <a:cs typeface="MRT_SS Three" panose="00000400000000000000" pitchFamily="2" charset="-78"/>
              </a:rPr>
              <a:t>آیا تجربه دوستی با جنس مخالف را داشته اید ؟</a:t>
            </a:r>
            <a:endParaRPr lang="en-US" sz="3200" dirty="0">
              <a:solidFill>
                <a:srgbClr val="FF0000"/>
              </a:solidFill>
              <a:cs typeface="MRT_SS Three" panose="00000400000000000000" pitchFamily="2" charset="-78"/>
            </a:endParaRPr>
          </a:p>
        </p:txBody>
      </p:sp>
      <p:graphicFrame>
        <p:nvGraphicFramePr>
          <p:cNvPr id="6" name="Chart 5"/>
          <p:cNvGraphicFramePr/>
          <p:nvPr>
            <p:extLst>
              <p:ext uri="{D42A27DB-BD31-4B8C-83A1-F6EECF244321}">
                <p14:modId xmlns:p14="http://schemas.microsoft.com/office/powerpoint/2010/main" xmlns="" val="304172514"/>
              </p:ext>
            </p:extLst>
          </p:nvPr>
        </p:nvGraphicFramePr>
        <p:xfrm>
          <a:off x="785786" y="1571612"/>
          <a:ext cx="7572428" cy="49292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4261240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76250"/>
            <a:ext cx="9099550" cy="444500"/>
          </a:xfrm>
        </p:spPr>
        <p:txBody>
          <a:bodyPr>
            <a:normAutofit fontScale="90000"/>
          </a:bodyPr>
          <a:lstStyle/>
          <a:p>
            <a:r>
              <a:rPr lang="fa-IR" sz="3200" dirty="0" smtClean="0">
                <a:solidFill>
                  <a:srgbClr val="FF0000"/>
                </a:solidFill>
                <a:cs typeface="MRT_SS Three" panose="00000400000000000000" pitchFamily="2" charset="-78"/>
              </a:rPr>
              <a:t>آیا هدف تان از دوستی ازدواج بود؟</a:t>
            </a:r>
            <a:endParaRPr lang="en-US" sz="3200" dirty="0">
              <a:solidFill>
                <a:srgbClr val="FF0000"/>
              </a:solidFill>
              <a:cs typeface="MRT_SS Three" panose="00000400000000000000" pitchFamily="2" charset="-78"/>
            </a:endParaRPr>
          </a:p>
        </p:txBody>
      </p:sp>
      <p:graphicFrame>
        <p:nvGraphicFramePr>
          <p:cNvPr id="6" name="Chart 5"/>
          <p:cNvGraphicFramePr/>
          <p:nvPr>
            <p:extLst>
              <p:ext uri="{D42A27DB-BD31-4B8C-83A1-F6EECF244321}">
                <p14:modId xmlns:p14="http://schemas.microsoft.com/office/powerpoint/2010/main" xmlns="" val="602964647"/>
              </p:ext>
            </p:extLst>
          </p:nvPr>
        </p:nvGraphicFramePr>
        <p:xfrm>
          <a:off x="785786" y="1571612"/>
          <a:ext cx="7572428" cy="49292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7160957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sattari\Desktop\7\6ir56pM5T.jpg"/>
          <p:cNvPicPr>
            <a:picLocks noChangeAspect="1" noChangeArrowheads="1"/>
          </p:cNvPicPr>
          <p:nvPr/>
        </p:nvPicPr>
        <p:blipFill>
          <a:blip r:embed="rId2" cstate="print"/>
          <a:srcRect t="4717" b="3302"/>
          <a:stretch>
            <a:fillRect/>
          </a:stretch>
        </p:blipFill>
        <p:spPr bwMode="auto">
          <a:xfrm>
            <a:off x="304800" y="304800"/>
            <a:ext cx="8491415" cy="6248400"/>
          </a:xfrm>
          <a:prstGeom prst="rect">
            <a:avLst/>
          </a:prstGeom>
          <a:noFill/>
        </p:spPr>
      </p:pic>
      <p:sp>
        <p:nvSpPr>
          <p:cNvPr id="5" name="Rectangle 4"/>
          <p:cNvSpPr/>
          <p:nvPr/>
        </p:nvSpPr>
        <p:spPr>
          <a:xfrm>
            <a:off x="1752600" y="914400"/>
            <a:ext cx="4572000" cy="707886"/>
          </a:xfrm>
          <a:prstGeom prst="rect">
            <a:avLst/>
          </a:prstGeom>
        </p:spPr>
        <p:txBody>
          <a:bodyPr>
            <a:spAutoFit/>
          </a:bodyPr>
          <a:lstStyle/>
          <a:p>
            <a:pPr algn="r"/>
            <a:r>
              <a:rPr lang="fa-IR" sz="4000" b="1" dirty="0" smtClean="0">
                <a:solidFill>
                  <a:schemeClr val="accent1">
                    <a:lumMod val="75000"/>
                  </a:schemeClr>
                </a:solidFill>
                <a:cs typeface="B Mitra" pitchFamily="2" charset="-78"/>
              </a:rPr>
              <a:t>استاد:  محمد سبحانی نیا</a:t>
            </a:r>
          </a:p>
        </p:txBody>
      </p:sp>
    </p:spTree>
    <p:extLst>
      <p:ext uri="{BB962C8B-B14F-4D97-AF65-F5344CB8AC3E}">
        <p14:creationId xmlns:p14="http://schemas.microsoft.com/office/powerpoint/2010/main" xmlns="" val="2383686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76250"/>
            <a:ext cx="9099550" cy="444500"/>
          </a:xfrm>
        </p:spPr>
        <p:txBody>
          <a:bodyPr>
            <a:normAutofit fontScale="90000"/>
          </a:bodyPr>
          <a:lstStyle/>
          <a:p>
            <a:r>
              <a:rPr lang="fa-IR" sz="3200" dirty="0" smtClean="0">
                <a:solidFill>
                  <a:srgbClr val="FF0000"/>
                </a:solidFill>
                <a:cs typeface="MRT_SS Three" panose="00000400000000000000" pitchFamily="2" charset="-78"/>
              </a:rPr>
              <a:t>سرانجام دوستی چه بود؟</a:t>
            </a:r>
            <a:endParaRPr lang="en-US" sz="3200" dirty="0">
              <a:solidFill>
                <a:srgbClr val="FF0000"/>
              </a:solidFill>
              <a:cs typeface="MRT_SS Three" panose="00000400000000000000" pitchFamily="2" charset="-78"/>
            </a:endParaRPr>
          </a:p>
        </p:txBody>
      </p:sp>
      <p:graphicFrame>
        <p:nvGraphicFramePr>
          <p:cNvPr id="11" name="Chart 10"/>
          <p:cNvGraphicFramePr/>
          <p:nvPr>
            <p:extLst>
              <p:ext uri="{D42A27DB-BD31-4B8C-83A1-F6EECF244321}">
                <p14:modId xmlns:p14="http://schemas.microsoft.com/office/powerpoint/2010/main" xmlns="" val="4061341524"/>
              </p:ext>
            </p:extLst>
          </p:nvPr>
        </p:nvGraphicFramePr>
        <p:xfrm>
          <a:off x="642910" y="1397000"/>
          <a:ext cx="7786742" cy="51038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0506309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danesh\archiv\graphic\cartoon-marriage-6.jpg"/>
          <p:cNvPicPr>
            <a:picLocks noChangeAspect="1" noChangeArrowheads="1"/>
          </p:cNvPicPr>
          <p:nvPr/>
        </p:nvPicPr>
        <p:blipFill>
          <a:blip r:embed="rId2" cstate="print"/>
          <a:srcRect/>
          <a:stretch>
            <a:fillRect/>
          </a:stretch>
        </p:blipFill>
        <p:spPr bwMode="auto">
          <a:xfrm>
            <a:off x="4889387" y="2252224"/>
            <a:ext cx="3805594" cy="3805594"/>
          </a:xfrm>
          <a:prstGeom prst="rect">
            <a:avLst/>
          </a:prstGeom>
        </p:spPr>
        <p:style>
          <a:lnRef idx="0">
            <a:schemeClr val="accent5"/>
          </a:lnRef>
          <a:fillRef idx="3">
            <a:schemeClr val="accent5"/>
          </a:fillRef>
          <a:effectRef idx="3">
            <a:schemeClr val="accent5"/>
          </a:effectRef>
          <a:fontRef idx="minor">
            <a:schemeClr val="lt1"/>
          </a:fontRef>
        </p:style>
      </p:pic>
      <p:sp>
        <p:nvSpPr>
          <p:cNvPr id="2" name="Title 1"/>
          <p:cNvSpPr>
            <a:spLocks noGrp="1"/>
          </p:cNvSpPr>
          <p:nvPr>
            <p:ph type="title"/>
          </p:nvPr>
        </p:nvSpPr>
        <p:spPr>
          <a:xfrm>
            <a:off x="76200" y="-76200"/>
            <a:ext cx="8927987" cy="1143000"/>
          </a:xfrm>
        </p:spPr>
        <p:style>
          <a:lnRef idx="1">
            <a:schemeClr val="accent3"/>
          </a:lnRef>
          <a:fillRef idx="2">
            <a:schemeClr val="accent3"/>
          </a:fillRef>
          <a:effectRef idx="1">
            <a:schemeClr val="accent3"/>
          </a:effectRef>
          <a:fontRef idx="minor">
            <a:schemeClr val="dk1"/>
          </a:fontRef>
        </p:style>
        <p:txBody>
          <a:bodyPr>
            <a:normAutofit/>
          </a:bodyPr>
          <a:lstStyle/>
          <a:p>
            <a:r>
              <a:rPr lang="fa-IR" sz="2700" b="1" dirty="0" smtClean="0">
                <a:solidFill>
                  <a:srgbClr val="FF0000"/>
                </a:solidFill>
                <a:cs typeface="B Lotus" pitchFamily="2" charset="-78"/>
              </a:rPr>
              <a:t>آثار </a:t>
            </a:r>
            <a:r>
              <a:rPr lang="fa-IR" sz="2700" b="1" dirty="0">
                <a:solidFill>
                  <a:srgbClr val="FF0000"/>
                </a:solidFill>
                <a:cs typeface="B Lotus" pitchFamily="2" charset="-78"/>
              </a:rPr>
              <a:t>دوستی </a:t>
            </a:r>
            <a:r>
              <a:rPr lang="fa-IR" sz="2700" b="1" dirty="0" smtClean="0">
                <a:solidFill>
                  <a:srgbClr val="FF0000"/>
                </a:solidFill>
                <a:cs typeface="B Lotus" pitchFamily="2" charset="-78"/>
              </a:rPr>
              <a:t>پنهان</a:t>
            </a:r>
            <a:br>
              <a:rPr lang="fa-IR" sz="2700" b="1" dirty="0" smtClean="0">
                <a:solidFill>
                  <a:srgbClr val="FF0000"/>
                </a:solidFill>
                <a:cs typeface="B Lotus" pitchFamily="2" charset="-78"/>
              </a:rPr>
            </a:br>
            <a:r>
              <a:rPr lang="fa-IR" sz="2700" b="1" dirty="0" smtClean="0">
                <a:solidFill>
                  <a:srgbClr val="FF0000"/>
                </a:solidFill>
                <a:cs typeface="B Lotus" pitchFamily="2" charset="-78"/>
              </a:rPr>
              <a:t> </a:t>
            </a:r>
            <a:r>
              <a:rPr lang="fa-IR" sz="2700" b="1" dirty="0">
                <a:solidFill>
                  <a:srgbClr val="FF0000"/>
                </a:solidFill>
                <a:cs typeface="B Lotus" pitchFamily="2" charset="-78"/>
              </a:rPr>
              <a:t>(حتی با هدف ازدواج</a:t>
            </a:r>
            <a:r>
              <a:rPr lang="fa-IR" sz="2700" b="1" dirty="0" smtClean="0">
                <a:solidFill>
                  <a:srgbClr val="FF0000"/>
                </a:solidFill>
                <a:cs typeface="B Lotus" pitchFamily="2" charset="-78"/>
              </a:rPr>
              <a:t>)</a:t>
            </a:r>
            <a:endParaRPr lang="en-US" dirty="0"/>
          </a:p>
        </p:txBody>
      </p:sp>
      <p:sp>
        <p:nvSpPr>
          <p:cNvPr id="3" name="Content Placeholder 2"/>
          <p:cNvSpPr>
            <a:spLocks noGrp="1"/>
          </p:cNvSpPr>
          <p:nvPr>
            <p:ph idx="1"/>
          </p:nvPr>
        </p:nvSpPr>
        <p:spPr>
          <a:xfrm>
            <a:off x="714348" y="1412875"/>
            <a:ext cx="7972452" cy="1087431"/>
          </a:xfrm>
        </p:spPr>
        <p:style>
          <a:lnRef idx="2">
            <a:schemeClr val="accent3">
              <a:shade val="50000"/>
            </a:schemeClr>
          </a:lnRef>
          <a:fillRef idx="1">
            <a:schemeClr val="accent3"/>
          </a:fillRef>
          <a:effectRef idx="0">
            <a:schemeClr val="accent3"/>
          </a:effectRef>
          <a:fontRef idx="minor">
            <a:schemeClr val="lt1"/>
          </a:fontRef>
        </p:style>
        <p:txBody>
          <a:bodyPr>
            <a:normAutofit fontScale="62500" lnSpcReduction="20000"/>
          </a:bodyPr>
          <a:lstStyle/>
          <a:p>
            <a:pPr algn="r" rtl="1"/>
            <a:r>
              <a:rPr lang="fa-IR" sz="2000" dirty="0" smtClean="0">
                <a:cs typeface="B Lotus" pitchFamily="2" charset="-78"/>
              </a:rPr>
              <a:t/>
            </a:r>
            <a:br>
              <a:rPr lang="fa-IR" sz="2000" dirty="0" smtClean="0">
                <a:cs typeface="B Lotus" pitchFamily="2" charset="-78"/>
              </a:rPr>
            </a:br>
            <a:r>
              <a:rPr lang="fa-IR" b="1" dirty="0" smtClean="0">
                <a:cs typeface="B Lotus" pitchFamily="2" charset="-78"/>
              </a:rPr>
              <a:t>1.جاذبه ها مانع دیدن معایب طرف مقابل می شود (مثل اینکه کنار یک لامپ روشن یک نوشته باشد و بخواهی نوشته را بخونی)</a:t>
            </a:r>
            <a:r>
              <a:rPr lang="fa-IR" sz="2000" b="1" dirty="0" smtClean="0">
                <a:cs typeface="B Lotus" pitchFamily="2" charset="-78"/>
              </a:rPr>
              <a:t/>
            </a:r>
            <a:br>
              <a:rPr lang="fa-IR" sz="2000" b="1" dirty="0" smtClean="0">
                <a:cs typeface="B Lotus" pitchFamily="2" charset="-78"/>
              </a:rPr>
            </a:br>
            <a:r>
              <a:rPr lang="fa-IR" sz="2000" b="1" dirty="0" smtClean="0">
                <a:cs typeface="B Lotus" pitchFamily="2" charset="-78"/>
              </a:rPr>
              <a:t/>
            </a:r>
            <a:br>
              <a:rPr lang="fa-IR" sz="2000" b="1" dirty="0" smtClean="0">
                <a:cs typeface="B Lotus" pitchFamily="2" charset="-78"/>
              </a:rPr>
            </a:br>
            <a:endParaRPr lang="en-US" sz="2000" dirty="0">
              <a:cs typeface="B Lotus" pitchFamily="2" charset="-78"/>
            </a:endParaRPr>
          </a:p>
        </p:txBody>
      </p:sp>
      <p:pic>
        <p:nvPicPr>
          <p:cNvPr id="1026" name="Picture 2" descr="G:\danesh\archiv\graphic\29709_871.jpg"/>
          <p:cNvPicPr>
            <a:picLocks noChangeAspect="1" noChangeArrowheads="1"/>
          </p:cNvPicPr>
          <p:nvPr/>
        </p:nvPicPr>
        <p:blipFill>
          <a:blip r:embed="rId3" cstate="print"/>
          <a:srcRect/>
          <a:stretch>
            <a:fillRect/>
          </a:stretch>
        </p:blipFill>
        <p:spPr bwMode="auto">
          <a:xfrm>
            <a:off x="726049" y="2514600"/>
            <a:ext cx="4143404" cy="1944592"/>
          </a:xfrm>
          <a:prstGeom prst="rect">
            <a:avLst/>
          </a:prstGeom>
          <a:noFill/>
        </p:spPr>
      </p:pic>
      <p:sp>
        <p:nvSpPr>
          <p:cNvPr id="6" name="TextBox 5"/>
          <p:cNvSpPr txBox="1"/>
          <p:nvPr/>
        </p:nvSpPr>
        <p:spPr>
          <a:xfrm>
            <a:off x="251520" y="4581128"/>
            <a:ext cx="5286412"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rtl="1"/>
            <a:r>
              <a:rPr lang="fa-IR" sz="2000" b="1" dirty="0" smtClean="0">
                <a:cs typeface="B Lotus" pitchFamily="2" charset="-78"/>
              </a:rPr>
              <a:t>2.در مدت این دوستی بیشتر رفتار ها فیلم بازی کردن است(مودب تر مرتب تر)</a:t>
            </a:r>
            <a:br>
              <a:rPr lang="fa-IR" sz="2000" b="1" dirty="0" smtClean="0">
                <a:cs typeface="B Lotus" pitchFamily="2" charset="-78"/>
              </a:rPr>
            </a:br>
            <a:r>
              <a:rPr lang="fa-IR" sz="2000" b="1" dirty="0" smtClean="0">
                <a:cs typeface="B Lotus" pitchFamily="2" charset="-78"/>
              </a:rPr>
              <a:t>3.به شدت زمینه و وسوسه حضور شیطان در این رابطه پررنگ است</a:t>
            </a:r>
            <a:br>
              <a:rPr lang="fa-IR" sz="2000" b="1" dirty="0" smtClean="0">
                <a:cs typeface="B Lotus" pitchFamily="2" charset="-78"/>
              </a:rPr>
            </a:br>
            <a:r>
              <a:rPr lang="fa-IR" sz="2000" b="1" dirty="0" smtClean="0">
                <a:cs typeface="B Lotus" pitchFamily="2" charset="-78"/>
              </a:rPr>
              <a:t>4.عدم اعتماد بعد ازدواج (شک/نکنه این رفتارها دوباره تکرار بشه)</a:t>
            </a:r>
            <a:br>
              <a:rPr lang="fa-IR" sz="2000" b="1" dirty="0" smtClean="0">
                <a:cs typeface="B Lotus" pitchFamily="2" charset="-78"/>
              </a:rPr>
            </a:br>
            <a:r>
              <a:rPr lang="fa-IR" sz="2000" b="1" dirty="0" smtClean="0">
                <a:cs typeface="B Lotus" pitchFamily="2" charset="-78"/>
              </a:rPr>
              <a:t/>
            </a:r>
            <a:br>
              <a:rPr lang="fa-IR" sz="2000" b="1" dirty="0" smtClean="0">
                <a:cs typeface="B Lotus" pitchFamily="2" charset="-78"/>
              </a:rPr>
            </a:br>
            <a:endParaRPr lang="fa-IR" sz="2000" dirty="0">
              <a:cs typeface="B Lotus" pitchFamily="2" charset="-78"/>
            </a:endParaRPr>
          </a:p>
        </p:txBody>
      </p:sp>
    </p:spTree>
    <p:extLst>
      <p:ext uri="{BB962C8B-B14F-4D97-AF65-F5344CB8AC3E}">
        <p14:creationId xmlns:p14="http://schemas.microsoft.com/office/powerpoint/2010/main" xmlns="" val="1332742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5736" y="762001"/>
            <a:ext cx="6552728" cy="2162944"/>
          </a:xfrm>
        </p:spPr>
        <p:style>
          <a:lnRef idx="2">
            <a:schemeClr val="accent3">
              <a:shade val="50000"/>
            </a:schemeClr>
          </a:lnRef>
          <a:fillRef idx="1">
            <a:schemeClr val="accent3"/>
          </a:fillRef>
          <a:effectRef idx="0">
            <a:schemeClr val="accent3"/>
          </a:effectRef>
          <a:fontRef idx="minor">
            <a:schemeClr val="lt1"/>
          </a:fontRef>
        </p:style>
        <p:txBody>
          <a:bodyPr/>
          <a:lstStyle/>
          <a:p>
            <a:pPr algn="r" rtl="1">
              <a:buNone/>
            </a:pPr>
            <a:r>
              <a:rPr lang="fa-IR" sz="2000" b="1" dirty="0" smtClean="0">
                <a:cs typeface="B Lotus" pitchFamily="2" charset="-78"/>
              </a:rPr>
              <a:t>5. لطمه روحی روانی وقتی که ارتباط قطع می شود مخصوصا برای دخترها (به دلایلی مثل نداشتن شرایط ازدواج پسر مثل شرایط مالی)</a:t>
            </a:r>
            <a:endParaRPr lang="en-US" sz="2000" b="1" dirty="0" smtClean="0">
              <a:cs typeface="B Lotus" pitchFamily="2" charset="-78"/>
            </a:endParaRPr>
          </a:p>
          <a:p>
            <a:pPr algn="r" rtl="1">
              <a:buNone/>
            </a:pPr>
            <a:r>
              <a:rPr lang="fa-IR" sz="2000" b="1" dirty="0" smtClean="0">
                <a:cs typeface="B Lotus" pitchFamily="2" charset="-78"/>
              </a:rPr>
              <a:t>6. اگر ازدواج نکنند یک حالت کما بوجود میاید مثل اینکه دیگه ازدواج نمی کنم یا از جنس مخالف کلا بدشان می آید.</a:t>
            </a:r>
            <a:endParaRPr lang="en-US" sz="2000" b="1" dirty="0" smtClean="0">
              <a:cs typeface="B Lotus" pitchFamily="2" charset="-78"/>
            </a:endParaRPr>
          </a:p>
          <a:p>
            <a:pPr algn="r" rtl="1">
              <a:buNone/>
            </a:pPr>
            <a:endParaRPr lang="en-US" sz="2400" dirty="0"/>
          </a:p>
        </p:txBody>
      </p:sp>
      <p:pic>
        <p:nvPicPr>
          <p:cNvPr id="2051" name="Picture 3" descr="F:\danesh\archiv\graphic\sdfsf.png"/>
          <p:cNvPicPr>
            <a:picLocks noChangeAspect="1" noChangeArrowheads="1"/>
          </p:cNvPicPr>
          <p:nvPr/>
        </p:nvPicPr>
        <p:blipFill>
          <a:blip r:embed="rId3" cstate="print"/>
          <a:srcRect/>
          <a:stretch>
            <a:fillRect/>
          </a:stretch>
        </p:blipFill>
        <p:spPr bwMode="auto">
          <a:xfrm>
            <a:off x="426395" y="260648"/>
            <a:ext cx="2324100" cy="4167187"/>
          </a:xfrm>
          <a:prstGeom prst="rect">
            <a:avLst/>
          </a:prstGeom>
          <a:noFill/>
        </p:spPr>
      </p:pic>
      <p:sp>
        <p:nvSpPr>
          <p:cNvPr id="7" name="Content Placeholder 2"/>
          <p:cNvSpPr txBox="1">
            <a:spLocks/>
          </p:cNvSpPr>
          <p:nvPr/>
        </p:nvSpPr>
        <p:spPr bwMode="auto">
          <a:xfrm>
            <a:off x="367723" y="4751970"/>
            <a:ext cx="5328592" cy="149643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algn="just" rtl="1">
              <a:buNone/>
            </a:pPr>
            <a:r>
              <a:rPr lang="fa-IR" sz="2000" b="1" dirty="0" smtClean="0">
                <a:cs typeface="B Lotus" pitchFamily="2" charset="-78"/>
              </a:rPr>
              <a:t>7.در دوستی پنهانی فکر افراد مشغول می شود به طوری که کارهای شخصی شان مثل درس خواندن را نمی توانند خوب انجام بدهند.</a:t>
            </a:r>
          </a:p>
        </p:txBody>
      </p:sp>
      <p:pic>
        <p:nvPicPr>
          <p:cNvPr id="9" name="Picture 8" descr="2222.png"/>
          <p:cNvPicPr>
            <a:picLocks noChangeAspect="1"/>
          </p:cNvPicPr>
          <p:nvPr/>
        </p:nvPicPr>
        <p:blipFill>
          <a:blip r:embed="rId4" cstate="print"/>
          <a:stretch>
            <a:fillRect/>
          </a:stretch>
        </p:blipFill>
        <p:spPr>
          <a:xfrm>
            <a:off x="5724128" y="2924944"/>
            <a:ext cx="2816594" cy="3744416"/>
          </a:xfrm>
          <a:prstGeom prst="rect">
            <a:avLst/>
          </a:prstGeom>
        </p:spPr>
      </p:pic>
    </p:spTree>
    <p:extLst>
      <p:ext uri="{BB962C8B-B14F-4D97-AF65-F5344CB8AC3E}">
        <p14:creationId xmlns:p14="http://schemas.microsoft.com/office/powerpoint/2010/main" xmlns="" val="22164943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95536" y="914400"/>
            <a:ext cx="8219256" cy="1752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algn="r" rtl="1">
              <a:buNone/>
            </a:pPr>
            <a:r>
              <a:rPr lang="fa-IR" sz="2800" b="1" dirty="0" smtClean="0">
                <a:cs typeface="B Lotus" pitchFamily="2" charset="-78"/>
              </a:rPr>
              <a:t>8.اگر این رابطه به ازدواج نرسد افراد حتی بعد ازدواج هوس می کنند به رابطه برگردند یا مقایسه کنند.</a:t>
            </a:r>
          </a:p>
          <a:p>
            <a:pPr algn="r" rtl="1">
              <a:buNone/>
            </a:pPr>
            <a:endParaRPr lang="en-US" sz="2800" b="1" dirty="0" smtClean="0">
              <a:cs typeface="B Lotus" pitchFamily="2" charset="-78"/>
            </a:endParaRPr>
          </a:p>
          <a:p>
            <a:pPr algn="r" rtl="1">
              <a:buNone/>
            </a:pPr>
            <a:r>
              <a:rPr lang="fa-IR" sz="2800" b="1" dirty="0" smtClean="0">
                <a:cs typeface="B Lotus" pitchFamily="2" charset="-78"/>
              </a:rPr>
              <a:t>9.در این حالت موقعیت های خوب از بین می رود.</a:t>
            </a:r>
            <a:endParaRPr lang="en-US" sz="2800" b="1" dirty="0" smtClean="0">
              <a:cs typeface="B Lotus" pitchFamily="2" charset="-78"/>
            </a:endParaRPr>
          </a:p>
        </p:txBody>
      </p:sp>
      <p:pic>
        <p:nvPicPr>
          <p:cNvPr id="3075" name="Picture 3" descr="F:\danesh\archiv\graphic\pc9c8554723c41454711f1ee85ada312c5_42m5f3r7qvr4xx6w2ns.jpg"/>
          <p:cNvPicPr>
            <a:picLocks noChangeAspect="1" noChangeArrowheads="1"/>
          </p:cNvPicPr>
          <p:nvPr/>
        </p:nvPicPr>
        <p:blipFill>
          <a:blip r:embed="rId2" cstate="print"/>
          <a:srcRect/>
          <a:stretch>
            <a:fillRect/>
          </a:stretch>
        </p:blipFill>
        <p:spPr bwMode="auto">
          <a:xfrm>
            <a:off x="2123728" y="2924944"/>
            <a:ext cx="5289574" cy="3526383"/>
          </a:xfrm>
          <a:prstGeom prst="rect">
            <a:avLst/>
          </a:prstGeom>
          <a:noFill/>
        </p:spPr>
      </p:pic>
    </p:spTree>
    <p:extLst>
      <p:ext uri="{BB962C8B-B14F-4D97-AF65-F5344CB8AC3E}">
        <p14:creationId xmlns:p14="http://schemas.microsoft.com/office/powerpoint/2010/main" xmlns="" val="35474677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341294"/>
            <a:ext cx="9036050" cy="4445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fa-IR" sz="3600" dirty="0" smtClean="0">
                <a:solidFill>
                  <a:srgbClr val="FF0000"/>
                </a:solidFill>
                <a:cs typeface="MRT_SS Three" panose="00000400000000000000" pitchFamily="2" charset="-78"/>
              </a:rPr>
              <a:t>گناه زنا</a:t>
            </a:r>
            <a:endParaRPr lang="en-US" sz="3600" dirty="0">
              <a:solidFill>
                <a:srgbClr val="FF0000"/>
              </a:solidFill>
              <a:cs typeface="MRT_SS Three" panose="00000400000000000000" pitchFamily="2" charset="-78"/>
            </a:endParaRPr>
          </a:p>
        </p:txBody>
      </p:sp>
      <p:sp>
        <p:nvSpPr>
          <p:cNvPr id="3" name="Content Placeholder 2"/>
          <p:cNvSpPr>
            <a:spLocks noGrp="1"/>
          </p:cNvSpPr>
          <p:nvPr>
            <p:ph idx="1"/>
          </p:nvPr>
        </p:nvSpPr>
        <p:spPr>
          <a:xfrm>
            <a:off x="152401" y="838200"/>
            <a:ext cx="8534400" cy="4359312"/>
          </a:xfrm>
        </p:spPr>
        <p:style>
          <a:lnRef idx="1">
            <a:schemeClr val="accent1"/>
          </a:lnRef>
          <a:fillRef idx="2">
            <a:schemeClr val="accent1"/>
          </a:fillRef>
          <a:effectRef idx="1">
            <a:schemeClr val="accent1"/>
          </a:effectRef>
          <a:fontRef idx="minor">
            <a:schemeClr val="dk1"/>
          </a:fontRef>
        </p:style>
        <p:txBody>
          <a:bodyPr/>
          <a:lstStyle/>
          <a:p>
            <a:pPr algn="justLow" rtl="1">
              <a:buNone/>
            </a:pPr>
            <a:r>
              <a:rPr lang="fa-IR" sz="2000" b="1" dirty="0" smtClean="0">
                <a:solidFill>
                  <a:srgbClr val="002060"/>
                </a:solidFill>
                <a:latin typeface=" Mitra"/>
                <a:cs typeface="B Lotus" pitchFamily="2" charset="-78"/>
              </a:rPr>
              <a:t>در روايات آمده است ، كه هر گناهى كه در قرآن به آن وعده عذاب داده شده « كبيره » است ، و چون در كتاب خدا به گناه زنا صريحاً وعده عذاب داده شده ، در كبيره بودن آن هيچ ترديدى نيست .</a:t>
            </a:r>
          </a:p>
          <a:p>
            <a:pPr algn="justLow" rtl="1">
              <a:buNone/>
            </a:pPr>
            <a:r>
              <a:rPr lang="fa-IR" sz="2000" b="1" dirty="0" smtClean="0">
                <a:solidFill>
                  <a:srgbClr val="002060"/>
                </a:solidFill>
                <a:latin typeface=" Mitra"/>
                <a:cs typeface="B Lotus" pitchFamily="2" charset="-78"/>
              </a:rPr>
              <a:t>درباره اين عمل خطرناك در قرآن مى خوانيم :</a:t>
            </a:r>
          </a:p>
          <a:p>
            <a:pPr algn="justLow" rtl="1">
              <a:buNone/>
            </a:pPr>
            <a:r>
              <a:rPr lang="fa-IR" sz="2000" b="1" dirty="0" smtClean="0">
                <a:solidFill>
                  <a:srgbClr val="002060"/>
                </a:solidFill>
                <a:latin typeface=" Mitra"/>
                <a:cs typeface="B Lotus" pitchFamily="2" charset="-78"/>
              </a:rPr>
              <a:t> </a:t>
            </a:r>
          </a:p>
          <a:p>
            <a:pPr algn="justLow" rtl="1">
              <a:buNone/>
            </a:pPr>
            <a:endParaRPr lang="fa-IR" sz="2000" b="1" dirty="0">
              <a:solidFill>
                <a:srgbClr val="002060"/>
              </a:solidFill>
              <a:latin typeface=" Mitra"/>
              <a:cs typeface="B Lotus" pitchFamily="2" charset="-78"/>
            </a:endParaRPr>
          </a:p>
          <a:p>
            <a:pPr algn="justLow" rtl="1">
              <a:buNone/>
            </a:pPr>
            <a:endParaRPr lang="fa-IR" sz="2000" b="1" dirty="0" smtClean="0">
              <a:solidFill>
                <a:srgbClr val="002060"/>
              </a:solidFill>
              <a:latin typeface=" Mitra"/>
              <a:cs typeface="B Lotus" pitchFamily="2" charset="-78"/>
            </a:endParaRPr>
          </a:p>
          <a:p>
            <a:pPr algn="justLow" rtl="1">
              <a:buNone/>
            </a:pPr>
            <a:endParaRPr lang="fa-IR" sz="2000" b="1" dirty="0">
              <a:solidFill>
                <a:srgbClr val="002060"/>
              </a:solidFill>
              <a:latin typeface=" Mitra"/>
              <a:cs typeface="B Lotus" pitchFamily="2" charset="-78"/>
            </a:endParaRPr>
          </a:p>
          <a:p>
            <a:pPr algn="justLow" rtl="1">
              <a:buNone/>
            </a:pPr>
            <a:endParaRPr lang="fa-IR" sz="2000" b="1" dirty="0" smtClean="0">
              <a:solidFill>
                <a:srgbClr val="002060"/>
              </a:solidFill>
              <a:latin typeface=" Mitra"/>
              <a:cs typeface="B Lotus" pitchFamily="2" charset="-78"/>
            </a:endParaRPr>
          </a:p>
          <a:p>
            <a:pPr algn="justLow" rtl="1">
              <a:buNone/>
            </a:pPr>
            <a:endParaRPr lang="en-US" sz="2000" b="1" dirty="0" smtClean="0">
              <a:solidFill>
                <a:srgbClr val="002060"/>
              </a:solidFill>
              <a:latin typeface=" Mitra"/>
              <a:cs typeface="B Lotus" pitchFamily="2" charset="-78"/>
            </a:endParaRPr>
          </a:p>
          <a:p>
            <a:pPr algn="justLow" rtl="1">
              <a:buNone/>
            </a:pPr>
            <a:endParaRPr lang="en-US" sz="2000" b="1" dirty="0" smtClean="0">
              <a:solidFill>
                <a:srgbClr val="002060"/>
              </a:solidFill>
              <a:latin typeface=" Mitra"/>
              <a:cs typeface="B Lotus" pitchFamily="2" charset="-78"/>
            </a:endParaRPr>
          </a:p>
          <a:p>
            <a:pPr algn="justLow" rtl="1">
              <a:buNone/>
            </a:pPr>
            <a:endParaRPr lang="fa-IR" sz="2000" b="1" dirty="0" smtClean="0">
              <a:solidFill>
                <a:srgbClr val="002060"/>
              </a:solidFill>
              <a:latin typeface=" Mitra"/>
              <a:cs typeface="B Lotus" pitchFamily="2" charset="-78"/>
            </a:endParaRPr>
          </a:p>
        </p:txBody>
      </p:sp>
      <p:sp>
        <p:nvSpPr>
          <p:cNvPr id="4" name="Rounded Rectangle 3"/>
          <p:cNvSpPr/>
          <p:nvPr/>
        </p:nvSpPr>
        <p:spPr>
          <a:xfrm>
            <a:off x="975360" y="2255520"/>
            <a:ext cx="7620000" cy="155448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dirty="0"/>
              <a:t>وَالَّذِينَ لاَ يَدْعُونَ مَعَ اللهَ إِلهاً آخَرَ وَلاَ يَقْتُلُونَ النَّفْسَ الَّتِى حَرَّمَ اللهُ إِلاَّ بِالْحَقِّ وَلاَ يَزْنُونَ وَمَن يَفْعَلْ ذلِكَ يَلْقَ أَثَاماً * يُضَاعَفْ لَهُ الْعَذَابُ يَوْمَ الْقِيَامَةِ وَيَخْلُدْ فِيهِ مُهَاناً )(سوره الفرقان آیه 68-69) .</a:t>
            </a:r>
          </a:p>
          <a:p>
            <a:pPr algn="ctr"/>
            <a:r>
              <a:rPr lang="fa-IR" dirty="0"/>
              <a:t>و كسانى‏اند كه با خدا معبودى ديگر نمى‏خوانند و كسى را كه خدا [خونش را] حرام كرده است جز به حق نمى‏كشند و زنا نمى‏كنند و هر كس اينها را انجام دهد سزايش را دريافت‏خواهد كرد </a:t>
            </a:r>
            <a:r>
              <a:rPr lang="fa-IR" dirty="0" smtClean="0"/>
              <a:t>براى </a:t>
            </a:r>
            <a:r>
              <a:rPr lang="fa-IR" dirty="0"/>
              <a:t>او در روز قيامت عذاب دو چندان مى‏شود و پيوسته در آن خوار مى‏ماند </a:t>
            </a:r>
          </a:p>
        </p:txBody>
      </p:sp>
      <p:sp>
        <p:nvSpPr>
          <p:cNvPr id="5" name="Rounded Rectangle 4"/>
          <p:cNvSpPr/>
          <p:nvPr/>
        </p:nvSpPr>
        <p:spPr>
          <a:xfrm>
            <a:off x="838200" y="4038600"/>
            <a:ext cx="78486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marL="342900" lvl="0" indent="-342900" algn="justLow" rtl="1">
              <a:spcBef>
                <a:spcPct val="20000"/>
              </a:spcBef>
            </a:pPr>
            <a:endParaRPr lang="fa-IR" sz="2400" b="1" dirty="0">
              <a:solidFill>
                <a:srgbClr val="002060"/>
              </a:solidFill>
              <a:cs typeface="B Lotus" pitchFamily="2" charset="-78"/>
            </a:endParaRPr>
          </a:p>
          <a:p>
            <a:pPr marL="342900" lvl="0" indent="-342900" algn="justLow" rtl="1">
              <a:spcBef>
                <a:spcPct val="20000"/>
              </a:spcBef>
            </a:pPr>
            <a:r>
              <a:rPr lang="fa-IR" sz="2400" dirty="0">
                <a:solidFill>
                  <a:srgbClr val="002060"/>
                </a:solidFill>
                <a:cs typeface="B Lotus" pitchFamily="2" charset="-78"/>
              </a:rPr>
              <a:t>آيه 32 سوره اسراء </a:t>
            </a:r>
            <a:r>
              <a:rPr lang="fa-IR" sz="2400" dirty="0" smtClean="0">
                <a:solidFill>
                  <a:srgbClr val="002060"/>
                </a:solidFill>
                <a:cs typeface="B Lotus" pitchFamily="2" charset="-78"/>
              </a:rPr>
              <a:t>مى</a:t>
            </a:r>
            <a:r>
              <a:rPr lang="fa-IR" sz="2400" dirty="0">
                <a:solidFill>
                  <a:srgbClr val="002060"/>
                </a:solidFill>
                <a:cs typeface="B Lotus" pitchFamily="2" charset="-78"/>
              </a:rPr>
              <a:t> فرمايد :</a:t>
            </a:r>
            <a:r>
              <a:rPr lang="fa-IR" sz="2400" b="1" dirty="0">
                <a:solidFill>
                  <a:srgbClr val="002060"/>
                </a:solidFill>
                <a:cs typeface="B Lotus" pitchFamily="2" charset="-78"/>
              </a:rPr>
              <a:t>( وَلاَ تَقْرَبُوا الزِّنَى إِنَّهُ كَانَ فَاحِشَةً وَسَاءَ سَبِيلاً ) </a:t>
            </a:r>
            <a:r>
              <a:rPr lang="fa-IR" sz="2400" dirty="0">
                <a:solidFill>
                  <a:srgbClr val="002060"/>
                </a:solidFill>
                <a:cs typeface="B Lotus" pitchFamily="2" charset="-78"/>
              </a:rPr>
              <a:t>و نزدیک زنا نشوید که آن کاری بسیار قبیح و راهی بد است. </a:t>
            </a:r>
          </a:p>
        </p:txBody>
      </p:sp>
    </p:spTree>
    <p:extLst>
      <p:ext uri="{BB962C8B-B14F-4D97-AF65-F5344CB8AC3E}">
        <p14:creationId xmlns:p14="http://schemas.microsoft.com/office/powerpoint/2010/main" xmlns="" val="3855148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PHET01_poster.jpg"/>
          <p:cNvPicPr>
            <a:picLocks noChangeAspect="1"/>
          </p:cNvPicPr>
          <p:nvPr/>
        </p:nvPicPr>
        <p:blipFill>
          <a:blip r:embed="rId2" cstate="print"/>
          <a:stretch>
            <a:fillRect/>
          </a:stretch>
        </p:blipFill>
        <p:spPr>
          <a:xfrm>
            <a:off x="0" y="0"/>
            <a:ext cx="9144000" cy="6858000"/>
          </a:xfrm>
          <a:prstGeom prst="rect">
            <a:avLst/>
          </a:prstGeom>
        </p:spPr>
      </p:pic>
      <p:sp>
        <p:nvSpPr>
          <p:cNvPr id="3" name="Content Placeholder 2"/>
          <p:cNvSpPr>
            <a:spLocks noGrp="1"/>
          </p:cNvSpPr>
          <p:nvPr>
            <p:ph idx="1"/>
          </p:nvPr>
        </p:nvSpPr>
        <p:spPr>
          <a:xfrm>
            <a:off x="214282" y="357166"/>
            <a:ext cx="4429156" cy="5643602"/>
          </a:xfrm>
        </p:spPr>
        <p:txBody>
          <a:bodyPr/>
          <a:lstStyle/>
          <a:p>
            <a:pPr algn="justLow" rtl="1">
              <a:buNone/>
            </a:pPr>
            <a:r>
              <a:rPr lang="fa-IR" sz="2200" b="1" dirty="0" smtClean="0">
                <a:cs typeface="B Lotus" pitchFamily="2" charset="-78"/>
              </a:rPr>
              <a:t>فِى الزِّنا سِتُّ خِصالٍ: ثَلاثٌ مِنها فِى الدُّنيا وَ ثلاثٌ فِى الآخِرَةِ، فَاَمّا الَّتى فِى الدُّنيا فَيَذهَبُ بِالبَهاءِ وَ يُعَجِّلُ الفَناءَ وَ يَقطَعُ الرِّزقَ وَ اَمّا الَّتى فِى الآخِرَةِ فَسوءُ الحِسابِ وَ سَخَطُ الرَّحمنِ وَ الخُلودُ فِى النّارِ ؛</a:t>
            </a:r>
          </a:p>
          <a:p>
            <a:pPr algn="justLow" rtl="1">
              <a:buNone/>
            </a:pPr>
            <a:endParaRPr lang="fa-IR" sz="2200" b="1" dirty="0" smtClean="0">
              <a:cs typeface="B Lotus" pitchFamily="2" charset="-78"/>
            </a:endParaRPr>
          </a:p>
          <a:p>
            <a:pPr algn="justLow" rtl="1">
              <a:buNone/>
            </a:pPr>
            <a:r>
              <a:rPr lang="fa-IR" sz="2200" b="1" dirty="0" smtClean="0">
                <a:cs typeface="B Lotus" pitchFamily="2" charset="-78"/>
              </a:rPr>
              <a:t>زِنا، شش پيامد دارد: سه در دنيا و سه در آخرت. سه پيامد دنيايى اش اين است كه: آبرو را مى بَرد، مرگ را شتاب مى بخشد و روزى را مى بُرد و سه پيامد آخرتى اش: سختى حسابرسى، خشم خداى رحمان و ماندگارى در آتش است.</a:t>
            </a:r>
          </a:p>
          <a:p>
            <a:pPr algn="justLow" rtl="1">
              <a:buNone/>
            </a:pPr>
            <a:endParaRPr lang="fa-IR" sz="2200" b="1" dirty="0" smtClean="0">
              <a:cs typeface="B Lotus" pitchFamily="2" charset="-78"/>
            </a:endParaRPr>
          </a:p>
          <a:p>
            <a:pPr algn="justLow" rtl="1">
              <a:buNone/>
            </a:pPr>
            <a:endParaRPr lang="en-US" sz="2200" b="1" dirty="0">
              <a:cs typeface="B Lotus" pitchFamily="2" charset="-78"/>
            </a:endParaRPr>
          </a:p>
        </p:txBody>
      </p:sp>
      <p:sp>
        <p:nvSpPr>
          <p:cNvPr id="6" name="TextBox 5"/>
          <p:cNvSpPr txBox="1"/>
          <p:nvPr/>
        </p:nvSpPr>
        <p:spPr>
          <a:xfrm>
            <a:off x="5715008" y="609881"/>
            <a:ext cx="3000396" cy="461665"/>
          </a:xfrm>
          <a:prstGeom prst="rect">
            <a:avLst/>
          </a:prstGeom>
          <a:noFill/>
        </p:spPr>
        <p:txBody>
          <a:bodyPr wrap="square" rtlCol="1">
            <a:spAutoFit/>
          </a:bodyPr>
          <a:lstStyle/>
          <a:p>
            <a:pPr algn="r" rtl="1">
              <a:buNone/>
            </a:pPr>
            <a:r>
              <a:rPr lang="fa-IR" sz="2400" dirty="0" smtClean="0">
                <a:solidFill>
                  <a:srgbClr val="006600"/>
                </a:solidFill>
                <a:cs typeface="2  Lotus" panose="00000400000000000000" pitchFamily="2" charset="-78"/>
              </a:rPr>
              <a:t>پيامبر صلى الله عليه و آله: </a:t>
            </a:r>
          </a:p>
        </p:txBody>
      </p:sp>
    </p:spTree>
    <p:extLst>
      <p:ext uri="{BB962C8B-B14F-4D97-AF65-F5344CB8AC3E}">
        <p14:creationId xmlns:p14="http://schemas.microsoft.com/office/powerpoint/2010/main" xmlns="" val="8015844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90" y="357166"/>
            <a:ext cx="6572264" cy="857256"/>
          </a:xfrm>
        </p:spPr>
        <p:style>
          <a:lnRef idx="1">
            <a:schemeClr val="accent3"/>
          </a:lnRef>
          <a:fillRef idx="2">
            <a:schemeClr val="accent3"/>
          </a:fillRef>
          <a:effectRef idx="1">
            <a:schemeClr val="accent3"/>
          </a:effectRef>
          <a:fontRef idx="minor">
            <a:schemeClr val="dk1"/>
          </a:fontRef>
        </p:style>
        <p:txBody>
          <a:bodyPr>
            <a:noAutofit/>
          </a:bodyPr>
          <a:lstStyle/>
          <a:p>
            <a:r>
              <a:rPr lang="fa-IR" sz="5400" dirty="0" smtClean="0">
                <a:solidFill>
                  <a:srgbClr val="FF0000"/>
                </a:solidFill>
                <a:cs typeface="Titr" pitchFamily="2" charset="-78"/>
              </a:rPr>
              <a:t>راه پرهیز ازوابستگی:</a:t>
            </a:r>
            <a:endParaRPr lang="en-US" sz="5400" dirty="0">
              <a:solidFill>
                <a:srgbClr val="FF0000"/>
              </a:solidFill>
              <a:cs typeface="Titr" pitchFamily="2" charset="-78"/>
            </a:endParaRPr>
          </a:p>
        </p:txBody>
      </p:sp>
      <p:sp>
        <p:nvSpPr>
          <p:cNvPr id="3" name="Content Placeholder 2"/>
          <p:cNvSpPr>
            <a:spLocks noGrp="1"/>
          </p:cNvSpPr>
          <p:nvPr>
            <p:ph idx="1"/>
          </p:nvPr>
        </p:nvSpPr>
        <p:spPr>
          <a:xfrm>
            <a:off x="285720" y="1428736"/>
            <a:ext cx="4714908" cy="4743464"/>
          </a:xfrm>
        </p:spPr>
        <p:style>
          <a:lnRef idx="1">
            <a:schemeClr val="accent5"/>
          </a:lnRef>
          <a:fillRef idx="2">
            <a:schemeClr val="accent5"/>
          </a:fillRef>
          <a:effectRef idx="1">
            <a:schemeClr val="accent5"/>
          </a:effectRef>
          <a:fontRef idx="minor">
            <a:schemeClr val="dk1"/>
          </a:fontRef>
        </p:style>
        <p:txBody>
          <a:bodyPr>
            <a:noAutofit/>
          </a:bodyPr>
          <a:lstStyle/>
          <a:p>
            <a:pPr algn="r" rtl="1">
              <a:buFont typeface="Wingdings" pitchFamily="2" charset="2"/>
              <a:buChar char="q"/>
            </a:pPr>
            <a:r>
              <a:rPr lang="fa-IR" sz="2400" b="1" dirty="0" smtClean="0">
                <a:solidFill>
                  <a:schemeClr val="tx1"/>
                </a:solidFill>
                <a:cs typeface="B Lotus" pitchFamily="2" charset="-78"/>
              </a:rPr>
              <a:t>احساس خود را بروز ندهید</a:t>
            </a:r>
          </a:p>
          <a:p>
            <a:pPr algn="r" rtl="1">
              <a:buFont typeface="Wingdings" pitchFamily="2" charset="2"/>
              <a:buChar char="q"/>
            </a:pPr>
            <a:r>
              <a:rPr lang="fa-IR" sz="2400" b="1" dirty="0" smtClean="0">
                <a:solidFill>
                  <a:schemeClr val="tx1"/>
                </a:solidFill>
                <a:cs typeface="B Lotus" pitchFamily="2" charset="-78"/>
              </a:rPr>
              <a:t>با یکدیگر گفتگو نکنید و تعامل کاری با هم نداشته باشید</a:t>
            </a:r>
          </a:p>
          <a:p>
            <a:pPr algn="r" rtl="1">
              <a:buFont typeface="Wingdings" pitchFamily="2" charset="2"/>
              <a:buChar char="q"/>
            </a:pPr>
            <a:r>
              <a:rPr lang="fa-IR" sz="2400" b="1" dirty="0" smtClean="0">
                <a:solidFill>
                  <a:schemeClr val="tx1"/>
                </a:solidFill>
                <a:cs typeface="B Lotus" pitchFamily="2" charset="-78"/>
              </a:rPr>
              <a:t>نگاه و رفتار خود را کنترل کنید زیرا احساسات بدون کلام هم انتقال می یابند</a:t>
            </a:r>
          </a:p>
          <a:p>
            <a:pPr algn="r" rtl="1">
              <a:buFont typeface="Wingdings" pitchFamily="2" charset="2"/>
              <a:buChar char="q"/>
            </a:pPr>
            <a:r>
              <a:rPr lang="fa-IR" sz="2400" b="1" dirty="0" smtClean="0">
                <a:solidFill>
                  <a:schemeClr val="tx1"/>
                </a:solidFill>
                <a:cs typeface="B Lotus" pitchFamily="2" charset="-78"/>
              </a:rPr>
              <a:t>به جهت حفظ شخصیت واحترام خود به گونه ای رفتار نکنید که او حس کند شما اهل روابط ناسالم هستید</a:t>
            </a:r>
          </a:p>
          <a:p>
            <a:pPr algn="r" rtl="1">
              <a:buFont typeface="Wingdings" pitchFamily="2" charset="2"/>
              <a:buChar char="q"/>
            </a:pPr>
            <a:r>
              <a:rPr lang="fa-IR" sz="2400" b="1" dirty="0" smtClean="0">
                <a:solidFill>
                  <a:schemeClr val="tx1"/>
                </a:solidFill>
                <a:cs typeface="B Lotus" pitchFamily="2" charset="-78"/>
              </a:rPr>
              <a:t>اگرفکرمی کنید که اوفردی شایسته برای ازدواج است ازطریق فردی امین وباتجربه نظر او را نیز در مورد ازدواج با خود را جویا شوید.</a:t>
            </a:r>
          </a:p>
          <a:p>
            <a:pPr algn="justLow">
              <a:buFont typeface="Wingdings" pitchFamily="2" charset="2"/>
              <a:buChar char="q"/>
            </a:pPr>
            <a:endParaRPr lang="fa-IR" sz="2400" b="1" dirty="0" smtClean="0">
              <a:solidFill>
                <a:schemeClr val="tx1"/>
              </a:solidFill>
              <a:cs typeface="2  Lotus" panose="00000400000000000000" pitchFamily="2" charset="-78"/>
            </a:endParaRPr>
          </a:p>
          <a:p>
            <a:pPr algn="justLow">
              <a:buFont typeface="Wingdings" pitchFamily="2" charset="2"/>
              <a:buChar char="q"/>
            </a:pPr>
            <a:endParaRPr lang="en-US" sz="2400" b="1" dirty="0">
              <a:solidFill>
                <a:schemeClr val="tx1"/>
              </a:solidFill>
              <a:cs typeface="2  Lotus" panose="00000400000000000000" pitchFamily="2" charset="-78"/>
            </a:endParaRPr>
          </a:p>
        </p:txBody>
      </p:sp>
      <p:pic>
        <p:nvPicPr>
          <p:cNvPr id="4" name="Picture 3" descr="no loves.png"/>
          <p:cNvPicPr>
            <a:picLocks noChangeAspect="1"/>
          </p:cNvPicPr>
          <p:nvPr/>
        </p:nvPicPr>
        <p:blipFill>
          <a:blip r:embed="rId2" cstate="print"/>
          <a:stretch>
            <a:fillRect/>
          </a:stretch>
        </p:blipFill>
        <p:spPr>
          <a:xfrm>
            <a:off x="4786314" y="2071678"/>
            <a:ext cx="4502627" cy="4489651"/>
          </a:xfrm>
          <a:prstGeom prst="rect">
            <a:avLst/>
          </a:prstGeom>
        </p:spPr>
      </p:pic>
    </p:spTree>
    <p:extLst>
      <p:ext uri="{BB962C8B-B14F-4D97-AF65-F5344CB8AC3E}">
        <p14:creationId xmlns:p14="http://schemas.microsoft.com/office/powerpoint/2010/main" xmlns="" val="414052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 - 3.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99586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333.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4357686" y="347054"/>
            <a:ext cx="4643470" cy="3933384"/>
          </a:xfrm>
          <a:prstGeom prst="rect">
            <a:avLst/>
          </a:prstGeom>
        </p:spPr>
        <p:txBody>
          <a:bodyPr wrap="square">
            <a:spAutoFit/>
          </a:bodyPr>
          <a:lstStyle/>
          <a:p>
            <a:pPr marL="342900" lvl="0" indent="-342900" algn="justLow" rtl="1">
              <a:spcBef>
                <a:spcPct val="20000"/>
              </a:spcBef>
              <a:buFont typeface="Wingdings" pitchFamily="2" charset="2"/>
              <a:buChar char="q"/>
            </a:pPr>
            <a:r>
              <a:rPr lang="fa-IR" sz="2400" b="1" dirty="0" smtClean="0">
                <a:cs typeface="2  Lotus" panose="00000400000000000000" pitchFamily="2" charset="-78"/>
              </a:rPr>
              <a:t>بعضی عشق ها شباهت زیادی به آدامس داره اول شیرین ، بعد دوست داشتنی،سپس تکراری و خسته کننده،و در آخر دور انداختنی.</a:t>
            </a:r>
          </a:p>
          <a:p>
            <a:pPr marL="342900" lvl="0" indent="-342900" algn="justLow" rtl="1">
              <a:spcBef>
                <a:spcPct val="20000"/>
              </a:spcBef>
              <a:buFont typeface="Wingdings" pitchFamily="2" charset="2"/>
              <a:buChar char="q"/>
            </a:pPr>
            <a:r>
              <a:rPr lang="fa-IR" sz="2400" b="1" dirty="0" smtClean="0">
                <a:cs typeface="2  Lotus" panose="00000400000000000000" pitchFamily="2" charset="-78"/>
              </a:rPr>
              <a:t>هوس بازان کسی را که زیبا می بیننددوست دارند اما عاشقان کسی  را  که دوست دارند زیبا می بینند.</a:t>
            </a:r>
          </a:p>
          <a:p>
            <a:pPr marL="342900" lvl="0" indent="-342900" algn="justLow" rtl="1">
              <a:spcBef>
                <a:spcPct val="20000"/>
              </a:spcBef>
              <a:buFont typeface="Wingdings" pitchFamily="2" charset="2"/>
              <a:buChar char="q"/>
            </a:pPr>
            <a:r>
              <a:rPr lang="fa-IR" sz="2400" b="1" dirty="0" smtClean="0">
                <a:cs typeface="2  Lotus" panose="00000400000000000000" pitchFamily="2" charset="-78"/>
              </a:rPr>
              <a:t>بعضی دختران با 1000 امید و آرزو با 1 پسر دوست می شوند، اما آن پسر با 1 آرزو با 1000  دختر دوست می شوند.</a:t>
            </a:r>
          </a:p>
        </p:txBody>
      </p:sp>
      <p:pic>
        <p:nvPicPr>
          <p:cNvPr id="5" name="Picture 4" descr="fgddg.png"/>
          <p:cNvPicPr>
            <a:picLocks noChangeAspect="1"/>
          </p:cNvPicPr>
          <p:nvPr/>
        </p:nvPicPr>
        <p:blipFill>
          <a:blip r:embed="rId3" cstate="print"/>
          <a:stretch>
            <a:fillRect/>
          </a:stretch>
        </p:blipFill>
        <p:spPr>
          <a:xfrm>
            <a:off x="2857488" y="4214818"/>
            <a:ext cx="3742327" cy="2643182"/>
          </a:xfrm>
          <a:prstGeom prst="rect">
            <a:avLst/>
          </a:prstGeom>
        </p:spPr>
      </p:pic>
      <p:pic>
        <p:nvPicPr>
          <p:cNvPr id="6" name="Picture 5" descr="fgfdg.png"/>
          <p:cNvPicPr>
            <a:picLocks noChangeAspect="1"/>
          </p:cNvPicPr>
          <p:nvPr/>
        </p:nvPicPr>
        <p:blipFill>
          <a:blip r:embed="rId4" cstate="print"/>
          <a:stretch>
            <a:fillRect/>
          </a:stretch>
        </p:blipFill>
        <p:spPr>
          <a:xfrm>
            <a:off x="71406" y="3547818"/>
            <a:ext cx="2643206" cy="3310182"/>
          </a:xfrm>
          <a:prstGeom prst="rect">
            <a:avLst/>
          </a:prstGeom>
        </p:spPr>
      </p:pic>
    </p:spTree>
    <p:extLst>
      <p:ext uri="{BB962C8B-B14F-4D97-AF65-F5344CB8AC3E}">
        <p14:creationId xmlns:p14="http://schemas.microsoft.com/office/powerpoint/2010/main" xmlns="" val="1825907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fa-IR" dirty="0" smtClean="0">
                <a:solidFill>
                  <a:srgbClr val="FFC000"/>
                </a:solidFill>
                <a:cs typeface="B Homa" pitchFamily="2" charset="-78"/>
              </a:rPr>
              <a:t>منابع تکمیلی دانش خانواده و جمعیت</a:t>
            </a:r>
            <a:endParaRPr lang="en-US" dirty="0">
              <a:solidFill>
                <a:srgbClr val="FFC000"/>
              </a:solidFill>
              <a:cs typeface="B Homa" pitchFamily="2" charset="-78"/>
            </a:endParaRPr>
          </a:p>
        </p:txBody>
      </p:sp>
      <p:sp>
        <p:nvSpPr>
          <p:cNvPr id="3" name="Content Placeholder 2"/>
          <p:cNvSpPr>
            <a:spLocks noGrp="1"/>
          </p:cNvSpPr>
          <p:nvPr>
            <p:ph idx="1"/>
          </p:nvPr>
        </p:nvSpPr>
        <p:spPr>
          <a:xfrm>
            <a:off x="457200" y="1600200"/>
            <a:ext cx="8229600" cy="5105400"/>
          </a:xfrm>
        </p:spPr>
        <p:style>
          <a:lnRef idx="1">
            <a:schemeClr val="accent5"/>
          </a:lnRef>
          <a:fillRef idx="2">
            <a:schemeClr val="accent5"/>
          </a:fillRef>
          <a:effectRef idx="1">
            <a:schemeClr val="accent5"/>
          </a:effectRef>
          <a:fontRef idx="minor">
            <a:schemeClr val="dk1"/>
          </a:fontRef>
        </p:style>
        <p:txBody>
          <a:bodyPr>
            <a:noAutofit/>
          </a:bodyPr>
          <a:lstStyle/>
          <a:p>
            <a:pPr lvl="0" algn="r" rtl="1">
              <a:buFont typeface="+mj-lt"/>
              <a:buAutoNum type="arabicPeriod"/>
            </a:pPr>
            <a:r>
              <a:rPr lang="fa-IR" sz="1800" dirty="0" smtClean="0">
                <a:cs typeface="B Traffic" pitchFamily="2" charset="-78"/>
              </a:rPr>
              <a:t>آیت اللهی، زهرا، مهارت های زندگی خانوادگی در آینه آیات و روایات، قم، دفتر نشر معارف، 1390.</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احمدی، محمد رضا، روابط دختر و پسر، قم، نشر معارف، 1386.</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اسعدی، سید حسین، خانواده و حقوق آن، مشهد، به نشر، 1387.</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افروز، غلامعلی، روان شناسی ازواج و شکوه همسر داری، تهران، موسسه انشارات دانشگاه تهران، 1389.</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امینی، ابراهیم، جوان و همسرگزینی، جوان و همسر گزینی، قم، بوستان کتاب، 1386.</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بستان، حسین، خانواده در اسلام، قم، پژوهشگاه حوزه و دانشگاه، 1390.</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به پژوه، احمد، ازواج موفق و خانواده سالم، چگونه؟ تهران، انشارات انجمن اولیا و مربیان، 1388.</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پناهی، علی احمد، همسرگزینی، چرا و چگونه؟ قم، موسسه آموزشی و پژوهشی امام خمینی(ره)، 1390</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طوسی، اسدالله، ارتباط با خداوند در خانواده، قم، انشارات موسسه آموزشی و پژوهشی امام خمینی(ره)، 1391.</a:t>
            </a:r>
            <a:endParaRPr lang="en-US" sz="1800" dirty="0" smtClean="0">
              <a:cs typeface="B Traffic" pitchFamily="2" charset="-78"/>
            </a:endParaRPr>
          </a:p>
          <a:p>
            <a:pPr lvl="0" algn="r" rtl="1">
              <a:buFont typeface="+mj-lt"/>
              <a:buAutoNum type="arabicPeriod"/>
            </a:pPr>
            <a:r>
              <a:rPr lang="fa-IR" sz="1800" dirty="0" smtClean="0">
                <a:cs typeface="B Traffic" pitchFamily="2" charset="-78"/>
              </a:rPr>
              <a:t>نامجو، بتول، سلامت و باروری از نگاه پزشکی، تهران، انتشارات شورای فرهنگی – اجتماعی زنان و خانواده، 1392.</a:t>
            </a:r>
            <a:endParaRPr lang="en-US" sz="1800" dirty="0" smtClean="0">
              <a:cs typeface="B Traffic"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838200"/>
            <a:ext cx="8572560" cy="56078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rtl="1"/>
            <a:r>
              <a:rPr lang="en-US" sz="2800" dirty="0" smtClean="0">
                <a:cs typeface="B Traffic" pitchFamily="2" charset="-78"/>
              </a:rPr>
              <a:t>-</a:t>
            </a:r>
            <a:r>
              <a:rPr lang="fa-IR" sz="2800" dirty="0" smtClean="0">
                <a:cs typeface="B Traffic" pitchFamily="2" charset="-78"/>
              </a:rPr>
              <a:t>     </a:t>
            </a:r>
            <a:r>
              <a:rPr lang="fa-IR" sz="2800" dirty="0" smtClean="0">
                <a:solidFill>
                  <a:schemeClr val="tx1"/>
                </a:solidFill>
                <a:cs typeface="B Traffic" pitchFamily="2" charset="-78"/>
              </a:rPr>
              <a:t>»  رتبه علمی: استادیار – عضو هیئت علمی دانشگاه</a:t>
            </a:r>
          </a:p>
          <a:p>
            <a:pPr algn="r"/>
            <a:r>
              <a:rPr lang="fa-IR" sz="2800" dirty="0" smtClean="0">
                <a:solidFill>
                  <a:schemeClr val="tx1"/>
                </a:solidFill>
                <a:cs typeface="B Traffic" pitchFamily="2" charset="-78"/>
              </a:rPr>
              <a:t>     »  گرایش:  مبانی نظری و اخلاق </a:t>
            </a:r>
          </a:p>
          <a:p>
            <a:pPr algn="r"/>
            <a:r>
              <a:rPr lang="fa-IR" sz="2800" dirty="0" smtClean="0">
                <a:solidFill>
                  <a:schemeClr val="tx1"/>
                </a:solidFill>
                <a:cs typeface="B Traffic" pitchFamily="2" charset="-78"/>
              </a:rPr>
              <a:t>     »  تالیفات: </a:t>
            </a:r>
          </a:p>
          <a:p>
            <a:pPr algn="r"/>
            <a:r>
              <a:rPr lang="fa-IR" sz="2800" dirty="0" smtClean="0">
                <a:solidFill>
                  <a:srgbClr val="0070C0"/>
                </a:solidFill>
                <a:cs typeface="B Traffic" pitchFamily="2" charset="-78"/>
              </a:rPr>
              <a:t>جوان و آرامش- جوان و اعتماد به نفس- بررسی مسائل جوانان- راه و رسم زندگی – راه بندگی – توبه – دعا شناسی – مهدویت و آرامش روان – کارکرد دین در زندگی بشر- اخلاق و فرهنگ </a:t>
            </a:r>
            <a:r>
              <a:rPr lang="fa-IR" sz="2800" dirty="0" smtClean="0">
                <a:solidFill>
                  <a:srgbClr val="0070C0"/>
                </a:solidFill>
                <a:cs typeface="B Traffic" pitchFamily="2" charset="-78"/>
              </a:rPr>
              <a:t>مقاومتی- </a:t>
            </a:r>
            <a:r>
              <a:rPr lang="fa-IR" sz="2800" dirty="0" smtClean="0">
                <a:solidFill>
                  <a:srgbClr val="0070C0"/>
                </a:solidFill>
                <a:cs typeface="B Traffic" pitchFamily="2" charset="-78"/>
              </a:rPr>
              <a:t>نظام خانواده در اسلام – افزایش جمعیت </a:t>
            </a:r>
          </a:p>
          <a:p>
            <a:pPr algn="r"/>
            <a:r>
              <a:rPr lang="fa-IR" sz="3200" dirty="0" smtClean="0">
                <a:solidFill>
                  <a:schemeClr val="tx1"/>
                </a:solidFill>
                <a:cs typeface="B Traffic" pitchFamily="2" charset="-78"/>
              </a:rPr>
              <a:t>           </a:t>
            </a:r>
          </a:p>
          <a:p>
            <a:pPr algn="r"/>
            <a:r>
              <a:rPr lang="fa-IR" sz="3200" dirty="0" smtClean="0">
                <a:solidFill>
                  <a:schemeClr val="tx1"/>
                </a:solidFill>
                <a:cs typeface="B Traffic" pitchFamily="2" charset="-78"/>
              </a:rPr>
              <a:t>     »</a:t>
            </a:r>
            <a:endParaRPr lang="fa-IR" sz="3200" dirty="0" smtClean="0">
              <a:cs typeface="B Traffic" pitchFamily="2" charset="-78"/>
            </a:endParaRPr>
          </a:p>
          <a:p>
            <a:pPr algn="r"/>
            <a:endParaRPr lang="fa-IR" sz="3200" dirty="0">
              <a:cs typeface="B Traffic" pitchFamily="2" charset="-78"/>
            </a:endParaRPr>
          </a:p>
          <a:p>
            <a:pPr algn="r"/>
            <a:r>
              <a:rPr lang="fa-IR" sz="3200" dirty="0" smtClean="0">
                <a:cs typeface="B Traffic" pitchFamily="2" charset="-78"/>
              </a:rPr>
              <a:t>      </a:t>
            </a:r>
            <a:r>
              <a:rPr lang="fa-IR" sz="3200" dirty="0" smtClean="0">
                <a:solidFill>
                  <a:schemeClr val="tx1"/>
                </a:solidFill>
                <a:cs typeface="B Traffic" pitchFamily="2" charset="-78"/>
              </a:rPr>
              <a:t>      </a:t>
            </a:r>
          </a:p>
        </p:txBody>
      </p:sp>
      <p:sp>
        <p:nvSpPr>
          <p:cNvPr id="9" name="Oval 8"/>
          <p:cNvSpPr/>
          <p:nvPr/>
        </p:nvSpPr>
        <p:spPr>
          <a:xfrm>
            <a:off x="6096000" y="0"/>
            <a:ext cx="1428760" cy="107154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cs typeface="B Traffic" pitchFamily="2" charset="-78"/>
              </a:rPr>
              <a:t>شناسه</a:t>
            </a:r>
            <a:endParaRPr lang="en-US" sz="2800" dirty="0">
              <a:cs typeface="B Traffic" pitchFamily="2" charset="-78"/>
            </a:endParaRPr>
          </a:p>
        </p:txBody>
      </p:sp>
      <p:pic>
        <p:nvPicPr>
          <p:cNvPr id="1027" name="Picture 3" descr="C:\Users\satari\Desktop\انديشه 1 عكسها\png\كادر 2.png"/>
          <p:cNvPicPr>
            <a:picLocks noChangeAspect="1" noChangeArrowheads="1"/>
          </p:cNvPicPr>
          <p:nvPr/>
        </p:nvPicPr>
        <p:blipFill>
          <a:blip r:embed="rId3" cstate="print"/>
          <a:srcRect/>
          <a:stretch>
            <a:fillRect/>
          </a:stretch>
        </p:blipFill>
        <p:spPr bwMode="auto">
          <a:xfrm>
            <a:off x="5867400" y="-533400"/>
            <a:ext cx="2214578" cy="2000264"/>
          </a:xfrm>
          <a:prstGeom prst="rect">
            <a:avLst/>
          </a:prstGeom>
          <a:noFill/>
        </p:spPr>
      </p:pic>
      <p:pic>
        <p:nvPicPr>
          <p:cNvPr id="15" name="Picture 4" descr="C:\Users\satari\Desktop\انديشه 1 عكسها\png\bote1.png"/>
          <p:cNvPicPr>
            <a:picLocks noChangeAspect="1" noChangeArrowheads="1"/>
          </p:cNvPicPr>
          <p:nvPr/>
        </p:nvPicPr>
        <p:blipFill>
          <a:blip r:embed="rId4" cstate="print"/>
          <a:srcRect/>
          <a:stretch>
            <a:fillRect/>
          </a:stretch>
        </p:blipFill>
        <p:spPr bwMode="auto">
          <a:xfrm rot="1885773" flipH="1">
            <a:off x="8084677" y="4547864"/>
            <a:ext cx="817567" cy="1157279"/>
          </a:xfrm>
          <a:prstGeom prst="rect">
            <a:avLst/>
          </a:prstGeom>
          <a:noFill/>
        </p:spPr>
      </p:pic>
      <p:pic>
        <p:nvPicPr>
          <p:cNvPr id="1029" name="Picture 5" descr="C:\Users\satari\Desktop\انديشه 1 عكسها\png\bote4.png"/>
          <p:cNvPicPr>
            <a:picLocks noChangeAspect="1" noChangeArrowheads="1"/>
          </p:cNvPicPr>
          <p:nvPr/>
        </p:nvPicPr>
        <p:blipFill>
          <a:blip r:embed="rId5" cstate="print"/>
          <a:srcRect/>
          <a:stretch>
            <a:fillRect/>
          </a:stretch>
        </p:blipFill>
        <p:spPr bwMode="auto">
          <a:xfrm rot="3345093">
            <a:off x="346626" y="529504"/>
            <a:ext cx="858810" cy="1292924"/>
          </a:xfrm>
          <a:prstGeom prst="rect">
            <a:avLst/>
          </a:prstGeom>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xmlns="" val="23113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1000"/>
                                        <p:tgtEl>
                                          <p:spTgt spid="1029"/>
                                        </p:tgtEl>
                                      </p:cBhvr>
                                    </p:animEffect>
                                    <p:anim calcmode="lin" valueType="num">
                                      <p:cBhvr>
                                        <p:cTn id="13" dur="1000" fill="hold"/>
                                        <p:tgtEl>
                                          <p:spTgt spid="1029"/>
                                        </p:tgtEl>
                                        <p:attrNameLst>
                                          <p:attrName>ppt_x</p:attrName>
                                        </p:attrNameLst>
                                      </p:cBhvr>
                                      <p:tavLst>
                                        <p:tav tm="0">
                                          <p:val>
                                            <p:strVal val="#ppt_x"/>
                                          </p:val>
                                        </p:tav>
                                        <p:tav tm="100000">
                                          <p:val>
                                            <p:strVal val="#ppt_x"/>
                                          </p:val>
                                        </p:tav>
                                      </p:tavLst>
                                    </p:anim>
                                    <p:anim calcmode="lin" valueType="num">
                                      <p:cBhvr>
                                        <p:cTn id="1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2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heel(4)">
                                      <p:cBhvr>
                                        <p:cTn id="42" dur="20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p:cTn id="53"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285728"/>
            <a:ext cx="6929486" cy="1071570"/>
          </a:xfrm>
          <a:noFill/>
        </p:spPr>
        <p:style>
          <a:lnRef idx="0">
            <a:schemeClr val="accent3"/>
          </a:lnRef>
          <a:fillRef idx="3">
            <a:schemeClr val="accent3"/>
          </a:fillRef>
          <a:effectRef idx="3">
            <a:schemeClr val="accent3"/>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Homa" pitchFamily="2" charset="-78"/>
              </a:rPr>
              <a:t>شناسه درس و آزمون</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Homa"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3404916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rot="21379677">
            <a:off x="4885555" y="2310370"/>
            <a:ext cx="2678885" cy="646331"/>
          </a:xfrm>
          <a:prstGeom prst="rect">
            <a:avLst/>
          </a:prstGeom>
        </p:spPr>
        <p:txBody>
          <a:bodyPr wrap="square">
            <a:spAutoFit/>
          </a:bodyPr>
          <a:lstStyle/>
          <a:p>
            <a:pPr lvl="0" algn="r"/>
            <a:r>
              <a:rPr lang="fa-IR" b="1" dirty="0" smtClean="0">
                <a:solidFill>
                  <a:schemeClr val="bg1"/>
                </a:solidFill>
                <a:cs typeface="B Traffic" pitchFamily="2" charset="-78"/>
              </a:rPr>
              <a:t>آزمون تستي</a:t>
            </a:r>
          </a:p>
          <a:p>
            <a:pPr lvl="0" algn="r"/>
            <a:r>
              <a:rPr lang="fa-IR" b="1" dirty="0" smtClean="0">
                <a:solidFill>
                  <a:schemeClr val="bg1"/>
                </a:solidFill>
                <a:cs typeface="B Traffic" pitchFamily="2" charset="-78"/>
              </a:rPr>
              <a:t>6 نمره</a:t>
            </a:r>
            <a:endParaRPr lang="en-US" b="1" dirty="0">
              <a:solidFill>
                <a:schemeClr val="bg1"/>
              </a:solidFill>
              <a:cs typeface="B Traffic" pitchFamily="2" charset="-78"/>
            </a:endParaRPr>
          </a:p>
        </p:txBody>
      </p:sp>
      <p:sp>
        <p:nvSpPr>
          <p:cNvPr id="6" name="Rectangle 5"/>
          <p:cNvSpPr/>
          <p:nvPr/>
        </p:nvSpPr>
        <p:spPr>
          <a:xfrm rot="21359036">
            <a:off x="599269" y="2527372"/>
            <a:ext cx="4572000" cy="646331"/>
          </a:xfrm>
          <a:prstGeom prst="rect">
            <a:avLst/>
          </a:prstGeom>
        </p:spPr>
        <p:txBody>
          <a:bodyPr>
            <a:spAutoFit/>
          </a:bodyPr>
          <a:lstStyle/>
          <a:p>
            <a:pPr lvl="0" algn="ctr"/>
            <a:r>
              <a:rPr lang="fa-IR" b="1" dirty="0" smtClean="0">
                <a:solidFill>
                  <a:schemeClr val="bg1"/>
                </a:solidFill>
                <a:cs typeface="B Traffic" pitchFamily="2" charset="-78"/>
              </a:rPr>
              <a:t>آزمون تشريحي </a:t>
            </a:r>
          </a:p>
          <a:p>
            <a:pPr lvl="0" algn="ctr"/>
            <a:r>
              <a:rPr lang="fa-IR" b="1" dirty="0" smtClean="0">
                <a:solidFill>
                  <a:schemeClr val="bg1"/>
                </a:solidFill>
                <a:cs typeface="B Traffic" pitchFamily="2" charset="-78"/>
              </a:rPr>
              <a:t> 12 نمره</a:t>
            </a:r>
            <a:endParaRPr lang="en-US" b="1" dirty="0">
              <a:solidFill>
                <a:schemeClr val="bg1"/>
              </a:solidFill>
              <a:cs typeface="B Traffic" pitchFamily="2" charset="-78"/>
            </a:endParaRPr>
          </a:p>
        </p:txBody>
      </p:sp>
      <p:sp>
        <p:nvSpPr>
          <p:cNvPr id="7" name="Rectangle 6"/>
          <p:cNvSpPr/>
          <p:nvPr/>
        </p:nvSpPr>
        <p:spPr>
          <a:xfrm>
            <a:off x="4857752" y="4500570"/>
            <a:ext cx="3286148" cy="646331"/>
          </a:xfrm>
          <a:prstGeom prst="rect">
            <a:avLst/>
          </a:prstGeom>
        </p:spPr>
        <p:txBody>
          <a:bodyPr wrap="square">
            <a:spAutoFit/>
          </a:bodyPr>
          <a:lstStyle/>
          <a:p>
            <a:pPr lvl="0" algn="r" rtl="1"/>
            <a:r>
              <a:rPr lang="fa-IR" b="1" dirty="0" smtClean="0">
                <a:solidFill>
                  <a:schemeClr val="bg1"/>
                </a:solidFill>
                <a:cs typeface="B Traffic" pitchFamily="2" charset="-78"/>
              </a:rPr>
              <a:t>پاسخ به درس یا گذراندن دوره آموزش مجازی 2نمره</a:t>
            </a:r>
            <a:endParaRPr lang="en-US" b="1" dirty="0">
              <a:solidFill>
                <a:schemeClr val="bg1"/>
              </a:solidFill>
              <a:cs typeface="B Traffic" pitchFamily="2" charset="-78"/>
            </a:endParaRPr>
          </a:p>
        </p:txBody>
      </p:sp>
      <p:sp>
        <p:nvSpPr>
          <p:cNvPr id="8" name="Rectangle 7"/>
          <p:cNvSpPr/>
          <p:nvPr/>
        </p:nvSpPr>
        <p:spPr>
          <a:xfrm>
            <a:off x="1357290" y="4429132"/>
            <a:ext cx="2928926"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lvl="0" algn="ctr"/>
            <a:r>
              <a:rPr lang="fa-IR" b="1" dirty="0" smtClean="0">
                <a:solidFill>
                  <a:schemeClr val="bg1"/>
                </a:solidFill>
                <a:cs typeface="B Traffic" pitchFamily="2" charset="-78"/>
              </a:rPr>
              <a:t>هر غيبت غير مجاز</a:t>
            </a:r>
          </a:p>
          <a:p>
            <a:pPr lvl="0" algn="ctr"/>
            <a:r>
              <a:rPr lang="fa-IR" b="1" dirty="0" smtClean="0">
                <a:solidFill>
                  <a:schemeClr val="bg1"/>
                </a:solidFill>
                <a:cs typeface="B Traffic" pitchFamily="2" charset="-78"/>
              </a:rPr>
              <a:t>1 نمره منفی</a:t>
            </a:r>
            <a:endParaRPr lang="en-US" b="1" dirty="0">
              <a:solidFill>
                <a:schemeClr val="bg1"/>
              </a:solidFill>
              <a:cs typeface="B Traffic" pitchFamily="2" charset="-78"/>
            </a:endParaRPr>
          </a:p>
        </p:txBody>
      </p:sp>
      <p:sp>
        <p:nvSpPr>
          <p:cNvPr id="9" name="Oval 8"/>
          <p:cNvSpPr/>
          <p:nvPr/>
        </p:nvSpPr>
        <p:spPr>
          <a:xfrm>
            <a:off x="5181600" y="5715000"/>
            <a:ext cx="32004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1600" b="1" dirty="0" smtClean="0">
                <a:solidFill>
                  <a:srgbClr val="C00000"/>
                </a:solidFill>
              </a:rPr>
              <a:t>ارائه کنفرانس 2 نمره</a:t>
            </a:r>
            <a:endParaRPr lang="en-US" sz="1600" b="1" dirty="0">
              <a:solidFill>
                <a:srgbClr val="C00000"/>
              </a:solidFill>
            </a:endParaRPr>
          </a:p>
        </p:txBody>
      </p:sp>
      <p:sp>
        <p:nvSpPr>
          <p:cNvPr id="10" name="Oval 9"/>
          <p:cNvSpPr/>
          <p:nvPr/>
        </p:nvSpPr>
        <p:spPr>
          <a:xfrm>
            <a:off x="1752600" y="5562600"/>
            <a:ext cx="2438400" cy="1143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1200" b="1" dirty="0" smtClean="0">
                <a:solidFill>
                  <a:srgbClr val="C00000"/>
                </a:solidFill>
              </a:rPr>
              <a:t>حضور در تمامی کلاسها 1 نمره</a:t>
            </a:r>
            <a:endParaRPr lang="en-US" sz="1200" b="1" dirty="0">
              <a:solidFill>
                <a:srgbClr val="C00000"/>
              </a:solidFill>
            </a:endParaRPr>
          </a:p>
        </p:txBody>
      </p:sp>
    </p:spTree>
    <p:extLst>
      <p:ext uri="{BB962C8B-B14F-4D97-AF65-F5344CB8AC3E}">
        <p14:creationId xmlns:p14="http://schemas.microsoft.com/office/powerpoint/2010/main" xmlns="" val="204729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iterate type="lt">
                                    <p:tmPct val="5000"/>
                                  </p:iterate>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iterate type="lt">
                                    <p:tmPct val="5000"/>
                                  </p:iterate>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5244466" y="3185170"/>
            <a:ext cx="6429364" cy="916295"/>
          </a:xfrm>
          <a:prstGeom prst="rect">
            <a:avLst/>
          </a:prstGeom>
          <a:solidFill>
            <a:srgbClr val="08DBF8"/>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rtl="1"/>
            <a:r>
              <a:rPr lang="fa-IR" sz="2800" b="1" dirty="0" smtClean="0">
                <a:cs typeface="B Homa" pitchFamily="2" charset="-78"/>
              </a:rPr>
              <a:t>        فصل اول: تشكيل خانواده (پيش از ازدواج)</a:t>
            </a:r>
            <a:endParaRPr lang="en-US" sz="2800" b="1" dirty="0">
              <a:cs typeface="B Homa" pitchFamily="2" charset="-78"/>
            </a:endParaRPr>
          </a:p>
        </p:txBody>
      </p:sp>
      <p:sp>
        <p:nvSpPr>
          <p:cNvPr id="5" name="Teardrop 4"/>
          <p:cNvSpPr/>
          <p:nvPr/>
        </p:nvSpPr>
        <p:spPr>
          <a:xfrm rot="19030443" flipH="1" flipV="1">
            <a:off x="7924261" y="75661"/>
            <a:ext cx="1010891" cy="1010891"/>
          </a:xfrm>
          <a:prstGeom prst="teardrop">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pic>
        <p:nvPicPr>
          <p:cNvPr id="6" name="Picture 9" descr="C:\Users\satari\Desktop\انديشه 1 عكسها\png\uzdfghrl.png"/>
          <p:cNvPicPr>
            <a:picLocks noChangeAspect="1" noChangeArrowheads="1"/>
          </p:cNvPicPr>
          <p:nvPr/>
        </p:nvPicPr>
        <p:blipFill>
          <a:blip r:embed="rId2" cstate="print"/>
          <a:srcRect/>
          <a:stretch>
            <a:fillRect/>
          </a:stretch>
        </p:blipFill>
        <p:spPr bwMode="auto">
          <a:xfrm>
            <a:off x="7985947" y="143478"/>
            <a:ext cx="872852" cy="852774"/>
          </a:xfrm>
          <a:prstGeom prst="rect">
            <a:avLst/>
          </a:prstGeom>
          <a:noFill/>
          <a:ln>
            <a:noFill/>
          </a:ln>
        </p:spPr>
      </p:pic>
      <p:pic>
        <p:nvPicPr>
          <p:cNvPr id="9" name="Picture 2" descr="C:\Users\satari\Desktop\انديشه 1 عكسها\png\يبفurl.png"/>
          <p:cNvPicPr>
            <a:picLocks noChangeAspect="1" noChangeArrowheads="1"/>
          </p:cNvPicPr>
          <p:nvPr/>
        </p:nvPicPr>
        <p:blipFill>
          <a:blip r:embed="rId3" cstate="print"/>
          <a:srcRect/>
          <a:stretch>
            <a:fillRect/>
          </a:stretch>
        </p:blipFill>
        <p:spPr bwMode="auto">
          <a:xfrm>
            <a:off x="457200" y="0"/>
            <a:ext cx="7007325" cy="6960506"/>
          </a:xfrm>
          <a:prstGeom prst="rect">
            <a:avLst/>
          </a:prstGeom>
          <a:noFill/>
        </p:spPr>
      </p:pic>
      <p:pic>
        <p:nvPicPr>
          <p:cNvPr id="1026" name="Picture 2" descr="C:\Users\ebrahimzadeh.m\Desktop\za4-1376.jpg"/>
          <p:cNvPicPr>
            <a:picLocks noChangeAspect="1" noChangeArrowheads="1"/>
          </p:cNvPicPr>
          <p:nvPr/>
        </p:nvPicPr>
        <p:blipFill>
          <a:blip r:embed="rId4" cstate="print"/>
          <a:srcRect t="13795" b="11097"/>
          <a:stretch>
            <a:fillRect/>
          </a:stretch>
        </p:blipFill>
        <p:spPr bwMode="auto">
          <a:xfrm>
            <a:off x="1905000" y="1600200"/>
            <a:ext cx="4267200" cy="3733800"/>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000" fill="hold"/>
                                        <p:tgtEl>
                                          <p:spTgt spid="4"/>
                                        </p:tgtEl>
                                        <p:attrNameLst>
                                          <p:attrName>ppt_x</p:attrName>
                                        </p:attrNameLst>
                                      </p:cBhvr>
                                      <p:tavLst>
                                        <p:tav tm="0">
                                          <p:val>
                                            <p:strVal val="#ppt_x"/>
                                          </p:val>
                                        </p:tav>
                                        <p:tav tm="100000">
                                          <p:val>
                                            <p:strVal val="#ppt_x"/>
                                          </p:val>
                                        </p:tav>
                                      </p:tavLst>
                                    </p:anim>
                                    <p:anim calcmode="lin" valueType="num">
                                      <p:cBhvr additive="base">
                                        <p:cTn id="10" dur="2000" fill="hold"/>
                                        <p:tgtEl>
                                          <p:spTgt spid="4"/>
                                        </p:tgtEl>
                                        <p:attrNameLst>
                                          <p:attrName>ppt_y</p:attrName>
                                        </p:attrNameLst>
                                      </p:cBhvr>
                                      <p:tavLst>
                                        <p:tav tm="0">
                                          <p:val>
                                            <p:strVal val="1+#ppt_h/2"/>
                                          </p:val>
                                        </p:tav>
                                        <p:tav tm="100000">
                                          <p:val>
                                            <p:strVal val="#ppt_y"/>
                                          </p:val>
                                        </p:tav>
                                      </p:tavLst>
                                    </p:anim>
                                  </p:childTnLst>
                                </p:cTn>
                              </p:par>
                              <p:par>
                                <p:cTn id="11" presetID="3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style.rotation</p:attrName>
                                        </p:attrNameLst>
                                      </p:cBhvr>
                                      <p:tavLst>
                                        <p:tav tm="0">
                                          <p:val>
                                            <p:fltVal val="720"/>
                                          </p:val>
                                        </p:tav>
                                        <p:tav tm="100000">
                                          <p:val>
                                            <p:fltVal val="0"/>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atari\Desktop\انديشه 1 عكسها\png\يبفurl.png"/>
          <p:cNvPicPr>
            <a:picLocks noChangeAspect="1" noChangeArrowheads="1"/>
          </p:cNvPicPr>
          <p:nvPr/>
        </p:nvPicPr>
        <p:blipFill>
          <a:blip r:embed="rId2" cstate="print"/>
          <a:srcRect/>
          <a:stretch>
            <a:fillRect/>
          </a:stretch>
        </p:blipFill>
        <p:spPr bwMode="auto">
          <a:xfrm>
            <a:off x="4038600" y="914400"/>
            <a:ext cx="2667000" cy="2649181"/>
          </a:xfrm>
          <a:prstGeom prst="rect">
            <a:avLst/>
          </a:prstGeom>
          <a:noFill/>
        </p:spPr>
      </p:pic>
      <p:sp>
        <p:nvSpPr>
          <p:cNvPr id="4" name="Subtitle 2"/>
          <p:cNvSpPr>
            <a:spLocks noGrp="1"/>
          </p:cNvSpPr>
          <p:nvPr>
            <p:ph idx="1"/>
          </p:nvPr>
        </p:nvSpPr>
        <p:spPr>
          <a:xfrm>
            <a:off x="457200" y="1981200"/>
            <a:ext cx="8229600" cy="4525963"/>
          </a:xfrm>
        </p:spPr>
        <p:style>
          <a:lnRef idx="1">
            <a:schemeClr val="accent5"/>
          </a:lnRef>
          <a:fillRef idx="2">
            <a:schemeClr val="accent5"/>
          </a:fillRef>
          <a:effectRef idx="1">
            <a:schemeClr val="accent5"/>
          </a:effectRef>
          <a:fontRef idx="minor">
            <a:schemeClr val="dk1"/>
          </a:fontRef>
        </p:style>
        <p:txBody>
          <a:bodyPr>
            <a:normAutofit/>
          </a:bodyPr>
          <a:lstStyle/>
          <a:p>
            <a:pPr algn="r" rtl="1">
              <a:buNone/>
            </a:pPr>
            <a:r>
              <a:rPr lang="fa-IR" dirty="0" smtClean="0">
                <a:solidFill>
                  <a:srgbClr val="FF0000"/>
                </a:solidFill>
                <a:cs typeface="B Traffic" pitchFamily="2" charset="-78"/>
              </a:rPr>
              <a:t>نيازهاي اساسي جوان</a:t>
            </a:r>
          </a:p>
          <a:p>
            <a:pPr algn="r" rtl="1"/>
            <a:endParaRPr lang="en-US" dirty="0" smtClean="0">
              <a:solidFill>
                <a:schemeClr val="tx1"/>
              </a:solidFill>
              <a:cs typeface="B Traffic" pitchFamily="2" charset="-78"/>
            </a:endParaRPr>
          </a:p>
          <a:p>
            <a:pPr algn="r" rtl="1"/>
            <a:endParaRPr lang="en-US" dirty="0" smtClean="0">
              <a:solidFill>
                <a:schemeClr val="tx1"/>
              </a:solidFill>
              <a:cs typeface="B Traffic" pitchFamily="2" charset="-78"/>
            </a:endParaRPr>
          </a:p>
          <a:p>
            <a:pPr algn="r" rtl="1"/>
            <a:endParaRPr lang="en-US" dirty="0" smtClean="0">
              <a:solidFill>
                <a:schemeClr val="tx1"/>
              </a:solidFill>
              <a:cs typeface="B Traffic" pitchFamily="2" charset="-78"/>
            </a:endParaRPr>
          </a:p>
          <a:p>
            <a:pPr algn="r" rtl="1"/>
            <a:endParaRPr lang="en-US" dirty="0" smtClean="0">
              <a:solidFill>
                <a:schemeClr val="tx1"/>
              </a:solidFill>
              <a:cs typeface="B Traffic" pitchFamily="2" charset="-78"/>
            </a:endParaRPr>
          </a:p>
          <a:p>
            <a:pPr algn="r" rtl="1"/>
            <a:r>
              <a:rPr lang="fa-IR" dirty="0">
                <a:solidFill>
                  <a:srgbClr val="7030A0"/>
                </a:solidFill>
                <a:cs typeface="MRT_SS Three" panose="00000400000000000000" pitchFamily="2" charset="-78"/>
              </a:rPr>
              <a:t>پاسخ به نیازها در قالب </a:t>
            </a:r>
            <a:r>
              <a:rPr lang="fa-IR" dirty="0">
                <a:solidFill>
                  <a:srgbClr val="FF0000"/>
                </a:solidFill>
                <a:cs typeface="MRT_SS Three" panose="00000400000000000000" pitchFamily="2" charset="-78"/>
              </a:rPr>
              <a:t>ازدواج</a:t>
            </a:r>
          </a:p>
          <a:p>
            <a:pPr algn="r" rtl="1"/>
            <a:endParaRPr lang="en-US" dirty="0" smtClean="0">
              <a:solidFill>
                <a:schemeClr val="tx1"/>
              </a:solidFill>
              <a:cs typeface="B Traffic" pitchFamily="2" charset="-78"/>
            </a:endParaRPr>
          </a:p>
        </p:txBody>
      </p:sp>
      <p:sp>
        <p:nvSpPr>
          <p:cNvPr id="5" name="Rounded Rectangle 4"/>
          <p:cNvSpPr/>
          <p:nvPr/>
        </p:nvSpPr>
        <p:spPr>
          <a:xfrm>
            <a:off x="2286001" y="142939"/>
            <a:ext cx="4191000" cy="704537"/>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rgbClr val="FF0000"/>
              </a:solidFill>
            </a:endParaRPr>
          </a:p>
        </p:txBody>
      </p:sp>
      <p:sp>
        <p:nvSpPr>
          <p:cNvPr id="6" name="Rectangle 5"/>
          <p:cNvSpPr/>
          <p:nvPr/>
        </p:nvSpPr>
        <p:spPr>
          <a:xfrm>
            <a:off x="2105029" y="231864"/>
            <a:ext cx="469761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3200" dirty="0" smtClean="0">
                <a:cs typeface="B Homa" pitchFamily="2" charset="-78"/>
              </a:rPr>
              <a:t>ضرورت ازدواج</a:t>
            </a:r>
            <a:r>
              <a:rPr lang="en-US" sz="3200" dirty="0" smtClean="0">
                <a:cs typeface="B Homa" pitchFamily="2" charset="-78"/>
              </a:rPr>
              <a:t>.1</a:t>
            </a:r>
            <a:endParaRPr lang="en-US" sz="3200" b="1" cap="none" spc="0" dirty="0">
              <a:ln w="11430"/>
              <a:solidFill>
                <a:srgbClr val="C00000"/>
              </a:solidFill>
              <a:cs typeface="B Homa" pitchFamily="2" charset="-78"/>
            </a:endParaRPr>
          </a:p>
        </p:txBody>
      </p:sp>
      <p:pic>
        <p:nvPicPr>
          <p:cNvPr id="7"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2083269" y="104578"/>
            <a:ext cx="520549" cy="783677"/>
          </a:xfrm>
          <a:prstGeom prst="rect">
            <a:avLst/>
          </a:prstGeom>
          <a:noFill/>
        </p:spPr>
      </p:pic>
      <p:pic>
        <p:nvPicPr>
          <p:cNvPr id="8"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6147278" y="98731"/>
            <a:ext cx="520549" cy="783677"/>
          </a:xfrm>
          <a:prstGeom prst="rect">
            <a:avLst/>
          </a:prstGeom>
          <a:noFill/>
        </p:spPr>
      </p:pic>
      <p:sp>
        <p:nvSpPr>
          <p:cNvPr id="10" name="Rectangle 9"/>
          <p:cNvSpPr/>
          <p:nvPr/>
        </p:nvSpPr>
        <p:spPr>
          <a:xfrm>
            <a:off x="6622726" y="1305580"/>
            <a:ext cx="2064074"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r" rtl="1">
              <a:buNone/>
            </a:pPr>
            <a:r>
              <a:rPr lang="fa-IR" sz="2800" dirty="0" smtClean="0">
                <a:cs typeface="B Traffic" pitchFamily="2" charset="-78"/>
              </a:rPr>
              <a:t> پاسخ به نياز</a:t>
            </a:r>
          </a:p>
        </p:txBody>
      </p:sp>
      <p:graphicFrame>
        <p:nvGraphicFramePr>
          <p:cNvPr id="9" name="Diagram 8"/>
          <p:cNvGraphicFramePr/>
          <p:nvPr/>
        </p:nvGraphicFramePr>
        <p:xfrm>
          <a:off x="-304800" y="990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800" decel="100000"/>
                                        <p:tgtEl>
                                          <p:spTgt spid="10"/>
                                        </p:tgtEl>
                                      </p:cBhvr>
                                    </p:animEffect>
                                    <p:anim calcmode="lin" valueType="num">
                                      <p:cBhvr>
                                        <p:cTn id="30" dur="800" decel="100000" fill="hold"/>
                                        <p:tgtEl>
                                          <p:spTgt spid="10"/>
                                        </p:tgtEl>
                                        <p:attrNameLst>
                                          <p:attrName>style.rotation</p:attrName>
                                        </p:attrNameLst>
                                      </p:cBhvr>
                                      <p:tavLst>
                                        <p:tav tm="0">
                                          <p:val>
                                            <p:fltVal val="-90"/>
                                          </p:val>
                                        </p:tav>
                                        <p:tav tm="100000">
                                          <p:val>
                                            <p:fltVal val="0"/>
                                          </p:val>
                                        </p:tav>
                                      </p:tavLst>
                                    </p:anim>
                                    <p:anim calcmode="lin" valueType="num">
                                      <p:cBhvr>
                                        <p:cTn id="31" dur="800" decel="100000" fill="hold"/>
                                        <p:tgtEl>
                                          <p:spTgt spid="10"/>
                                        </p:tgtEl>
                                        <p:attrNameLst>
                                          <p:attrName>ppt_x</p:attrName>
                                        </p:attrNameLst>
                                      </p:cBhvr>
                                      <p:tavLst>
                                        <p:tav tm="0">
                                          <p:val>
                                            <p:strVal val="#ppt_x+0.4"/>
                                          </p:val>
                                        </p:tav>
                                        <p:tav tm="100000">
                                          <p:val>
                                            <p:strVal val="#ppt_x-0.05"/>
                                          </p:val>
                                        </p:tav>
                                      </p:tavLst>
                                    </p:anim>
                                    <p:anim calcmode="lin" valueType="num">
                                      <p:cBhvr>
                                        <p:cTn id="32" dur="800" decel="100000" fill="hold"/>
                                        <p:tgtEl>
                                          <p:spTgt spid="10"/>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anim calcmode="lin" valueType="num">
                                      <p:cBhvr additive="base">
                                        <p:cTn id="39" dur="500" fill="hold"/>
                                        <p:tgtEl>
                                          <p:spTgt spid="4">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additive="base">
                                        <p:cTn id="4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 calcmode="lin" valueType="num">
                                      <p:cBhvr>
                                        <p:cTn id="59" dur="1000" fill="hold"/>
                                        <p:tgtEl>
                                          <p:spTgt spid="9"/>
                                        </p:tgtEl>
                                        <p:attrNameLst>
                                          <p:attrName>style.rotation</p:attrName>
                                        </p:attrNameLst>
                                      </p:cBhvr>
                                      <p:tavLst>
                                        <p:tav tm="0">
                                          <p:val>
                                            <p:fltVal val="360"/>
                                          </p:val>
                                        </p:tav>
                                        <p:tav tm="100000">
                                          <p:val>
                                            <p:fltVal val="0"/>
                                          </p:val>
                                        </p:tav>
                                      </p:tavLst>
                                    </p:anim>
                                    <p:animEffect transition="in" filter="fade">
                                      <p:cBhvr>
                                        <p:cTn id="60" dur="1000"/>
                                        <p:tgtEl>
                                          <p:spTgt spid="9"/>
                                        </p:tgtEl>
                                      </p:cBhvr>
                                    </p:animEffect>
                                  </p:childTnLst>
                                </p:cTn>
                              </p:par>
                              <p:par>
                                <p:cTn id="61" presetID="35"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anim calcmode="lin" valueType="num">
                                      <p:cBhvr>
                                        <p:cTn id="64" dur="2000" fill="hold"/>
                                        <p:tgtEl>
                                          <p:spTgt spid="11"/>
                                        </p:tgtEl>
                                        <p:attrNameLst>
                                          <p:attrName>style.rotation</p:attrName>
                                        </p:attrNameLst>
                                      </p:cBhvr>
                                      <p:tavLst>
                                        <p:tav tm="0">
                                          <p:val>
                                            <p:fltVal val="720"/>
                                          </p:val>
                                        </p:tav>
                                        <p:tav tm="100000">
                                          <p:val>
                                            <p:fltVal val="0"/>
                                          </p:val>
                                        </p:tav>
                                      </p:tavLst>
                                    </p:anim>
                                    <p:anim calcmode="lin" valueType="num">
                                      <p:cBhvr>
                                        <p:cTn id="65" dur="2000" fill="hold"/>
                                        <p:tgtEl>
                                          <p:spTgt spid="11"/>
                                        </p:tgtEl>
                                        <p:attrNameLst>
                                          <p:attrName>ppt_h</p:attrName>
                                        </p:attrNameLst>
                                      </p:cBhvr>
                                      <p:tavLst>
                                        <p:tav tm="0">
                                          <p:val>
                                            <p:fltVal val="0"/>
                                          </p:val>
                                        </p:tav>
                                        <p:tav tm="100000">
                                          <p:val>
                                            <p:strVal val="#ppt_h"/>
                                          </p:val>
                                        </p:tav>
                                      </p:tavLst>
                                    </p:anim>
                                    <p:anim calcmode="lin" valueType="num">
                                      <p:cBhvr>
                                        <p:cTn id="66"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P spid="6" grpId="0"/>
      <p:bldP spid="10" grpId="0" animBg="1"/>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0"/>
            <a:ext cx="8458200" cy="1371600"/>
          </a:xfrm>
        </p:spPr>
        <p:style>
          <a:lnRef idx="1">
            <a:schemeClr val="accent1"/>
          </a:lnRef>
          <a:fillRef idx="2">
            <a:schemeClr val="accent1"/>
          </a:fillRef>
          <a:effectRef idx="1">
            <a:schemeClr val="accent1"/>
          </a:effectRef>
          <a:fontRef idx="minor">
            <a:schemeClr val="dk1"/>
          </a:fontRef>
        </p:style>
        <p:txBody>
          <a:bodyPr>
            <a:normAutofit/>
          </a:bodyPr>
          <a:lstStyle/>
          <a:p>
            <a:pPr algn="r" rtl="1">
              <a:buNone/>
            </a:pPr>
            <a:r>
              <a:rPr lang="fa-IR" sz="2800" dirty="0" smtClean="0">
                <a:solidFill>
                  <a:srgbClr val="C00000"/>
                </a:solidFill>
                <a:cs typeface="B Traffic" pitchFamily="2" charset="-78"/>
              </a:rPr>
              <a:t>ضرورت ارتباط:</a:t>
            </a:r>
            <a:endParaRPr lang="en-US" sz="2800" dirty="0" smtClean="0">
              <a:solidFill>
                <a:srgbClr val="C00000"/>
              </a:solidFill>
              <a:cs typeface="B Traffic" pitchFamily="2" charset="-78"/>
            </a:endParaRPr>
          </a:p>
          <a:p>
            <a:pPr algn="r" rtl="1">
              <a:buNone/>
            </a:pPr>
            <a:r>
              <a:rPr lang="fa-IR" sz="2800" dirty="0" smtClean="0">
                <a:solidFill>
                  <a:srgbClr val="C00000"/>
                </a:solidFill>
                <a:cs typeface="B Traffic" pitchFamily="2" charset="-78"/>
              </a:rPr>
              <a:t> </a:t>
            </a:r>
            <a:r>
              <a:rPr lang="fa-IR" sz="2800" dirty="0" smtClean="0">
                <a:solidFill>
                  <a:srgbClr val="0070C0"/>
                </a:solidFill>
                <a:cs typeface="B Traffic" pitchFamily="2" charset="-78"/>
              </a:rPr>
              <a:t>انسان مدني‌الطبع است و براي زندگي بايد تعامل داشته باشد.</a:t>
            </a:r>
            <a:endParaRPr lang="en-US" sz="2800" dirty="0" smtClean="0">
              <a:solidFill>
                <a:srgbClr val="0070C0"/>
              </a:solidFill>
              <a:cs typeface="B Traffic" pitchFamily="2" charset="-78"/>
            </a:endParaRPr>
          </a:p>
        </p:txBody>
      </p:sp>
      <p:sp>
        <p:nvSpPr>
          <p:cNvPr id="7" name="Rounded Rectangle 6"/>
          <p:cNvSpPr/>
          <p:nvPr/>
        </p:nvSpPr>
        <p:spPr>
          <a:xfrm>
            <a:off x="4551158" y="228600"/>
            <a:ext cx="4191000" cy="704537"/>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rgbClr val="FF0000"/>
              </a:solidFill>
            </a:endParaRPr>
          </a:p>
        </p:txBody>
      </p:sp>
      <p:sp>
        <p:nvSpPr>
          <p:cNvPr id="8" name="Rectangle 7"/>
          <p:cNvSpPr/>
          <p:nvPr/>
        </p:nvSpPr>
        <p:spPr>
          <a:xfrm>
            <a:off x="4370186" y="317525"/>
            <a:ext cx="469761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rtl="1">
              <a:spcBef>
                <a:spcPct val="0"/>
              </a:spcBef>
            </a:pPr>
            <a:r>
              <a:rPr lang="en-US" sz="4000" dirty="0" smtClean="0"/>
              <a:t>2</a:t>
            </a:r>
            <a:r>
              <a:rPr lang="fa-IR" sz="4000" dirty="0" smtClean="0"/>
              <a:t>- ارتباط</a:t>
            </a:r>
            <a:endParaRPr lang="en-US" sz="4000" dirty="0">
              <a:solidFill>
                <a:srgbClr val="FFFF00"/>
              </a:solidFill>
              <a:cs typeface="B Mitra" pitchFamily="2" charset="-78"/>
            </a:endParaRPr>
          </a:p>
        </p:txBody>
      </p:sp>
      <p:pic>
        <p:nvPicPr>
          <p:cNvPr id="9" name="Picture 4" descr="C:\Users\satari\Desktop\انديشه 1 عكسها\png\bote1.png"/>
          <p:cNvPicPr>
            <a:picLocks noChangeAspect="1" noChangeArrowheads="1"/>
          </p:cNvPicPr>
          <p:nvPr/>
        </p:nvPicPr>
        <p:blipFill>
          <a:blip r:embed="rId2" cstate="print"/>
          <a:srcRect/>
          <a:stretch>
            <a:fillRect/>
          </a:stretch>
        </p:blipFill>
        <p:spPr bwMode="auto">
          <a:xfrm rot="21367652" flipV="1">
            <a:off x="4348426" y="190239"/>
            <a:ext cx="520549" cy="783677"/>
          </a:xfrm>
          <a:prstGeom prst="rect">
            <a:avLst/>
          </a:prstGeom>
          <a:noFill/>
        </p:spPr>
      </p:pic>
      <p:pic>
        <p:nvPicPr>
          <p:cNvPr id="10" name="Picture 4" descr="C:\Users\satari\Desktop\انديشه 1 عكسها\png\bote1.png"/>
          <p:cNvPicPr>
            <a:picLocks noChangeAspect="1" noChangeArrowheads="1"/>
          </p:cNvPicPr>
          <p:nvPr/>
        </p:nvPicPr>
        <p:blipFill>
          <a:blip r:embed="rId2" cstate="print"/>
          <a:srcRect/>
          <a:stretch>
            <a:fillRect/>
          </a:stretch>
        </p:blipFill>
        <p:spPr bwMode="auto">
          <a:xfrm rot="21127063" flipH="1">
            <a:off x="8412435" y="184392"/>
            <a:ext cx="520549" cy="783677"/>
          </a:xfrm>
          <a:prstGeom prst="rect">
            <a:avLst/>
          </a:prstGeom>
          <a:noFill/>
        </p:spPr>
      </p:pic>
      <p:sp>
        <p:nvSpPr>
          <p:cNvPr id="11" name="Rectangle 10"/>
          <p:cNvSpPr/>
          <p:nvPr/>
        </p:nvSpPr>
        <p:spPr>
          <a:xfrm>
            <a:off x="5562600" y="2721114"/>
            <a:ext cx="3276600" cy="70788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rtl="1"/>
            <a:r>
              <a:rPr lang="fa-IR" sz="4000" dirty="0" smtClean="0">
                <a:cs typeface="B Homa" pitchFamily="2" charset="-78"/>
              </a:rPr>
              <a:t>تعريف ارتباط</a:t>
            </a:r>
            <a:endParaRPr lang="en-US" sz="4000" dirty="0" smtClean="0">
              <a:cs typeface="B Homa" pitchFamily="2" charset="-78"/>
            </a:endParaRPr>
          </a:p>
        </p:txBody>
      </p:sp>
      <p:pic>
        <p:nvPicPr>
          <p:cNvPr id="12" name="Picture 2" descr="C:\Users\satari\Desktop\انديشه 1 عكسها\png\AN071TR.PNG"/>
          <p:cNvPicPr>
            <a:picLocks noChangeAspect="1" noChangeArrowheads="1"/>
          </p:cNvPicPr>
          <p:nvPr/>
        </p:nvPicPr>
        <p:blipFill>
          <a:blip r:embed="rId3" cstate="print"/>
          <a:srcRect b="9486"/>
          <a:stretch>
            <a:fillRect/>
          </a:stretch>
        </p:blipFill>
        <p:spPr bwMode="auto">
          <a:xfrm flipH="1" flipV="1">
            <a:off x="5638800" y="2814898"/>
            <a:ext cx="609600" cy="515816"/>
          </a:xfrm>
          <a:prstGeom prst="rect">
            <a:avLst/>
          </a:prstGeom>
          <a:noFill/>
        </p:spPr>
      </p:pic>
      <p:sp>
        <p:nvSpPr>
          <p:cNvPr id="13" name="Title 1"/>
          <p:cNvSpPr txBox="1">
            <a:spLocks/>
          </p:cNvSpPr>
          <p:nvPr/>
        </p:nvSpPr>
        <p:spPr>
          <a:xfrm>
            <a:off x="5598842" y="3540412"/>
            <a:ext cx="3120738" cy="7355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algn="ctr" rtl="1">
              <a:buNone/>
            </a:pPr>
            <a:r>
              <a:rPr lang="fa-IR" sz="4000" dirty="0" smtClean="0">
                <a:solidFill>
                  <a:srgbClr val="FF0000"/>
                </a:solidFill>
                <a:cs typeface="B Traffic" pitchFamily="2" charset="-78"/>
              </a:rPr>
              <a:t>1</a:t>
            </a:r>
            <a:r>
              <a:rPr lang="fa-IR" sz="4000" dirty="0" smtClean="0">
                <a:cs typeface="B Traffic" pitchFamily="2" charset="-78"/>
              </a:rPr>
              <a:t>- لغوي:</a:t>
            </a:r>
            <a:endParaRPr lang="fa-IR" sz="4000" dirty="0" smtClean="0">
              <a:cs typeface="B Homa" pitchFamily="2" charset="-78"/>
            </a:endParaRPr>
          </a:p>
        </p:txBody>
      </p:sp>
      <p:pic>
        <p:nvPicPr>
          <p:cNvPr id="14" name="Picture 2" descr="C:\Users\ghiyasvand\Desktop\png\bote2.pn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flipH="1" flipV="1">
            <a:off x="8290951" y="3505200"/>
            <a:ext cx="700649" cy="873412"/>
          </a:xfrm>
          <a:prstGeom prst="rect">
            <a:avLst/>
          </a:prstGeom>
          <a:noFill/>
        </p:spPr>
      </p:pic>
      <p:sp>
        <p:nvSpPr>
          <p:cNvPr id="15" name="Rounded Rectangle 14"/>
          <p:cNvSpPr/>
          <p:nvPr/>
        </p:nvSpPr>
        <p:spPr>
          <a:xfrm>
            <a:off x="381000" y="3540412"/>
            <a:ext cx="56388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sz="2800" dirty="0" smtClean="0">
                <a:cs typeface="B Traffic" pitchFamily="2" charset="-78"/>
              </a:rPr>
              <a:t>مراوده، مكالمه، ربط دادن</a:t>
            </a:r>
            <a:endParaRPr lang="en-US" sz="2800" dirty="0" smtClean="0">
              <a:cs typeface="B Traffic" pitchFamily="2" charset="-78"/>
            </a:endParaRPr>
          </a:p>
        </p:txBody>
      </p:sp>
      <p:sp>
        <p:nvSpPr>
          <p:cNvPr id="16" name="Title 1"/>
          <p:cNvSpPr txBox="1">
            <a:spLocks/>
          </p:cNvSpPr>
          <p:nvPr/>
        </p:nvSpPr>
        <p:spPr>
          <a:xfrm>
            <a:off x="5598842" y="4495800"/>
            <a:ext cx="3120738" cy="735500"/>
          </a:xfrm>
          <a:prstGeom prst="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p>
            <a:pPr algn="ctr" rtl="1">
              <a:buNone/>
            </a:pPr>
            <a:r>
              <a:rPr lang="fa-IR" sz="4000" dirty="0" smtClean="0">
                <a:solidFill>
                  <a:srgbClr val="FF0000"/>
                </a:solidFill>
                <a:cs typeface="B Traffic" pitchFamily="2" charset="-78"/>
              </a:rPr>
              <a:t>2</a:t>
            </a:r>
            <a:r>
              <a:rPr lang="fa-IR" sz="4000" dirty="0" smtClean="0">
                <a:cs typeface="B Traffic" pitchFamily="2" charset="-78"/>
              </a:rPr>
              <a:t>- اصطلاحي:</a:t>
            </a:r>
            <a:endParaRPr lang="fa-IR" sz="4000" dirty="0" smtClean="0">
              <a:cs typeface="B Homa" pitchFamily="2" charset="-78"/>
            </a:endParaRPr>
          </a:p>
        </p:txBody>
      </p:sp>
      <p:pic>
        <p:nvPicPr>
          <p:cNvPr id="17" name="Picture 2" descr="C:\Users\ghiyasvand\Desktop\png\bote2.pn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flipH="1" flipV="1">
            <a:off x="8290951" y="4460588"/>
            <a:ext cx="700649" cy="873412"/>
          </a:xfrm>
          <a:prstGeom prst="rect">
            <a:avLst/>
          </a:prstGeom>
          <a:noFill/>
        </p:spPr>
      </p:pic>
      <p:sp>
        <p:nvSpPr>
          <p:cNvPr id="18" name="Rounded Rectangle 17"/>
          <p:cNvSpPr/>
          <p:nvPr/>
        </p:nvSpPr>
        <p:spPr>
          <a:xfrm>
            <a:off x="381000" y="4495800"/>
            <a:ext cx="5638800" cy="76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rtl="1"/>
            <a:r>
              <a:rPr lang="fa-IR" sz="2800" dirty="0" smtClean="0">
                <a:cs typeface="B Traffic" pitchFamily="2" charset="-78"/>
              </a:rPr>
              <a:t>فرآيند ارسال و دريافت پيام</a:t>
            </a:r>
            <a:endParaRPr lang="en-US" sz="2800" dirty="0" smtClean="0">
              <a:cs typeface="B Traffic" pitchFamily="2" charset="-78"/>
            </a:endParaRPr>
          </a:p>
        </p:txBody>
      </p:sp>
      <p:pic>
        <p:nvPicPr>
          <p:cNvPr id="2050" name="Picture 2" descr="C:\Users\ebrahimzadeh.m\Desktop\عکس 2\50182672211932261071861838319110312610474231.jpg"/>
          <p:cNvPicPr>
            <a:picLocks noChangeAspect="1" noChangeArrowheads="1"/>
          </p:cNvPicPr>
          <p:nvPr/>
        </p:nvPicPr>
        <p:blipFill>
          <a:blip r:embed="rId5" cstate="print"/>
          <a:srcRect/>
          <a:stretch>
            <a:fillRect/>
          </a:stretch>
        </p:blipFill>
        <p:spPr bwMode="auto">
          <a:xfrm>
            <a:off x="381000" y="152400"/>
            <a:ext cx="2819400" cy="3289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360"/>
                                          </p:val>
                                        </p:tav>
                                        <p:tav tm="100000">
                                          <p:val>
                                            <p:fltVal val="0"/>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ppt_x</p:attrName>
                                        </p:attrNameLst>
                                      </p:cBhvr>
                                      <p:tavLst>
                                        <p:tav tm="0">
                                          <p:val>
                                            <p:strVal val="#ppt_x-.2"/>
                                          </p:val>
                                        </p:tav>
                                        <p:tav tm="100000">
                                          <p:val>
                                            <p:strVal val="#ppt_x"/>
                                          </p:val>
                                        </p:tav>
                                      </p:tavLst>
                                    </p:anim>
                                    <p:anim calcmode="lin" valueType="num">
                                      <p:cBhvr>
                                        <p:cTn id="4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
                                        </p:tgtEl>
                                      </p:cBhvr>
                                    </p:animEffect>
                                  </p:childTnLst>
                                </p:cTn>
                              </p:par>
                              <p:par>
                                <p:cTn id="46" presetID="29"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ppt_x</p:attrName>
                                        </p:attrNameLst>
                                      </p:cBhvr>
                                      <p:tavLst>
                                        <p:tav tm="0">
                                          <p:val>
                                            <p:strVal val="#ppt_x-.2"/>
                                          </p:val>
                                        </p:tav>
                                        <p:tav tm="100000">
                                          <p:val>
                                            <p:strVal val="#ppt_x"/>
                                          </p:val>
                                        </p:tav>
                                      </p:tavLst>
                                    </p:anim>
                                    <p:anim calcmode="lin" valueType="num">
                                      <p:cBhvr>
                                        <p:cTn id="4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80">
                                          <p:stCondLst>
                                            <p:cond delay="0"/>
                                          </p:stCondLst>
                                        </p:cTn>
                                        <p:tgtEl>
                                          <p:spTgt spid="15"/>
                                        </p:tgtEl>
                                      </p:cBhvr>
                                    </p:animEffect>
                                    <p:anim calcmode="lin" valueType="num">
                                      <p:cBhvr>
                                        <p:cTn id="5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gtEl>
                                      </p:cBhvr>
                                      <p:to x="100000" y="60000"/>
                                    </p:animScale>
                                    <p:animScale>
                                      <p:cBhvr>
                                        <p:cTn id="62" dur="166" decel="50000">
                                          <p:stCondLst>
                                            <p:cond delay="676"/>
                                          </p:stCondLst>
                                        </p:cTn>
                                        <p:tgtEl>
                                          <p:spTgt spid="15"/>
                                        </p:tgtEl>
                                      </p:cBhvr>
                                      <p:to x="100000" y="100000"/>
                                    </p:animScale>
                                    <p:animScale>
                                      <p:cBhvr>
                                        <p:cTn id="63" dur="26">
                                          <p:stCondLst>
                                            <p:cond delay="1312"/>
                                          </p:stCondLst>
                                        </p:cTn>
                                        <p:tgtEl>
                                          <p:spTgt spid="15"/>
                                        </p:tgtEl>
                                      </p:cBhvr>
                                      <p:to x="100000" y="80000"/>
                                    </p:animScale>
                                    <p:animScale>
                                      <p:cBhvr>
                                        <p:cTn id="64" dur="166" decel="50000">
                                          <p:stCondLst>
                                            <p:cond delay="1338"/>
                                          </p:stCondLst>
                                        </p:cTn>
                                        <p:tgtEl>
                                          <p:spTgt spid="15"/>
                                        </p:tgtEl>
                                      </p:cBhvr>
                                      <p:to x="100000" y="100000"/>
                                    </p:animScale>
                                    <p:animScale>
                                      <p:cBhvr>
                                        <p:cTn id="65" dur="26">
                                          <p:stCondLst>
                                            <p:cond delay="1642"/>
                                          </p:stCondLst>
                                        </p:cTn>
                                        <p:tgtEl>
                                          <p:spTgt spid="15"/>
                                        </p:tgtEl>
                                      </p:cBhvr>
                                      <p:to x="100000" y="90000"/>
                                    </p:animScale>
                                    <p:animScale>
                                      <p:cBhvr>
                                        <p:cTn id="66" dur="166" decel="50000">
                                          <p:stCondLst>
                                            <p:cond delay="1668"/>
                                          </p:stCondLst>
                                        </p:cTn>
                                        <p:tgtEl>
                                          <p:spTgt spid="15"/>
                                        </p:tgtEl>
                                      </p:cBhvr>
                                      <p:to x="100000" y="100000"/>
                                    </p:animScale>
                                    <p:animScale>
                                      <p:cBhvr>
                                        <p:cTn id="67" dur="26">
                                          <p:stCondLst>
                                            <p:cond delay="1808"/>
                                          </p:stCondLst>
                                        </p:cTn>
                                        <p:tgtEl>
                                          <p:spTgt spid="15"/>
                                        </p:tgtEl>
                                      </p:cBhvr>
                                      <p:to x="100000" y="95000"/>
                                    </p:animScale>
                                    <p:animScale>
                                      <p:cBhvr>
                                        <p:cTn id="68" dur="166" decel="50000">
                                          <p:stCondLst>
                                            <p:cond delay="1834"/>
                                          </p:stCondLst>
                                        </p:cTn>
                                        <p:tgtEl>
                                          <p:spTgt spid="15"/>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9"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ppt_x</p:attrName>
                                        </p:attrNameLst>
                                      </p:cBhvr>
                                      <p:tavLst>
                                        <p:tav tm="0">
                                          <p:val>
                                            <p:strVal val="#ppt_x-.2"/>
                                          </p:val>
                                        </p:tav>
                                        <p:tav tm="100000">
                                          <p:val>
                                            <p:strVal val="#ppt_x"/>
                                          </p:val>
                                        </p:tav>
                                      </p:tavLst>
                                    </p:anim>
                                    <p:anim calcmode="lin" valueType="num">
                                      <p:cBhvr>
                                        <p:cTn id="7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6"/>
                                        </p:tgtEl>
                                      </p:cBhvr>
                                    </p:animEffect>
                                  </p:childTnLst>
                                </p:cTn>
                              </p:par>
                              <p:par>
                                <p:cTn id="76" presetID="29"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1000" fill="hold"/>
                                        <p:tgtEl>
                                          <p:spTgt spid="17"/>
                                        </p:tgtEl>
                                        <p:attrNameLst>
                                          <p:attrName>ppt_x</p:attrName>
                                        </p:attrNameLst>
                                      </p:cBhvr>
                                      <p:tavLst>
                                        <p:tav tm="0">
                                          <p:val>
                                            <p:strVal val="#ppt_x-.2"/>
                                          </p:val>
                                        </p:tav>
                                        <p:tav tm="100000">
                                          <p:val>
                                            <p:strVal val="#ppt_x"/>
                                          </p:val>
                                        </p:tav>
                                      </p:tavLst>
                                    </p:anim>
                                    <p:anim calcmode="lin" valueType="num">
                                      <p:cBhvr>
                                        <p:cTn id="7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down)">
                                      <p:cBhvr>
                                        <p:cTn id="85" dur="580">
                                          <p:stCondLst>
                                            <p:cond delay="0"/>
                                          </p:stCondLst>
                                        </p:cTn>
                                        <p:tgtEl>
                                          <p:spTgt spid="18"/>
                                        </p:tgtEl>
                                      </p:cBhvr>
                                    </p:animEffect>
                                    <p:anim calcmode="lin" valueType="num">
                                      <p:cBhvr>
                                        <p:cTn id="8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1" dur="26">
                                          <p:stCondLst>
                                            <p:cond delay="650"/>
                                          </p:stCondLst>
                                        </p:cTn>
                                        <p:tgtEl>
                                          <p:spTgt spid="18"/>
                                        </p:tgtEl>
                                      </p:cBhvr>
                                      <p:to x="100000" y="60000"/>
                                    </p:animScale>
                                    <p:animScale>
                                      <p:cBhvr>
                                        <p:cTn id="92" dur="166" decel="50000">
                                          <p:stCondLst>
                                            <p:cond delay="676"/>
                                          </p:stCondLst>
                                        </p:cTn>
                                        <p:tgtEl>
                                          <p:spTgt spid="18"/>
                                        </p:tgtEl>
                                      </p:cBhvr>
                                      <p:to x="100000" y="100000"/>
                                    </p:animScale>
                                    <p:animScale>
                                      <p:cBhvr>
                                        <p:cTn id="93" dur="26">
                                          <p:stCondLst>
                                            <p:cond delay="1312"/>
                                          </p:stCondLst>
                                        </p:cTn>
                                        <p:tgtEl>
                                          <p:spTgt spid="18"/>
                                        </p:tgtEl>
                                      </p:cBhvr>
                                      <p:to x="100000" y="80000"/>
                                    </p:animScale>
                                    <p:animScale>
                                      <p:cBhvr>
                                        <p:cTn id="94" dur="166" decel="50000">
                                          <p:stCondLst>
                                            <p:cond delay="1338"/>
                                          </p:stCondLst>
                                        </p:cTn>
                                        <p:tgtEl>
                                          <p:spTgt spid="18"/>
                                        </p:tgtEl>
                                      </p:cBhvr>
                                      <p:to x="100000" y="100000"/>
                                    </p:animScale>
                                    <p:animScale>
                                      <p:cBhvr>
                                        <p:cTn id="95" dur="26">
                                          <p:stCondLst>
                                            <p:cond delay="1642"/>
                                          </p:stCondLst>
                                        </p:cTn>
                                        <p:tgtEl>
                                          <p:spTgt spid="18"/>
                                        </p:tgtEl>
                                      </p:cBhvr>
                                      <p:to x="100000" y="90000"/>
                                    </p:animScale>
                                    <p:animScale>
                                      <p:cBhvr>
                                        <p:cTn id="96" dur="166" decel="50000">
                                          <p:stCondLst>
                                            <p:cond delay="1668"/>
                                          </p:stCondLst>
                                        </p:cTn>
                                        <p:tgtEl>
                                          <p:spTgt spid="18"/>
                                        </p:tgtEl>
                                      </p:cBhvr>
                                      <p:to x="100000" y="100000"/>
                                    </p:animScale>
                                    <p:animScale>
                                      <p:cBhvr>
                                        <p:cTn id="97" dur="26">
                                          <p:stCondLst>
                                            <p:cond delay="1808"/>
                                          </p:stCondLst>
                                        </p:cTn>
                                        <p:tgtEl>
                                          <p:spTgt spid="18"/>
                                        </p:tgtEl>
                                      </p:cBhvr>
                                      <p:to x="100000" y="95000"/>
                                    </p:animScale>
                                    <p:animScale>
                                      <p:cBhvr>
                                        <p:cTn id="98" dur="166" decel="50000">
                                          <p:stCondLst>
                                            <p:cond delay="1834"/>
                                          </p:stCondLst>
                                        </p:cTn>
                                        <p:tgtEl>
                                          <p:spTgt spid="18"/>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7" presetClass="entr" presetSubtype="10" fill="hold" nodeType="clickEffect">
                                  <p:stCondLst>
                                    <p:cond delay="0"/>
                                  </p:stCondLst>
                                  <p:childTnLst>
                                    <p:set>
                                      <p:cBhvr>
                                        <p:cTn id="102" dur="1" fill="hold">
                                          <p:stCondLst>
                                            <p:cond delay="0"/>
                                          </p:stCondLst>
                                        </p:cTn>
                                        <p:tgtEl>
                                          <p:spTgt spid="2050"/>
                                        </p:tgtEl>
                                        <p:attrNameLst>
                                          <p:attrName>style.visibility</p:attrName>
                                        </p:attrNameLst>
                                      </p:cBhvr>
                                      <p:to>
                                        <p:strVal val="visible"/>
                                      </p:to>
                                    </p:set>
                                    <p:anim calcmode="lin" valueType="num">
                                      <p:cBhvr>
                                        <p:cTn id="103" dur="500" fill="hold"/>
                                        <p:tgtEl>
                                          <p:spTgt spid="2050"/>
                                        </p:tgtEl>
                                        <p:attrNameLst>
                                          <p:attrName>ppt_w</p:attrName>
                                        </p:attrNameLst>
                                      </p:cBhvr>
                                      <p:tavLst>
                                        <p:tav tm="0">
                                          <p:val>
                                            <p:fltVal val="0"/>
                                          </p:val>
                                        </p:tav>
                                        <p:tav tm="100000">
                                          <p:val>
                                            <p:strVal val="#ppt_w"/>
                                          </p:val>
                                        </p:tav>
                                      </p:tavLst>
                                    </p:anim>
                                    <p:anim calcmode="lin" valueType="num">
                                      <p:cBhvr>
                                        <p:cTn id="104"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7" presetClass="entr" presetSubtype="10" fill="hold" grpId="0" nodeType="clickEffect">
                                  <p:stCondLst>
                                    <p:cond delay="0"/>
                                  </p:stCondLst>
                                  <p:childTnLst>
                                    <p:set>
                                      <p:cBhvr>
                                        <p:cTn id="108" dur="1" fill="hold">
                                          <p:stCondLst>
                                            <p:cond delay="0"/>
                                          </p:stCondLst>
                                        </p:cTn>
                                        <p:tgtEl>
                                          <p:spTgt spid="3">
                                            <p:bg/>
                                          </p:spTgt>
                                        </p:tgtEl>
                                        <p:attrNameLst>
                                          <p:attrName>style.visibility</p:attrName>
                                        </p:attrNameLst>
                                      </p:cBhvr>
                                      <p:to>
                                        <p:strVal val="visible"/>
                                      </p:to>
                                    </p:set>
                                    <p:anim calcmode="lin" valueType="num">
                                      <p:cBhvr>
                                        <p:cTn id="109" dur="500" fill="hold"/>
                                        <p:tgtEl>
                                          <p:spTgt spid="3">
                                            <p:bg/>
                                          </p:spTgt>
                                        </p:tgtEl>
                                        <p:attrNameLst>
                                          <p:attrName>ppt_w</p:attrName>
                                        </p:attrNameLst>
                                      </p:cBhvr>
                                      <p:tavLst>
                                        <p:tav tm="0">
                                          <p:val>
                                            <p:fltVal val="0"/>
                                          </p:val>
                                        </p:tav>
                                        <p:tav tm="100000">
                                          <p:val>
                                            <p:strVal val="#ppt_w"/>
                                          </p:val>
                                        </p:tav>
                                      </p:tavLst>
                                    </p:anim>
                                    <p:anim calcmode="lin" valueType="num">
                                      <p:cBhvr>
                                        <p:cTn id="110"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10" fill="hold" grpId="0" nodeType="clickEffect">
                                  <p:stCondLst>
                                    <p:cond delay="0"/>
                                  </p:stCondLst>
                                  <p:childTnLst>
                                    <p:set>
                                      <p:cBhvr>
                                        <p:cTn id="114" dur="1" fill="hold">
                                          <p:stCondLst>
                                            <p:cond delay="0"/>
                                          </p:stCondLst>
                                        </p:cTn>
                                        <p:tgtEl>
                                          <p:spTgt spid="3">
                                            <p:txEl>
                                              <p:pRg st="0" end="0"/>
                                            </p:txEl>
                                          </p:spTgt>
                                        </p:tgtEl>
                                        <p:attrNameLst>
                                          <p:attrName>style.visibility</p:attrName>
                                        </p:attrNameLst>
                                      </p:cBhvr>
                                      <p:to>
                                        <p:strVal val="visible"/>
                                      </p:to>
                                    </p:set>
                                    <p:anim calcmode="lin" valueType="num">
                                      <p:cBhvr>
                                        <p:cTn id="1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17" presetClass="entr" presetSubtype="10" fill="hold" grpId="0" nodeType="clickEffect">
                                  <p:stCondLst>
                                    <p:cond delay="0"/>
                                  </p:stCondLst>
                                  <p:childTnLst>
                                    <p:set>
                                      <p:cBhvr>
                                        <p:cTn id="120" dur="1" fill="hold">
                                          <p:stCondLst>
                                            <p:cond delay="0"/>
                                          </p:stCondLst>
                                        </p:cTn>
                                        <p:tgtEl>
                                          <p:spTgt spid="3">
                                            <p:txEl>
                                              <p:pRg st="1" end="1"/>
                                            </p:txEl>
                                          </p:spTgt>
                                        </p:tgtEl>
                                        <p:attrNameLst>
                                          <p:attrName>style.visibility</p:attrName>
                                        </p:attrNameLst>
                                      </p:cBhvr>
                                      <p:to>
                                        <p:strVal val="visible"/>
                                      </p:to>
                                    </p:set>
                                    <p:anim calcmode="lin" valueType="num">
                                      <p:cBhvr>
                                        <p:cTn id="1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2"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p:bldP spid="11" grpId="0" animBg="1"/>
      <p:bldP spid="13"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atari\Desktop\انديشه 1 عكسها\png\يبفurl.png"/>
          <p:cNvPicPr>
            <a:picLocks noChangeAspect="1" noChangeArrowheads="1"/>
          </p:cNvPicPr>
          <p:nvPr/>
        </p:nvPicPr>
        <p:blipFill>
          <a:blip r:embed="rId2" cstate="print"/>
          <a:srcRect/>
          <a:stretch>
            <a:fillRect/>
          </a:stretch>
        </p:blipFill>
        <p:spPr bwMode="auto">
          <a:xfrm>
            <a:off x="3200400" y="3733800"/>
            <a:ext cx="2667000" cy="2649181"/>
          </a:xfrm>
          <a:prstGeom prst="rect">
            <a:avLst/>
          </a:prstGeom>
          <a:noFill/>
        </p:spPr>
      </p:pic>
      <p:pic>
        <p:nvPicPr>
          <p:cNvPr id="7" name="Picture 2" descr="C:\Users\satari\Desktop\انديشه 1 عكسها\png\يبفurl.png"/>
          <p:cNvPicPr>
            <a:picLocks noChangeAspect="1" noChangeArrowheads="1"/>
          </p:cNvPicPr>
          <p:nvPr/>
        </p:nvPicPr>
        <p:blipFill>
          <a:blip r:embed="rId2" cstate="print"/>
          <a:srcRect/>
          <a:stretch>
            <a:fillRect/>
          </a:stretch>
        </p:blipFill>
        <p:spPr bwMode="auto">
          <a:xfrm>
            <a:off x="609600" y="1676400"/>
            <a:ext cx="2667000" cy="2649181"/>
          </a:xfrm>
          <a:prstGeom prst="rect">
            <a:avLst/>
          </a:prstGeom>
          <a:noFill/>
        </p:spPr>
      </p:pic>
      <p:sp>
        <p:nvSpPr>
          <p:cNvPr id="3" name="Content Placeholder 2"/>
          <p:cNvSpPr>
            <a:spLocks noGrp="1"/>
          </p:cNvSpPr>
          <p:nvPr>
            <p:ph idx="1"/>
          </p:nvPr>
        </p:nvSpPr>
        <p:spPr>
          <a:xfrm>
            <a:off x="4495800" y="3657600"/>
            <a:ext cx="4191000" cy="3001963"/>
          </a:xfrm>
        </p:spPr>
        <p:style>
          <a:lnRef idx="1">
            <a:schemeClr val="accent2"/>
          </a:lnRef>
          <a:fillRef idx="2">
            <a:schemeClr val="accent2"/>
          </a:fillRef>
          <a:effectRef idx="1">
            <a:schemeClr val="accent2"/>
          </a:effectRef>
          <a:fontRef idx="minor">
            <a:schemeClr val="dk1"/>
          </a:fontRef>
        </p:style>
        <p:txBody>
          <a:bodyPr>
            <a:normAutofit/>
          </a:bodyPr>
          <a:lstStyle/>
          <a:p>
            <a:pPr algn="justLow" rtl="1"/>
            <a:r>
              <a:rPr lang="fa-IR" sz="2800" dirty="0" smtClean="0">
                <a:cs typeface="B Traffic" pitchFamily="2" charset="-78"/>
              </a:rPr>
              <a:t>روابط نامطلوب:</a:t>
            </a:r>
            <a:endParaRPr lang="en-US" sz="2800" dirty="0" smtClean="0">
              <a:cs typeface="B Traffic" pitchFamily="2" charset="-78"/>
            </a:endParaRPr>
          </a:p>
          <a:p>
            <a:pPr algn="justLow" rtl="1"/>
            <a:r>
              <a:rPr lang="fa-IR" sz="2800" dirty="0" smtClean="0">
                <a:cs typeface="B Traffic" pitchFamily="2" charset="-78"/>
              </a:rPr>
              <a:t>ارتباط خارج از چهارچوب ازدواج (صميميت</a:t>
            </a:r>
            <a:r>
              <a:rPr lang="en-US" sz="2800" dirty="0" smtClean="0">
                <a:cs typeface="B Traffic" pitchFamily="2" charset="-78"/>
              </a:rPr>
              <a:t>(</a:t>
            </a:r>
          </a:p>
          <a:p>
            <a:pPr algn="justLow" rtl="1"/>
            <a:r>
              <a:rPr lang="fa-IR" sz="2800" dirty="0" smtClean="0">
                <a:cs typeface="B Traffic" pitchFamily="2" charset="-78"/>
              </a:rPr>
              <a:t>رابطه با هم جنس</a:t>
            </a:r>
            <a:endParaRPr lang="en-US" sz="2800" dirty="0" smtClean="0">
              <a:cs typeface="B Traffic" pitchFamily="2" charset="-78"/>
            </a:endParaRPr>
          </a:p>
          <a:p>
            <a:pPr algn="justLow" rtl="1"/>
            <a:r>
              <a:rPr lang="fa-IR" sz="2800" dirty="0" smtClean="0">
                <a:cs typeface="B Traffic" pitchFamily="2" charset="-78"/>
              </a:rPr>
              <a:t> رابطه جنسي با خود (خودارضايي)</a:t>
            </a:r>
            <a:endParaRPr lang="en-US" sz="2800" dirty="0" smtClean="0">
              <a:cs typeface="B Traffic" pitchFamily="2" charset="-78"/>
            </a:endParaRPr>
          </a:p>
        </p:txBody>
      </p:sp>
      <p:sp>
        <p:nvSpPr>
          <p:cNvPr id="6" name="Rectangle 5"/>
          <p:cNvSpPr/>
          <p:nvPr/>
        </p:nvSpPr>
        <p:spPr>
          <a:xfrm>
            <a:off x="152400" y="370344"/>
            <a:ext cx="5943600"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Low" rtl="1"/>
            <a:r>
              <a:rPr lang="fa-IR" sz="2800" dirty="0" smtClean="0">
                <a:cs typeface="B Traffic" pitchFamily="2" charset="-78"/>
              </a:rPr>
              <a:t>ارتباط مطلوب:</a:t>
            </a:r>
            <a:endParaRPr lang="en-US" sz="2800" dirty="0" smtClean="0">
              <a:cs typeface="B Traffic" pitchFamily="2" charset="-78"/>
            </a:endParaRPr>
          </a:p>
          <a:p>
            <a:pPr algn="justLow" rtl="1"/>
            <a:r>
              <a:rPr lang="fa-IR" sz="2800" dirty="0" smtClean="0">
                <a:cs typeface="B Traffic" pitchFamily="2" charset="-78"/>
              </a:rPr>
              <a:t> ارتباط داراي چهارچوب خاص ارزش و فرهنگي براي فعاليت اجتماعي، فرهنگي، آموزشي، اقتصادي، سياسي.</a:t>
            </a:r>
            <a:endParaRPr lang="en-US" sz="2800" dirty="0" smtClean="0">
              <a:cs typeface="B Traffic" pitchFamily="2" charset="-78"/>
            </a:endParaRPr>
          </a:p>
        </p:txBody>
      </p:sp>
      <p:sp>
        <p:nvSpPr>
          <p:cNvPr id="4" name="Title 1"/>
          <p:cNvSpPr txBox="1">
            <a:spLocks/>
          </p:cNvSpPr>
          <p:nvPr/>
        </p:nvSpPr>
        <p:spPr>
          <a:xfrm>
            <a:off x="6191250" y="228600"/>
            <a:ext cx="2724150" cy="8382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lvl="0" algn="ctr" rtl="1">
              <a:spcBef>
                <a:spcPct val="0"/>
              </a:spcBef>
            </a:pPr>
            <a:r>
              <a:rPr lang="fa-IR" sz="4400" dirty="0" smtClean="0">
                <a:cs typeface="B Homa" pitchFamily="2" charset="-78"/>
              </a:rPr>
              <a:t>انواع ارتباط</a:t>
            </a:r>
            <a:endParaRPr kumimoji="0" lang="en-US" sz="4400" b="0" i="0" u="none" strike="noStrike" kern="1200" cap="none" spc="0" normalizeH="0" baseline="0" noProof="0" dirty="0">
              <a:ln>
                <a:noFill/>
              </a:ln>
              <a:solidFill>
                <a:schemeClr val="accent5">
                  <a:lumMod val="50000"/>
                </a:schemeClr>
              </a:solidFill>
              <a:effectLst/>
              <a:uLnTx/>
              <a:uFillTx/>
              <a:cs typeface="B Homa" pitchFamily="2" charset="-78"/>
            </a:endParaRPr>
          </a:p>
        </p:txBody>
      </p:sp>
      <p:pic>
        <p:nvPicPr>
          <p:cNvPr id="3076" name="Picture 4" descr="C:\Users\ebrahimzadeh.m\Desktop\عکس 2\دوستی-های-دختر-وپسر-nofri.jpg"/>
          <p:cNvPicPr>
            <a:picLocks noChangeAspect="1" noChangeArrowheads="1"/>
          </p:cNvPicPr>
          <p:nvPr/>
        </p:nvPicPr>
        <p:blipFill>
          <a:blip r:embed="rId3" cstate="print"/>
          <a:srcRect b="9892"/>
          <a:stretch>
            <a:fillRect/>
          </a:stretch>
        </p:blipFill>
        <p:spPr bwMode="auto">
          <a:xfrm>
            <a:off x="152400" y="3200400"/>
            <a:ext cx="432435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par>
                                <p:cTn id="12" presetID="35"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style.rotation</p:attrName>
                                        </p:attrNameLst>
                                      </p:cBhvr>
                                      <p:tavLst>
                                        <p:tav tm="0">
                                          <p:val>
                                            <p:fltVal val="720"/>
                                          </p:val>
                                        </p:tav>
                                        <p:tav tm="100000">
                                          <p:val>
                                            <p:fltVal val="0"/>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anim calcmode="lin" valueType="num">
                                      <p:cBhvr>
                                        <p:cTn id="17"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 calcmode="lin" valueType="num">
                                      <p:cBhvr>
                                        <p:cTn id="22" dur="500" fill="hold"/>
                                        <p:tgtEl>
                                          <p:spTgt spid="3">
                                            <p:bg/>
                                          </p:spTgt>
                                        </p:tgtEl>
                                        <p:attrNameLst>
                                          <p:attrName>ppt_w</p:attrName>
                                        </p:attrNameLst>
                                      </p:cBhvr>
                                      <p:tavLst>
                                        <p:tav tm="0">
                                          <p:val>
                                            <p:fltVal val="0"/>
                                          </p:val>
                                        </p:tav>
                                        <p:tav tm="100000">
                                          <p:val>
                                            <p:strVal val="#ppt_w"/>
                                          </p:val>
                                        </p:tav>
                                      </p:tavLst>
                                    </p:anim>
                                    <p:anim calcmode="lin" valueType="num">
                                      <p:cBhvr>
                                        <p:cTn id="23"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p:cTn id="3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p:cTn id="4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3" end="3"/>
                                            </p:txEl>
                                          </p:spTgt>
                                        </p:tgtEl>
                                        <p:attrNameLst>
                                          <p:attrName>ppt_h</p:attrName>
                                        </p:attrNameLst>
                                      </p:cBhvr>
                                      <p:tavLst>
                                        <p:tav tm="0">
                                          <p:val>
                                            <p:strVal val="#ppt_h"/>
                                          </p:val>
                                        </p:tav>
                                        <p:tav tm="100000">
                                          <p:val>
                                            <p:strVal val="#ppt_h"/>
                                          </p:val>
                                        </p:tav>
                                      </p:tavLst>
                                    </p:anim>
                                  </p:childTnLst>
                                </p:cTn>
                              </p:par>
                              <p:par>
                                <p:cTn id="48" presetID="35"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anim calcmode="lin" valueType="num">
                                      <p:cBhvr>
                                        <p:cTn id="51" dur="2000" fill="hold"/>
                                        <p:tgtEl>
                                          <p:spTgt spid="8"/>
                                        </p:tgtEl>
                                        <p:attrNameLst>
                                          <p:attrName>style.rotation</p:attrName>
                                        </p:attrNameLst>
                                      </p:cBhvr>
                                      <p:tavLst>
                                        <p:tav tm="0">
                                          <p:val>
                                            <p:fltVal val="720"/>
                                          </p:val>
                                        </p:tav>
                                        <p:tav tm="100000">
                                          <p:val>
                                            <p:fltVal val="0"/>
                                          </p:val>
                                        </p:tav>
                                      </p:tavLst>
                                    </p:anim>
                                    <p:anim calcmode="lin" valueType="num">
                                      <p:cBhvr>
                                        <p:cTn id="52" dur="2000" fill="hold"/>
                                        <p:tgtEl>
                                          <p:spTgt spid="8"/>
                                        </p:tgtEl>
                                        <p:attrNameLst>
                                          <p:attrName>ppt_h</p:attrName>
                                        </p:attrNameLst>
                                      </p:cBhvr>
                                      <p:tavLst>
                                        <p:tav tm="0">
                                          <p:val>
                                            <p:fltVal val="0"/>
                                          </p:val>
                                        </p:tav>
                                        <p:tav tm="100000">
                                          <p:val>
                                            <p:strVal val="#ppt_h"/>
                                          </p:val>
                                        </p:tav>
                                      </p:tavLst>
                                    </p:anim>
                                    <p:anim calcmode="lin" valueType="num">
                                      <p:cBhvr>
                                        <p:cTn id="53"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nodeType="clickEffect">
                                  <p:stCondLst>
                                    <p:cond delay="0"/>
                                  </p:stCondLst>
                                  <p:childTnLst>
                                    <p:set>
                                      <p:cBhvr>
                                        <p:cTn id="57" dur="1" fill="hold">
                                          <p:stCondLst>
                                            <p:cond delay="0"/>
                                          </p:stCondLst>
                                        </p:cTn>
                                        <p:tgtEl>
                                          <p:spTgt spid="3076"/>
                                        </p:tgtEl>
                                        <p:attrNameLst>
                                          <p:attrName>style.visibility</p:attrName>
                                        </p:attrNameLst>
                                      </p:cBhvr>
                                      <p:to>
                                        <p:strVal val="visible"/>
                                      </p:to>
                                    </p:set>
                                    <p:anim calcmode="lin" valueType="num">
                                      <p:cBhvr>
                                        <p:cTn id="58" dur="500" fill="hold"/>
                                        <p:tgtEl>
                                          <p:spTgt spid="3076"/>
                                        </p:tgtEl>
                                        <p:attrNameLst>
                                          <p:attrName>ppt_w</p:attrName>
                                        </p:attrNameLst>
                                      </p:cBhvr>
                                      <p:tavLst>
                                        <p:tav tm="0">
                                          <p:val>
                                            <p:fltVal val="0"/>
                                          </p:val>
                                        </p:tav>
                                        <p:tav tm="100000">
                                          <p:val>
                                            <p:strVal val="#ppt_w"/>
                                          </p:val>
                                        </p:tav>
                                      </p:tavLst>
                                    </p:anim>
                                    <p:anim calcmode="lin" valueType="num">
                                      <p:cBhvr>
                                        <p:cTn id="59" dur="5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atari\Desktop\انديشه 1 عكسها\png\يبفurl.png"/>
          <p:cNvPicPr>
            <a:picLocks noChangeAspect="1" noChangeArrowheads="1"/>
          </p:cNvPicPr>
          <p:nvPr/>
        </p:nvPicPr>
        <p:blipFill>
          <a:blip r:embed="rId2" cstate="print"/>
          <a:srcRect/>
          <a:stretch>
            <a:fillRect/>
          </a:stretch>
        </p:blipFill>
        <p:spPr bwMode="auto">
          <a:xfrm>
            <a:off x="3276600" y="2151419"/>
            <a:ext cx="2667000" cy="2649181"/>
          </a:xfrm>
          <a:prstGeom prst="rect">
            <a:avLst/>
          </a:prstGeom>
          <a:noFill/>
        </p:spPr>
      </p:pic>
      <p:sp>
        <p:nvSpPr>
          <p:cNvPr id="3" name="Content Placeholder 2"/>
          <p:cNvSpPr>
            <a:spLocks noGrp="1"/>
          </p:cNvSpPr>
          <p:nvPr>
            <p:ph idx="1"/>
          </p:nvPr>
        </p:nvSpPr>
        <p:spPr>
          <a:xfrm>
            <a:off x="1371600" y="1524000"/>
            <a:ext cx="6629400" cy="1981199"/>
          </a:xfrm>
        </p:spPr>
        <p:style>
          <a:lnRef idx="1">
            <a:schemeClr val="accent2"/>
          </a:lnRef>
          <a:fillRef idx="3">
            <a:schemeClr val="accent2"/>
          </a:fillRef>
          <a:effectRef idx="2">
            <a:schemeClr val="accent2"/>
          </a:effectRef>
          <a:fontRef idx="minor">
            <a:schemeClr val="lt1"/>
          </a:fontRef>
        </p:style>
        <p:txBody>
          <a:bodyPr>
            <a:normAutofit/>
          </a:bodyPr>
          <a:lstStyle/>
          <a:p>
            <a:pPr algn="justLow" rtl="1">
              <a:buNone/>
            </a:pPr>
            <a:r>
              <a:rPr lang="fa-IR" dirty="0" smtClean="0">
                <a:solidFill>
                  <a:srgbClr val="002060"/>
                </a:solidFill>
                <a:cs typeface="B Traffic" pitchFamily="2" charset="-78"/>
              </a:rPr>
              <a:t>1- </a:t>
            </a:r>
            <a:r>
              <a:rPr lang="fa-IR" dirty="0" smtClean="0">
                <a:cs typeface="B Traffic" pitchFamily="2" charset="-78"/>
              </a:rPr>
              <a:t>دو انسان بالغ و عاقل که با محترم شمردن اصول عقايد ديني، اخلاقي و فرهنگي رابطه‌اي سالم برقرار نمایند.</a:t>
            </a:r>
            <a:endParaRPr lang="en-US" dirty="0" smtClean="0">
              <a:cs typeface="B Traffic" pitchFamily="2" charset="-78"/>
            </a:endParaRPr>
          </a:p>
        </p:txBody>
      </p:sp>
      <p:sp>
        <p:nvSpPr>
          <p:cNvPr id="4" name="Rounded Rectangle 3"/>
          <p:cNvSpPr/>
          <p:nvPr/>
        </p:nvSpPr>
        <p:spPr>
          <a:xfrm>
            <a:off x="1590394" y="228601"/>
            <a:ext cx="6324601" cy="990600"/>
          </a:xfrm>
          <a:prstGeom prst="roundRect">
            <a:avLst/>
          </a:prstGeom>
          <a:solidFill>
            <a:srgbClr val="8DFD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3600" dirty="0" smtClean="0">
                <a:cs typeface="B Homa" pitchFamily="2" charset="-78"/>
              </a:rPr>
              <a:t>3- مهارت برقراري ارتباط مطلوب</a:t>
            </a:r>
            <a:endParaRPr lang="en-US" sz="3600" b="1" dirty="0">
              <a:ln w="11430"/>
              <a:solidFill>
                <a:srgbClr val="C00000"/>
              </a:solidFill>
              <a:cs typeface="B Homa" pitchFamily="2" charset="-78"/>
            </a:endParaRPr>
          </a:p>
        </p:txBody>
      </p:sp>
      <p:pic>
        <p:nvPicPr>
          <p:cNvPr id="6" name="Picture 4" descr="C:\Users\satari\Desktop\انديشه 1 عكسها\png\bote1.png"/>
          <p:cNvPicPr>
            <a:picLocks noChangeAspect="1" noChangeArrowheads="1"/>
          </p:cNvPicPr>
          <p:nvPr/>
        </p:nvPicPr>
        <p:blipFill>
          <a:blip r:embed="rId3" cstate="print"/>
          <a:srcRect/>
          <a:stretch>
            <a:fillRect/>
          </a:stretch>
        </p:blipFill>
        <p:spPr bwMode="auto">
          <a:xfrm rot="21367652" flipV="1">
            <a:off x="1256664" y="176562"/>
            <a:ext cx="753870" cy="1134937"/>
          </a:xfrm>
          <a:prstGeom prst="rect">
            <a:avLst/>
          </a:prstGeom>
          <a:noFill/>
        </p:spPr>
      </p:pic>
      <p:pic>
        <p:nvPicPr>
          <p:cNvPr id="7" name="Picture 4" descr="C:\Users\satari\Desktop\انديشه 1 عكسها\png\bote1.png"/>
          <p:cNvPicPr>
            <a:picLocks noChangeAspect="1" noChangeArrowheads="1"/>
          </p:cNvPicPr>
          <p:nvPr/>
        </p:nvPicPr>
        <p:blipFill>
          <a:blip r:embed="rId3" cstate="print"/>
          <a:srcRect/>
          <a:stretch>
            <a:fillRect/>
          </a:stretch>
        </p:blipFill>
        <p:spPr bwMode="auto">
          <a:xfrm rot="21127063" flipH="1">
            <a:off x="7451494" y="121086"/>
            <a:ext cx="730353" cy="1099533"/>
          </a:xfrm>
          <a:prstGeom prst="rect">
            <a:avLst/>
          </a:prstGeom>
          <a:noFill/>
        </p:spPr>
      </p:pic>
      <p:pic>
        <p:nvPicPr>
          <p:cNvPr id="1027" name="Picture 3" descr="C:\Users\ebrahimzadeh.m\Desktop\contact_icon.png"/>
          <p:cNvPicPr>
            <a:picLocks noChangeAspect="1" noChangeArrowheads="1"/>
          </p:cNvPicPr>
          <p:nvPr/>
        </p:nvPicPr>
        <p:blipFill>
          <a:blip r:embed="rId4" cstate="print"/>
          <a:srcRect/>
          <a:stretch>
            <a:fillRect/>
          </a:stretch>
        </p:blipFill>
        <p:spPr bwMode="auto">
          <a:xfrm>
            <a:off x="2286000" y="3009900"/>
            <a:ext cx="5181600" cy="3848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wipe(down)">
                                      <p:cBhvr>
                                        <p:cTn id="24" dur="580">
                                          <p:stCondLst>
                                            <p:cond delay="0"/>
                                          </p:stCondLst>
                                        </p:cTn>
                                        <p:tgtEl>
                                          <p:spTgt spid="3">
                                            <p:bg/>
                                          </p:spTgt>
                                        </p:tgtEl>
                                      </p:cBhvr>
                                    </p:animEffect>
                                    <p:anim calcmode="lin" valueType="num">
                                      <p:cBhvr>
                                        <p:cTn id="25"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bg/>
                                          </p:spTgt>
                                        </p:tgtEl>
                                      </p:cBhvr>
                                      <p:to x="100000" y="60000"/>
                                    </p:animScale>
                                    <p:animScale>
                                      <p:cBhvr>
                                        <p:cTn id="31" dur="166" decel="50000">
                                          <p:stCondLst>
                                            <p:cond delay="676"/>
                                          </p:stCondLst>
                                        </p:cTn>
                                        <p:tgtEl>
                                          <p:spTgt spid="3">
                                            <p:bg/>
                                          </p:spTgt>
                                        </p:tgtEl>
                                      </p:cBhvr>
                                      <p:to x="100000" y="100000"/>
                                    </p:animScale>
                                    <p:animScale>
                                      <p:cBhvr>
                                        <p:cTn id="32" dur="26">
                                          <p:stCondLst>
                                            <p:cond delay="1312"/>
                                          </p:stCondLst>
                                        </p:cTn>
                                        <p:tgtEl>
                                          <p:spTgt spid="3">
                                            <p:bg/>
                                          </p:spTgt>
                                        </p:tgtEl>
                                      </p:cBhvr>
                                      <p:to x="100000" y="80000"/>
                                    </p:animScale>
                                    <p:animScale>
                                      <p:cBhvr>
                                        <p:cTn id="33" dur="166" decel="50000">
                                          <p:stCondLst>
                                            <p:cond delay="1338"/>
                                          </p:stCondLst>
                                        </p:cTn>
                                        <p:tgtEl>
                                          <p:spTgt spid="3">
                                            <p:bg/>
                                          </p:spTgt>
                                        </p:tgtEl>
                                      </p:cBhvr>
                                      <p:to x="100000" y="100000"/>
                                    </p:animScale>
                                    <p:animScale>
                                      <p:cBhvr>
                                        <p:cTn id="34" dur="26">
                                          <p:stCondLst>
                                            <p:cond delay="1642"/>
                                          </p:stCondLst>
                                        </p:cTn>
                                        <p:tgtEl>
                                          <p:spTgt spid="3">
                                            <p:bg/>
                                          </p:spTgt>
                                        </p:tgtEl>
                                      </p:cBhvr>
                                      <p:to x="100000" y="90000"/>
                                    </p:animScale>
                                    <p:animScale>
                                      <p:cBhvr>
                                        <p:cTn id="35" dur="166" decel="50000">
                                          <p:stCondLst>
                                            <p:cond delay="1668"/>
                                          </p:stCondLst>
                                        </p:cTn>
                                        <p:tgtEl>
                                          <p:spTgt spid="3">
                                            <p:bg/>
                                          </p:spTgt>
                                        </p:tgtEl>
                                      </p:cBhvr>
                                      <p:to x="100000" y="100000"/>
                                    </p:animScale>
                                    <p:animScale>
                                      <p:cBhvr>
                                        <p:cTn id="36" dur="26">
                                          <p:stCondLst>
                                            <p:cond delay="1808"/>
                                          </p:stCondLst>
                                        </p:cTn>
                                        <p:tgtEl>
                                          <p:spTgt spid="3">
                                            <p:bg/>
                                          </p:spTgt>
                                        </p:tgtEl>
                                      </p:cBhvr>
                                      <p:to x="100000" y="95000"/>
                                    </p:animScale>
                                    <p:animScale>
                                      <p:cBhvr>
                                        <p:cTn id="37" dur="166" decel="50000">
                                          <p:stCondLst>
                                            <p:cond delay="1834"/>
                                          </p:stCondLst>
                                        </p:cTn>
                                        <p:tgtEl>
                                          <p:spTgt spid="3">
                                            <p:bg/>
                                          </p:spTgt>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down)">
                                      <p:cBhvr>
                                        <p:cTn id="40" dur="580">
                                          <p:stCondLst>
                                            <p:cond delay="0"/>
                                          </p:stCondLst>
                                        </p:cTn>
                                        <p:tgtEl>
                                          <p:spTgt spid="3">
                                            <p:txEl>
                                              <p:pRg st="0" end="0"/>
                                            </p:txEl>
                                          </p:spTgt>
                                        </p:tgtEl>
                                      </p:cBhvr>
                                    </p:animEffect>
                                    <p:anim calcmode="lin" valueType="num">
                                      <p:cBhvr>
                                        <p:cTn id="4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0" end="0"/>
                                            </p:txEl>
                                          </p:spTgt>
                                        </p:tgtEl>
                                      </p:cBhvr>
                                      <p:to x="100000" y="60000"/>
                                    </p:animScale>
                                    <p:animScale>
                                      <p:cBhvr>
                                        <p:cTn id="47" dur="166" decel="50000">
                                          <p:stCondLst>
                                            <p:cond delay="676"/>
                                          </p:stCondLst>
                                        </p:cTn>
                                        <p:tgtEl>
                                          <p:spTgt spid="3">
                                            <p:txEl>
                                              <p:pRg st="0" end="0"/>
                                            </p:txEl>
                                          </p:spTgt>
                                        </p:tgtEl>
                                      </p:cBhvr>
                                      <p:to x="100000" y="100000"/>
                                    </p:animScale>
                                    <p:animScale>
                                      <p:cBhvr>
                                        <p:cTn id="48" dur="26">
                                          <p:stCondLst>
                                            <p:cond delay="1312"/>
                                          </p:stCondLst>
                                        </p:cTn>
                                        <p:tgtEl>
                                          <p:spTgt spid="3">
                                            <p:txEl>
                                              <p:pRg st="0" end="0"/>
                                            </p:txEl>
                                          </p:spTgt>
                                        </p:tgtEl>
                                      </p:cBhvr>
                                      <p:to x="100000" y="80000"/>
                                    </p:animScale>
                                    <p:animScale>
                                      <p:cBhvr>
                                        <p:cTn id="49" dur="166" decel="50000">
                                          <p:stCondLst>
                                            <p:cond delay="1338"/>
                                          </p:stCondLst>
                                        </p:cTn>
                                        <p:tgtEl>
                                          <p:spTgt spid="3">
                                            <p:txEl>
                                              <p:pRg st="0" end="0"/>
                                            </p:txEl>
                                          </p:spTgt>
                                        </p:tgtEl>
                                      </p:cBhvr>
                                      <p:to x="100000" y="100000"/>
                                    </p:animScale>
                                    <p:animScale>
                                      <p:cBhvr>
                                        <p:cTn id="50" dur="26">
                                          <p:stCondLst>
                                            <p:cond delay="1642"/>
                                          </p:stCondLst>
                                        </p:cTn>
                                        <p:tgtEl>
                                          <p:spTgt spid="3">
                                            <p:txEl>
                                              <p:pRg st="0" end="0"/>
                                            </p:txEl>
                                          </p:spTgt>
                                        </p:tgtEl>
                                      </p:cBhvr>
                                      <p:to x="100000" y="90000"/>
                                    </p:animScale>
                                    <p:animScale>
                                      <p:cBhvr>
                                        <p:cTn id="51" dur="166" decel="50000">
                                          <p:stCondLst>
                                            <p:cond delay="1668"/>
                                          </p:stCondLst>
                                        </p:cTn>
                                        <p:tgtEl>
                                          <p:spTgt spid="3">
                                            <p:txEl>
                                              <p:pRg st="0" end="0"/>
                                            </p:txEl>
                                          </p:spTgt>
                                        </p:tgtEl>
                                      </p:cBhvr>
                                      <p:to x="100000" y="100000"/>
                                    </p:animScale>
                                    <p:animScale>
                                      <p:cBhvr>
                                        <p:cTn id="52" dur="26">
                                          <p:stCondLst>
                                            <p:cond delay="1808"/>
                                          </p:stCondLst>
                                        </p:cTn>
                                        <p:tgtEl>
                                          <p:spTgt spid="3">
                                            <p:txEl>
                                              <p:pRg st="0" end="0"/>
                                            </p:txEl>
                                          </p:spTgt>
                                        </p:tgtEl>
                                      </p:cBhvr>
                                      <p:to x="100000" y="95000"/>
                                    </p:animScale>
                                    <p:animScale>
                                      <p:cBhvr>
                                        <p:cTn id="53" dur="166" decel="50000">
                                          <p:stCondLst>
                                            <p:cond delay="1834"/>
                                          </p:stCondLst>
                                        </p:cTn>
                                        <p:tgtEl>
                                          <p:spTgt spid="3">
                                            <p:txEl>
                                              <p:pRg st="0" end="0"/>
                                            </p:txEl>
                                          </p:spTgt>
                                        </p:tgtEl>
                                      </p:cBhvr>
                                      <p:to x="100000" y="100000"/>
                                    </p:animScale>
                                  </p:childTnLst>
                                </p:cTn>
                              </p:par>
                              <p:par>
                                <p:cTn id="54" presetID="35"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anim calcmode="lin" valueType="num">
                                      <p:cBhvr>
                                        <p:cTn id="57" dur="2000" fill="hold"/>
                                        <p:tgtEl>
                                          <p:spTgt spid="8"/>
                                        </p:tgtEl>
                                        <p:attrNameLst>
                                          <p:attrName>style.rotation</p:attrName>
                                        </p:attrNameLst>
                                      </p:cBhvr>
                                      <p:tavLst>
                                        <p:tav tm="0">
                                          <p:val>
                                            <p:fltVal val="720"/>
                                          </p:val>
                                        </p:tav>
                                        <p:tav tm="100000">
                                          <p:val>
                                            <p:fltVal val="0"/>
                                          </p:val>
                                        </p:tav>
                                      </p:tavLst>
                                    </p:anim>
                                    <p:anim calcmode="lin" valueType="num">
                                      <p:cBhvr>
                                        <p:cTn id="58" dur="2000" fill="hold"/>
                                        <p:tgtEl>
                                          <p:spTgt spid="8"/>
                                        </p:tgtEl>
                                        <p:attrNameLst>
                                          <p:attrName>ppt_h</p:attrName>
                                        </p:attrNameLst>
                                      </p:cBhvr>
                                      <p:tavLst>
                                        <p:tav tm="0">
                                          <p:val>
                                            <p:fltVal val="0"/>
                                          </p:val>
                                        </p:tav>
                                        <p:tav tm="100000">
                                          <p:val>
                                            <p:strVal val="#ppt_h"/>
                                          </p:val>
                                        </p:tav>
                                      </p:tavLst>
                                    </p:anim>
                                    <p:anim calcmode="lin" valueType="num">
                                      <p:cBhvr>
                                        <p:cTn id="59"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wipe(down)">
                                      <p:cBhvr>
                                        <p:cTn id="64" dur="580">
                                          <p:stCondLst>
                                            <p:cond delay="0"/>
                                          </p:stCondLst>
                                        </p:cTn>
                                        <p:tgtEl>
                                          <p:spTgt spid="1027"/>
                                        </p:tgtEl>
                                      </p:cBhvr>
                                    </p:animEffect>
                                    <p:anim calcmode="lin" valueType="num">
                                      <p:cBhvr>
                                        <p:cTn id="65"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70" dur="26">
                                          <p:stCondLst>
                                            <p:cond delay="650"/>
                                          </p:stCondLst>
                                        </p:cTn>
                                        <p:tgtEl>
                                          <p:spTgt spid="1027"/>
                                        </p:tgtEl>
                                      </p:cBhvr>
                                      <p:to x="100000" y="60000"/>
                                    </p:animScale>
                                    <p:animScale>
                                      <p:cBhvr>
                                        <p:cTn id="71" dur="166" decel="50000">
                                          <p:stCondLst>
                                            <p:cond delay="676"/>
                                          </p:stCondLst>
                                        </p:cTn>
                                        <p:tgtEl>
                                          <p:spTgt spid="1027"/>
                                        </p:tgtEl>
                                      </p:cBhvr>
                                      <p:to x="100000" y="100000"/>
                                    </p:animScale>
                                    <p:animScale>
                                      <p:cBhvr>
                                        <p:cTn id="72" dur="26">
                                          <p:stCondLst>
                                            <p:cond delay="1312"/>
                                          </p:stCondLst>
                                        </p:cTn>
                                        <p:tgtEl>
                                          <p:spTgt spid="1027"/>
                                        </p:tgtEl>
                                      </p:cBhvr>
                                      <p:to x="100000" y="80000"/>
                                    </p:animScale>
                                    <p:animScale>
                                      <p:cBhvr>
                                        <p:cTn id="73" dur="166" decel="50000">
                                          <p:stCondLst>
                                            <p:cond delay="1338"/>
                                          </p:stCondLst>
                                        </p:cTn>
                                        <p:tgtEl>
                                          <p:spTgt spid="1027"/>
                                        </p:tgtEl>
                                      </p:cBhvr>
                                      <p:to x="100000" y="100000"/>
                                    </p:animScale>
                                    <p:animScale>
                                      <p:cBhvr>
                                        <p:cTn id="74" dur="26">
                                          <p:stCondLst>
                                            <p:cond delay="1642"/>
                                          </p:stCondLst>
                                        </p:cTn>
                                        <p:tgtEl>
                                          <p:spTgt spid="1027"/>
                                        </p:tgtEl>
                                      </p:cBhvr>
                                      <p:to x="100000" y="90000"/>
                                    </p:animScale>
                                    <p:animScale>
                                      <p:cBhvr>
                                        <p:cTn id="75" dur="166" decel="50000">
                                          <p:stCondLst>
                                            <p:cond delay="1668"/>
                                          </p:stCondLst>
                                        </p:cTn>
                                        <p:tgtEl>
                                          <p:spTgt spid="1027"/>
                                        </p:tgtEl>
                                      </p:cBhvr>
                                      <p:to x="100000" y="100000"/>
                                    </p:animScale>
                                    <p:animScale>
                                      <p:cBhvr>
                                        <p:cTn id="76" dur="26">
                                          <p:stCondLst>
                                            <p:cond delay="1808"/>
                                          </p:stCondLst>
                                        </p:cTn>
                                        <p:tgtEl>
                                          <p:spTgt spid="1027"/>
                                        </p:tgtEl>
                                      </p:cBhvr>
                                      <p:to x="100000" y="95000"/>
                                    </p:animScale>
                                    <p:animScale>
                                      <p:cBhvr>
                                        <p:cTn id="77" dur="166" decel="50000">
                                          <p:stCondLst>
                                            <p:cond delay="1834"/>
                                          </p:stCondLst>
                                        </p:cTn>
                                        <p:tgtEl>
                                          <p:spTgt spid="10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TotalTime>
  <Words>1208</Words>
  <Application>Microsoft Office PowerPoint</Application>
  <PresentationFormat>On-screen Show (4:3)</PresentationFormat>
  <Paragraphs>161</Paragraphs>
  <Slides>29</Slides>
  <Notes>2</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شناسه درس و آزمون</vt:lpstr>
      <vt:lpstr>Slide 5</vt:lpstr>
      <vt:lpstr>Slide 6</vt:lpstr>
      <vt:lpstr>Slide 7</vt:lpstr>
      <vt:lpstr>Slide 8</vt:lpstr>
      <vt:lpstr>Slide 9</vt:lpstr>
      <vt:lpstr>2- مديريت غريزه جنسي</vt:lpstr>
      <vt:lpstr>Slide 11</vt:lpstr>
      <vt:lpstr>Slide 12</vt:lpstr>
      <vt:lpstr>1.پيامدهاي دوستي با غير همجنس</vt:lpstr>
      <vt:lpstr>Slide 14</vt:lpstr>
      <vt:lpstr>آسيب جسمي </vt:lpstr>
      <vt:lpstr>Slide 16</vt:lpstr>
      <vt:lpstr>نتایج قابل تأمل نظرسنجی «خبرگزاری دانشجو»  درباره دوستی‌های دانشگاهی  </vt:lpstr>
      <vt:lpstr>آیا تجربه دوستی با جنس مخالف را داشته اید ؟</vt:lpstr>
      <vt:lpstr>آیا هدف تان از دوستی ازدواج بود؟</vt:lpstr>
      <vt:lpstr>سرانجام دوستی چه بود؟</vt:lpstr>
      <vt:lpstr>آثار دوستی پنهان  (حتی با هدف ازدواج)</vt:lpstr>
      <vt:lpstr>Slide 22</vt:lpstr>
      <vt:lpstr>Slide 23</vt:lpstr>
      <vt:lpstr>گناه زنا</vt:lpstr>
      <vt:lpstr>Slide 25</vt:lpstr>
      <vt:lpstr>راه پرهیز ازوابستگی:</vt:lpstr>
      <vt:lpstr>Slide 27</vt:lpstr>
      <vt:lpstr>Slide 28</vt:lpstr>
      <vt:lpstr>منابع تکمیلی دانش خانواده و جمعیت</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اول تشكيل خانواده (پيش از ازدواج)</dc:title>
  <dc:creator>sattari</dc:creator>
  <cp:lastModifiedBy>NPSoft</cp:lastModifiedBy>
  <cp:revision>134</cp:revision>
  <dcterms:created xsi:type="dcterms:W3CDTF">2006-08-16T00:00:00Z</dcterms:created>
  <dcterms:modified xsi:type="dcterms:W3CDTF">2019-08-13T06:42:21Z</dcterms:modified>
</cp:coreProperties>
</file>