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08" r:id="rId2"/>
    <p:sldId id="409" r:id="rId3"/>
    <p:sldId id="410" r:id="rId4"/>
    <p:sldId id="411" r:id="rId5"/>
    <p:sldId id="435" r:id="rId6"/>
    <p:sldId id="412" r:id="rId7"/>
    <p:sldId id="413" r:id="rId8"/>
    <p:sldId id="414" r:id="rId9"/>
    <p:sldId id="416" r:id="rId10"/>
    <p:sldId id="470" r:id="rId11"/>
    <p:sldId id="437" r:id="rId12"/>
    <p:sldId id="419" r:id="rId13"/>
    <p:sldId id="440" r:id="rId14"/>
    <p:sldId id="420" r:id="rId15"/>
    <p:sldId id="442" r:id="rId16"/>
    <p:sldId id="444" r:id="rId17"/>
    <p:sldId id="421" r:id="rId18"/>
    <p:sldId id="446" r:id="rId19"/>
    <p:sldId id="448" r:id="rId20"/>
    <p:sldId id="450" r:id="rId21"/>
    <p:sldId id="452" r:id="rId22"/>
    <p:sldId id="454" r:id="rId23"/>
    <p:sldId id="422" r:id="rId24"/>
    <p:sldId id="456" r:id="rId25"/>
    <p:sldId id="458" r:id="rId26"/>
    <p:sldId id="423" r:id="rId27"/>
    <p:sldId id="460" r:id="rId28"/>
    <p:sldId id="462" r:id="rId29"/>
    <p:sldId id="46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D2E"/>
    <a:srgbClr val="F9F2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7569" autoAdjust="0"/>
    <p:restoredTop sz="94676" autoAdjust="0"/>
  </p:normalViewPr>
  <p:slideViewPr>
    <p:cSldViewPr>
      <p:cViewPr>
        <p:scale>
          <a:sx n="94" d="100"/>
          <a:sy n="94" d="100"/>
        </p:scale>
        <p:origin x="-1164"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FFC65F-11D7-4CD9-8CDC-511C69A421D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E1269AD-A8FC-4A32-B87E-FC56299016E0}">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fa-IR" sz="3200" dirty="0" smtClean="0">
              <a:cs typeface="B Homa" pitchFamily="2" charset="-78"/>
            </a:rPr>
            <a:t>4.خانوادگي</a:t>
          </a:r>
          <a:endParaRPr lang="en-US" sz="3200" dirty="0"/>
        </a:p>
      </dgm:t>
    </dgm:pt>
    <dgm:pt modelId="{CC1E3B6F-8AA4-4E78-87DB-C871F77070C2}" type="parTrans" cxnId="{EA1F138F-970D-45DB-B760-C81A56AF1D99}">
      <dgm:prSet/>
      <dgm:spPr/>
      <dgm:t>
        <a:bodyPr/>
        <a:lstStyle/>
        <a:p>
          <a:endParaRPr lang="en-US"/>
        </a:p>
      </dgm:t>
    </dgm:pt>
    <dgm:pt modelId="{8EC93093-FD52-4FCB-B7BE-3EACA5E5680E}" type="sibTrans" cxnId="{EA1F138F-970D-45DB-B760-C81A56AF1D99}">
      <dgm:prSet/>
      <dgm:spPr/>
      <dgm:t>
        <a:bodyPr/>
        <a:lstStyle/>
        <a:p>
          <a:endParaRPr lang="en-US"/>
        </a:p>
      </dgm:t>
    </dgm:pt>
    <dgm:pt modelId="{6B51BB18-EB4E-44F4-A65D-65ED4BBFF355}">
      <dgm:prSet phldrT="[Text]">
        <dgm:style>
          <a:lnRef idx="1">
            <a:schemeClr val="accent2"/>
          </a:lnRef>
          <a:fillRef idx="3">
            <a:schemeClr val="accent2"/>
          </a:fillRef>
          <a:effectRef idx="2">
            <a:schemeClr val="accent2"/>
          </a:effectRef>
          <a:fontRef idx="minor">
            <a:schemeClr val="lt1"/>
          </a:fontRef>
        </dgm:style>
      </dgm:prSet>
      <dgm:spPr>
        <a:scene3d>
          <a:camera prst="orthographicFront"/>
          <a:lightRig rig="threePt" dir="t"/>
        </a:scene3d>
        <a:sp3d>
          <a:bevelT w="165100" prst="coolSlant"/>
        </a:sp3d>
      </dgm:spPr>
      <dgm:t>
        <a:bodyPr/>
        <a:lstStyle/>
        <a:p>
          <a:pPr rtl="1"/>
          <a:r>
            <a:rPr lang="fa-IR" dirty="0" smtClean="0">
              <a:cs typeface="B Traffic" pitchFamily="2" charset="-78"/>
            </a:rPr>
            <a:t>بيماري والدين</a:t>
          </a:r>
          <a:endParaRPr lang="en-US" dirty="0"/>
        </a:p>
      </dgm:t>
    </dgm:pt>
    <dgm:pt modelId="{0B3B7E07-CD1F-418B-95EF-8BAE0024C262}" type="parTrans" cxnId="{697A2E02-BAF4-498D-9286-B1D3B9738FEB}">
      <dgm:prSet/>
      <dgm:spPr/>
      <dgm:t>
        <a:bodyPr/>
        <a:lstStyle/>
        <a:p>
          <a:endParaRPr lang="en-US"/>
        </a:p>
      </dgm:t>
    </dgm:pt>
    <dgm:pt modelId="{400DF3E2-4325-4B3A-8651-D779A225FEA2}" type="sibTrans" cxnId="{697A2E02-BAF4-498D-9286-B1D3B9738FEB}">
      <dgm:prSet/>
      <dgm:spPr>
        <a:scene3d>
          <a:camera prst="orthographicFront"/>
          <a:lightRig rig="threePt" dir="t"/>
        </a:scene3d>
        <a:sp3d>
          <a:bevelT w="165100" prst="coolSlant"/>
        </a:sp3d>
      </dgm:spPr>
      <dgm:t>
        <a:bodyPr/>
        <a:lstStyle/>
        <a:p>
          <a:endParaRPr lang="en-US"/>
        </a:p>
      </dgm:t>
    </dgm:pt>
    <dgm:pt modelId="{B1182E83-E0C9-4BC6-8334-25A1DD02FCC9}">
      <dgm:prSet phldrT="[Text]">
        <dgm:style>
          <a:lnRef idx="1">
            <a:schemeClr val="accent3"/>
          </a:lnRef>
          <a:fillRef idx="2">
            <a:schemeClr val="accent3"/>
          </a:fillRef>
          <a:effectRef idx="1">
            <a:schemeClr val="accent3"/>
          </a:effectRef>
          <a:fontRef idx="minor">
            <a:schemeClr val="dk1"/>
          </a:fontRef>
        </dgm:style>
      </dgm:prSet>
      <dgm:spPr>
        <a:scene3d>
          <a:camera prst="orthographicFront"/>
          <a:lightRig rig="threePt" dir="t"/>
        </a:scene3d>
        <a:sp3d>
          <a:bevelT w="165100" prst="coolSlant"/>
        </a:sp3d>
      </dgm:spPr>
      <dgm:t>
        <a:bodyPr/>
        <a:lstStyle/>
        <a:p>
          <a:pPr rtl="1"/>
          <a:r>
            <a:rPr lang="fa-IR" dirty="0" smtClean="0">
              <a:cs typeface="B Traffic" pitchFamily="2" charset="-78"/>
            </a:rPr>
            <a:t>ازدواج فاميلي</a:t>
          </a:r>
          <a:endParaRPr lang="en-US" dirty="0" smtClean="0"/>
        </a:p>
      </dgm:t>
    </dgm:pt>
    <dgm:pt modelId="{88BCA96F-1B2A-4D81-B1AC-72735841B3FC}" type="parTrans" cxnId="{68EBB725-6F2C-466B-99D0-8C5D0024587D}">
      <dgm:prSet/>
      <dgm:spPr/>
      <dgm:t>
        <a:bodyPr/>
        <a:lstStyle/>
        <a:p>
          <a:endParaRPr lang="en-US"/>
        </a:p>
      </dgm:t>
    </dgm:pt>
    <dgm:pt modelId="{342302BA-E269-4413-A9F6-E5B122E54B51}" type="sibTrans" cxnId="{68EBB725-6F2C-466B-99D0-8C5D0024587D}">
      <dgm:prSet/>
      <dgm:spPr>
        <a:scene3d>
          <a:camera prst="orthographicFront"/>
          <a:lightRig rig="threePt" dir="t"/>
        </a:scene3d>
        <a:sp3d>
          <a:bevelT w="165100" prst="coolSlant"/>
        </a:sp3d>
      </dgm:spPr>
      <dgm:t>
        <a:bodyPr/>
        <a:lstStyle/>
        <a:p>
          <a:endParaRPr lang="en-US"/>
        </a:p>
      </dgm:t>
    </dgm:pt>
    <dgm:pt modelId="{BE2F3B16-2E18-42B3-BEC1-99BA3BD68AF2}">
      <dgm:prSet phldrT="[Text]">
        <dgm:style>
          <a:lnRef idx="1">
            <a:schemeClr val="accent3"/>
          </a:lnRef>
          <a:fillRef idx="3">
            <a:schemeClr val="accent3"/>
          </a:fillRef>
          <a:effectRef idx="2">
            <a:schemeClr val="accent3"/>
          </a:effectRef>
          <a:fontRef idx="minor">
            <a:schemeClr val="lt1"/>
          </a:fontRef>
        </dgm:style>
      </dgm:prSet>
      <dgm:spPr>
        <a:scene3d>
          <a:camera prst="orthographicFront"/>
          <a:lightRig rig="threePt" dir="t"/>
        </a:scene3d>
        <a:sp3d>
          <a:bevelT w="165100" prst="coolSlant"/>
        </a:sp3d>
      </dgm:spPr>
      <dgm:t>
        <a:bodyPr/>
        <a:lstStyle/>
        <a:p>
          <a:pPr rtl="1"/>
          <a:r>
            <a:rPr lang="fa-IR" dirty="0" smtClean="0">
              <a:cs typeface="B Traffic" pitchFamily="2" charset="-78"/>
            </a:rPr>
            <a:t>ازدواج مجدد</a:t>
          </a:r>
          <a:endParaRPr lang="en-US" dirty="0"/>
        </a:p>
      </dgm:t>
    </dgm:pt>
    <dgm:pt modelId="{4EBFA16C-DDFC-4933-8B58-C481E772FA2E}" type="parTrans" cxnId="{3D14928E-13FE-433D-83E5-1301AB3A0D69}">
      <dgm:prSet/>
      <dgm:spPr/>
      <dgm:t>
        <a:bodyPr/>
        <a:lstStyle/>
        <a:p>
          <a:endParaRPr lang="en-US"/>
        </a:p>
      </dgm:t>
    </dgm:pt>
    <dgm:pt modelId="{670BC773-FD3C-4253-9F2B-974354447FC5}" type="sibTrans" cxnId="{3D14928E-13FE-433D-83E5-1301AB3A0D69}">
      <dgm:prSet/>
      <dgm:spPr>
        <a:scene3d>
          <a:camera prst="orthographicFront"/>
          <a:lightRig rig="threePt" dir="t"/>
        </a:scene3d>
        <a:sp3d>
          <a:bevelT w="165100" prst="coolSlant"/>
        </a:sp3d>
      </dgm:spPr>
      <dgm:t>
        <a:bodyPr/>
        <a:lstStyle/>
        <a:p>
          <a:endParaRPr lang="en-US"/>
        </a:p>
      </dgm:t>
    </dgm:pt>
    <dgm:pt modelId="{D905227E-A2CD-4113-B7E2-CCC10DD65004}">
      <dgm:prSet phldrT="[Text]">
        <dgm:style>
          <a:lnRef idx="1">
            <a:schemeClr val="accent2"/>
          </a:lnRef>
          <a:fillRef idx="2">
            <a:schemeClr val="accent2"/>
          </a:fillRef>
          <a:effectRef idx="1">
            <a:schemeClr val="accent2"/>
          </a:effectRef>
          <a:fontRef idx="minor">
            <a:schemeClr val="dk1"/>
          </a:fontRef>
        </dgm:style>
      </dgm:prSet>
      <dgm:spPr>
        <a:scene3d>
          <a:camera prst="orthographicFront"/>
          <a:lightRig rig="threePt" dir="t"/>
        </a:scene3d>
        <a:sp3d>
          <a:bevelT w="165100" prst="coolSlant"/>
        </a:sp3d>
      </dgm:spPr>
      <dgm:t>
        <a:bodyPr/>
        <a:lstStyle/>
        <a:p>
          <a:pPr rtl="1"/>
          <a:r>
            <a:rPr lang="fa-IR" dirty="0" smtClean="0">
              <a:cs typeface="B Traffic" pitchFamily="2" charset="-78"/>
            </a:rPr>
            <a:t>تعداد افراد</a:t>
          </a:r>
          <a:endParaRPr lang="en-US" dirty="0"/>
        </a:p>
      </dgm:t>
    </dgm:pt>
    <dgm:pt modelId="{68764A46-DD3A-471A-B4CC-51CA5AED5DBD}" type="parTrans" cxnId="{3D1413AE-ECBB-4499-8848-AA404402867A}">
      <dgm:prSet/>
      <dgm:spPr/>
      <dgm:t>
        <a:bodyPr/>
        <a:lstStyle/>
        <a:p>
          <a:endParaRPr lang="en-US"/>
        </a:p>
      </dgm:t>
    </dgm:pt>
    <dgm:pt modelId="{7133D3E3-C5A3-4768-86EF-11C85BCB2899}" type="sibTrans" cxnId="{3D1413AE-ECBB-4499-8848-AA404402867A}">
      <dgm:prSet/>
      <dgm:spPr>
        <a:scene3d>
          <a:camera prst="orthographicFront"/>
          <a:lightRig rig="threePt" dir="t"/>
        </a:scene3d>
        <a:sp3d>
          <a:bevelT w="165100" prst="coolSlant"/>
        </a:sp3d>
      </dgm:spPr>
      <dgm:t>
        <a:bodyPr/>
        <a:lstStyle/>
        <a:p>
          <a:endParaRPr lang="en-US"/>
        </a:p>
      </dgm:t>
    </dgm:pt>
    <dgm:pt modelId="{98B9D747-5D1B-4846-9316-04ABF56AAA3B}">
      <dgm:prSet phldrT="[Text]">
        <dgm:style>
          <a:lnRef idx="0">
            <a:schemeClr val="accent5"/>
          </a:lnRef>
          <a:fillRef idx="3">
            <a:schemeClr val="accent5"/>
          </a:fillRef>
          <a:effectRef idx="3">
            <a:schemeClr val="accent5"/>
          </a:effectRef>
          <a:fontRef idx="minor">
            <a:schemeClr val="lt1"/>
          </a:fontRef>
        </dgm:style>
      </dgm:prSet>
      <dgm:spPr>
        <a:scene3d>
          <a:camera prst="orthographicFront">
            <a:rot lat="0" lon="0" rev="0"/>
          </a:camera>
          <a:lightRig rig="threePt" dir="t">
            <a:rot lat="0" lon="0" rev="1200000"/>
          </a:lightRig>
        </a:scene3d>
        <a:sp3d>
          <a:bevelT w="63500" h="25400" prst="coolSlant"/>
        </a:sp3d>
      </dgm:spPr>
      <dgm:t>
        <a:bodyPr/>
        <a:lstStyle/>
        <a:p>
          <a:pPr rtl="1"/>
          <a:r>
            <a:rPr lang="fa-IR" dirty="0" smtClean="0">
              <a:cs typeface="B Traffic" pitchFamily="2" charset="-78"/>
            </a:rPr>
            <a:t>مخالفت والدين</a:t>
          </a:r>
          <a:endParaRPr lang="en-US" dirty="0"/>
        </a:p>
      </dgm:t>
    </dgm:pt>
    <dgm:pt modelId="{68658DE8-A0B7-46DB-8D71-AAAB75A73F7D}" type="parTrans" cxnId="{29F76C48-3B7F-4924-98E6-D2919DD47C00}">
      <dgm:prSet/>
      <dgm:spPr/>
      <dgm:t>
        <a:bodyPr/>
        <a:lstStyle/>
        <a:p>
          <a:endParaRPr lang="en-US"/>
        </a:p>
      </dgm:t>
    </dgm:pt>
    <dgm:pt modelId="{8E3B2B50-1F29-416F-8BF0-F57FCA255EBC}" type="sibTrans" cxnId="{29F76C48-3B7F-4924-98E6-D2919DD47C00}">
      <dgm:prSet/>
      <dgm:spPr>
        <a:scene3d>
          <a:camera prst="orthographicFront"/>
          <a:lightRig rig="threePt" dir="t"/>
        </a:scene3d>
        <a:sp3d>
          <a:bevelT w="165100" prst="coolSlant"/>
        </a:sp3d>
      </dgm:spPr>
      <dgm:t>
        <a:bodyPr/>
        <a:lstStyle/>
        <a:p>
          <a:endParaRPr lang="en-US"/>
        </a:p>
      </dgm:t>
    </dgm:pt>
    <dgm:pt modelId="{79565F90-7597-4D0F-9764-261F2B7C98AD}">
      <dgm:prSet phldrT="[Text]">
        <dgm:style>
          <a:lnRef idx="0">
            <a:schemeClr val="accent3"/>
          </a:lnRef>
          <a:fillRef idx="3">
            <a:schemeClr val="accent3"/>
          </a:fillRef>
          <a:effectRef idx="3">
            <a:schemeClr val="accent3"/>
          </a:effectRef>
          <a:fontRef idx="minor">
            <a:schemeClr val="lt1"/>
          </a:fontRef>
        </dgm:style>
      </dgm:prSet>
      <dgm:spPr>
        <a:scene3d>
          <a:camera prst="orthographicFront">
            <a:rot lat="0" lon="0" rev="0"/>
          </a:camera>
          <a:lightRig rig="threePt" dir="t">
            <a:rot lat="0" lon="0" rev="1200000"/>
          </a:lightRig>
        </a:scene3d>
        <a:sp3d>
          <a:bevelT w="63500" h="25400" prst="coolSlant"/>
        </a:sp3d>
      </dgm:spPr>
      <dgm:t>
        <a:bodyPr/>
        <a:lstStyle/>
        <a:p>
          <a:pPr rtl="1"/>
          <a:r>
            <a:rPr lang="fa-IR" dirty="0" smtClean="0">
              <a:cs typeface="B Traffic" pitchFamily="2" charset="-78"/>
            </a:rPr>
            <a:t>طلاق پدر ومادر</a:t>
          </a:r>
          <a:endParaRPr lang="en-US" dirty="0"/>
        </a:p>
      </dgm:t>
    </dgm:pt>
    <dgm:pt modelId="{A4977DE7-1391-4674-A7BC-277FB0F9C82A}" type="parTrans" cxnId="{1F7C53C1-91F1-4756-9243-97CEB9D1200E}">
      <dgm:prSet/>
      <dgm:spPr/>
      <dgm:t>
        <a:bodyPr/>
        <a:lstStyle/>
        <a:p>
          <a:endParaRPr lang="en-US"/>
        </a:p>
      </dgm:t>
    </dgm:pt>
    <dgm:pt modelId="{EA9591E2-F322-41A5-9ADF-A2A8731E73C6}" type="sibTrans" cxnId="{1F7C53C1-91F1-4756-9243-97CEB9D1200E}">
      <dgm:prSet/>
      <dgm:spPr>
        <a:scene3d>
          <a:camera prst="orthographicFront"/>
          <a:lightRig rig="threePt" dir="t"/>
        </a:scene3d>
        <a:sp3d>
          <a:bevelT w="165100" prst="coolSlant"/>
        </a:sp3d>
      </dgm:spPr>
      <dgm:t>
        <a:bodyPr/>
        <a:lstStyle/>
        <a:p>
          <a:endParaRPr lang="en-US"/>
        </a:p>
      </dgm:t>
    </dgm:pt>
    <dgm:pt modelId="{0BAE0BE3-DA7F-485C-9B61-4EA32B874858}">
      <dgm:prSet phldrT="[Text]">
        <dgm:style>
          <a:lnRef idx="1">
            <a:schemeClr val="accent5"/>
          </a:lnRef>
          <a:fillRef idx="2">
            <a:schemeClr val="accent5"/>
          </a:fillRef>
          <a:effectRef idx="1">
            <a:schemeClr val="accent5"/>
          </a:effectRef>
          <a:fontRef idx="minor">
            <a:schemeClr val="dk1"/>
          </a:fontRef>
        </dgm:style>
      </dgm:prSet>
      <dgm:spPr>
        <a:scene3d>
          <a:camera prst="orthographicFront"/>
          <a:lightRig rig="threePt" dir="t"/>
        </a:scene3d>
        <a:sp3d>
          <a:bevelT w="165100" prst="coolSlant"/>
        </a:sp3d>
      </dgm:spPr>
      <dgm:t>
        <a:bodyPr/>
        <a:lstStyle/>
        <a:p>
          <a:pPr rtl="1"/>
          <a:r>
            <a:rPr lang="fa-IR" dirty="0" smtClean="0">
              <a:cs typeface="B Traffic" pitchFamily="2" charset="-78"/>
            </a:rPr>
            <a:t>سوء سابقه والدين</a:t>
          </a:r>
          <a:endParaRPr lang="en-US" dirty="0"/>
        </a:p>
      </dgm:t>
    </dgm:pt>
    <dgm:pt modelId="{F9281C60-3E15-43FD-B097-CD3A16C57077}" type="parTrans" cxnId="{5B0AEF56-71DA-41A6-A5D9-FB9D99B7E48B}">
      <dgm:prSet/>
      <dgm:spPr/>
      <dgm:t>
        <a:bodyPr/>
        <a:lstStyle/>
        <a:p>
          <a:endParaRPr lang="en-US"/>
        </a:p>
      </dgm:t>
    </dgm:pt>
    <dgm:pt modelId="{74B65306-92D8-44DF-9B00-2BFD88C2F741}" type="sibTrans" cxnId="{5B0AEF56-71DA-41A6-A5D9-FB9D99B7E48B}">
      <dgm:prSet/>
      <dgm:spPr>
        <a:scene3d>
          <a:camera prst="orthographicFront"/>
          <a:lightRig rig="threePt" dir="t"/>
        </a:scene3d>
        <a:sp3d>
          <a:bevelT w="165100" prst="coolSlant"/>
        </a:sp3d>
      </dgm:spPr>
      <dgm:t>
        <a:bodyPr/>
        <a:lstStyle/>
        <a:p>
          <a:endParaRPr lang="en-US"/>
        </a:p>
      </dgm:t>
    </dgm:pt>
    <dgm:pt modelId="{9F2CCF1C-AC19-4933-862C-277EA5DB3CC3}">
      <dgm:prSet phldrT="[Text]">
        <dgm:style>
          <a:lnRef idx="1">
            <a:schemeClr val="accent5"/>
          </a:lnRef>
          <a:fillRef idx="3">
            <a:schemeClr val="accent5"/>
          </a:fillRef>
          <a:effectRef idx="2">
            <a:schemeClr val="accent5"/>
          </a:effectRef>
          <a:fontRef idx="minor">
            <a:schemeClr val="lt1"/>
          </a:fontRef>
        </dgm:style>
      </dgm:prSet>
      <dgm:spPr>
        <a:scene3d>
          <a:camera prst="orthographicFront"/>
          <a:lightRig rig="threePt" dir="t"/>
        </a:scene3d>
        <a:sp3d>
          <a:bevelT w="165100" prst="coolSlant"/>
        </a:sp3d>
      </dgm:spPr>
      <dgm:t>
        <a:bodyPr/>
        <a:lstStyle/>
        <a:p>
          <a:pPr rtl="1"/>
          <a:r>
            <a:rPr lang="fa-IR" dirty="0" smtClean="0">
              <a:cs typeface="B Traffic" pitchFamily="2" charset="-78"/>
            </a:rPr>
            <a:t>تك سرپرست</a:t>
          </a:r>
          <a:endParaRPr lang="en-US" dirty="0"/>
        </a:p>
      </dgm:t>
    </dgm:pt>
    <dgm:pt modelId="{9467EA4C-9B81-46AD-BA48-8A35B5D7D546}" type="parTrans" cxnId="{7F8C009C-FAFB-4508-B56B-9192315EBE64}">
      <dgm:prSet/>
      <dgm:spPr/>
      <dgm:t>
        <a:bodyPr/>
        <a:lstStyle/>
        <a:p>
          <a:endParaRPr lang="en-US"/>
        </a:p>
      </dgm:t>
    </dgm:pt>
    <dgm:pt modelId="{8D35B949-4F5F-4494-B0E5-58120D398C5C}" type="sibTrans" cxnId="{7F8C009C-FAFB-4508-B56B-9192315EBE64}">
      <dgm:prSet/>
      <dgm:spPr>
        <a:scene3d>
          <a:camera prst="orthographicFront"/>
          <a:lightRig rig="threePt" dir="t"/>
        </a:scene3d>
        <a:sp3d>
          <a:bevelT w="165100" prst="coolSlant"/>
        </a:sp3d>
      </dgm:spPr>
      <dgm:t>
        <a:bodyPr/>
        <a:lstStyle/>
        <a:p>
          <a:endParaRPr lang="en-US"/>
        </a:p>
      </dgm:t>
    </dgm:pt>
    <dgm:pt modelId="{996B1EAC-29EF-44DE-AAF1-61452F8AF89F}" type="pres">
      <dgm:prSet presAssocID="{2AFFC65F-11D7-4CD9-8CDC-511C69A421DD}" presName="Name0" presStyleCnt="0">
        <dgm:presLayoutVars>
          <dgm:chMax val="1"/>
          <dgm:dir/>
          <dgm:animLvl val="ctr"/>
          <dgm:resizeHandles val="exact"/>
        </dgm:presLayoutVars>
      </dgm:prSet>
      <dgm:spPr/>
      <dgm:t>
        <a:bodyPr/>
        <a:lstStyle/>
        <a:p>
          <a:endParaRPr lang="en-US"/>
        </a:p>
      </dgm:t>
    </dgm:pt>
    <dgm:pt modelId="{0EA47C65-E035-4B97-A972-2B4C14F6B89F}" type="pres">
      <dgm:prSet presAssocID="{4E1269AD-A8FC-4A32-B87E-FC56299016E0}" presName="centerShape" presStyleLbl="node0" presStyleIdx="0" presStyleCnt="1" custScaleX="142647" custScaleY="142647"/>
      <dgm:spPr/>
      <dgm:t>
        <a:bodyPr/>
        <a:lstStyle/>
        <a:p>
          <a:endParaRPr lang="en-US"/>
        </a:p>
      </dgm:t>
    </dgm:pt>
    <dgm:pt modelId="{90C0A439-5017-4560-96AC-BF0F4FE15063}" type="pres">
      <dgm:prSet presAssocID="{6B51BB18-EB4E-44F4-A65D-65ED4BBFF355}" presName="node" presStyleLbl="node1" presStyleIdx="0" presStyleCnt="8" custScaleX="145558" custScaleY="145558">
        <dgm:presLayoutVars>
          <dgm:bulletEnabled val="1"/>
        </dgm:presLayoutVars>
      </dgm:prSet>
      <dgm:spPr/>
      <dgm:t>
        <a:bodyPr/>
        <a:lstStyle/>
        <a:p>
          <a:endParaRPr lang="en-US"/>
        </a:p>
      </dgm:t>
    </dgm:pt>
    <dgm:pt modelId="{C5ACC76D-8135-4B1A-9323-1F8A06A89EA7}" type="pres">
      <dgm:prSet presAssocID="{6B51BB18-EB4E-44F4-A65D-65ED4BBFF355}" presName="dummy" presStyleCnt="0"/>
      <dgm:spPr>
        <a:scene3d>
          <a:camera prst="orthographicFront"/>
          <a:lightRig rig="threePt" dir="t"/>
        </a:scene3d>
        <a:sp3d>
          <a:bevelT w="165100" prst="coolSlant"/>
        </a:sp3d>
      </dgm:spPr>
    </dgm:pt>
    <dgm:pt modelId="{50BFD386-FEA8-44E9-808B-3DCB53D089F5}" type="pres">
      <dgm:prSet presAssocID="{400DF3E2-4325-4B3A-8651-D779A225FEA2}" presName="sibTrans" presStyleLbl="sibTrans2D1" presStyleIdx="0" presStyleCnt="8"/>
      <dgm:spPr/>
      <dgm:t>
        <a:bodyPr/>
        <a:lstStyle/>
        <a:p>
          <a:endParaRPr lang="en-US"/>
        </a:p>
      </dgm:t>
    </dgm:pt>
    <dgm:pt modelId="{C54D1FBF-59A6-4EF7-BAC9-972D1A704059}" type="pres">
      <dgm:prSet presAssocID="{B1182E83-E0C9-4BC6-8334-25A1DD02FCC9}" presName="node" presStyleLbl="node1" presStyleIdx="1" presStyleCnt="8" custScaleX="145558" custScaleY="145558">
        <dgm:presLayoutVars>
          <dgm:bulletEnabled val="1"/>
        </dgm:presLayoutVars>
      </dgm:prSet>
      <dgm:spPr/>
      <dgm:t>
        <a:bodyPr/>
        <a:lstStyle/>
        <a:p>
          <a:endParaRPr lang="en-US"/>
        </a:p>
      </dgm:t>
    </dgm:pt>
    <dgm:pt modelId="{38A54EA7-43D1-4C64-AC9B-7B4AC7181F46}" type="pres">
      <dgm:prSet presAssocID="{B1182E83-E0C9-4BC6-8334-25A1DD02FCC9}" presName="dummy" presStyleCnt="0"/>
      <dgm:spPr>
        <a:scene3d>
          <a:camera prst="orthographicFront"/>
          <a:lightRig rig="threePt" dir="t"/>
        </a:scene3d>
        <a:sp3d>
          <a:bevelT w="165100" prst="coolSlant"/>
        </a:sp3d>
      </dgm:spPr>
    </dgm:pt>
    <dgm:pt modelId="{6B3FC5D4-2180-45E5-9641-488A1CC7F0DB}" type="pres">
      <dgm:prSet presAssocID="{342302BA-E269-4413-A9F6-E5B122E54B51}" presName="sibTrans" presStyleLbl="sibTrans2D1" presStyleIdx="1" presStyleCnt="8"/>
      <dgm:spPr/>
      <dgm:t>
        <a:bodyPr/>
        <a:lstStyle/>
        <a:p>
          <a:endParaRPr lang="en-US"/>
        </a:p>
      </dgm:t>
    </dgm:pt>
    <dgm:pt modelId="{27825822-8A13-4451-868B-94FD4932BE73}" type="pres">
      <dgm:prSet presAssocID="{BE2F3B16-2E18-42B3-BEC1-99BA3BD68AF2}" presName="node" presStyleLbl="node1" presStyleIdx="2" presStyleCnt="8" custScaleX="145558" custScaleY="145558">
        <dgm:presLayoutVars>
          <dgm:bulletEnabled val="1"/>
        </dgm:presLayoutVars>
      </dgm:prSet>
      <dgm:spPr/>
      <dgm:t>
        <a:bodyPr/>
        <a:lstStyle/>
        <a:p>
          <a:endParaRPr lang="en-US"/>
        </a:p>
      </dgm:t>
    </dgm:pt>
    <dgm:pt modelId="{E4BC0C03-4530-4629-B26E-6A715CAD1AB3}" type="pres">
      <dgm:prSet presAssocID="{BE2F3B16-2E18-42B3-BEC1-99BA3BD68AF2}" presName="dummy" presStyleCnt="0"/>
      <dgm:spPr>
        <a:scene3d>
          <a:camera prst="orthographicFront"/>
          <a:lightRig rig="threePt" dir="t"/>
        </a:scene3d>
        <a:sp3d>
          <a:bevelT w="165100" prst="coolSlant"/>
        </a:sp3d>
      </dgm:spPr>
    </dgm:pt>
    <dgm:pt modelId="{1C9376FB-C1D8-458A-A783-1AA5097D2A8A}" type="pres">
      <dgm:prSet presAssocID="{670BC773-FD3C-4253-9F2B-974354447FC5}" presName="sibTrans" presStyleLbl="sibTrans2D1" presStyleIdx="2" presStyleCnt="8"/>
      <dgm:spPr/>
      <dgm:t>
        <a:bodyPr/>
        <a:lstStyle/>
        <a:p>
          <a:endParaRPr lang="en-US"/>
        </a:p>
      </dgm:t>
    </dgm:pt>
    <dgm:pt modelId="{27125E5E-4680-4993-8A44-C356A78AA9D4}" type="pres">
      <dgm:prSet presAssocID="{79565F90-7597-4D0F-9764-261F2B7C98AD}" presName="node" presStyleLbl="node1" presStyleIdx="3" presStyleCnt="8" custScaleX="145558" custScaleY="145558">
        <dgm:presLayoutVars>
          <dgm:bulletEnabled val="1"/>
        </dgm:presLayoutVars>
      </dgm:prSet>
      <dgm:spPr/>
      <dgm:t>
        <a:bodyPr/>
        <a:lstStyle/>
        <a:p>
          <a:endParaRPr lang="en-US"/>
        </a:p>
      </dgm:t>
    </dgm:pt>
    <dgm:pt modelId="{69269F5B-F54C-417E-9DA4-EF4DFF1490C7}" type="pres">
      <dgm:prSet presAssocID="{79565F90-7597-4D0F-9764-261F2B7C98AD}" presName="dummy" presStyleCnt="0"/>
      <dgm:spPr>
        <a:scene3d>
          <a:camera prst="orthographicFront"/>
          <a:lightRig rig="threePt" dir="t"/>
        </a:scene3d>
        <a:sp3d>
          <a:bevelT w="165100" prst="coolSlant"/>
        </a:sp3d>
      </dgm:spPr>
    </dgm:pt>
    <dgm:pt modelId="{6926687B-9A89-494E-B88B-5DA96764FAF8}" type="pres">
      <dgm:prSet presAssocID="{EA9591E2-F322-41A5-9ADF-A2A8731E73C6}" presName="sibTrans" presStyleLbl="sibTrans2D1" presStyleIdx="3" presStyleCnt="8"/>
      <dgm:spPr/>
      <dgm:t>
        <a:bodyPr/>
        <a:lstStyle/>
        <a:p>
          <a:endParaRPr lang="en-US"/>
        </a:p>
      </dgm:t>
    </dgm:pt>
    <dgm:pt modelId="{1228CE59-C760-495F-A7EA-AC7BC567ED15}" type="pres">
      <dgm:prSet presAssocID="{0BAE0BE3-DA7F-485C-9B61-4EA32B874858}" presName="node" presStyleLbl="node1" presStyleIdx="4" presStyleCnt="8" custScaleX="145558" custScaleY="145558">
        <dgm:presLayoutVars>
          <dgm:bulletEnabled val="1"/>
        </dgm:presLayoutVars>
      </dgm:prSet>
      <dgm:spPr/>
      <dgm:t>
        <a:bodyPr/>
        <a:lstStyle/>
        <a:p>
          <a:endParaRPr lang="en-US"/>
        </a:p>
      </dgm:t>
    </dgm:pt>
    <dgm:pt modelId="{B1B7BB71-59EF-4598-B5E9-24EA6EB53469}" type="pres">
      <dgm:prSet presAssocID="{0BAE0BE3-DA7F-485C-9B61-4EA32B874858}" presName="dummy" presStyleCnt="0"/>
      <dgm:spPr>
        <a:scene3d>
          <a:camera prst="orthographicFront"/>
          <a:lightRig rig="threePt" dir="t"/>
        </a:scene3d>
        <a:sp3d>
          <a:bevelT w="165100" prst="coolSlant"/>
        </a:sp3d>
      </dgm:spPr>
    </dgm:pt>
    <dgm:pt modelId="{7AAFB9F7-7919-4224-B5A9-FECF126DF3A6}" type="pres">
      <dgm:prSet presAssocID="{74B65306-92D8-44DF-9B00-2BFD88C2F741}" presName="sibTrans" presStyleLbl="sibTrans2D1" presStyleIdx="4" presStyleCnt="8"/>
      <dgm:spPr/>
      <dgm:t>
        <a:bodyPr/>
        <a:lstStyle/>
        <a:p>
          <a:endParaRPr lang="en-US"/>
        </a:p>
      </dgm:t>
    </dgm:pt>
    <dgm:pt modelId="{7A716614-803A-4822-ABAB-02E6B37EE30A}" type="pres">
      <dgm:prSet presAssocID="{9F2CCF1C-AC19-4933-862C-277EA5DB3CC3}" presName="node" presStyleLbl="node1" presStyleIdx="5" presStyleCnt="8" custScaleX="145558" custScaleY="145558">
        <dgm:presLayoutVars>
          <dgm:bulletEnabled val="1"/>
        </dgm:presLayoutVars>
      </dgm:prSet>
      <dgm:spPr/>
      <dgm:t>
        <a:bodyPr/>
        <a:lstStyle/>
        <a:p>
          <a:endParaRPr lang="en-US"/>
        </a:p>
      </dgm:t>
    </dgm:pt>
    <dgm:pt modelId="{4792D489-F034-4745-8811-01829EA3A0F9}" type="pres">
      <dgm:prSet presAssocID="{9F2CCF1C-AC19-4933-862C-277EA5DB3CC3}" presName="dummy" presStyleCnt="0"/>
      <dgm:spPr>
        <a:scene3d>
          <a:camera prst="orthographicFront"/>
          <a:lightRig rig="threePt" dir="t"/>
        </a:scene3d>
        <a:sp3d>
          <a:bevelT w="165100" prst="coolSlant"/>
        </a:sp3d>
      </dgm:spPr>
    </dgm:pt>
    <dgm:pt modelId="{F4B49E34-87B7-4D9C-96A6-9CC7007463A4}" type="pres">
      <dgm:prSet presAssocID="{8D35B949-4F5F-4494-B0E5-58120D398C5C}" presName="sibTrans" presStyleLbl="sibTrans2D1" presStyleIdx="5" presStyleCnt="8"/>
      <dgm:spPr/>
      <dgm:t>
        <a:bodyPr/>
        <a:lstStyle/>
        <a:p>
          <a:endParaRPr lang="en-US"/>
        </a:p>
      </dgm:t>
    </dgm:pt>
    <dgm:pt modelId="{B8AB69F0-C550-444B-80F5-DE65DE46AAAA}" type="pres">
      <dgm:prSet presAssocID="{98B9D747-5D1B-4846-9316-04ABF56AAA3B}" presName="node" presStyleLbl="node1" presStyleIdx="6" presStyleCnt="8" custScaleX="145558" custScaleY="145558">
        <dgm:presLayoutVars>
          <dgm:bulletEnabled val="1"/>
        </dgm:presLayoutVars>
      </dgm:prSet>
      <dgm:spPr/>
      <dgm:t>
        <a:bodyPr/>
        <a:lstStyle/>
        <a:p>
          <a:endParaRPr lang="en-US"/>
        </a:p>
      </dgm:t>
    </dgm:pt>
    <dgm:pt modelId="{D5F0BE1F-418A-4107-863C-B25A44EE6E3F}" type="pres">
      <dgm:prSet presAssocID="{98B9D747-5D1B-4846-9316-04ABF56AAA3B}" presName="dummy" presStyleCnt="0"/>
      <dgm:spPr>
        <a:scene3d>
          <a:camera prst="orthographicFront"/>
          <a:lightRig rig="threePt" dir="t"/>
        </a:scene3d>
        <a:sp3d>
          <a:bevelT w="165100" prst="coolSlant"/>
        </a:sp3d>
      </dgm:spPr>
    </dgm:pt>
    <dgm:pt modelId="{08660D72-8511-47AE-85F4-1782A063A7D5}" type="pres">
      <dgm:prSet presAssocID="{8E3B2B50-1F29-416F-8BF0-F57FCA255EBC}" presName="sibTrans" presStyleLbl="sibTrans2D1" presStyleIdx="6" presStyleCnt="8"/>
      <dgm:spPr/>
      <dgm:t>
        <a:bodyPr/>
        <a:lstStyle/>
        <a:p>
          <a:endParaRPr lang="en-US"/>
        </a:p>
      </dgm:t>
    </dgm:pt>
    <dgm:pt modelId="{A0262DCE-973C-4D03-861E-D0F66DC3487D}" type="pres">
      <dgm:prSet presAssocID="{D905227E-A2CD-4113-B7E2-CCC10DD65004}" presName="node" presStyleLbl="node1" presStyleIdx="7" presStyleCnt="8" custScaleX="145558" custScaleY="145558">
        <dgm:presLayoutVars>
          <dgm:bulletEnabled val="1"/>
        </dgm:presLayoutVars>
      </dgm:prSet>
      <dgm:spPr/>
      <dgm:t>
        <a:bodyPr/>
        <a:lstStyle/>
        <a:p>
          <a:endParaRPr lang="en-US"/>
        </a:p>
      </dgm:t>
    </dgm:pt>
    <dgm:pt modelId="{5EBB0609-051E-4B8C-9736-D9D4E044D544}" type="pres">
      <dgm:prSet presAssocID="{D905227E-A2CD-4113-B7E2-CCC10DD65004}" presName="dummy" presStyleCnt="0"/>
      <dgm:spPr>
        <a:scene3d>
          <a:camera prst="orthographicFront"/>
          <a:lightRig rig="threePt" dir="t"/>
        </a:scene3d>
        <a:sp3d>
          <a:bevelT w="165100" prst="coolSlant"/>
        </a:sp3d>
      </dgm:spPr>
    </dgm:pt>
    <dgm:pt modelId="{D6006E8D-67CD-44FD-B82A-72EB9C2EBE27}" type="pres">
      <dgm:prSet presAssocID="{7133D3E3-C5A3-4768-86EF-11C85BCB2899}" presName="sibTrans" presStyleLbl="sibTrans2D1" presStyleIdx="7" presStyleCnt="8"/>
      <dgm:spPr/>
      <dgm:t>
        <a:bodyPr/>
        <a:lstStyle/>
        <a:p>
          <a:endParaRPr lang="en-US"/>
        </a:p>
      </dgm:t>
    </dgm:pt>
  </dgm:ptLst>
  <dgm:cxnLst>
    <dgm:cxn modelId="{703A6B5C-1CA4-482A-8323-C7B46651AAE0}" type="presOf" srcId="{9F2CCF1C-AC19-4933-862C-277EA5DB3CC3}" destId="{7A716614-803A-4822-ABAB-02E6B37EE30A}" srcOrd="0" destOrd="0" presId="urn:microsoft.com/office/officeart/2005/8/layout/radial6"/>
    <dgm:cxn modelId="{3D14928E-13FE-433D-83E5-1301AB3A0D69}" srcId="{4E1269AD-A8FC-4A32-B87E-FC56299016E0}" destId="{BE2F3B16-2E18-42B3-BEC1-99BA3BD68AF2}" srcOrd="2" destOrd="0" parTransId="{4EBFA16C-DDFC-4933-8B58-C481E772FA2E}" sibTransId="{670BC773-FD3C-4253-9F2B-974354447FC5}"/>
    <dgm:cxn modelId="{386B6C6D-24DA-4656-BB93-63602237325C}" type="presOf" srcId="{0BAE0BE3-DA7F-485C-9B61-4EA32B874858}" destId="{1228CE59-C760-495F-A7EA-AC7BC567ED15}" srcOrd="0" destOrd="0" presId="urn:microsoft.com/office/officeart/2005/8/layout/radial6"/>
    <dgm:cxn modelId="{32CECE88-D5FA-41CE-B497-1ABEF37EC72C}" type="presOf" srcId="{79565F90-7597-4D0F-9764-261F2B7C98AD}" destId="{27125E5E-4680-4993-8A44-C356A78AA9D4}" srcOrd="0" destOrd="0" presId="urn:microsoft.com/office/officeart/2005/8/layout/radial6"/>
    <dgm:cxn modelId="{68EBB725-6F2C-466B-99D0-8C5D0024587D}" srcId="{4E1269AD-A8FC-4A32-B87E-FC56299016E0}" destId="{B1182E83-E0C9-4BC6-8334-25A1DD02FCC9}" srcOrd="1" destOrd="0" parTransId="{88BCA96F-1B2A-4D81-B1AC-72735841B3FC}" sibTransId="{342302BA-E269-4413-A9F6-E5B122E54B51}"/>
    <dgm:cxn modelId="{9BD0128A-FF74-4184-8EDF-1E821EC16DF9}" type="presOf" srcId="{8E3B2B50-1F29-416F-8BF0-F57FCA255EBC}" destId="{08660D72-8511-47AE-85F4-1782A063A7D5}" srcOrd="0" destOrd="0" presId="urn:microsoft.com/office/officeart/2005/8/layout/radial6"/>
    <dgm:cxn modelId="{59087255-8FBC-4368-A3F8-0323B03F86FC}" type="presOf" srcId="{8D35B949-4F5F-4494-B0E5-58120D398C5C}" destId="{F4B49E34-87B7-4D9C-96A6-9CC7007463A4}" srcOrd="0" destOrd="0" presId="urn:microsoft.com/office/officeart/2005/8/layout/radial6"/>
    <dgm:cxn modelId="{3BC9D0BD-FE9B-4F3E-8EA2-B376B00C006A}" type="presOf" srcId="{EA9591E2-F322-41A5-9ADF-A2A8731E73C6}" destId="{6926687B-9A89-494E-B88B-5DA96764FAF8}" srcOrd="0" destOrd="0" presId="urn:microsoft.com/office/officeart/2005/8/layout/radial6"/>
    <dgm:cxn modelId="{29F76C48-3B7F-4924-98E6-D2919DD47C00}" srcId="{4E1269AD-A8FC-4A32-B87E-FC56299016E0}" destId="{98B9D747-5D1B-4846-9316-04ABF56AAA3B}" srcOrd="6" destOrd="0" parTransId="{68658DE8-A0B7-46DB-8D71-AAAB75A73F7D}" sibTransId="{8E3B2B50-1F29-416F-8BF0-F57FCA255EBC}"/>
    <dgm:cxn modelId="{7B3C8041-535B-4325-8503-AA50B4CB3DFA}" type="presOf" srcId="{BE2F3B16-2E18-42B3-BEC1-99BA3BD68AF2}" destId="{27825822-8A13-4451-868B-94FD4932BE73}" srcOrd="0" destOrd="0" presId="urn:microsoft.com/office/officeart/2005/8/layout/radial6"/>
    <dgm:cxn modelId="{6116D0EE-A3FB-4715-8B2B-A00D704B0960}" type="presOf" srcId="{4E1269AD-A8FC-4A32-B87E-FC56299016E0}" destId="{0EA47C65-E035-4B97-A972-2B4C14F6B89F}" srcOrd="0" destOrd="0" presId="urn:microsoft.com/office/officeart/2005/8/layout/radial6"/>
    <dgm:cxn modelId="{7B84F975-E4E6-4EF3-93C5-8B16CE173345}" type="presOf" srcId="{670BC773-FD3C-4253-9F2B-974354447FC5}" destId="{1C9376FB-C1D8-458A-A783-1AA5097D2A8A}" srcOrd="0" destOrd="0" presId="urn:microsoft.com/office/officeart/2005/8/layout/radial6"/>
    <dgm:cxn modelId="{C0507B7F-E009-408A-9B57-E2BFA73F392C}" type="presOf" srcId="{B1182E83-E0C9-4BC6-8334-25A1DD02FCC9}" destId="{C54D1FBF-59A6-4EF7-BAC9-972D1A704059}" srcOrd="0" destOrd="0" presId="urn:microsoft.com/office/officeart/2005/8/layout/radial6"/>
    <dgm:cxn modelId="{1F7C53C1-91F1-4756-9243-97CEB9D1200E}" srcId="{4E1269AD-A8FC-4A32-B87E-FC56299016E0}" destId="{79565F90-7597-4D0F-9764-261F2B7C98AD}" srcOrd="3" destOrd="0" parTransId="{A4977DE7-1391-4674-A7BC-277FB0F9C82A}" sibTransId="{EA9591E2-F322-41A5-9ADF-A2A8731E73C6}"/>
    <dgm:cxn modelId="{4E419D4C-9CC8-44EC-B61D-C69F94A6AB63}" type="presOf" srcId="{98B9D747-5D1B-4846-9316-04ABF56AAA3B}" destId="{B8AB69F0-C550-444B-80F5-DE65DE46AAAA}" srcOrd="0" destOrd="0" presId="urn:microsoft.com/office/officeart/2005/8/layout/radial6"/>
    <dgm:cxn modelId="{86DE248D-63FF-4BB5-B474-D21FCC6F1AA9}" type="presOf" srcId="{2AFFC65F-11D7-4CD9-8CDC-511C69A421DD}" destId="{996B1EAC-29EF-44DE-AAF1-61452F8AF89F}" srcOrd="0" destOrd="0" presId="urn:microsoft.com/office/officeart/2005/8/layout/radial6"/>
    <dgm:cxn modelId="{3D1413AE-ECBB-4499-8848-AA404402867A}" srcId="{4E1269AD-A8FC-4A32-B87E-FC56299016E0}" destId="{D905227E-A2CD-4113-B7E2-CCC10DD65004}" srcOrd="7" destOrd="0" parTransId="{68764A46-DD3A-471A-B4CC-51CA5AED5DBD}" sibTransId="{7133D3E3-C5A3-4768-86EF-11C85BCB2899}"/>
    <dgm:cxn modelId="{869FBEF0-6112-4CB2-8E59-1C1D3EE54F32}" type="presOf" srcId="{7133D3E3-C5A3-4768-86EF-11C85BCB2899}" destId="{D6006E8D-67CD-44FD-B82A-72EB9C2EBE27}" srcOrd="0" destOrd="0" presId="urn:microsoft.com/office/officeart/2005/8/layout/radial6"/>
    <dgm:cxn modelId="{0D9D0329-FC6B-4A98-8A43-87A392CA4A70}" type="presOf" srcId="{342302BA-E269-4413-A9F6-E5B122E54B51}" destId="{6B3FC5D4-2180-45E5-9641-488A1CC7F0DB}" srcOrd="0" destOrd="0" presId="urn:microsoft.com/office/officeart/2005/8/layout/radial6"/>
    <dgm:cxn modelId="{78AA0ED5-9488-4464-B6A1-F1306CE80B22}" type="presOf" srcId="{6B51BB18-EB4E-44F4-A65D-65ED4BBFF355}" destId="{90C0A439-5017-4560-96AC-BF0F4FE15063}" srcOrd="0" destOrd="0" presId="urn:microsoft.com/office/officeart/2005/8/layout/radial6"/>
    <dgm:cxn modelId="{030D38C6-DFB8-4407-B8CE-0DCDB9EBF431}" type="presOf" srcId="{D905227E-A2CD-4113-B7E2-CCC10DD65004}" destId="{A0262DCE-973C-4D03-861E-D0F66DC3487D}" srcOrd="0" destOrd="0" presId="urn:microsoft.com/office/officeart/2005/8/layout/radial6"/>
    <dgm:cxn modelId="{5B0AEF56-71DA-41A6-A5D9-FB9D99B7E48B}" srcId="{4E1269AD-A8FC-4A32-B87E-FC56299016E0}" destId="{0BAE0BE3-DA7F-485C-9B61-4EA32B874858}" srcOrd="4" destOrd="0" parTransId="{F9281C60-3E15-43FD-B097-CD3A16C57077}" sibTransId="{74B65306-92D8-44DF-9B00-2BFD88C2F741}"/>
    <dgm:cxn modelId="{697A2E02-BAF4-498D-9286-B1D3B9738FEB}" srcId="{4E1269AD-A8FC-4A32-B87E-FC56299016E0}" destId="{6B51BB18-EB4E-44F4-A65D-65ED4BBFF355}" srcOrd="0" destOrd="0" parTransId="{0B3B7E07-CD1F-418B-95EF-8BAE0024C262}" sibTransId="{400DF3E2-4325-4B3A-8651-D779A225FEA2}"/>
    <dgm:cxn modelId="{836A5B57-9173-4AE1-80FC-9E2D7170E699}" type="presOf" srcId="{400DF3E2-4325-4B3A-8651-D779A225FEA2}" destId="{50BFD386-FEA8-44E9-808B-3DCB53D089F5}" srcOrd="0" destOrd="0" presId="urn:microsoft.com/office/officeart/2005/8/layout/radial6"/>
    <dgm:cxn modelId="{7F8C009C-FAFB-4508-B56B-9192315EBE64}" srcId="{4E1269AD-A8FC-4A32-B87E-FC56299016E0}" destId="{9F2CCF1C-AC19-4933-862C-277EA5DB3CC3}" srcOrd="5" destOrd="0" parTransId="{9467EA4C-9B81-46AD-BA48-8A35B5D7D546}" sibTransId="{8D35B949-4F5F-4494-B0E5-58120D398C5C}"/>
    <dgm:cxn modelId="{D297C5C0-9EE2-4586-B752-46C4B78C879E}" type="presOf" srcId="{74B65306-92D8-44DF-9B00-2BFD88C2F741}" destId="{7AAFB9F7-7919-4224-B5A9-FECF126DF3A6}" srcOrd="0" destOrd="0" presId="urn:microsoft.com/office/officeart/2005/8/layout/radial6"/>
    <dgm:cxn modelId="{EA1F138F-970D-45DB-B760-C81A56AF1D99}" srcId="{2AFFC65F-11D7-4CD9-8CDC-511C69A421DD}" destId="{4E1269AD-A8FC-4A32-B87E-FC56299016E0}" srcOrd="0" destOrd="0" parTransId="{CC1E3B6F-8AA4-4E78-87DB-C871F77070C2}" sibTransId="{8EC93093-FD52-4FCB-B7BE-3EACA5E5680E}"/>
    <dgm:cxn modelId="{10DD9223-48A4-44A4-98FC-66CCEFF78918}" type="presParOf" srcId="{996B1EAC-29EF-44DE-AAF1-61452F8AF89F}" destId="{0EA47C65-E035-4B97-A972-2B4C14F6B89F}" srcOrd="0" destOrd="0" presId="urn:microsoft.com/office/officeart/2005/8/layout/radial6"/>
    <dgm:cxn modelId="{82BECAC3-7920-45E1-8632-EA4F51F0370A}" type="presParOf" srcId="{996B1EAC-29EF-44DE-AAF1-61452F8AF89F}" destId="{90C0A439-5017-4560-96AC-BF0F4FE15063}" srcOrd="1" destOrd="0" presId="urn:microsoft.com/office/officeart/2005/8/layout/radial6"/>
    <dgm:cxn modelId="{94899E61-74C0-4AEF-81B1-56C04C021C2A}" type="presParOf" srcId="{996B1EAC-29EF-44DE-AAF1-61452F8AF89F}" destId="{C5ACC76D-8135-4B1A-9323-1F8A06A89EA7}" srcOrd="2" destOrd="0" presId="urn:microsoft.com/office/officeart/2005/8/layout/radial6"/>
    <dgm:cxn modelId="{D45A2F15-B29E-4C40-8207-58B79B567180}" type="presParOf" srcId="{996B1EAC-29EF-44DE-AAF1-61452F8AF89F}" destId="{50BFD386-FEA8-44E9-808B-3DCB53D089F5}" srcOrd="3" destOrd="0" presId="urn:microsoft.com/office/officeart/2005/8/layout/radial6"/>
    <dgm:cxn modelId="{83271A6C-769B-496D-BDE5-BA8082C346C5}" type="presParOf" srcId="{996B1EAC-29EF-44DE-AAF1-61452F8AF89F}" destId="{C54D1FBF-59A6-4EF7-BAC9-972D1A704059}" srcOrd="4" destOrd="0" presId="urn:microsoft.com/office/officeart/2005/8/layout/radial6"/>
    <dgm:cxn modelId="{2221DA89-C5FB-4923-AD61-C6B025D69345}" type="presParOf" srcId="{996B1EAC-29EF-44DE-AAF1-61452F8AF89F}" destId="{38A54EA7-43D1-4C64-AC9B-7B4AC7181F46}" srcOrd="5" destOrd="0" presId="urn:microsoft.com/office/officeart/2005/8/layout/radial6"/>
    <dgm:cxn modelId="{3940988E-C56B-4DA7-8C3F-C501DA365EF3}" type="presParOf" srcId="{996B1EAC-29EF-44DE-AAF1-61452F8AF89F}" destId="{6B3FC5D4-2180-45E5-9641-488A1CC7F0DB}" srcOrd="6" destOrd="0" presId="urn:microsoft.com/office/officeart/2005/8/layout/radial6"/>
    <dgm:cxn modelId="{0AAAF6A5-ADA9-4E7E-A2B2-5C081DD51540}" type="presParOf" srcId="{996B1EAC-29EF-44DE-AAF1-61452F8AF89F}" destId="{27825822-8A13-4451-868B-94FD4932BE73}" srcOrd="7" destOrd="0" presId="urn:microsoft.com/office/officeart/2005/8/layout/radial6"/>
    <dgm:cxn modelId="{CDC91449-6681-4364-9EA5-C74FC3D9DD01}" type="presParOf" srcId="{996B1EAC-29EF-44DE-AAF1-61452F8AF89F}" destId="{E4BC0C03-4530-4629-B26E-6A715CAD1AB3}" srcOrd="8" destOrd="0" presId="urn:microsoft.com/office/officeart/2005/8/layout/radial6"/>
    <dgm:cxn modelId="{479A2684-7DD3-4AE2-9837-97611E66E747}" type="presParOf" srcId="{996B1EAC-29EF-44DE-AAF1-61452F8AF89F}" destId="{1C9376FB-C1D8-458A-A783-1AA5097D2A8A}" srcOrd="9" destOrd="0" presId="urn:microsoft.com/office/officeart/2005/8/layout/radial6"/>
    <dgm:cxn modelId="{598E80D1-1773-407B-9F7D-8433DFB6089F}" type="presParOf" srcId="{996B1EAC-29EF-44DE-AAF1-61452F8AF89F}" destId="{27125E5E-4680-4993-8A44-C356A78AA9D4}" srcOrd="10" destOrd="0" presId="urn:microsoft.com/office/officeart/2005/8/layout/radial6"/>
    <dgm:cxn modelId="{D6F16005-0F25-45C2-87F9-5BC7AFFDA7CF}" type="presParOf" srcId="{996B1EAC-29EF-44DE-AAF1-61452F8AF89F}" destId="{69269F5B-F54C-417E-9DA4-EF4DFF1490C7}" srcOrd="11" destOrd="0" presId="urn:microsoft.com/office/officeart/2005/8/layout/radial6"/>
    <dgm:cxn modelId="{70050552-5902-4BD0-9A84-60955EF9A944}" type="presParOf" srcId="{996B1EAC-29EF-44DE-AAF1-61452F8AF89F}" destId="{6926687B-9A89-494E-B88B-5DA96764FAF8}" srcOrd="12" destOrd="0" presId="urn:microsoft.com/office/officeart/2005/8/layout/radial6"/>
    <dgm:cxn modelId="{C51EA5C9-1F5C-4995-91B6-756CB19AA7F1}" type="presParOf" srcId="{996B1EAC-29EF-44DE-AAF1-61452F8AF89F}" destId="{1228CE59-C760-495F-A7EA-AC7BC567ED15}" srcOrd="13" destOrd="0" presId="urn:microsoft.com/office/officeart/2005/8/layout/radial6"/>
    <dgm:cxn modelId="{8D8213A1-FAE6-453B-9848-32D42392BDC3}" type="presParOf" srcId="{996B1EAC-29EF-44DE-AAF1-61452F8AF89F}" destId="{B1B7BB71-59EF-4598-B5E9-24EA6EB53469}" srcOrd="14" destOrd="0" presId="urn:microsoft.com/office/officeart/2005/8/layout/radial6"/>
    <dgm:cxn modelId="{15F12DD3-04A4-4C32-B5E4-84DAB1108961}" type="presParOf" srcId="{996B1EAC-29EF-44DE-AAF1-61452F8AF89F}" destId="{7AAFB9F7-7919-4224-B5A9-FECF126DF3A6}" srcOrd="15" destOrd="0" presId="urn:microsoft.com/office/officeart/2005/8/layout/radial6"/>
    <dgm:cxn modelId="{48A53572-27A2-4887-8E27-61CFEA0B6CC9}" type="presParOf" srcId="{996B1EAC-29EF-44DE-AAF1-61452F8AF89F}" destId="{7A716614-803A-4822-ABAB-02E6B37EE30A}" srcOrd="16" destOrd="0" presId="urn:microsoft.com/office/officeart/2005/8/layout/radial6"/>
    <dgm:cxn modelId="{67B53CBB-C267-4FA0-BE22-2C1D9288E985}" type="presParOf" srcId="{996B1EAC-29EF-44DE-AAF1-61452F8AF89F}" destId="{4792D489-F034-4745-8811-01829EA3A0F9}" srcOrd="17" destOrd="0" presId="urn:microsoft.com/office/officeart/2005/8/layout/radial6"/>
    <dgm:cxn modelId="{84696F58-F7B3-4F4D-8B8F-286784C04803}" type="presParOf" srcId="{996B1EAC-29EF-44DE-AAF1-61452F8AF89F}" destId="{F4B49E34-87B7-4D9C-96A6-9CC7007463A4}" srcOrd="18" destOrd="0" presId="urn:microsoft.com/office/officeart/2005/8/layout/radial6"/>
    <dgm:cxn modelId="{959BA6F1-ACB2-4E92-94BE-3406F0CFDA7A}" type="presParOf" srcId="{996B1EAC-29EF-44DE-AAF1-61452F8AF89F}" destId="{B8AB69F0-C550-444B-80F5-DE65DE46AAAA}" srcOrd="19" destOrd="0" presId="urn:microsoft.com/office/officeart/2005/8/layout/radial6"/>
    <dgm:cxn modelId="{9D4E5DBD-211C-46F9-B2C2-F7FBEE5474C2}" type="presParOf" srcId="{996B1EAC-29EF-44DE-AAF1-61452F8AF89F}" destId="{D5F0BE1F-418A-4107-863C-B25A44EE6E3F}" srcOrd="20" destOrd="0" presId="urn:microsoft.com/office/officeart/2005/8/layout/radial6"/>
    <dgm:cxn modelId="{E7721C56-E95E-4EE2-8484-469AE06D741D}" type="presParOf" srcId="{996B1EAC-29EF-44DE-AAF1-61452F8AF89F}" destId="{08660D72-8511-47AE-85F4-1782A063A7D5}" srcOrd="21" destOrd="0" presId="urn:microsoft.com/office/officeart/2005/8/layout/radial6"/>
    <dgm:cxn modelId="{296B537E-74EE-41EB-8E8E-6D48229E750A}" type="presParOf" srcId="{996B1EAC-29EF-44DE-AAF1-61452F8AF89F}" destId="{A0262DCE-973C-4D03-861E-D0F66DC3487D}" srcOrd="22" destOrd="0" presId="urn:microsoft.com/office/officeart/2005/8/layout/radial6"/>
    <dgm:cxn modelId="{51215E20-6EF0-4EDC-978A-8727FF166556}" type="presParOf" srcId="{996B1EAC-29EF-44DE-AAF1-61452F8AF89F}" destId="{5EBB0609-051E-4B8C-9736-D9D4E044D544}" srcOrd="23" destOrd="0" presId="urn:microsoft.com/office/officeart/2005/8/layout/radial6"/>
    <dgm:cxn modelId="{D494879F-95AE-483E-A8C5-A764815F1C0A}" type="presParOf" srcId="{996B1EAC-29EF-44DE-AAF1-61452F8AF89F}" destId="{D6006E8D-67CD-44FD-B82A-72EB9C2EBE27}"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8EE5B-B73F-45E4-BC46-CE8CE62A3CF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649505C1-11FC-4180-885E-419D925E80EF}">
      <dgm:prSet phldrT="[Text]" custT="1"/>
      <dgm:spPr/>
      <dgm:t>
        <a:bodyPr/>
        <a:lstStyle/>
        <a:p>
          <a:pPr rtl="1"/>
          <a:r>
            <a:rPr lang="fa-IR" sz="2000" b="1" dirty="0" smtClean="0">
              <a:solidFill>
                <a:schemeClr val="tx1"/>
              </a:solidFill>
              <a:cs typeface="B Nazanin" pitchFamily="2" charset="-78"/>
            </a:rPr>
            <a:t>ازدواج در جوانی </a:t>
          </a:r>
          <a:endParaRPr lang="fa-IR" sz="2000" b="1" dirty="0">
            <a:solidFill>
              <a:schemeClr val="tx1"/>
            </a:solidFill>
            <a:cs typeface="B Nazanin" pitchFamily="2" charset="-78"/>
          </a:endParaRPr>
        </a:p>
      </dgm:t>
    </dgm:pt>
    <dgm:pt modelId="{95FE715B-4E57-452C-87A7-B30C0143C775}" type="parTrans" cxnId="{5C762D12-0F8D-46B6-947D-B31145140511}">
      <dgm:prSet/>
      <dgm:spPr/>
      <dgm:t>
        <a:bodyPr/>
        <a:lstStyle/>
        <a:p>
          <a:pPr rtl="1"/>
          <a:endParaRPr lang="fa-IR"/>
        </a:p>
      </dgm:t>
    </dgm:pt>
    <dgm:pt modelId="{2C2168E6-EB4D-4A7F-958A-CA0E0E04EDA1}" type="sibTrans" cxnId="{5C762D12-0F8D-46B6-947D-B31145140511}">
      <dgm:prSet/>
      <dgm:spPr/>
      <dgm:t>
        <a:bodyPr/>
        <a:lstStyle/>
        <a:p>
          <a:pPr rtl="1"/>
          <a:endParaRPr lang="fa-IR"/>
        </a:p>
      </dgm:t>
    </dgm:pt>
    <dgm:pt modelId="{E10E3BD1-31D5-4B44-824B-E061BCDC22F3}">
      <dgm:prSet phldrT="[Text]" custT="1"/>
      <dgm:spPr/>
      <dgm:t>
        <a:bodyPr/>
        <a:lstStyle/>
        <a:p>
          <a:pPr rtl="1"/>
          <a:r>
            <a:rPr lang="fa-IR" sz="2000" b="1" dirty="0" smtClean="0">
              <a:solidFill>
                <a:schemeClr val="tx1"/>
              </a:solidFill>
              <a:cs typeface="B Nazanin" pitchFamily="2" charset="-78"/>
            </a:rPr>
            <a:t>انعطاف پذیری</a:t>
          </a:r>
          <a:endParaRPr lang="fa-IR" sz="2000" b="1" dirty="0">
            <a:solidFill>
              <a:schemeClr val="tx1"/>
            </a:solidFill>
            <a:cs typeface="B Nazanin" pitchFamily="2" charset="-78"/>
          </a:endParaRPr>
        </a:p>
      </dgm:t>
    </dgm:pt>
    <dgm:pt modelId="{7DCAF39D-8578-42B6-82EE-A02ACF430DF4}" type="parTrans" cxnId="{57212B0B-922D-4839-8C37-ED4C71CD8E73}">
      <dgm:prSet/>
      <dgm:spPr/>
      <dgm:t>
        <a:bodyPr/>
        <a:lstStyle/>
        <a:p>
          <a:pPr rtl="1"/>
          <a:endParaRPr lang="fa-IR">
            <a:cs typeface="B Nazanin" pitchFamily="2" charset="-78"/>
          </a:endParaRPr>
        </a:p>
      </dgm:t>
    </dgm:pt>
    <dgm:pt modelId="{62939451-AEA3-4D27-9686-05A60493670B}" type="sibTrans" cxnId="{57212B0B-922D-4839-8C37-ED4C71CD8E73}">
      <dgm:prSet/>
      <dgm:spPr/>
      <dgm:t>
        <a:bodyPr/>
        <a:lstStyle/>
        <a:p>
          <a:pPr rtl="1"/>
          <a:endParaRPr lang="fa-IR"/>
        </a:p>
      </dgm:t>
    </dgm:pt>
    <dgm:pt modelId="{82FD9B6F-AEED-4743-B8CA-EAC46AE9D505}">
      <dgm:prSet phldrT="[Text]" custT="1"/>
      <dgm:spPr/>
      <dgm:t>
        <a:bodyPr/>
        <a:lstStyle/>
        <a:p>
          <a:pPr rtl="1"/>
          <a:r>
            <a:rPr lang="fa-IR" sz="2000" b="1" dirty="0" smtClean="0">
              <a:solidFill>
                <a:schemeClr val="tx1"/>
              </a:solidFill>
              <a:cs typeface="B Nazanin" pitchFamily="2" charset="-78"/>
            </a:rPr>
            <a:t>گذشت</a:t>
          </a:r>
          <a:endParaRPr lang="fa-IR" sz="2000" b="1" dirty="0">
            <a:solidFill>
              <a:schemeClr val="tx1"/>
            </a:solidFill>
            <a:cs typeface="B Nazanin" pitchFamily="2" charset="-78"/>
          </a:endParaRPr>
        </a:p>
      </dgm:t>
    </dgm:pt>
    <dgm:pt modelId="{6AAA8261-A751-4DAD-935D-D7A1C88A5019}" type="parTrans" cxnId="{31193612-1A76-4201-B5CF-956F3EAF11AE}">
      <dgm:prSet/>
      <dgm:spPr/>
      <dgm:t>
        <a:bodyPr/>
        <a:lstStyle/>
        <a:p>
          <a:pPr rtl="1"/>
          <a:endParaRPr lang="fa-IR">
            <a:cs typeface="B Nazanin" pitchFamily="2" charset="-78"/>
          </a:endParaRPr>
        </a:p>
      </dgm:t>
    </dgm:pt>
    <dgm:pt modelId="{27A65FDC-330A-4FC7-8396-67F1648F5C67}" type="sibTrans" cxnId="{31193612-1A76-4201-B5CF-956F3EAF11AE}">
      <dgm:prSet/>
      <dgm:spPr/>
      <dgm:t>
        <a:bodyPr/>
        <a:lstStyle/>
        <a:p>
          <a:pPr rtl="1"/>
          <a:endParaRPr lang="fa-IR"/>
        </a:p>
      </dgm:t>
    </dgm:pt>
    <dgm:pt modelId="{A1784B8E-BA6B-4EE7-A33E-26074CE15692}">
      <dgm:prSet phldrT="[Text]" custT="1"/>
      <dgm:spPr/>
      <dgm:t>
        <a:bodyPr/>
        <a:lstStyle/>
        <a:p>
          <a:pPr rtl="1"/>
          <a:r>
            <a:rPr lang="fa-IR" sz="2000" b="1" dirty="0" smtClean="0">
              <a:solidFill>
                <a:schemeClr val="tx1"/>
              </a:solidFill>
              <a:cs typeface="B Nazanin" pitchFamily="2" charset="-78"/>
            </a:rPr>
            <a:t>نشاط روحی</a:t>
          </a:r>
          <a:endParaRPr lang="fa-IR" sz="2000" b="1" dirty="0">
            <a:solidFill>
              <a:schemeClr val="tx1"/>
            </a:solidFill>
            <a:cs typeface="B Nazanin" pitchFamily="2" charset="-78"/>
          </a:endParaRPr>
        </a:p>
      </dgm:t>
    </dgm:pt>
    <dgm:pt modelId="{E53F02EE-A11E-43AD-983E-4341B3F09EB8}" type="parTrans" cxnId="{2789AE91-A465-4E56-9622-FEC0DAAA1BB7}">
      <dgm:prSet/>
      <dgm:spPr/>
      <dgm:t>
        <a:bodyPr/>
        <a:lstStyle/>
        <a:p>
          <a:pPr rtl="1"/>
          <a:endParaRPr lang="fa-IR">
            <a:cs typeface="B Nazanin" pitchFamily="2" charset="-78"/>
          </a:endParaRPr>
        </a:p>
      </dgm:t>
    </dgm:pt>
    <dgm:pt modelId="{F7F56285-470F-4B77-A511-F79E0D9F1BAF}" type="sibTrans" cxnId="{2789AE91-A465-4E56-9622-FEC0DAAA1BB7}">
      <dgm:prSet/>
      <dgm:spPr/>
      <dgm:t>
        <a:bodyPr/>
        <a:lstStyle/>
        <a:p>
          <a:pPr rtl="1"/>
          <a:endParaRPr lang="fa-IR"/>
        </a:p>
      </dgm:t>
    </dgm:pt>
    <dgm:pt modelId="{A7F89F9B-3BDA-442A-9F75-DB2FFC832FB8}">
      <dgm:prSet phldrT="[Text]" custT="1"/>
      <dgm:spPr/>
      <dgm:t>
        <a:bodyPr/>
        <a:lstStyle/>
        <a:p>
          <a:pPr rtl="1"/>
          <a:r>
            <a:rPr lang="fa-IR" sz="2000" b="1" dirty="0" smtClean="0">
              <a:solidFill>
                <a:schemeClr val="tx1"/>
              </a:solidFill>
              <a:cs typeface="B Nazanin" pitchFamily="2" charset="-78"/>
            </a:rPr>
            <a:t>توقعات پایین تر</a:t>
          </a:r>
          <a:endParaRPr lang="fa-IR" sz="2000" b="1" dirty="0">
            <a:solidFill>
              <a:schemeClr val="tx1"/>
            </a:solidFill>
            <a:cs typeface="B Nazanin" pitchFamily="2" charset="-78"/>
          </a:endParaRPr>
        </a:p>
      </dgm:t>
    </dgm:pt>
    <dgm:pt modelId="{B3F6DE75-C4C1-4396-821A-D393A607B6B7}" type="parTrans" cxnId="{9FB87068-8B4D-4A4C-BBB3-20BBD215AAE3}">
      <dgm:prSet/>
      <dgm:spPr/>
      <dgm:t>
        <a:bodyPr/>
        <a:lstStyle/>
        <a:p>
          <a:pPr rtl="1"/>
          <a:endParaRPr lang="fa-IR">
            <a:cs typeface="B Nazanin" pitchFamily="2" charset="-78"/>
          </a:endParaRPr>
        </a:p>
      </dgm:t>
    </dgm:pt>
    <dgm:pt modelId="{58460430-1ACD-4F83-BF2B-C416E5919A35}" type="sibTrans" cxnId="{9FB87068-8B4D-4A4C-BBB3-20BBD215AAE3}">
      <dgm:prSet/>
      <dgm:spPr/>
      <dgm:t>
        <a:bodyPr/>
        <a:lstStyle/>
        <a:p>
          <a:pPr rtl="1"/>
          <a:endParaRPr lang="fa-IR"/>
        </a:p>
      </dgm:t>
    </dgm:pt>
    <dgm:pt modelId="{43DABF4F-289D-4251-95D9-5B9DC1516109}">
      <dgm:prSet phldrT="[Text]" custT="1"/>
      <dgm:spPr/>
      <dgm:t>
        <a:bodyPr/>
        <a:lstStyle/>
        <a:p>
          <a:pPr rtl="1"/>
          <a:r>
            <a:rPr lang="fa-IR" sz="2000" b="1" dirty="0" smtClean="0">
              <a:solidFill>
                <a:schemeClr val="tx1"/>
              </a:solidFill>
              <a:cs typeface="B Nazanin" pitchFamily="2" charset="-78"/>
            </a:rPr>
            <a:t>اسیب پذیری کمتر</a:t>
          </a:r>
        </a:p>
      </dgm:t>
    </dgm:pt>
    <dgm:pt modelId="{52C361A0-7213-4F9D-B327-3E030CF2B9EC}" type="parTrans" cxnId="{58C36023-8CCE-4C8E-9045-4CD27DEBC0F2}">
      <dgm:prSet/>
      <dgm:spPr/>
      <dgm:t>
        <a:bodyPr/>
        <a:lstStyle/>
        <a:p>
          <a:pPr rtl="1"/>
          <a:endParaRPr lang="fa-IR">
            <a:cs typeface="B Nazanin" pitchFamily="2" charset="-78"/>
          </a:endParaRPr>
        </a:p>
      </dgm:t>
    </dgm:pt>
    <dgm:pt modelId="{6ED18EE1-D835-49DA-AE7A-761E0DA63387}" type="sibTrans" cxnId="{58C36023-8CCE-4C8E-9045-4CD27DEBC0F2}">
      <dgm:prSet/>
      <dgm:spPr/>
      <dgm:t>
        <a:bodyPr/>
        <a:lstStyle/>
        <a:p>
          <a:pPr rtl="1"/>
          <a:endParaRPr lang="fa-IR"/>
        </a:p>
      </dgm:t>
    </dgm:pt>
    <dgm:pt modelId="{A806D50A-B5F5-493F-B61E-36387178CECB}">
      <dgm:prSet phldrT="[Text]" custT="1"/>
      <dgm:spPr/>
      <dgm:t>
        <a:bodyPr/>
        <a:lstStyle/>
        <a:p>
          <a:pPr rtl="1"/>
          <a:r>
            <a:rPr lang="fa-IR" sz="2000" b="1" dirty="0" smtClean="0">
              <a:solidFill>
                <a:schemeClr val="tx1"/>
              </a:solidFill>
              <a:cs typeface="B Nazanin" pitchFamily="2" charset="-78"/>
            </a:rPr>
            <a:t>سازگاری بیشتر  </a:t>
          </a:r>
        </a:p>
      </dgm:t>
    </dgm:pt>
    <dgm:pt modelId="{DCEF7E54-EE88-4753-9E7B-98FBE0A63CD8}" type="parTrans" cxnId="{5D5AA3C4-1C41-4859-8E6B-00E09D85AE2D}">
      <dgm:prSet/>
      <dgm:spPr/>
      <dgm:t>
        <a:bodyPr/>
        <a:lstStyle/>
        <a:p>
          <a:pPr rtl="1"/>
          <a:endParaRPr lang="fa-IR">
            <a:cs typeface="B Nazanin" pitchFamily="2" charset="-78"/>
          </a:endParaRPr>
        </a:p>
      </dgm:t>
    </dgm:pt>
    <dgm:pt modelId="{75489039-0DD4-46A9-AB82-0ECC7BD8AB5F}" type="sibTrans" cxnId="{5D5AA3C4-1C41-4859-8E6B-00E09D85AE2D}">
      <dgm:prSet/>
      <dgm:spPr/>
      <dgm:t>
        <a:bodyPr/>
        <a:lstStyle/>
        <a:p>
          <a:pPr rtl="1"/>
          <a:endParaRPr lang="fa-IR"/>
        </a:p>
      </dgm:t>
    </dgm:pt>
    <dgm:pt modelId="{1B6D62E3-2A0B-4719-9BCB-CABD6C3721B1}">
      <dgm:prSet phldrT="[Text]" custT="1"/>
      <dgm:spPr/>
      <dgm:t>
        <a:bodyPr/>
        <a:lstStyle/>
        <a:p>
          <a:pPr rtl="1"/>
          <a:r>
            <a:rPr lang="fa-IR" sz="2000" b="1" dirty="0" smtClean="0">
              <a:solidFill>
                <a:schemeClr val="tx1"/>
              </a:solidFill>
              <a:cs typeface="B Nazanin" pitchFamily="2" charset="-78"/>
            </a:rPr>
            <a:t>آرامش بیشتر زندگی</a:t>
          </a:r>
        </a:p>
      </dgm:t>
    </dgm:pt>
    <dgm:pt modelId="{E83C020C-4EEE-4054-93F4-740D271DECAA}" type="parTrans" cxnId="{E7D1A6F9-EE16-4420-BE0E-96C0159AA1A3}">
      <dgm:prSet/>
      <dgm:spPr/>
      <dgm:t>
        <a:bodyPr/>
        <a:lstStyle/>
        <a:p>
          <a:pPr rtl="1"/>
          <a:endParaRPr lang="fa-IR">
            <a:cs typeface="B Nazanin" pitchFamily="2" charset="-78"/>
          </a:endParaRPr>
        </a:p>
      </dgm:t>
    </dgm:pt>
    <dgm:pt modelId="{7F8E4AC9-4E46-4283-8BCD-EA49EE627982}" type="sibTrans" cxnId="{E7D1A6F9-EE16-4420-BE0E-96C0159AA1A3}">
      <dgm:prSet/>
      <dgm:spPr/>
      <dgm:t>
        <a:bodyPr/>
        <a:lstStyle/>
        <a:p>
          <a:pPr rtl="1"/>
          <a:endParaRPr lang="fa-IR"/>
        </a:p>
      </dgm:t>
    </dgm:pt>
    <dgm:pt modelId="{8402E442-C8BC-493A-A0D9-DF58E4065FA7}" type="pres">
      <dgm:prSet presAssocID="{EF38EE5B-B73F-45E4-BC46-CE8CE62A3CFE}" presName="diagram" presStyleCnt="0">
        <dgm:presLayoutVars>
          <dgm:chPref val="1"/>
          <dgm:dir val="rev"/>
          <dgm:animOne val="branch"/>
          <dgm:animLvl val="lvl"/>
          <dgm:resizeHandles val="exact"/>
        </dgm:presLayoutVars>
      </dgm:prSet>
      <dgm:spPr/>
      <dgm:t>
        <a:bodyPr/>
        <a:lstStyle/>
        <a:p>
          <a:endParaRPr lang="en-US"/>
        </a:p>
      </dgm:t>
    </dgm:pt>
    <dgm:pt modelId="{CBA1C14C-65AD-4FB2-B4E1-76C1CDF1203E}" type="pres">
      <dgm:prSet presAssocID="{649505C1-11FC-4180-885E-419D925E80EF}" presName="root1" presStyleCnt="0"/>
      <dgm:spPr/>
    </dgm:pt>
    <dgm:pt modelId="{973F1190-8293-49E5-985B-45162025342E}" type="pres">
      <dgm:prSet presAssocID="{649505C1-11FC-4180-885E-419D925E80EF}" presName="LevelOneTextNode" presStyleLbl="node0" presStyleIdx="0" presStyleCnt="1" custScaleX="136549">
        <dgm:presLayoutVars>
          <dgm:chPref val="3"/>
        </dgm:presLayoutVars>
      </dgm:prSet>
      <dgm:spPr/>
      <dgm:t>
        <a:bodyPr/>
        <a:lstStyle/>
        <a:p>
          <a:endParaRPr lang="en-US"/>
        </a:p>
      </dgm:t>
    </dgm:pt>
    <dgm:pt modelId="{12F31106-B776-4B1B-81A1-D01F5A33C0FC}" type="pres">
      <dgm:prSet presAssocID="{649505C1-11FC-4180-885E-419D925E80EF}" presName="level2hierChild" presStyleCnt="0"/>
      <dgm:spPr/>
    </dgm:pt>
    <dgm:pt modelId="{EF006CED-9C05-4185-A975-75DE3BBE69B3}" type="pres">
      <dgm:prSet presAssocID="{7DCAF39D-8578-42B6-82EE-A02ACF430DF4}" presName="conn2-1" presStyleLbl="parChTrans1D2" presStyleIdx="0" presStyleCnt="7"/>
      <dgm:spPr/>
      <dgm:t>
        <a:bodyPr/>
        <a:lstStyle/>
        <a:p>
          <a:endParaRPr lang="en-US"/>
        </a:p>
      </dgm:t>
    </dgm:pt>
    <dgm:pt modelId="{2FE20CFE-90C0-4834-986E-0815FFBD207E}" type="pres">
      <dgm:prSet presAssocID="{7DCAF39D-8578-42B6-82EE-A02ACF430DF4}" presName="connTx" presStyleLbl="parChTrans1D2" presStyleIdx="0" presStyleCnt="7"/>
      <dgm:spPr/>
      <dgm:t>
        <a:bodyPr/>
        <a:lstStyle/>
        <a:p>
          <a:endParaRPr lang="en-US"/>
        </a:p>
      </dgm:t>
    </dgm:pt>
    <dgm:pt modelId="{B7B22112-6663-4C1F-B31B-51154E9AAA31}" type="pres">
      <dgm:prSet presAssocID="{E10E3BD1-31D5-4B44-824B-E061BCDC22F3}" presName="root2" presStyleCnt="0"/>
      <dgm:spPr/>
    </dgm:pt>
    <dgm:pt modelId="{61945782-B3F6-4A0F-9833-FDCA2F839262}" type="pres">
      <dgm:prSet presAssocID="{E10E3BD1-31D5-4B44-824B-E061BCDC22F3}" presName="LevelTwoTextNode" presStyleLbl="node2" presStyleIdx="0" presStyleCnt="7" custScaleX="164372">
        <dgm:presLayoutVars>
          <dgm:chPref val="3"/>
        </dgm:presLayoutVars>
      </dgm:prSet>
      <dgm:spPr/>
      <dgm:t>
        <a:bodyPr/>
        <a:lstStyle/>
        <a:p>
          <a:endParaRPr lang="en-US"/>
        </a:p>
      </dgm:t>
    </dgm:pt>
    <dgm:pt modelId="{D270B658-4781-4450-86A7-4FE66BC98C93}" type="pres">
      <dgm:prSet presAssocID="{E10E3BD1-31D5-4B44-824B-E061BCDC22F3}" presName="level3hierChild" presStyleCnt="0"/>
      <dgm:spPr/>
    </dgm:pt>
    <dgm:pt modelId="{5FAC79E5-17D8-45F0-B261-E3EBFFE6A053}" type="pres">
      <dgm:prSet presAssocID="{6AAA8261-A751-4DAD-935D-D7A1C88A5019}" presName="conn2-1" presStyleLbl="parChTrans1D2" presStyleIdx="1" presStyleCnt="7"/>
      <dgm:spPr/>
      <dgm:t>
        <a:bodyPr/>
        <a:lstStyle/>
        <a:p>
          <a:endParaRPr lang="en-US"/>
        </a:p>
      </dgm:t>
    </dgm:pt>
    <dgm:pt modelId="{CFDF7BEE-0DD4-4623-AC22-9F39BC47EAEB}" type="pres">
      <dgm:prSet presAssocID="{6AAA8261-A751-4DAD-935D-D7A1C88A5019}" presName="connTx" presStyleLbl="parChTrans1D2" presStyleIdx="1" presStyleCnt="7"/>
      <dgm:spPr/>
      <dgm:t>
        <a:bodyPr/>
        <a:lstStyle/>
        <a:p>
          <a:endParaRPr lang="en-US"/>
        </a:p>
      </dgm:t>
    </dgm:pt>
    <dgm:pt modelId="{8689B52C-14F1-4758-B04F-DFB37BF5DA60}" type="pres">
      <dgm:prSet presAssocID="{82FD9B6F-AEED-4743-B8CA-EAC46AE9D505}" presName="root2" presStyleCnt="0"/>
      <dgm:spPr/>
    </dgm:pt>
    <dgm:pt modelId="{A28F72B5-F551-4F35-B1DC-24CC86C520A8}" type="pres">
      <dgm:prSet presAssocID="{82FD9B6F-AEED-4743-B8CA-EAC46AE9D505}" presName="LevelTwoTextNode" presStyleLbl="node2" presStyleIdx="1" presStyleCnt="7" custScaleX="164372">
        <dgm:presLayoutVars>
          <dgm:chPref val="3"/>
        </dgm:presLayoutVars>
      </dgm:prSet>
      <dgm:spPr/>
      <dgm:t>
        <a:bodyPr/>
        <a:lstStyle/>
        <a:p>
          <a:pPr rtl="1"/>
          <a:endParaRPr lang="fa-IR"/>
        </a:p>
      </dgm:t>
    </dgm:pt>
    <dgm:pt modelId="{F73E2710-40D4-466A-B090-57C4C5408F6A}" type="pres">
      <dgm:prSet presAssocID="{82FD9B6F-AEED-4743-B8CA-EAC46AE9D505}" presName="level3hierChild" presStyleCnt="0"/>
      <dgm:spPr/>
    </dgm:pt>
    <dgm:pt modelId="{2612D7BF-1070-43CA-A005-DD6735DEA2A0}" type="pres">
      <dgm:prSet presAssocID="{E53F02EE-A11E-43AD-983E-4341B3F09EB8}" presName="conn2-1" presStyleLbl="parChTrans1D2" presStyleIdx="2" presStyleCnt="7"/>
      <dgm:spPr/>
      <dgm:t>
        <a:bodyPr/>
        <a:lstStyle/>
        <a:p>
          <a:endParaRPr lang="en-US"/>
        </a:p>
      </dgm:t>
    </dgm:pt>
    <dgm:pt modelId="{5E3D61F8-3804-41A7-B0EC-6F0049A88403}" type="pres">
      <dgm:prSet presAssocID="{E53F02EE-A11E-43AD-983E-4341B3F09EB8}" presName="connTx" presStyleLbl="parChTrans1D2" presStyleIdx="2" presStyleCnt="7"/>
      <dgm:spPr/>
      <dgm:t>
        <a:bodyPr/>
        <a:lstStyle/>
        <a:p>
          <a:endParaRPr lang="en-US"/>
        </a:p>
      </dgm:t>
    </dgm:pt>
    <dgm:pt modelId="{A11548FF-772E-4479-8102-1F321A9742F3}" type="pres">
      <dgm:prSet presAssocID="{A1784B8E-BA6B-4EE7-A33E-26074CE15692}" presName="root2" presStyleCnt="0"/>
      <dgm:spPr/>
    </dgm:pt>
    <dgm:pt modelId="{215D2DE7-058A-4E3A-B246-2FFF637B3160}" type="pres">
      <dgm:prSet presAssocID="{A1784B8E-BA6B-4EE7-A33E-26074CE15692}" presName="LevelTwoTextNode" presStyleLbl="node2" presStyleIdx="2" presStyleCnt="7" custScaleX="164372">
        <dgm:presLayoutVars>
          <dgm:chPref val="3"/>
        </dgm:presLayoutVars>
      </dgm:prSet>
      <dgm:spPr/>
      <dgm:t>
        <a:bodyPr/>
        <a:lstStyle/>
        <a:p>
          <a:pPr rtl="1"/>
          <a:endParaRPr lang="fa-IR"/>
        </a:p>
      </dgm:t>
    </dgm:pt>
    <dgm:pt modelId="{6E8B20A5-989F-40EE-989F-B485CF582C8A}" type="pres">
      <dgm:prSet presAssocID="{A1784B8E-BA6B-4EE7-A33E-26074CE15692}" presName="level3hierChild" presStyleCnt="0"/>
      <dgm:spPr/>
    </dgm:pt>
    <dgm:pt modelId="{B59F0082-C6AF-4256-A7CD-7FA23B4CA0C8}" type="pres">
      <dgm:prSet presAssocID="{B3F6DE75-C4C1-4396-821A-D393A607B6B7}" presName="conn2-1" presStyleLbl="parChTrans1D2" presStyleIdx="3" presStyleCnt="7"/>
      <dgm:spPr/>
      <dgm:t>
        <a:bodyPr/>
        <a:lstStyle/>
        <a:p>
          <a:endParaRPr lang="en-US"/>
        </a:p>
      </dgm:t>
    </dgm:pt>
    <dgm:pt modelId="{04376C00-9B09-4CC2-9F3B-B3D79068F14B}" type="pres">
      <dgm:prSet presAssocID="{B3F6DE75-C4C1-4396-821A-D393A607B6B7}" presName="connTx" presStyleLbl="parChTrans1D2" presStyleIdx="3" presStyleCnt="7"/>
      <dgm:spPr/>
      <dgm:t>
        <a:bodyPr/>
        <a:lstStyle/>
        <a:p>
          <a:endParaRPr lang="en-US"/>
        </a:p>
      </dgm:t>
    </dgm:pt>
    <dgm:pt modelId="{7644CB93-1A0E-491F-AAB8-BD09670DD78A}" type="pres">
      <dgm:prSet presAssocID="{A7F89F9B-3BDA-442A-9F75-DB2FFC832FB8}" presName="root2" presStyleCnt="0"/>
      <dgm:spPr/>
    </dgm:pt>
    <dgm:pt modelId="{9E0B05AF-D429-4456-BF5F-CB5020263A7A}" type="pres">
      <dgm:prSet presAssocID="{A7F89F9B-3BDA-442A-9F75-DB2FFC832FB8}" presName="LevelTwoTextNode" presStyleLbl="node2" presStyleIdx="3" presStyleCnt="7" custScaleX="164372">
        <dgm:presLayoutVars>
          <dgm:chPref val="3"/>
        </dgm:presLayoutVars>
      </dgm:prSet>
      <dgm:spPr/>
      <dgm:t>
        <a:bodyPr/>
        <a:lstStyle/>
        <a:p>
          <a:pPr rtl="1"/>
          <a:endParaRPr lang="fa-IR"/>
        </a:p>
      </dgm:t>
    </dgm:pt>
    <dgm:pt modelId="{20CC3597-E234-4CE5-A28C-5E2CCC02F264}" type="pres">
      <dgm:prSet presAssocID="{A7F89F9B-3BDA-442A-9F75-DB2FFC832FB8}" presName="level3hierChild" presStyleCnt="0"/>
      <dgm:spPr/>
    </dgm:pt>
    <dgm:pt modelId="{12217BC0-CCB0-4F1E-B1BD-728F40AC3316}" type="pres">
      <dgm:prSet presAssocID="{52C361A0-7213-4F9D-B327-3E030CF2B9EC}" presName="conn2-1" presStyleLbl="parChTrans1D2" presStyleIdx="4" presStyleCnt="7"/>
      <dgm:spPr/>
      <dgm:t>
        <a:bodyPr/>
        <a:lstStyle/>
        <a:p>
          <a:endParaRPr lang="en-US"/>
        </a:p>
      </dgm:t>
    </dgm:pt>
    <dgm:pt modelId="{F4073460-59B6-452F-9E45-0088C8B26ED6}" type="pres">
      <dgm:prSet presAssocID="{52C361A0-7213-4F9D-B327-3E030CF2B9EC}" presName="connTx" presStyleLbl="parChTrans1D2" presStyleIdx="4" presStyleCnt="7"/>
      <dgm:spPr/>
      <dgm:t>
        <a:bodyPr/>
        <a:lstStyle/>
        <a:p>
          <a:endParaRPr lang="en-US"/>
        </a:p>
      </dgm:t>
    </dgm:pt>
    <dgm:pt modelId="{8D409561-BCA2-4909-84E6-1CA1CED18C6F}" type="pres">
      <dgm:prSet presAssocID="{43DABF4F-289D-4251-95D9-5B9DC1516109}" presName="root2" presStyleCnt="0"/>
      <dgm:spPr/>
    </dgm:pt>
    <dgm:pt modelId="{556627C1-5423-4943-800D-74E6151BB0D4}" type="pres">
      <dgm:prSet presAssocID="{43DABF4F-289D-4251-95D9-5B9DC1516109}" presName="LevelTwoTextNode" presStyleLbl="node2" presStyleIdx="4" presStyleCnt="7" custScaleX="164372">
        <dgm:presLayoutVars>
          <dgm:chPref val="3"/>
        </dgm:presLayoutVars>
      </dgm:prSet>
      <dgm:spPr/>
      <dgm:t>
        <a:bodyPr/>
        <a:lstStyle/>
        <a:p>
          <a:pPr rtl="1"/>
          <a:endParaRPr lang="fa-IR"/>
        </a:p>
      </dgm:t>
    </dgm:pt>
    <dgm:pt modelId="{569D27FE-5EEB-4028-A98D-870F92629577}" type="pres">
      <dgm:prSet presAssocID="{43DABF4F-289D-4251-95D9-5B9DC1516109}" presName="level3hierChild" presStyleCnt="0"/>
      <dgm:spPr/>
    </dgm:pt>
    <dgm:pt modelId="{EA643223-B07B-499C-ABC8-85D09B72A3CF}" type="pres">
      <dgm:prSet presAssocID="{DCEF7E54-EE88-4753-9E7B-98FBE0A63CD8}" presName="conn2-1" presStyleLbl="parChTrans1D2" presStyleIdx="5" presStyleCnt="7"/>
      <dgm:spPr/>
      <dgm:t>
        <a:bodyPr/>
        <a:lstStyle/>
        <a:p>
          <a:endParaRPr lang="en-US"/>
        </a:p>
      </dgm:t>
    </dgm:pt>
    <dgm:pt modelId="{1535BA6F-B2F9-4625-AE1C-83D1F65253BC}" type="pres">
      <dgm:prSet presAssocID="{DCEF7E54-EE88-4753-9E7B-98FBE0A63CD8}" presName="connTx" presStyleLbl="parChTrans1D2" presStyleIdx="5" presStyleCnt="7"/>
      <dgm:spPr/>
      <dgm:t>
        <a:bodyPr/>
        <a:lstStyle/>
        <a:p>
          <a:endParaRPr lang="en-US"/>
        </a:p>
      </dgm:t>
    </dgm:pt>
    <dgm:pt modelId="{A34A5DB7-270C-4E3E-8C51-3FCDA3C1151C}" type="pres">
      <dgm:prSet presAssocID="{A806D50A-B5F5-493F-B61E-36387178CECB}" presName="root2" presStyleCnt="0"/>
      <dgm:spPr/>
    </dgm:pt>
    <dgm:pt modelId="{E1DC7FF5-FDCD-43E1-9F10-FF0284172A86}" type="pres">
      <dgm:prSet presAssocID="{A806D50A-B5F5-493F-B61E-36387178CECB}" presName="LevelTwoTextNode" presStyleLbl="node2" presStyleIdx="5" presStyleCnt="7" custScaleX="164372">
        <dgm:presLayoutVars>
          <dgm:chPref val="3"/>
        </dgm:presLayoutVars>
      </dgm:prSet>
      <dgm:spPr/>
      <dgm:t>
        <a:bodyPr/>
        <a:lstStyle/>
        <a:p>
          <a:endParaRPr lang="en-US"/>
        </a:p>
      </dgm:t>
    </dgm:pt>
    <dgm:pt modelId="{EFBF5138-EE71-4383-93C0-A794F3A18341}" type="pres">
      <dgm:prSet presAssocID="{A806D50A-B5F5-493F-B61E-36387178CECB}" presName="level3hierChild" presStyleCnt="0"/>
      <dgm:spPr/>
    </dgm:pt>
    <dgm:pt modelId="{27AB1937-A5DB-4D8F-88AD-243D857BAFE9}" type="pres">
      <dgm:prSet presAssocID="{E83C020C-4EEE-4054-93F4-740D271DECAA}" presName="conn2-1" presStyleLbl="parChTrans1D2" presStyleIdx="6" presStyleCnt="7"/>
      <dgm:spPr/>
      <dgm:t>
        <a:bodyPr/>
        <a:lstStyle/>
        <a:p>
          <a:endParaRPr lang="en-US"/>
        </a:p>
      </dgm:t>
    </dgm:pt>
    <dgm:pt modelId="{7FC87E13-B9DA-4AA9-9AEE-40FB64C5CC09}" type="pres">
      <dgm:prSet presAssocID="{E83C020C-4EEE-4054-93F4-740D271DECAA}" presName="connTx" presStyleLbl="parChTrans1D2" presStyleIdx="6" presStyleCnt="7"/>
      <dgm:spPr/>
      <dgm:t>
        <a:bodyPr/>
        <a:lstStyle/>
        <a:p>
          <a:endParaRPr lang="en-US"/>
        </a:p>
      </dgm:t>
    </dgm:pt>
    <dgm:pt modelId="{969F7433-5894-471F-A309-38E194E2F165}" type="pres">
      <dgm:prSet presAssocID="{1B6D62E3-2A0B-4719-9BCB-CABD6C3721B1}" presName="root2" presStyleCnt="0"/>
      <dgm:spPr/>
    </dgm:pt>
    <dgm:pt modelId="{C13A5274-11E6-45AB-8A9D-926ED71410DC}" type="pres">
      <dgm:prSet presAssocID="{1B6D62E3-2A0B-4719-9BCB-CABD6C3721B1}" presName="LevelTwoTextNode" presStyleLbl="node2" presStyleIdx="6" presStyleCnt="7" custScaleX="164372">
        <dgm:presLayoutVars>
          <dgm:chPref val="3"/>
        </dgm:presLayoutVars>
      </dgm:prSet>
      <dgm:spPr/>
      <dgm:t>
        <a:bodyPr/>
        <a:lstStyle/>
        <a:p>
          <a:endParaRPr lang="en-US"/>
        </a:p>
      </dgm:t>
    </dgm:pt>
    <dgm:pt modelId="{271CA783-DE28-4047-B2F7-AD23017C5011}" type="pres">
      <dgm:prSet presAssocID="{1B6D62E3-2A0B-4719-9BCB-CABD6C3721B1}" presName="level3hierChild" presStyleCnt="0"/>
      <dgm:spPr/>
    </dgm:pt>
  </dgm:ptLst>
  <dgm:cxnLst>
    <dgm:cxn modelId="{0AF92B6B-4050-4B6B-A44F-4295C047E811}" type="presOf" srcId="{82FD9B6F-AEED-4743-B8CA-EAC46AE9D505}" destId="{A28F72B5-F551-4F35-B1DC-24CC86C520A8}" srcOrd="0" destOrd="0" presId="urn:microsoft.com/office/officeart/2005/8/layout/hierarchy2"/>
    <dgm:cxn modelId="{5C762D12-0F8D-46B6-947D-B31145140511}" srcId="{EF38EE5B-B73F-45E4-BC46-CE8CE62A3CFE}" destId="{649505C1-11FC-4180-885E-419D925E80EF}" srcOrd="0" destOrd="0" parTransId="{95FE715B-4E57-452C-87A7-B30C0143C775}" sibTransId="{2C2168E6-EB4D-4A7F-958A-CA0E0E04EDA1}"/>
    <dgm:cxn modelId="{607E2E1C-308A-4453-A8F5-C0F9FE8D2131}" type="presOf" srcId="{B3F6DE75-C4C1-4396-821A-D393A607B6B7}" destId="{04376C00-9B09-4CC2-9F3B-B3D79068F14B}" srcOrd="1" destOrd="0" presId="urn:microsoft.com/office/officeart/2005/8/layout/hierarchy2"/>
    <dgm:cxn modelId="{F55B29D2-9AD6-4A8C-A81D-E062E068719A}" type="presOf" srcId="{DCEF7E54-EE88-4753-9E7B-98FBE0A63CD8}" destId="{EA643223-B07B-499C-ABC8-85D09B72A3CF}" srcOrd="0" destOrd="0" presId="urn:microsoft.com/office/officeart/2005/8/layout/hierarchy2"/>
    <dgm:cxn modelId="{E7D1A6F9-EE16-4420-BE0E-96C0159AA1A3}" srcId="{649505C1-11FC-4180-885E-419D925E80EF}" destId="{1B6D62E3-2A0B-4719-9BCB-CABD6C3721B1}" srcOrd="6" destOrd="0" parTransId="{E83C020C-4EEE-4054-93F4-740D271DECAA}" sibTransId="{7F8E4AC9-4E46-4283-8BCD-EA49EE627982}"/>
    <dgm:cxn modelId="{590DC2D7-91C0-49B1-A42E-7DFCFD5E53E9}" type="presOf" srcId="{E53F02EE-A11E-43AD-983E-4341B3F09EB8}" destId="{5E3D61F8-3804-41A7-B0EC-6F0049A88403}" srcOrd="1" destOrd="0" presId="urn:microsoft.com/office/officeart/2005/8/layout/hierarchy2"/>
    <dgm:cxn modelId="{7019B4EF-7D75-4EE5-B9AC-D75D8B06EBE3}" type="presOf" srcId="{E83C020C-4EEE-4054-93F4-740D271DECAA}" destId="{27AB1937-A5DB-4D8F-88AD-243D857BAFE9}" srcOrd="0" destOrd="0" presId="urn:microsoft.com/office/officeart/2005/8/layout/hierarchy2"/>
    <dgm:cxn modelId="{3A32F7D8-96F1-4E0A-8A98-505F73745223}" type="presOf" srcId="{E53F02EE-A11E-43AD-983E-4341B3F09EB8}" destId="{2612D7BF-1070-43CA-A005-DD6735DEA2A0}" srcOrd="0" destOrd="0" presId="urn:microsoft.com/office/officeart/2005/8/layout/hierarchy2"/>
    <dgm:cxn modelId="{20665BB5-1969-485B-AFD1-6B49E60A7DC1}" type="presOf" srcId="{649505C1-11FC-4180-885E-419D925E80EF}" destId="{973F1190-8293-49E5-985B-45162025342E}" srcOrd="0" destOrd="0" presId="urn:microsoft.com/office/officeart/2005/8/layout/hierarchy2"/>
    <dgm:cxn modelId="{47057FBA-5B26-4882-8563-42E6CE1F3289}" type="presOf" srcId="{6AAA8261-A751-4DAD-935D-D7A1C88A5019}" destId="{CFDF7BEE-0DD4-4623-AC22-9F39BC47EAEB}" srcOrd="1" destOrd="0" presId="urn:microsoft.com/office/officeart/2005/8/layout/hierarchy2"/>
    <dgm:cxn modelId="{2789AE91-A465-4E56-9622-FEC0DAAA1BB7}" srcId="{649505C1-11FC-4180-885E-419D925E80EF}" destId="{A1784B8E-BA6B-4EE7-A33E-26074CE15692}" srcOrd="2" destOrd="0" parTransId="{E53F02EE-A11E-43AD-983E-4341B3F09EB8}" sibTransId="{F7F56285-470F-4B77-A511-F79E0D9F1BAF}"/>
    <dgm:cxn modelId="{87948CCB-7596-434D-8BF4-C62BDD03F3D6}" type="presOf" srcId="{52C361A0-7213-4F9D-B327-3E030CF2B9EC}" destId="{F4073460-59B6-452F-9E45-0088C8B26ED6}" srcOrd="1" destOrd="0" presId="urn:microsoft.com/office/officeart/2005/8/layout/hierarchy2"/>
    <dgm:cxn modelId="{60F83548-44D9-45E8-81E5-DD45AE6163D9}" type="presOf" srcId="{E83C020C-4EEE-4054-93F4-740D271DECAA}" destId="{7FC87E13-B9DA-4AA9-9AEE-40FB64C5CC09}" srcOrd="1" destOrd="0" presId="urn:microsoft.com/office/officeart/2005/8/layout/hierarchy2"/>
    <dgm:cxn modelId="{C09846F1-03C6-4FB6-9844-39FA47B23D4E}" type="presOf" srcId="{B3F6DE75-C4C1-4396-821A-D393A607B6B7}" destId="{B59F0082-C6AF-4256-A7CD-7FA23B4CA0C8}" srcOrd="0" destOrd="0" presId="urn:microsoft.com/office/officeart/2005/8/layout/hierarchy2"/>
    <dgm:cxn modelId="{7487E37F-F08D-4DF6-A74D-0CC9260E39E6}" type="presOf" srcId="{EF38EE5B-B73F-45E4-BC46-CE8CE62A3CFE}" destId="{8402E442-C8BC-493A-A0D9-DF58E4065FA7}" srcOrd="0" destOrd="0" presId="urn:microsoft.com/office/officeart/2005/8/layout/hierarchy2"/>
    <dgm:cxn modelId="{3690E039-3629-40AE-9BE5-E0D4C06111FF}" type="presOf" srcId="{E10E3BD1-31D5-4B44-824B-E061BCDC22F3}" destId="{61945782-B3F6-4A0F-9833-FDCA2F839262}" srcOrd="0" destOrd="0" presId="urn:microsoft.com/office/officeart/2005/8/layout/hierarchy2"/>
    <dgm:cxn modelId="{31193612-1A76-4201-B5CF-956F3EAF11AE}" srcId="{649505C1-11FC-4180-885E-419D925E80EF}" destId="{82FD9B6F-AEED-4743-B8CA-EAC46AE9D505}" srcOrd="1" destOrd="0" parTransId="{6AAA8261-A751-4DAD-935D-D7A1C88A5019}" sibTransId="{27A65FDC-330A-4FC7-8396-67F1648F5C67}"/>
    <dgm:cxn modelId="{A0C7A95B-6598-4EA9-BC26-8EEDFF341370}" type="presOf" srcId="{A806D50A-B5F5-493F-B61E-36387178CECB}" destId="{E1DC7FF5-FDCD-43E1-9F10-FF0284172A86}" srcOrd="0" destOrd="0" presId="urn:microsoft.com/office/officeart/2005/8/layout/hierarchy2"/>
    <dgm:cxn modelId="{9FB87068-8B4D-4A4C-BBB3-20BBD215AAE3}" srcId="{649505C1-11FC-4180-885E-419D925E80EF}" destId="{A7F89F9B-3BDA-442A-9F75-DB2FFC832FB8}" srcOrd="3" destOrd="0" parTransId="{B3F6DE75-C4C1-4396-821A-D393A607B6B7}" sibTransId="{58460430-1ACD-4F83-BF2B-C416E5919A35}"/>
    <dgm:cxn modelId="{A1B9DF0D-FEC8-4018-961C-E38F6033820B}" type="presOf" srcId="{A1784B8E-BA6B-4EE7-A33E-26074CE15692}" destId="{215D2DE7-058A-4E3A-B246-2FFF637B3160}" srcOrd="0" destOrd="0" presId="urn:microsoft.com/office/officeart/2005/8/layout/hierarchy2"/>
    <dgm:cxn modelId="{5D5AA3C4-1C41-4859-8E6B-00E09D85AE2D}" srcId="{649505C1-11FC-4180-885E-419D925E80EF}" destId="{A806D50A-B5F5-493F-B61E-36387178CECB}" srcOrd="5" destOrd="0" parTransId="{DCEF7E54-EE88-4753-9E7B-98FBE0A63CD8}" sibTransId="{75489039-0DD4-46A9-AB82-0ECC7BD8AB5F}"/>
    <dgm:cxn modelId="{57212B0B-922D-4839-8C37-ED4C71CD8E73}" srcId="{649505C1-11FC-4180-885E-419D925E80EF}" destId="{E10E3BD1-31D5-4B44-824B-E061BCDC22F3}" srcOrd="0" destOrd="0" parTransId="{7DCAF39D-8578-42B6-82EE-A02ACF430DF4}" sibTransId="{62939451-AEA3-4D27-9686-05A60493670B}"/>
    <dgm:cxn modelId="{CBFECF45-3100-47FF-ACB0-8C9073C784C9}" type="presOf" srcId="{1B6D62E3-2A0B-4719-9BCB-CABD6C3721B1}" destId="{C13A5274-11E6-45AB-8A9D-926ED71410DC}" srcOrd="0" destOrd="0" presId="urn:microsoft.com/office/officeart/2005/8/layout/hierarchy2"/>
    <dgm:cxn modelId="{6CF6AAE5-71BC-4614-B9B5-F49EED346F1D}" type="presOf" srcId="{7DCAF39D-8578-42B6-82EE-A02ACF430DF4}" destId="{2FE20CFE-90C0-4834-986E-0815FFBD207E}" srcOrd="1" destOrd="0" presId="urn:microsoft.com/office/officeart/2005/8/layout/hierarchy2"/>
    <dgm:cxn modelId="{A057E98D-D1C0-4D20-AFF1-96282130E68D}" type="presOf" srcId="{6AAA8261-A751-4DAD-935D-D7A1C88A5019}" destId="{5FAC79E5-17D8-45F0-B261-E3EBFFE6A053}" srcOrd="0" destOrd="0" presId="urn:microsoft.com/office/officeart/2005/8/layout/hierarchy2"/>
    <dgm:cxn modelId="{B0983634-8380-46CD-9DF0-4BD3C9DBFCD4}" type="presOf" srcId="{DCEF7E54-EE88-4753-9E7B-98FBE0A63CD8}" destId="{1535BA6F-B2F9-4625-AE1C-83D1F65253BC}" srcOrd="1" destOrd="0" presId="urn:microsoft.com/office/officeart/2005/8/layout/hierarchy2"/>
    <dgm:cxn modelId="{484E724A-6EFF-48B6-B0D6-7172546077FA}" type="presOf" srcId="{43DABF4F-289D-4251-95D9-5B9DC1516109}" destId="{556627C1-5423-4943-800D-74E6151BB0D4}" srcOrd="0" destOrd="0" presId="urn:microsoft.com/office/officeart/2005/8/layout/hierarchy2"/>
    <dgm:cxn modelId="{58B7E993-F868-4244-8330-63508C75898E}" type="presOf" srcId="{A7F89F9B-3BDA-442A-9F75-DB2FFC832FB8}" destId="{9E0B05AF-D429-4456-BF5F-CB5020263A7A}" srcOrd="0" destOrd="0" presId="urn:microsoft.com/office/officeart/2005/8/layout/hierarchy2"/>
    <dgm:cxn modelId="{58C36023-8CCE-4C8E-9045-4CD27DEBC0F2}" srcId="{649505C1-11FC-4180-885E-419D925E80EF}" destId="{43DABF4F-289D-4251-95D9-5B9DC1516109}" srcOrd="4" destOrd="0" parTransId="{52C361A0-7213-4F9D-B327-3E030CF2B9EC}" sibTransId="{6ED18EE1-D835-49DA-AE7A-761E0DA63387}"/>
    <dgm:cxn modelId="{E55DCD0F-89AE-4A7D-B27E-2545719EED1E}" type="presOf" srcId="{7DCAF39D-8578-42B6-82EE-A02ACF430DF4}" destId="{EF006CED-9C05-4185-A975-75DE3BBE69B3}" srcOrd="0" destOrd="0" presId="urn:microsoft.com/office/officeart/2005/8/layout/hierarchy2"/>
    <dgm:cxn modelId="{6E1C0B59-D843-498E-B3D8-6297847CBAC5}" type="presOf" srcId="{52C361A0-7213-4F9D-B327-3E030CF2B9EC}" destId="{12217BC0-CCB0-4F1E-B1BD-728F40AC3316}" srcOrd="0" destOrd="0" presId="urn:microsoft.com/office/officeart/2005/8/layout/hierarchy2"/>
    <dgm:cxn modelId="{88880F1B-929D-45F3-B582-B7446574D8DF}" type="presParOf" srcId="{8402E442-C8BC-493A-A0D9-DF58E4065FA7}" destId="{CBA1C14C-65AD-4FB2-B4E1-76C1CDF1203E}" srcOrd="0" destOrd="0" presId="urn:microsoft.com/office/officeart/2005/8/layout/hierarchy2"/>
    <dgm:cxn modelId="{5EDCAB47-BD84-4938-85EF-7A7A2A0F0ADE}" type="presParOf" srcId="{CBA1C14C-65AD-4FB2-B4E1-76C1CDF1203E}" destId="{973F1190-8293-49E5-985B-45162025342E}" srcOrd="0" destOrd="0" presId="urn:microsoft.com/office/officeart/2005/8/layout/hierarchy2"/>
    <dgm:cxn modelId="{E5097770-EB32-484D-AAA9-EC3CCEA4B05C}" type="presParOf" srcId="{CBA1C14C-65AD-4FB2-B4E1-76C1CDF1203E}" destId="{12F31106-B776-4B1B-81A1-D01F5A33C0FC}" srcOrd="1" destOrd="0" presId="urn:microsoft.com/office/officeart/2005/8/layout/hierarchy2"/>
    <dgm:cxn modelId="{E10F530C-10A4-4061-8866-8EE9F13FE887}" type="presParOf" srcId="{12F31106-B776-4B1B-81A1-D01F5A33C0FC}" destId="{EF006CED-9C05-4185-A975-75DE3BBE69B3}" srcOrd="0" destOrd="0" presId="urn:microsoft.com/office/officeart/2005/8/layout/hierarchy2"/>
    <dgm:cxn modelId="{FB86AF4D-F98A-4C37-B0EA-B7A6AD2246AD}" type="presParOf" srcId="{EF006CED-9C05-4185-A975-75DE3BBE69B3}" destId="{2FE20CFE-90C0-4834-986E-0815FFBD207E}" srcOrd="0" destOrd="0" presId="urn:microsoft.com/office/officeart/2005/8/layout/hierarchy2"/>
    <dgm:cxn modelId="{4FE5F5F3-148E-4CF6-8B56-54503DFDA223}" type="presParOf" srcId="{12F31106-B776-4B1B-81A1-D01F5A33C0FC}" destId="{B7B22112-6663-4C1F-B31B-51154E9AAA31}" srcOrd="1" destOrd="0" presId="urn:microsoft.com/office/officeart/2005/8/layout/hierarchy2"/>
    <dgm:cxn modelId="{5165232E-A80F-43C5-B39A-B9BE2BB2EFD3}" type="presParOf" srcId="{B7B22112-6663-4C1F-B31B-51154E9AAA31}" destId="{61945782-B3F6-4A0F-9833-FDCA2F839262}" srcOrd="0" destOrd="0" presId="urn:microsoft.com/office/officeart/2005/8/layout/hierarchy2"/>
    <dgm:cxn modelId="{9867F5BA-8721-44B1-B26A-B5E7335DB388}" type="presParOf" srcId="{B7B22112-6663-4C1F-B31B-51154E9AAA31}" destId="{D270B658-4781-4450-86A7-4FE66BC98C93}" srcOrd="1" destOrd="0" presId="urn:microsoft.com/office/officeart/2005/8/layout/hierarchy2"/>
    <dgm:cxn modelId="{5B70E81E-BB8D-47A2-B2C3-4601F04AF112}" type="presParOf" srcId="{12F31106-B776-4B1B-81A1-D01F5A33C0FC}" destId="{5FAC79E5-17D8-45F0-B261-E3EBFFE6A053}" srcOrd="2" destOrd="0" presId="urn:microsoft.com/office/officeart/2005/8/layout/hierarchy2"/>
    <dgm:cxn modelId="{FEB07194-D317-499D-AAB9-C175DC33D9A6}" type="presParOf" srcId="{5FAC79E5-17D8-45F0-B261-E3EBFFE6A053}" destId="{CFDF7BEE-0DD4-4623-AC22-9F39BC47EAEB}" srcOrd="0" destOrd="0" presId="urn:microsoft.com/office/officeart/2005/8/layout/hierarchy2"/>
    <dgm:cxn modelId="{8DE88B11-42A1-4E26-A751-C7ECF912FD60}" type="presParOf" srcId="{12F31106-B776-4B1B-81A1-D01F5A33C0FC}" destId="{8689B52C-14F1-4758-B04F-DFB37BF5DA60}" srcOrd="3" destOrd="0" presId="urn:microsoft.com/office/officeart/2005/8/layout/hierarchy2"/>
    <dgm:cxn modelId="{1D279FE0-B5BE-4354-8B0D-DB04DDC32A10}" type="presParOf" srcId="{8689B52C-14F1-4758-B04F-DFB37BF5DA60}" destId="{A28F72B5-F551-4F35-B1DC-24CC86C520A8}" srcOrd="0" destOrd="0" presId="urn:microsoft.com/office/officeart/2005/8/layout/hierarchy2"/>
    <dgm:cxn modelId="{6D1F76A9-9B9A-440F-A6D2-0847DB56C683}" type="presParOf" srcId="{8689B52C-14F1-4758-B04F-DFB37BF5DA60}" destId="{F73E2710-40D4-466A-B090-57C4C5408F6A}" srcOrd="1" destOrd="0" presId="urn:microsoft.com/office/officeart/2005/8/layout/hierarchy2"/>
    <dgm:cxn modelId="{FBB8ED83-4E13-4A8F-8365-1FF2A4962A7A}" type="presParOf" srcId="{12F31106-B776-4B1B-81A1-D01F5A33C0FC}" destId="{2612D7BF-1070-43CA-A005-DD6735DEA2A0}" srcOrd="4" destOrd="0" presId="urn:microsoft.com/office/officeart/2005/8/layout/hierarchy2"/>
    <dgm:cxn modelId="{B20AF095-95B0-4AE0-B19F-F2C134673EB1}" type="presParOf" srcId="{2612D7BF-1070-43CA-A005-DD6735DEA2A0}" destId="{5E3D61F8-3804-41A7-B0EC-6F0049A88403}" srcOrd="0" destOrd="0" presId="urn:microsoft.com/office/officeart/2005/8/layout/hierarchy2"/>
    <dgm:cxn modelId="{F965E34D-5A52-47AC-B8D2-0291781139A3}" type="presParOf" srcId="{12F31106-B776-4B1B-81A1-D01F5A33C0FC}" destId="{A11548FF-772E-4479-8102-1F321A9742F3}" srcOrd="5" destOrd="0" presId="urn:microsoft.com/office/officeart/2005/8/layout/hierarchy2"/>
    <dgm:cxn modelId="{0615D3FE-816F-4BBA-AA38-13F730A5C576}" type="presParOf" srcId="{A11548FF-772E-4479-8102-1F321A9742F3}" destId="{215D2DE7-058A-4E3A-B246-2FFF637B3160}" srcOrd="0" destOrd="0" presId="urn:microsoft.com/office/officeart/2005/8/layout/hierarchy2"/>
    <dgm:cxn modelId="{5ABE7C8A-7BA0-42FD-8DFF-2871EBC3DCEB}" type="presParOf" srcId="{A11548FF-772E-4479-8102-1F321A9742F3}" destId="{6E8B20A5-989F-40EE-989F-B485CF582C8A}" srcOrd="1" destOrd="0" presId="urn:microsoft.com/office/officeart/2005/8/layout/hierarchy2"/>
    <dgm:cxn modelId="{DD3DEDA3-E572-4489-B4B6-17B50DD1B28A}" type="presParOf" srcId="{12F31106-B776-4B1B-81A1-D01F5A33C0FC}" destId="{B59F0082-C6AF-4256-A7CD-7FA23B4CA0C8}" srcOrd="6" destOrd="0" presId="urn:microsoft.com/office/officeart/2005/8/layout/hierarchy2"/>
    <dgm:cxn modelId="{2A52B888-E3A5-432F-9120-792174864DEB}" type="presParOf" srcId="{B59F0082-C6AF-4256-A7CD-7FA23B4CA0C8}" destId="{04376C00-9B09-4CC2-9F3B-B3D79068F14B}" srcOrd="0" destOrd="0" presId="urn:microsoft.com/office/officeart/2005/8/layout/hierarchy2"/>
    <dgm:cxn modelId="{3ABB9C4E-3990-4509-B676-4E3904D5C332}" type="presParOf" srcId="{12F31106-B776-4B1B-81A1-D01F5A33C0FC}" destId="{7644CB93-1A0E-491F-AAB8-BD09670DD78A}" srcOrd="7" destOrd="0" presId="urn:microsoft.com/office/officeart/2005/8/layout/hierarchy2"/>
    <dgm:cxn modelId="{32815E02-AA6D-48F5-B812-B61C2E162D36}" type="presParOf" srcId="{7644CB93-1A0E-491F-AAB8-BD09670DD78A}" destId="{9E0B05AF-D429-4456-BF5F-CB5020263A7A}" srcOrd="0" destOrd="0" presId="urn:microsoft.com/office/officeart/2005/8/layout/hierarchy2"/>
    <dgm:cxn modelId="{C350D723-6637-4FBA-BDF1-61CA6DA0D348}" type="presParOf" srcId="{7644CB93-1A0E-491F-AAB8-BD09670DD78A}" destId="{20CC3597-E234-4CE5-A28C-5E2CCC02F264}" srcOrd="1" destOrd="0" presId="urn:microsoft.com/office/officeart/2005/8/layout/hierarchy2"/>
    <dgm:cxn modelId="{60A782AD-ECE3-4160-903D-A07FEEFD1A7A}" type="presParOf" srcId="{12F31106-B776-4B1B-81A1-D01F5A33C0FC}" destId="{12217BC0-CCB0-4F1E-B1BD-728F40AC3316}" srcOrd="8" destOrd="0" presId="urn:microsoft.com/office/officeart/2005/8/layout/hierarchy2"/>
    <dgm:cxn modelId="{29B8F5E5-3272-4AF8-8AB4-E19A1F0A0D6B}" type="presParOf" srcId="{12217BC0-CCB0-4F1E-B1BD-728F40AC3316}" destId="{F4073460-59B6-452F-9E45-0088C8B26ED6}" srcOrd="0" destOrd="0" presId="urn:microsoft.com/office/officeart/2005/8/layout/hierarchy2"/>
    <dgm:cxn modelId="{91FF2A4A-3899-4406-98CD-7EF21E547E92}" type="presParOf" srcId="{12F31106-B776-4B1B-81A1-D01F5A33C0FC}" destId="{8D409561-BCA2-4909-84E6-1CA1CED18C6F}" srcOrd="9" destOrd="0" presId="urn:microsoft.com/office/officeart/2005/8/layout/hierarchy2"/>
    <dgm:cxn modelId="{759C439A-52AC-4345-9574-8857160B41D1}" type="presParOf" srcId="{8D409561-BCA2-4909-84E6-1CA1CED18C6F}" destId="{556627C1-5423-4943-800D-74E6151BB0D4}" srcOrd="0" destOrd="0" presId="urn:microsoft.com/office/officeart/2005/8/layout/hierarchy2"/>
    <dgm:cxn modelId="{F4B318CA-944A-4020-9FBA-DA71AABCC256}" type="presParOf" srcId="{8D409561-BCA2-4909-84E6-1CA1CED18C6F}" destId="{569D27FE-5EEB-4028-A98D-870F92629577}" srcOrd="1" destOrd="0" presId="urn:microsoft.com/office/officeart/2005/8/layout/hierarchy2"/>
    <dgm:cxn modelId="{1FBF104F-5AAB-4EB1-A644-27172BA5573A}" type="presParOf" srcId="{12F31106-B776-4B1B-81A1-D01F5A33C0FC}" destId="{EA643223-B07B-499C-ABC8-85D09B72A3CF}" srcOrd="10" destOrd="0" presId="urn:microsoft.com/office/officeart/2005/8/layout/hierarchy2"/>
    <dgm:cxn modelId="{C84A1B1C-66B5-471E-8B9B-DCB461785D65}" type="presParOf" srcId="{EA643223-B07B-499C-ABC8-85D09B72A3CF}" destId="{1535BA6F-B2F9-4625-AE1C-83D1F65253BC}" srcOrd="0" destOrd="0" presId="urn:microsoft.com/office/officeart/2005/8/layout/hierarchy2"/>
    <dgm:cxn modelId="{FF7467FC-7F90-439E-8242-1245917D9A6F}" type="presParOf" srcId="{12F31106-B776-4B1B-81A1-D01F5A33C0FC}" destId="{A34A5DB7-270C-4E3E-8C51-3FCDA3C1151C}" srcOrd="11" destOrd="0" presId="urn:microsoft.com/office/officeart/2005/8/layout/hierarchy2"/>
    <dgm:cxn modelId="{D22801FE-1E27-4D83-A5AE-2B8879A950D7}" type="presParOf" srcId="{A34A5DB7-270C-4E3E-8C51-3FCDA3C1151C}" destId="{E1DC7FF5-FDCD-43E1-9F10-FF0284172A86}" srcOrd="0" destOrd="0" presId="urn:microsoft.com/office/officeart/2005/8/layout/hierarchy2"/>
    <dgm:cxn modelId="{7F852A20-3742-4197-B406-D3D53FC234A5}" type="presParOf" srcId="{A34A5DB7-270C-4E3E-8C51-3FCDA3C1151C}" destId="{EFBF5138-EE71-4383-93C0-A794F3A18341}" srcOrd="1" destOrd="0" presId="urn:microsoft.com/office/officeart/2005/8/layout/hierarchy2"/>
    <dgm:cxn modelId="{72925C93-3C01-488C-89FB-99E58FF92972}" type="presParOf" srcId="{12F31106-B776-4B1B-81A1-D01F5A33C0FC}" destId="{27AB1937-A5DB-4D8F-88AD-243D857BAFE9}" srcOrd="12" destOrd="0" presId="urn:microsoft.com/office/officeart/2005/8/layout/hierarchy2"/>
    <dgm:cxn modelId="{7157E2BF-30EF-42D4-9155-F22215C15BAC}" type="presParOf" srcId="{27AB1937-A5DB-4D8F-88AD-243D857BAFE9}" destId="{7FC87E13-B9DA-4AA9-9AEE-40FB64C5CC09}" srcOrd="0" destOrd="0" presId="urn:microsoft.com/office/officeart/2005/8/layout/hierarchy2"/>
    <dgm:cxn modelId="{80FAC7E4-896F-482A-BAC1-0B0F409FB792}" type="presParOf" srcId="{12F31106-B776-4B1B-81A1-D01F5A33C0FC}" destId="{969F7433-5894-471F-A309-38E194E2F165}" srcOrd="13" destOrd="0" presId="urn:microsoft.com/office/officeart/2005/8/layout/hierarchy2"/>
    <dgm:cxn modelId="{94C85CC2-6BF4-4F54-9D9A-7713A2B3FBD4}" type="presParOf" srcId="{969F7433-5894-471F-A309-38E194E2F165}" destId="{C13A5274-11E6-45AB-8A9D-926ED71410DC}" srcOrd="0" destOrd="0" presId="urn:microsoft.com/office/officeart/2005/8/layout/hierarchy2"/>
    <dgm:cxn modelId="{EDE828A0-8EB0-4989-A657-DC33998E1F31}" type="presParOf" srcId="{969F7433-5894-471F-A309-38E194E2F165}" destId="{271CA783-DE28-4047-B2F7-AD23017C501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38EE5B-B73F-45E4-BC46-CE8CE62A3CF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649505C1-11FC-4180-885E-419D925E80EF}">
      <dgm:prSet phldrT="[Text]" custT="1"/>
      <dgm:spPr/>
      <dgm:t>
        <a:bodyPr/>
        <a:lstStyle/>
        <a:p>
          <a:pPr rtl="1"/>
          <a:r>
            <a:rPr lang="fa-IR" sz="2000" b="1" dirty="0" smtClean="0">
              <a:solidFill>
                <a:schemeClr val="tx1"/>
              </a:solidFill>
              <a:cs typeface="B Nazanin" pitchFamily="2" charset="-78"/>
            </a:rPr>
            <a:t>ازدواج در </a:t>
          </a:r>
        </a:p>
        <a:p>
          <a:pPr rtl="1"/>
          <a:r>
            <a:rPr lang="fa-IR" sz="2000" b="1" dirty="0" smtClean="0">
              <a:solidFill>
                <a:schemeClr val="tx1"/>
              </a:solidFill>
              <a:cs typeface="B Nazanin" pitchFamily="2" charset="-78"/>
            </a:rPr>
            <a:t>سن بالاتر </a:t>
          </a:r>
          <a:endParaRPr lang="fa-IR" sz="2000" b="1" dirty="0">
            <a:solidFill>
              <a:schemeClr val="tx1"/>
            </a:solidFill>
            <a:cs typeface="B Nazanin" pitchFamily="2" charset="-78"/>
          </a:endParaRPr>
        </a:p>
      </dgm:t>
    </dgm:pt>
    <dgm:pt modelId="{95FE715B-4E57-452C-87A7-B30C0143C775}" type="parTrans" cxnId="{5C762D12-0F8D-46B6-947D-B31145140511}">
      <dgm:prSet/>
      <dgm:spPr/>
      <dgm:t>
        <a:bodyPr/>
        <a:lstStyle/>
        <a:p>
          <a:pPr rtl="1"/>
          <a:endParaRPr lang="fa-IR"/>
        </a:p>
      </dgm:t>
    </dgm:pt>
    <dgm:pt modelId="{2C2168E6-EB4D-4A7F-958A-CA0E0E04EDA1}" type="sibTrans" cxnId="{5C762D12-0F8D-46B6-947D-B31145140511}">
      <dgm:prSet/>
      <dgm:spPr/>
      <dgm:t>
        <a:bodyPr/>
        <a:lstStyle/>
        <a:p>
          <a:pPr rtl="1"/>
          <a:endParaRPr lang="fa-IR"/>
        </a:p>
      </dgm:t>
    </dgm:pt>
    <dgm:pt modelId="{E10E3BD1-31D5-4B44-824B-E061BCDC22F3}">
      <dgm:prSet phldrT="[Text]" custT="1"/>
      <dgm:spPr/>
      <dgm:t>
        <a:bodyPr/>
        <a:lstStyle/>
        <a:p>
          <a:pPr rtl="1"/>
          <a:r>
            <a:rPr lang="fa-IR" sz="2000" b="1" dirty="0" smtClean="0">
              <a:solidFill>
                <a:schemeClr val="tx1"/>
              </a:solidFill>
              <a:cs typeface="B Nazanin" pitchFamily="2" charset="-78"/>
            </a:rPr>
            <a:t>تجربه و پختگی</a:t>
          </a:r>
          <a:endParaRPr lang="fa-IR" sz="2000" b="1" dirty="0">
            <a:solidFill>
              <a:schemeClr val="tx1"/>
            </a:solidFill>
            <a:cs typeface="B Nazanin" pitchFamily="2" charset="-78"/>
          </a:endParaRPr>
        </a:p>
      </dgm:t>
    </dgm:pt>
    <dgm:pt modelId="{7DCAF39D-8578-42B6-82EE-A02ACF430DF4}" type="parTrans" cxnId="{57212B0B-922D-4839-8C37-ED4C71CD8E73}">
      <dgm:prSet/>
      <dgm:spPr/>
      <dgm:t>
        <a:bodyPr/>
        <a:lstStyle/>
        <a:p>
          <a:pPr rtl="1"/>
          <a:endParaRPr lang="fa-IR">
            <a:cs typeface="B Nazanin" pitchFamily="2" charset="-78"/>
          </a:endParaRPr>
        </a:p>
      </dgm:t>
    </dgm:pt>
    <dgm:pt modelId="{62939451-AEA3-4D27-9686-05A60493670B}" type="sibTrans" cxnId="{57212B0B-922D-4839-8C37-ED4C71CD8E73}">
      <dgm:prSet/>
      <dgm:spPr/>
      <dgm:t>
        <a:bodyPr/>
        <a:lstStyle/>
        <a:p>
          <a:pPr rtl="1"/>
          <a:endParaRPr lang="fa-IR"/>
        </a:p>
      </dgm:t>
    </dgm:pt>
    <dgm:pt modelId="{82FD9B6F-AEED-4743-B8CA-EAC46AE9D505}">
      <dgm:prSet phldrT="[Text]" custT="1"/>
      <dgm:spPr/>
      <dgm:t>
        <a:bodyPr/>
        <a:lstStyle/>
        <a:p>
          <a:pPr rtl="1"/>
          <a:r>
            <a:rPr lang="fa-IR" sz="2000" b="1" dirty="0" smtClean="0">
              <a:solidFill>
                <a:schemeClr val="tx1"/>
              </a:solidFill>
              <a:cs typeface="B Nazanin" pitchFamily="2" charset="-78"/>
            </a:rPr>
            <a:t>کسب تجربه بیشتر</a:t>
          </a:r>
          <a:endParaRPr lang="fa-IR" sz="2000" b="1" dirty="0">
            <a:solidFill>
              <a:schemeClr val="tx1"/>
            </a:solidFill>
            <a:cs typeface="B Nazanin" pitchFamily="2" charset="-78"/>
          </a:endParaRPr>
        </a:p>
      </dgm:t>
    </dgm:pt>
    <dgm:pt modelId="{6AAA8261-A751-4DAD-935D-D7A1C88A5019}" type="parTrans" cxnId="{31193612-1A76-4201-B5CF-956F3EAF11AE}">
      <dgm:prSet/>
      <dgm:spPr/>
      <dgm:t>
        <a:bodyPr/>
        <a:lstStyle/>
        <a:p>
          <a:pPr rtl="1"/>
          <a:endParaRPr lang="fa-IR">
            <a:cs typeface="B Nazanin" pitchFamily="2" charset="-78"/>
          </a:endParaRPr>
        </a:p>
      </dgm:t>
    </dgm:pt>
    <dgm:pt modelId="{27A65FDC-330A-4FC7-8396-67F1648F5C67}" type="sibTrans" cxnId="{31193612-1A76-4201-B5CF-956F3EAF11AE}">
      <dgm:prSet/>
      <dgm:spPr/>
      <dgm:t>
        <a:bodyPr/>
        <a:lstStyle/>
        <a:p>
          <a:pPr rtl="1"/>
          <a:endParaRPr lang="fa-IR"/>
        </a:p>
      </dgm:t>
    </dgm:pt>
    <dgm:pt modelId="{A1784B8E-BA6B-4EE7-A33E-26074CE15692}">
      <dgm:prSet phldrT="[Text]" custT="1"/>
      <dgm:spPr/>
      <dgm:t>
        <a:bodyPr/>
        <a:lstStyle/>
        <a:p>
          <a:pPr rtl="1"/>
          <a:r>
            <a:rPr lang="fa-IR" sz="2000" b="1" dirty="0" smtClean="0">
              <a:solidFill>
                <a:schemeClr val="tx1"/>
              </a:solidFill>
              <a:cs typeface="B Nazanin" pitchFamily="2" charset="-78"/>
            </a:rPr>
            <a:t>آرامش بیشتر زندگی</a:t>
          </a:r>
          <a:endParaRPr lang="fa-IR" sz="2000" b="1" dirty="0">
            <a:solidFill>
              <a:schemeClr val="tx1"/>
            </a:solidFill>
            <a:cs typeface="B Nazanin" pitchFamily="2" charset="-78"/>
          </a:endParaRPr>
        </a:p>
      </dgm:t>
    </dgm:pt>
    <dgm:pt modelId="{E53F02EE-A11E-43AD-983E-4341B3F09EB8}" type="parTrans" cxnId="{2789AE91-A465-4E56-9622-FEC0DAAA1BB7}">
      <dgm:prSet/>
      <dgm:spPr/>
      <dgm:t>
        <a:bodyPr/>
        <a:lstStyle/>
        <a:p>
          <a:pPr rtl="1"/>
          <a:endParaRPr lang="fa-IR">
            <a:cs typeface="B Nazanin" pitchFamily="2" charset="-78"/>
          </a:endParaRPr>
        </a:p>
      </dgm:t>
    </dgm:pt>
    <dgm:pt modelId="{F7F56285-470F-4B77-A511-F79E0D9F1BAF}" type="sibTrans" cxnId="{2789AE91-A465-4E56-9622-FEC0DAAA1BB7}">
      <dgm:prSet/>
      <dgm:spPr/>
      <dgm:t>
        <a:bodyPr/>
        <a:lstStyle/>
        <a:p>
          <a:pPr rtl="1"/>
          <a:endParaRPr lang="fa-IR"/>
        </a:p>
      </dgm:t>
    </dgm:pt>
    <dgm:pt modelId="{A7F89F9B-3BDA-442A-9F75-DB2FFC832FB8}">
      <dgm:prSet phldrT="[Text]" custT="1"/>
      <dgm:spPr/>
      <dgm:t>
        <a:bodyPr/>
        <a:lstStyle/>
        <a:p>
          <a:pPr rtl="1"/>
          <a:r>
            <a:rPr lang="fa-IR" sz="2000" b="1" dirty="0" smtClean="0">
              <a:solidFill>
                <a:schemeClr val="tx1"/>
              </a:solidFill>
              <a:cs typeface="B Nazanin" pitchFamily="2" charset="-78"/>
            </a:rPr>
            <a:t>نگرانی از بارداری خانمها</a:t>
          </a:r>
          <a:endParaRPr lang="fa-IR" sz="2000" b="1" dirty="0">
            <a:solidFill>
              <a:schemeClr val="tx1"/>
            </a:solidFill>
            <a:cs typeface="B Nazanin" pitchFamily="2" charset="-78"/>
          </a:endParaRPr>
        </a:p>
      </dgm:t>
    </dgm:pt>
    <dgm:pt modelId="{B3F6DE75-C4C1-4396-821A-D393A607B6B7}" type="parTrans" cxnId="{9FB87068-8B4D-4A4C-BBB3-20BBD215AAE3}">
      <dgm:prSet/>
      <dgm:spPr/>
      <dgm:t>
        <a:bodyPr/>
        <a:lstStyle/>
        <a:p>
          <a:pPr rtl="1"/>
          <a:endParaRPr lang="fa-IR">
            <a:cs typeface="B Nazanin" pitchFamily="2" charset="-78"/>
          </a:endParaRPr>
        </a:p>
      </dgm:t>
    </dgm:pt>
    <dgm:pt modelId="{58460430-1ACD-4F83-BF2B-C416E5919A35}" type="sibTrans" cxnId="{9FB87068-8B4D-4A4C-BBB3-20BBD215AAE3}">
      <dgm:prSet/>
      <dgm:spPr/>
      <dgm:t>
        <a:bodyPr/>
        <a:lstStyle/>
        <a:p>
          <a:pPr rtl="1"/>
          <a:endParaRPr lang="fa-IR"/>
        </a:p>
      </dgm:t>
    </dgm:pt>
    <dgm:pt modelId="{8402E442-C8BC-493A-A0D9-DF58E4065FA7}" type="pres">
      <dgm:prSet presAssocID="{EF38EE5B-B73F-45E4-BC46-CE8CE62A3CFE}" presName="diagram" presStyleCnt="0">
        <dgm:presLayoutVars>
          <dgm:chPref val="1"/>
          <dgm:dir val="rev"/>
          <dgm:animOne val="branch"/>
          <dgm:animLvl val="lvl"/>
          <dgm:resizeHandles val="exact"/>
        </dgm:presLayoutVars>
      </dgm:prSet>
      <dgm:spPr/>
      <dgm:t>
        <a:bodyPr/>
        <a:lstStyle/>
        <a:p>
          <a:endParaRPr lang="en-US"/>
        </a:p>
      </dgm:t>
    </dgm:pt>
    <dgm:pt modelId="{CBA1C14C-65AD-4FB2-B4E1-76C1CDF1203E}" type="pres">
      <dgm:prSet presAssocID="{649505C1-11FC-4180-885E-419D925E80EF}" presName="root1" presStyleCnt="0"/>
      <dgm:spPr/>
    </dgm:pt>
    <dgm:pt modelId="{973F1190-8293-49E5-985B-45162025342E}" type="pres">
      <dgm:prSet presAssocID="{649505C1-11FC-4180-885E-419D925E80EF}" presName="LevelOneTextNode" presStyleLbl="node0" presStyleIdx="0" presStyleCnt="1" custScaleX="101311" custScaleY="178844">
        <dgm:presLayoutVars>
          <dgm:chPref val="3"/>
        </dgm:presLayoutVars>
      </dgm:prSet>
      <dgm:spPr/>
      <dgm:t>
        <a:bodyPr/>
        <a:lstStyle/>
        <a:p>
          <a:pPr rtl="1"/>
          <a:endParaRPr lang="fa-IR"/>
        </a:p>
      </dgm:t>
    </dgm:pt>
    <dgm:pt modelId="{12F31106-B776-4B1B-81A1-D01F5A33C0FC}" type="pres">
      <dgm:prSet presAssocID="{649505C1-11FC-4180-885E-419D925E80EF}" presName="level2hierChild" presStyleCnt="0"/>
      <dgm:spPr/>
    </dgm:pt>
    <dgm:pt modelId="{EF006CED-9C05-4185-A975-75DE3BBE69B3}" type="pres">
      <dgm:prSet presAssocID="{7DCAF39D-8578-42B6-82EE-A02ACF430DF4}" presName="conn2-1" presStyleLbl="parChTrans1D2" presStyleIdx="0" presStyleCnt="4"/>
      <dgm:spPr/>
      <dgm:t>
        <a:bodyPr/>
        <a:lstStyle/>
        <a:p>
          <a:endParaRPr lang="en-US"/>
        </a:p>
      </dgm:t>
    </dgm:pt>
    <dgm:pt modelId="{2FE20CFE-90C0-4834-986E-0815FFBD207E}" type="pres">
      <dgm:prSet presAssocID="{7DCAF39D-8578-42B6-82EE-A02ACF430DF4}" presName="connTx" presStyleLbl="parChTrans1D2" presStyleIdx="0" presStyleCnt="4"/>
      <dgm:spPr/>
      <dgm:t>
        <a:bodyPr/>
        <a:lstStyle/>
        <a:p>
          <a:endParaRPr lang="en-US"/>
        </a:p>
      </dgm:t>
    </dgm:pt>
    <dgm:pt modelId="{B7B22112-6663-4C1F-B31B-51154E9AAA31}" type="pres">
      <dgm:prSet presAssocID="{E10E3BD1-31D5-4B44-824B-E061BCDC22F3}" presName="root2" presStyleCnt="0"/>
      <dgm:spPr/>
    </dgm:pt>
    <dgm:pt modelId="{61945782-B3F6-4A0F-9833-FDCA2F839262}" type="pres">
      <dgm:prSet presAssocID="{E10E3BD1-31D5-4B44-824B-E061BCDC22F3}" presName="LevelTwoTextNode" presStyleLbl="node2" presStyleIdx="0" presStyleCnt="4" custScaleX="166183">
        <dgm:presLayoutVars>
          <dgm:chPref val="3"/>
        </dgm:presLayoutVars>
      </dgm:prSet>
      <dgm:spPr/>
      <dgm:t>
        <a:bodyPr/>
        <a:lstStyle/>
        <a:p>
          <a:endParaRPr lang="en-US"/>
        </a:p>
      </dgm:t>
    </dgm:pt>
    <dgm:pt modelId="{D270B658-4781-4450-86A7-4FE66BC98C93}" type="pres">
      <dgm:prSet presAssocID="{E10E3BD1-31D5-4B44-824B-E061BCDC22F3}" presName="level3hierChild" presStyleCnt="0"/>
      <dgm:spPr/>
    </dgm:pt>
    <dgm:pt modelId="{5FAC79E5-17D8-45F0-B261-E3EBFFE6A053}" type="pres">
      <dgm:prSet presAssocID="{6AAA8261-A751-4DAD-935D-D7A1C88A5019}" presName="conn2-1" presStyleLbl="parChTrans1D2" presStyleIdx="1" presStyleCnt="4"/>
      <dgm:spPr/>
      <dgm:t>
        <a:bodyPr/>
        <a:lstStyle/>
        <a:p>
          <a:endParaRPr lang="en-US"/>
        </a:p>
      </dgm:t>
    </dgm:pt>
    <dgm:pt modelId="{CFDF7BEE-0DD4-4623-AC22-9F39BC47EAEB}" type="pres">
      <dgm:prSet presAssocID="{6AAA8261-A751-4DAD-935D-D7A1C88A5019}" presName="connTx" presStyleLbl="parChTrans1D2" presStyleIdx="1" presStyleCnt="4"/>
      <dgm:spPr/>
      <dgm:t>
        <a:bodyPr/>
        <a:lstStyle/>
        <a:p>
          <a:endParaRPr lang="en-US"/>
        </a:p>
      </dgm:t>
    </dgm:pt>
    <dgm:pt modelId="{8689B52C-14F1-4758-B04F-DFB37BF5DA60}" type="pres">
      <dgm:prSet presAssocID="{82FD9B6F-AEED-4743-B8CA-EAC46AE9D505}" presName="root2" presStyleCnt="0"/>
      <dgm:spPr/>
    </dgm:pt>
    <dgm:pt modelId="{A28F72B5-F551-4F35-B1DC-24CC86C520A8}" type="pres">
      <dgm:prSet presAssocID="{82FD9B6F-AEED-4743-B8CA-EAC46AE9D505}" presName="LevelTwoTextNode" presStyleLbl="node2" presStyleIdx="1" presStyleCnt="4" custScaleX="166183">
        <dgm:presLayoutVars>
          <dgm:chPref val="3"/>
        </dgm:presLayoutVars>
      </dgm:prSet>
      <dgm:spPr/>
      <dgm:t>
        <a:bodyPr/>
        <a:lstStyle/>
        <a:p>
          <a:pPr rtl="1"/>
          <a:endParaRPr lang="fa-IR"/>
        </a:p>
      </dgm:t>
    </dgm:pt>
    <dgm:pt modelId="{F73E2710-40D4-466A-B090-57C4C5408F6A}" type="pres">
      <dgm:prSet presAssocID="{82FD9B6F-AEED-4743-B8CA-EAC46AE9D505}" presName="level3hierChild" presStyleCnt="0"/>
      <dgm:spPr/>
    </dgm:pt>
    <dgm:pt modelId="{2612D7BF-1070-43CA-A005-DD6735DEA2A0}" type="pres">
      <dgm:prSet presAssocID="{E53F02EE-A11E-43AD-983E-4341B3F09EB8}" presName="conn2-1" presStyleLbl="parChTrans1D2" presStyleIdx="2" presStyleCnt="4"/>
      <dgm:spPr/>
      <dgm:t>
        <a:bodyPr/>
        <a:lstStyle/>
        <a:p>
          <a:endParaRPr lang="en-US"/>
        </a:p>
      </dgm:t>
    </dgm:pt>
    <dgm:pt modelId="{5E3D61F8-3804-41A7-B0EC-6F0049A88403}" type="pres">
      <dgm:prSet presAssocID="{E53F02EE-A11E-43AD-983E-4341B3F09EB8}" presName="connTx" presStyleLbl="parChTrans1D2" presStyleIdx="2" presStyleCnt="4"/>
      <dgm:spPr/>
      <dgm:t>
        <a:bodyPr/>
        <a:lstStyle/>
        <a:p>
          <a:endParaRPr lang="en-US"/>
        </a:p>
      </dgm:t>
    </dgm:pt>
    <dgm:pt modelId="{A11548FF-772E-4479-8102-1F321A9742F3}" type="pres">
      <dgm:prSet presAssocID="{A1784B8E-BA6B-4EE7-A33E-26074CE15692}" presName="root2" presStyleCnt="0"/>
      <dgm:spPr/>
    </dgm:pt>
    <dgm:pt modelId="{215D2DE7-058A-4E3A-B246-2FFF637B3160}" type="pres">
      <dgm:prSet presAssocID="{A1784B8E-BA6B-4EE7-A33E-26074CE15692}" presName="LevelTwoTextNode" presStyleLbl="node2" presStyleIdx="2" presStyleCnt="4" custScaleX="166183">
        <dgm:presLayoutVars>
          <dgm:chPref val="3"/>
        </dgm:presLayoutVars>
      </dgm:prSet>
      <dgm:spPr/>
      <dgm:t>
        <a:bodyPr/>
        <a:lstStyle/>
        <a:p>
          <a:pPr rtl="1"/>
          <a:endParaRPr lang="fa-IR"/>
        </a:p>
      </dgm:t>
    </dgm:pt>
    <dgm:pt modelId="{6E8B20A5-989F-40EE-989F-B485CF582C8A}" type="pres">
      <dgm:prSet presAssocID="{A1784B8E-BA6B-4EE7-A33E-26074CE15692}" presName="level3hierChild" presStyleCnt="0"/>
      <dgm:spPr/>
    </dgm:pt>
    <dgm:pt modelId="{B59F0082-C6AF-4256-A7CD-7FA23B4CA0C8}" type="pres">
      <dgm:prSet presAssocID="{B3F6DE75-C4C1-4396-821A-D393A607B6B7}" presName="conn2-1" presStyleLbl="parChTrans1D2" presStyleIdx="3" presStyleCnt="4"/>
      <dgm:spPr/>
      <dgm:t>
        <a:bodyPr/>
        <a:lstStyle/>
        <a:p>
          <a:endParaRPr lang="en-US"/>
        </a:p>
      </dgm:t>
    </dgm:pt>
    <dgm:pt modelId="{04376C00-9B09-4CC2-9F3B-B3D79068F14B}" type="pres">
      <dgm:prSet presAssocID="{B3F6DE75-C4C1-4396-821A-D393A607B6B7}" presName="connTx" presStyleLbl="parChTrans1D2" presStyleIdx="3" presStyleCnt="4"/>
      <dgm:spPr/>
      <dgm:t>
        <a:bodyPr/>
        <a:lstStyle/>
        <a:p>
          <a:endParaRPr lang="en-US"/>
        </a:p>
      </dgm:t>
    </dgm:pt>
    <dgm:pt modelId="{7644CB93-1A0E-491F-AAB8-BD09670DD78A}" type="pres">
      <dgm:prSet presAssocID="{A7F89F9B-3BDA-442A-9F75-DB2FFC832FB8}" presName="root2" presStyleCnt="0"/>
      <dgm:spPr/>
    </dgm:pt>
    <dgm:pt modelId="{9E0B05AF-D429-4456-BF5F-CB5020263A7A}" type="pres">
      <dgm:prSet presAssocID="{A7F89F9B-3BDA-442A-9F75-DB2FFC832FB8}" presName="LevelTwoTextNode" presStyleLbl="node2" presStyleIdx="3" presStyleCnt="4" custScaleX="166183">
        <dgm:presLayoutVars>
          <dgm:chPref val="3"/>
        </dgm:presLayoutVars>
      </dgm:prSet>
      <dgm:spPr/>
      <dgm:t>
        <a:bodyPr/>
        <a:lstStyle/>
        <a:p>
          <a:pPr rtl="1"/>
          <a:endParaRPr lang="fa-IR"/>
        </a:p>
      </dgm:t>
    </dgm:pt>
    <dgm:pt modelId="{20CC3597-E234-4CE5-A28C-5E2CCC02F264}" type="pres">
      <dgm:prSet presAssocID="{A7F89F9B-3BDA-442A-9F75-DB2FFC832FB8}" presName="level3hierChild" presStyleCnt="0"/>
      <dgm:spPr/>
    </dgm:pt>
  </dgm:ptLst>
  <dgm:cxnLst>
    <dgm:cxn modelId="{31193612-1A76-4201-B5CF-956F3EAF11AE}" srcId="{649505C1-11FC-4180-885E-419D925E80EF}" destId="{82FD9B6F-AEED-4743-B8CA-EAC46AE9D505}" srcOrd="1" destOrd="0" parTransId="{6AAA8261-A751-4DAD-935D-D7A1C88A5019}" sibTransId="{27A65FDC-330A-4FC7-8396-67F1648F5C67}"/>
    <dgm:cxn modelId="{2789AE91-A465-4E56-9622-FEC0DAAA1BB7}" srcId="{649505C1-11FC-4180-885E-419D925E80EF}" destId="{A1784B8E-BA6B-4EE7-A33E-26074CE15692}" srcOrd="2" destOrd="0" parTransId="{E53F02EE-A11E-43AD-983E-4341B3F09EB8}" sibTransId="{F7F56285-470F-4B77-A511-F79E0D9F1BAF}"/>
    <dgm:cxn modelId="{79A56DE9-1B00-4BE3-ACDA-D39665352F76}" type="presOf" srcId="{EF38EE5B-B73F-45E4-BC46-CE8CE62A3CFE}" destId="{8402E442-C8BC-493A-A0D9-DF58E4065FA7}" srcOrd="0" destOrd="0" presId="urn:microsoft.com/office/officeart/2005/8/layout/hierarchy2"/>
    <dgm:cxn modelId="{BADD3B51-638D-4573-8149-9B5F733CAD81}" type="presOf" srcId="{6AAA8261-A751-4DAD-935D-D7A1C88A5019}" destId="{CFDF7BEE-0DD4-4623-AC22-9F39BC47EAEB}" srcOrd="1" destOrd="0" presId="urn:microsoft.com/office/officeart/2005/8/layout/hierarchy2"/>
    <dgm:cxn modelId="{E64484FD-4E45-43B8-A1F3-0C0601856192}" type="presOf" srcId="{82FD9B6F-AEED-4743-B8CA-EAC46AE9D505}" destId="{A28F72B5-F551-4F35-B1DC-24CC86C520A8}" srcOrd="0" destOrd="0" presId="urn:microsoft.com/office/officeart/2005/8/layout/hierarchy2"/>
    <dgm:cxn modelId="{D421069C-58FB-4A14-8D26-6EEE0A450318}" type="presOf" srcId="{6AAA8261-A751-4DAD-935D-D7A1C88A5019}" destId="{5FAC79E5-17D8-45F0-B261-E3EBFFE6A053}" srcOrd="0" destOrd="0" presId="urn:microsoft.com/office/officeart/2005/8/layout/hierarchy2"/>
    <dgm:cxn modelId="{40E5B15A-6294-4ED5-80F0-BC84488B5B21}" type="presOf" srcId="{B3F6DE75-C4C1-4396-821A-D393A607B6B7}" destId="{04376C00-9B09-4CC2-9F3B-B3D79068F14B}" srcOrd="1" destOrd="0" presId="urn:microsoft.com/office/officeart/2005/8/layout/hierarchy2"/>
    <dgm:cxn modelId="{5D33171F-6CD9-404D-9D9B-5BA3F0FD3289}" type="presOf" srcId="{E10E3BD1-31D5-4B44-824B-E061BCDC22F3}" destId="{61945782-B3F6-4A0F-9833-FDCA2F839262}" srcOrd="0" destOrd="0" presId="urn:microsoft.com/office/officeart/2005/8/layout/hierarchy2"/>
    <dgm:cxn modelId="{D6F27E54-03D2-4ED4-9A41-3F55DA18E7FE}" type="presOf" srcId="{A7F89F9B-3BDA-442A-9F75-DB2FFC832FB8}" destId="{9E0B05AF-D429-4456-BF5F-CB5020263A7A}" srcOrd="0" destOrd="0" presId="urn:microsoft.com/office/officeart/2005/8/layout/hierarchy2"/>
    <dgm:cxn modelId="{4C15738B-2A34-471E-94A8-12DAF2866723}" type="presOf" srcId="{A1784B8E-BA6B-4EE7-A33E-26074CE15692}" destId="{215D2DE7-058A-4E3A-B246-2FFF637B3160}" srcOrd="0" destOrd="0" presId="urn:microsoft.com/office/officeart/2005/8/layout/hierarchy2"/>
    <dgm:cxn modelId="{CFA5986A-20CD-4BFA-BDA5-57F16D11056E}" type="presOf" srcId="{E53F02EE-A11E-43AD-983E-4341B3F09EB8}" destId="{2612D7BF-1070-43CA-A005-DD6735DEA2A0}" srcOrd="0" destOrd="0" presId="urn:microsoft.com/office/officeart/2005/8/layout/hierarchy2"/>
    <dgm:cxn modelId="{9ABA57EA-2F6F-4E7C-9060-B5BDEA92F9C9}" type="presOf" srcId="{E53F02EE-A11E-43AD-983E-4341B3F09EB8}" destId="{5E3D61F8-3804-41A7-B0EC-6F0049A88403}" srcOrd="1" destOrd="0" presId="urn:microsoft.com/office/officeart/2005/8/layout/hierarchy2"/>
    <dgm:cxn modelId="{5C762D12-0F8D-46B6-947D-B31145140511}" srcId="{EF38EE5B-B73F-45E4-BC46-CE8CE62A3CFE}" destId="{649505C1-11FC-4180-885E-419D925E80EF}" srcOrd="0" destOrd="0" parTransId="{95FE715B-4E57-452C-87A7-B30C0143C775}" sibTransId="{2C2168E6-EB4D-4A7F-958A-CA0E0E04EDA1}"/>
    <dgm:cxn modelId="{57212B0B-922D-4839-8C37-ED4C71CD8E73}" srcId="{649505C1-11FC-4180-885E-419D925E80EF}" destId="{E10E3BD1-31D5-4B44-824B-E061BCDC22F3}" srcOrd="0" destOrd="0" parTransId="{7DCAF39D-8578-42B6-82EE-A02ACF430DF4}" sibTransId="{62939451-AEA3-4D27-9686-05A60493670B}"/>
    <dgm:cxn modelId="{D4BD14F0-E7E4-4511-A304-43D7E715BB37}" type="presOf" srcId="{7DCAF39D-8578-42B6-82EE-A02ACF430DF4}" destId="{2FE20CFE-90C0-4834-986E-0815FFBD207E}" srcOrd="1" destOrd="0" presId="urn:microsoft.com/office/officeart/2005/8/layout/hierarchy2"/>
    <dgm:cxn modelId="{E1071D49-D472-479B-A7CF-3F5CC25379BF}" type="presOf" srcId="{649505C1-11FC-4180-885E-419D925E80EF}" destId="{973F1190-8293-49E5-985B-45162025342E}" srcOrd="0" destOrd="0" presId="urn:microsoft.com/office/officeart/2005/8/layout/hierarchy2"/>
    <dgm:cxn modelId="{80012DCE-C71E-4B34-9AC5-B161FCE66E83}" type="presOf" srcId="{7DCAF39D-8578-42B6-82EE-A02ACF430DF4}" destId="{EF006CED-9C05-4185-A975-75DE3BBE69B3}" srcOrd="0" destOrd="0" presId="urn:microsoft.com/office/officeart/2005/8/layout/hierarchy2"/>
    <dgm:cxn modelId="{4826F11E-46C7-40F8-9BF5-6F0AA56D71A5}" type="presOf" srcId="{B3F6DE75-C4C1-4396-821A-D393A607B6B7}" destId="{B59F0082-C6AF-4256-A7CD-7FA23B4CA0C8}" srcOrd="0" destOrd="0" presId="urn:microsoft.com/office/officeart/2005/8/layout/hierarchy2"/>
    <dgm:cxn modelId="{9FB87068-8B4D-4A4C-BBB3-20BBD215AAE3}" srcId="{649505C1-11FC-4180-885E-419D925E80EF}" destId="{A7F89F9B-3BDA-442A-9F75-DB2FFC832FB8}" srcOrd="3" destOrd="0" parTransId="{B3F6DE75-C4C1-4396-821A-D393A607B6B7}" sibTransId="{58460430-1ACD-4F83-BF2B-C416E5919A35}"/>
    <dgm:cxn modelId="{FB69F1E7-D01E-4CA0-979C-DD0AB5B0A691}" type="presParOf" srcId="{8402E442-C8BC-493A-A0D9-DF58E4065FA7}" destId="{CBA1C14C-65AD-4FB2-B4E1-76C1CDF1203E}" srcOrd="0" destOrd="0" presId="urn:microsoft.com/office/officeart/2005/8/layout/hierarchy2"/>
    <dgm:cxn modelId="{437FF271-FA3A-4BBE-BA3A-BCAEE74E8ED4}" type="presParOf" srcId="{CBA1C14C-65AD-4FB2-B4E1-76C1CDF1203E}" destId="{973F1190-8293-49E5-985B-45162025342E}" srcOrd="0" destOrd="0" presId="urn:microsoft.com/office/officeart/2005/8/layout/hierarchy2"/>
    <dgm:cxn modelId="{A4A0C52F-66B5-43C6-B1D7-9D8042984736}" type="presParOf" srcId="{CBA1C14C-65AD-4FB2-B4E1-76C1CDF1203E}" destId="{12F31106-B776-4B1B-81A1-D01F5A33C0FC}" srcOrd="1" destOrd="0" presId="urn:microsoft.com/office/officeart/2005/8/layout/hierarchy2"/>
    <dgm:cxn modelId="{7DC84A9F-F086-4068-88C0-92815F0E08A9}" type="presParOf" srcId="{12F31106-B776-4B1B-81A1-D01F5A33C0FC}" destId="{EF006CED-9C05-4185-A975-75DE3BBE69B3}" srcOrd="0" destOrd="0" presId="urn:microsoft.com/office/officeart/2005/8/layout/hierarchy2"/>
    <dgm:cxn modelId="{08ACF6B5-BC83-4C7A-AD55-1AF063635B0C}" type="presParOf" srcId="{EF006CED-9C05-4185-A975-75DE3BBE69B3}" destId="{2FE20CFE-90C0-4834-986E-0815FFBD207E}" srcOrd="0" destOrd="0" presId="urn:microsoft.com/office/officeart/2005/8/layout/hierarchy2"/>
    <dgm:cxn modelId="{C3EBB9DA-0E01-4D08-B164-CD712A0270FC}" type="presParOf" srcId="{12F31106-B776-4B1B-81A1-D01F5A33C0FC}" destId="{B7B22112-6663-4C1F-B31B-51154E9AAA31}" srcOrd="1" destOrd="0" presId="urn:microsoft.com/office/officeart/2005/8/layout/hierarchy2"/>
    <dgm:cxn modelId="{17F64B47-52D5-4309-99F1-789B8397222E}" type="presParOf" srcId="{B7B22112-6663-4C1F-B31B-51154E9AAA31}" destId="{61945782-B3F6-4A0F-9833-FDCA2F839262}" srcOrd="0" destOrd="0" presId="urn:microsoft.com/office/officeart/2005/8/layout/hierarchy2"/>
    <dgm:cxn modelId="{862C4905-5DFA-4B64-8028-E55876E44C76}" type="presParOf" srcId="{B7B22112-6663-4C1F-B31B-51154E9AAA31}" destId="{D270B658-4781-4450-86A7-4FE66BC98C93}" srcOrd="1" destOrd="0" presId="urn:microsoft.com/office/officeart/2005/8/layout/hierarchy2"/>
    <dgm:cxn modelId="{3839F998-2759-4FD5-99E5-E800C8B7925A}" type="presParOf" srcId="{12F31106-B776-4B1B-81A1-D01F5A33C0FC}" destId="{5FAC79E5-17D8-45F0-B261-E3EBFFE6A053}" srcOrd="2" destOrd="0" presId="urn:microsoft.com/office/officeart/2005/8/layout/hierarchy2"/>
    <dgm:cxn modelId="{4811A5E1-2273-4A6E-B295-196393225F3B}" type="presParOf" srcId="{5FAC79E5-17D8-45F0-B261-E3EBFFE6A053}" destId="{CFDF7BEE-0DD4-4623-AC22-9F39BC47EAEB}" srcOrd="0" destOrd="0" presId="urn:microsoft.com/office/officeart/2005/8/layout/hierarchy2"/>
    <dgm:cxn modelId="{F88CEB22-154E-4320-8E05-C106E3994735}" type="presParOf" srcId="{12F31106-B776-4B1B-81A1-D01F5A33C0FC}" destId="{8689B52C-14F1-4758-B04F-DFB37BF5DA60}" srcOrd="3" destOrd="0" presId="urn:microsoft.com/office/officeart/2005/8/layout/hierarchy2"/>
    <dgm:cxn modelId="{93BD2F0E-572B-40E5-A8BA-D581DC73407A}" type="presParOf" srcId="{8689B52C-14F1-4758-B04F-DFB37BF5DA60}" destId="{A28F72B5-F551-4F35-B1DC-24CC86C520A8}" srcOrd="0" destOrd="0" presId="urn:microsoft.com/office/officeart/2005/8/layout/hierarchy2"/>
    <dgm:cxn modelId="{2493E43C-21C3-43E9-9D8D-5399AD8544C9}" type="presParOf" srcId="{8689B52C-14F1-4758-B04F-DFB37BF5DA60}" destId="{F73E2710-40D4-466A-B090-57C4C5408F6A}" srcOrd="1" destOrd="0" presId="urn:microsoft.com/office/officeart/2005/8/layout/hierarchy2"/>
    <dgm:cxn modelId="{C4E391AF-20C3-43BE-94BB-739DDDD2CFB6}" type="presParOf" srcId="{12F31106-B776-4B1B-81A1-D01F5A33C0FC}" destId="{2612D7BF-1070-43CA-A005-DD6735DEA2A0}" srcOrd="4" destOrd="0" presId="urn:microsoft.com/office/officeart/2005/8/layout/hierarchy2"/>
    <dgm:cxn modelId="{99B9DA15-144F-41FE-A91A-ABEA416160FF}" type="presParOf" srcId="{2612D7BF-1070-43CA-A005-DD6735DEA2A0}" destId="{5E3D61F8-3804-41A7-B0EC-6F0049A88403}" srcOrd="0" destOrd="0" presId="urn:microsoft.com/office/officeart/2005/8/layout/hierarchy2"/>
    <dgm:cxn modelId="{F7521B37-79D5-452B-9896-C7A3E7DFA4E1}" type="presParOf" srcId="{12F31106-B776-4B1B-81A1-D01F5A33C0FC}" destId="{A11548FF-772E-4479-8102-1F321A9742F3}" srcOrd="5" destOrd="0" presId="urn:microsoft.com/office/officeart/2005/8/layout/hierarchy2"/>
    <dgm:cxn modelId="{6A29B3AB-DB0E-48A6-BC14-DB0E2B932DF5}" type="presParOf" srcId="{A11548FF-772E-4479-8102-1F321A9742F3}" destId="{215D2DE7-058A-4E3A-B246-2FFF637B3160}" srcOrd="0" destOrd="0" presId="urn:microsoft.com/office/officeart/2005/8/layout/hierarchy2"/>
    <dgm:cxn modelId="{318EF78D-C568-4A4B-A083-44A01BCB6CDE}" type="presParOf" srcId="{A11548FF-772E-4479-8102-1F321A9742F3}" destId="{6E8B20A5-989F-40EE-989F-B485CF582C8A}" srcOrd="1" destOrd="0" presId="urn:microsoft.com/office/officeart/2005/8/layout/hierarchy2"/>
    <dgm:cxn modelId="{035334FD-6348-49FA-8BB6-DF0F2E7EC79C}" type="presParOf" srcId="{12F31106-B776-4B1B-81A1-D01F5A33C0FC}" destId="{B59F0082-C6AF-4256-A7CD-7FA23B4CA0C8}" srcOrd="6" destOrd="0" presId="urn:microsoft.com/office/officeart/2005/8/layout/hierarchy2"/>
    <dgm:cxn modelId="{7D6DFB40-ED3D-4196-95A6-729D97D04A45}" type="presParOf" srcId="{B59F0082-C6AF-4256-A7CD-7FA23B4CA0C8}" destId="{04376C00-9B09-4CC2-9F3B-B3D79068F14B}" srcOrd="0" destOrd="0" presId="urn:microsoft.com/office/officeart/2005/8/layout/hierarchy2"/>
    <dgm:cxn modelId="{EC03D80D-81F8-482A-BB04-5E3F8695104F}" type="presParOf" srcId="{12F31106-B776-4B1B-81A1-D01F5A33C0FC}" destId="{7644CB93-1A0E-491F-AAB8-BD09670DD78A}" srcOrd="7" destOrd="0" presId="urn:microsoft.com/office/officeart/2005/8/layout/hierarchy2"/>
    <dgm:cxn modelId="{F995395D-3267-4083-9B11-29987B935E6B}" type="presParOf" srcId="{7644CB93-1A0E-491F-AAB8-BD09670DD78A}" destId="{9E0B05AF-D429-4456-BF5F-CB5020263A7A}" srcOrd="0" destOrd="0" presId="urn:microsoft.com/office/officeart/2005/8/layout/hierarchy2"/>
    <dgm:cxn modelId="{AF47AC93-8644-41AD-A98B-919246601CC9}" type="presParOf" srcId="{7644CB93-1A0E-491F-AAB8-BD09670DD78A}" destId="{20CC3597-E234-4CE5-A28C-5E2CCC02F264}"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06E8D-67CD-44FD-B82A-72EB9C2EBE27}">
      <dsp:nvSpPr>
        <dsp:cNvPr id="0" name=""/>
        <dsp:cNvSpPr/>
      </dsp:nvSpPr>
      <dsp:spPr>
        <a:xfrm>
          <a:off x="1773054" y="553854"/>
          <a:ext cx="4988291" cy="4988291"/>
        </a:xfrm>
        <a:prstGeom prst="blockArc">
          <a:avLst>
            <a:gd name="adj1" fmla="val 13500000"/>
            <a:gd name="adj2" fmla="val 16200000"/>
            <a:gd name="adj3" fmla="val 3436"/>
          </a:avLst>
        </a:prstGeom>
        <a:solidFill>
          <a:schemeClr val="accent1">
            <a:tint val="60000"/>
            <a:hueOff val="0"/>
            <a:satOff val="0"/>
            <a:lumOff val="0"/>
            <a:alphaOff val="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sp>
    <dsp:sp modelId="{08660D72-8511-47AE-85F4-1782A063A7D5}">
      <dsp:nvSpPr>
        <dsp:cNvPr id="0" name=""/>
        <dsp:cNvSpPr/>
      </dsp:nvSpPr>
      <dsp:spPr>
        <a:xfrm>
          <a:off x="1773054" y="553854"/>
          <a:ext cx="4988291" cy="4988291"/>
        </a:xfrm>
        <a:prstGeom prst="blockArc">
          <a:avLst>
            <a:gd name="adj1" fmla="val 10800000"/>
            <a:gd name="adj2" fmla="val 13500000"/>
            <a:gd name="adj3" fmla="val 3436"/>
          </a:avLst>
        </a:prstGeom>
        <a:solidFill>
          <a:schemeClr val="accent1">
            <a:tint val="60000"/>
            <a:hueOff val="0"/>
            <a:satOff val="0"/>
            <a:lumOff val="0"/>
            <a:alphaOff val="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sp>
    <dsp:sp modelId="{F4B49E34-87B7-4D9C-96A6-9CC7007463A4}">
      <dsp:nvSpPr>
        <dsp:cNvPr id="0" name=""/>
        <dsp:cNvSpPr/>
      </dsp:nvSpPr>
      <dsp:spPr>
        <a:xfrm>
          <a:off x="1773054" y="553854"/>
          <a:ext cx="4988291" cy="4988291"/>
        </a:xfrm>
        <a:prstGeom prst="blockArc">
          <a:avLst>
            <a:gd name="adj1" fmla="val 8100000"/>
            <a:gd name="adj2" fmla="val 10800000"/>
            <a:gd name="adj3" fmla="val 3436"/>
          </a:avLst>
        </a:prstGeom>
        <a:solidFill>
          <a:schemeClr val="accent1">
            <a:tint val="60000"/>
            <a:hueOff val="0"/>
            <a:satOff val="0"/>
            <a:lumOff val="0"/>
            <a:alphaOff val="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sp>
    <dsp:sp modelId="{7AAFB9F7-7919-4224-B5A9-FECF126DF3A6}">
      <dsp:nvSpPr>
        <dsp:cNvPr id="0" name=""/>
        <dsp:cNvSpPr/>
      </dsp:nvSpPr>
      <dsp:spPr>
        <a:xfrm>
          <a:off x="1773054" y="553854"/>
          <a:ext cx="4988291" cy="4988291"/>
        </a:xfrm>
        <a:prstGeom prst="blockArc">
          <a:avLst>
            <a:gd name="adj1" fmla="val 5400000"/>
            <a:gd name="adj2" fmla="val 8100000"/>
            <a:gd name="adj3" fmla="val 3436"/>
          </a:avLst>
        </a:prstGeom>
        <a:solidFill>
          <a:schemeClr val="accent1">
            <a:tint val="60000"/>
            <a:hueOff val="0"/>
            <a:satOff val="0"/>
            <a:lumOff val="0"/>
            <a:alphaOff val="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sp>
    <dsp:sp modelId="{6926687B-9A89-494E-B88B-5DA96764FAF8}">
      <dsp:nvSpPr>
        <dsp:cNvPr id="0" name=""/>
        <dsp:cNvSpPr/>
      </dsp:nvSpPr>
      <dsp:spPr>
        <a:xfrm>
          <a:off x="1773054" y="553854"/>
          <a:ext cx="4988291" cy="4988291"/>
        </a:xfrm>
        <a:prstGeom prst="blockArc">
          <a:avLst>
            <a:gd name="adj1" fmla="val 2700000"/>
            <a:gd name="adj2" fmla="val 5400000"/>
            <a:gd name="adj3" fmla="val 3436"/>
          </a:avLst>
        </a:prstGeom>
        <a:solidFill>
          <a:schemeClr val="accent1">
            <a:tint val="60000"/>
            <a:hueOff val="0"/>
            <a:satOff val="0"/>
            <a:lumOff val="0"/>
            <a:alphaOff val="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sp>
    <dsp:sp modelId="{1C9376FB-C1D8-458A-A783-1AA5097D2A8A}">
      <dsp:nvSpPr>
        <dsp:cNvPr id="0" name=""/>
        <dsp:cNvSpPr/>
      </dsp:nvSpPr>
      <dsp:spPr>
        <a:xfrm>
          <a:off x="1773054" y="553854"/>
          <a:ext cx="4988291" cy="4988291"/>
        </a:xfrm>
        <a:prstGeom prst="blockArc">
          <a:avLst>
            <a:gd name="adj1" fmla="val 0"/>
            <a:gd name="adj2" fmla="val 2700000"/>
            <a:gd name="adj3" fmla="val 3436"/>
          </a:avLst>
        </a:prstGeom>
        <a:solidFill>
          <a:schemeClr val="accent1">
            <a:tint val="60000"/>
            <a:hueOff val="0"/>
            <a:satOff val="0"/>
            <a:lumOff val="0"/>
            <a:alphaOff val="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sp>
    <dsp:sp modelId="{6B3FC5D4-2180-45E5-9641-488A1CC7F0DB}">
      <dsp:nvSpPr>
        <dsp:cNvPr id="0" name=""/>
        <dsp:cNvSpPr/>
      </dsp:nvSpPr>
      <dsp:spPr>
        <a:xfrm>
          <a:off x="1773054" y="553854"/>
          <a:ext cx="4988291" cy="4988291"/>
        </a:xfrm>
        <a:prstGeom prst="blockArc">
          <a:avLst>
            <a:gd name="adj1" fmla="val 18900000"/>
            <a:gd name="adj2" fmla="val 0"/>
            <a:gd name="adj3" fmla="val 3436"/>
          </a:avLst>
        </a:prstGeom>
        <a:solidFill>
          <a:schemeClr val="accent1">
            <a:tint val="60000"/>
            <a:hueOff val="0"/>
            <a:satOff val="0"/>
            <a:lumOff val="0"/>
            <a:alphaOff val="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sp>
    <dsp:sp modelId="{50BFD386-FEA8-44E9-808B-3DCB53D089F5}">
      <dsp:nvSpPr>
        <dsp:cNvPr id="0" name=""/>
        <dsp:cNvSpPr/>
      </dsp:nvSpPr>
      <dsp:spPr>
        <a:xfrm>
          <a:off x="1773054" y="553854"/>
          <a:ext cx="4988291" cy="4988291"/>
        </a:xfrm>
        <a:prstGeom prst="blockArc">
          <a:avLst>
            <a:gd name="adj1" fmla="val 16200000"/>
            <a:gd name="adj2" fmla="val 18900000"/>
            <a:gd name="adj3" fmla="val 3436"/>
          </a:avLst>
        </a:prstGeom>
        <a:solidFill>
          <a:schemeClr val="accent1">
            <a:tint val="60000"/>
            <a:hueOff val="0"/>
            <a:satOff val="0"/>
            <a:lumOff val="0"/>
            <a:alphaOff val="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a:schemeClr val="lt1"/>
        </a:fontRef>
      </dsp:style>
    </dsp:sp>
    <dsp:sp modelId="{0EA47C65-E035-4B97-A972-2B4C14F6B89F}">
      <dsp:nvSpPr>
        <dsp:cNvPr id="0" name=""/>
        <dsp:cNvSpPr/>
      </dsp:nvSpPr>
      <dsp:spPr>
        <a:xfrm>
          <a:off x="3054548" y="1835348"/>
          <a:ext cx="2425302" cy="2425302"/>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kern="1200" dirty="0" smtClean="0">
              <a:cs typeface="B Homa" pitchFamily="2" charset="-78"/>
            </a:rPr>
            <a:t>4.خانوادگي</a:t>
          </a:r>
          <a:endParaRPr lang="en-US" sz="3200" kern="1200" dirty="0"/>
        </a:p>
      </dsp:txBody>
      <dsp:txXfrm>
        <a:off x="3409725" y="2190525"/>
        <a:ext cx="1714948" cy="1714948"/>
      </dsp:txXfrm>
    </dsp:sp>
    <dsp:sp modelId="{90C0A439-5017-4560-96AC-BF0F4FE15063}">
      <dsp:nvSpPr>
        <dsp:cNvPr id="0" name=""/>
        <dsp:cNvSpPr/>
      </dsp:nvSpPr>
      <dsp:spPr>
        <a:xfrm>
          <a:off x="3401021" y="-269478"/>
          <a:ext cx="1732356" cy="173235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dsp:spPr>
      <dsp:style>
        <a:lnRef idx="1">
          <a:schemeClr val="accent2"/>
        </a:lnRef>
        <a:fillRef idx="3">
          <a:schemeClr val="accent2"/>
        </a:fillRef>
        <a:effectRef idx="2">
          <a:schemeClr val="accent2"/>
        </a:effectRef>
        <a:fontRef idx="minor">
          <a:schemeClr val="lt1"/>
        </a:fontRef>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r>
            <a:rPr lang="fa-IR" sz="2700" kern="1200" dirty="0" smtClean="0">
              <a:cs typeface="B Traffic" pitchFamily="2" charset="-78"/>
            </a:rPr>
            <a:t>بيماري والدين</a:t>
          </a:r>
          <a:endParaRPr lang="en-US" sz="2700" kern="1200" dirty="0"/>
        </a:p>
      </dsp:txBody>
      <dsp:txXfrm>
        <a:off x="3654719" y="-15780"/>
        <a:ext cx="1224960" cy="1224960"/>
      </dsp:txXfrm>
    </dsp:sp>
    <dsp:sp modelId="{C54D1FBF-59A6-4EF7-BAC9-972D1A704059}">
      <dsp:nvSpPr>
        <dsp:cNvPr id="0" name=""/>
        <dsp:cNvSpPr/>
      </dsp:nvSpPr>
      <dsp:spPr>
        <a:xfrm>
          <a:off x="5134352" y="448490"/>
          <a:ext cx="1732356" cy="1732356"/>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65100" prst="coolSlant"/>
        </a:sp3d>
      </dsp:spPr>
      <dsp:style>
        <a:lnRef idx="1">
          <a:schemeClr val="accent3"/>
        </a:lnRef>
        <a:fillRef idx="2">
          <a:schemeClr val="accent3"/>
        </a:fillRef>
        <a:effectRef idx="1">
          <a:schemeClr val="accent3"/>
        </a:effectRef>
        <a:fontRef idx="minor">
          <a:schemeClr val="dk1"/>
        </a:fontRef>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r>
            <a:rPr lang="fa-IR" sz="2700" kern="1200" dirty="0" smtClean="0">
              <a:cs typeface="B Traffic" pitchFamily="2" charset="-78"/>
            </a:rPr>
            <a:t>ازدواج فاميلي</a:t>
          </a:r>
          <a:endParaRPr lang="en-US" sz="2700" kern="1200" dirty="0" smtClean="0"/>
        </a:p>
      </dsp:txBody>
      <dsp:txXfrm>
        <a:off x="5388050" y="702188"/>
        <a:ext cx="1224960" cy="1224960"/>
      </dsp:txXfrm>
    </dsp:sp>
    <dsp:sp modelId="{27825822-8A13-4451-868B-94FD4932BE73}">
      <dsp:nvSpPr>
        <dsp:cNvPr id="0" name=""/>
        <dsp:cNvSpPr/>
      </dsp:nvSpPr>
      <dsp:spPr>
        <a:xfrm>
          <a:off x="5852321" y="2181821"/>
          <a:ext cx="1732356" cy="1732356"/>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dsp:spPr>
      <dsp:style>
        <a:lnRef idx="1">
          <a:schemeClr val="accent3"/>
        </a:lnRef>
        <a:fillRef idx="3">
          <a:schemeClr val="accent3"/>
        </a:fillRef>
        <a:effectRef idx="2">
          <a:schemeClr val="accent3"/>
        </a:effectRef>
        <a:fontRef idx="minor">
          <a:schemeClr val="lt1"/>
        </a:fontRef>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r>
            <a:rPr lang="fa-IR" sz="2700" kern="1200" dirty="0" smtClean="0">
              <a:cs typeface="B Traffic" pitchFamily="2" charset="-78"/>
            </a:rPr>
            <a:t>ازدواج مجدد</a:t>
          </a:r>
          <a:endParaRPr lang="en-US" sz="2700" kern="1200" dirty="0"/>
        </a:p>
      </dsp:txBody>
      <dsp:txXfrm>
        <a:off x="6106019" y="2435519"/>
        <a:ext cx="1224960" cy="1224960"/>
      </dsp:txXfrm>
    </dsp:sp>
    <dsp:sp modelId="{27125E5E-4680-4993-8A44-C356A78AA9D4}">
      <dsp:nvSpPr>
        <dsp:cNvPr id="0" name=""/>
        <dsp:cNvSpPr/>
      </dsp:nvSpPr>
      <dsp:spPr>
        <a:xfrm>
          <a:off x="5134352" y="3915152"/>
          <a:ext cx="1732356" cy="1732356"/>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oolSlant"/>
        </a:sp3d>
      </dsp:spPr>
      <dsp:style>
        <a:lnRef idx="0">
          <a:schemeClr val="accent3"/>
        </a:lnRef>
        <a:fillRef idx="3">
          <a:schemeClr val="accent3"/>
        </a:fillRef>
        <a:effectRef idx="3">
          <a:schemeClr val="accent3"/>
        </a:effectRef>
        <a:fontRef idx="minor">
          <a:schemeClr val="lt1"/>
        </a:fontRef>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r>
            <a:rPr lang="fa-IR" sz="2700" kern="1200" dirty="0" smtClean="0">
              <a:cs typeface="B Traffic" pitchFamily="2" charset="-78"/>
            </a:rPr>
            <a:t>طلاق پدر ومادر</a:t>
          </a:r>
          <a:endParaRPr lang="en-US" sz="2700" kern="1200" dirty="0"/>
        </a:p>
      </dsp:txBody>
      <dsp:txXfrm>
        <a:off x="5388050" y="4168850"/>
        <a:ext cx="1224960" cy="1224960"/>
      </dsp:txXfrm>
    </dsp:sp>
    <dsp:sp modelId="{1228CE59-C760-495F-A7EA-AC7BC567ED15}">
      <dsp:nvSpPr>
        <dsp:cNvPr id="0" name=""/>
        <dsp:cNvSpPr/>
      </dsp:nvSpPr>
      <dsp:spPr>
        <a:xfrm>
          <a:off x="3401021" y="4633121"/>
          <a:ext cx="1732356" cy="1732356"/>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65100" prst="coolSlant"/>
        </a:sp3d>
      </dsp:spPr>
      <dsp:style>
        <a:lnRef idx="1">
          <a:schemeClr val="accent5"/>
        </a:lnRef>
        <a:fillRef idx="2">
          <a:schemeClr val="accent5"/>
        </a:fillRef>
        <a:effectRef idx="1">
          <a:schemeClr val="accent5"/>
        </a:effectRef>
        <a:fontRef idx="minor">
          <a:schemeClr val="dk1"/>
        </a:fontRef>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r>
            <a:rPr lang="fa-IR" sz="2700" kern="1200" dirty="0" smtClean="0">
              <a:cs typeface="B Traffic" pitchFamily="2" charset="-78"/>
            </a:rPr>
            <a:t>سوء سابقه والدين</a:t>
          </a:r>
          <a:endParaRPr lang="en-US" sz="2700" kern="1200" dirty="0"/>
        </a:p>
      </dsp:txBody>
      <dsp:txXfrm>
        <a:off x="3654719" y="4886819"/>
        <a:ext cx="1224960" cy="1224960"/>
      </dsp:txXfrm>
    </dsp:sp>
    <dsp:sp modelId="{7A716614-803A-4822-ABAB-02E6B37EE30A}">
      <dsp:nvSpPr>
        <dsp:cNvPr id="0" name=""/>
        <dsp:cNvSpPr/>
      </dsp:nvSpPr>
      <dsp:spPr>
        <a:xfrm>
          <a:off x="1667690" y="3915152"/>
          <a:ext cx="1732356" cy="1732356"/>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65100" prst="coolSlant"/>
        </a:sp3d>
      </dsp:spPr>
      <dsp:style>
        <a:lnRef idx="1">
          <a:schemeClr val="accent5"/>
        </a:lnRef>
        <a:fillRef idx="3">
          <a:schemeClr val="accent5"/>
        </a:fillRef>
        <a:effectRef idx="2">
          <a:schemeClr val="accent5"/>
        </a:effectRef>
        <a:fontRef idx="minor">
          <a:schemeClr val="lt1"/>
        </a:fontRef>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r>
            <a:rPr lang="fa-IR" sz="2700" kern="1200" dirty="0" smtClean="0">
              <a:cs typeface="B Traffic" pitchFamily="2" charset="-78"/>
            </a:rPr>
            <a:t>تك سرپرست</a:t>
          </a:r>
          <a:endParaRPr lang="en-US" sz="2700" kern="1200" dirty="0"/>
        </a:p>
      </dsp:txBody>
      <dsp:txXfrm>
        <a:off x="1921388" y="4168850"/>
        <a:ext cx="1224960" cy="1224960"/>
      </dsp:txXfrm>
    </dsp:sp>
    <dsp:sp modelId="{B8AB69F0-C550-444B-80F5-DE65DE46AAAA}">
      <dsp:nvSpPr>
        <dsp:cNvPr id="0" name=""/>
        <dsp:cNvSpPr/>
      </dsp:nvSpPr>
      <dsp:spPr>
        <a:xfrm>
          <a:off x="949721" y="2181821"/>
          <a:ext cx="1732356" cy="1732356"/>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oolSlant"/>
        </a:sp3d>
      </dsp:spPr>
      <dsp:style>
        <a:lnRef idx="0">
          <a:schemeClr val="accent5"/>
        </a:lnRef>
        <a:fillRef idx="3">
          <a:schemeClr val="accent5"/>
        </a:fillRef>
        <a:effectRef idx="3">
          <a:schemeClr val="accent5"/>
        </a:effectRef>
        <a:fontRef idx="minor">
          <a:schemeClr val="lt1"/>
        </a:fontRef>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r>
            <a:rPr lang="fa-IR" sz="2700" kern="1200" dirty="0" smtClean="0">
              <a:cs typeface="B Traffic" pitchFamily="2" charset="-78"/>
            </a:rPr>
            <a:t>مخالفت والدين</a:t>
          </a:r>
          <a:endParaRPr lang="en-US" sz="2700" kern="1200" dirty="0"/>
        </a:p>
      </dsp:txBody>
      <dsp:txXfrm>
        <a:off x="1203419" y="2435519"/>
        <a:ext cx="1224960" cy="1224960"/>
      </dsp:txXfrm>
    </dsp:sp>
    <dsp:sp modelId="{A0262DCE-973C-4D03-861E-D0F66DC3487D}">
      <dsp:nvSpPr>
        <dsp:cNvPr id="0" name=""/>
        <dsp:cNvSpPr/>
      </dsp:nvSpPr>
      <dsp:spPr>
        <a:xfrm>
          <a:off x="1667690" y="448490"/>
          <a:ext cx="1732356" cy="1732356"/>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65100" prst="coolSlant"/>
        </a:sp3d>
      </dsp:spPr>
      <dsp:style>
        <a:lnRef idx="1">
          <a:schemeClr val="accent2"/>
        </a:lnRef>
        <a:fillRef idx="2">
          <a:schemeClr val="accent2"/>
        </a:fillRef>
        <a:effectRef idx="1">
          <a:schemeClr val="accent2"/>
        </a:effectRef>
        <a:fontRef idx="minor">
          <a:schemeClr val="dk1"/>
        </a:fontRef>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r>
            <a:rPr lang="fa-IR" sz="2700" kern="1200" dirty="0" smtClean="0">
              <a:cs typeface="B Traffic" pitchFamily="2" charset="-78"/>
            </a:rPr>
            <a:t>تعداد افراد</a:t>
          </a:r>
          <a:endParaRPr lang="en-US" sz="2700" kern="1200" dirty="0"/>
        </a:p>
      </dsp:txBody>
      <dsp:txXfrm>
        <a:off x="1921388" y="702188"/>
        <a:ext cx="1224960" cy="1224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F1190-8293-49E5-985B-45162025342E}">
      <dsp:nvSpPr>
        <dsp:cNvPr id="0" name=""/>
        <dsp:cNvSpPr/>
      </dsp:nvSpPr>
      <dsp:spPr>
        <a:xfrm>
          <a:off x="2433874" y="2028403"/>
          <a:ext cx="1602162" cy="586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Nazanin" pitchFamily="2" charset="-78"/>
            </a:rPr>
            <a:t>ازدواج در جوانی </a:t>
          </a:r>
          <a:endParaRPr lang="fa-IR" sz="2000" b="1" kern="1200" dirty="0">
            <a:solidFill>
              <a:schemeClr val="tx1"/>
            </a:solidFill>
            <a:cs typeface="B Nazanin" pitchFamily="2" charset="-78"/>
          </a:endParaRPr>
        </a:p>
      </dsp:txBody>
      <dsp:txXfrm>
        <a:off x="2451057" y="2045586"/>
        <a:ext cx="1567796" cy="552296"/>
      </dsp:txXfrm>
    </dsp:sp>
    <dsp:sp modelId="{EF006CED-9C05-4185-A975-75DE3BBE69B3}">
      <dsp:nvSpPr>
        <dsp:cNvPr id="0" name=""/>
        <dsp:cNvSpPr/>
      </dsp:nvSpPr>
      <dsp:spPr>
        <a:xfrm rot="15416685">
          <a:off x="1160366" y="1298371"/>
          <a:ext cx="2077687" cy="22741"/>
        </a:xfrm>
        <a:custGeom>
          <a:avLst/>
          <a:gdLst/>
          <a:ahLst/>
          <a:cxnLst/>
          <a:rect l="0" t="0" r="0" b="0"/>
          <a:pathLst>
            <a:path>
              <a:moveTo>
                <a:pt x="0" y="11370"/>
              </a:moveTo>
              <a:lnTo>
                <a:pt x="2077687" y="11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Nazanin" pitchFamily="2" charset="-78"/>
          </a:endParaRPr>
        </a:p>
      </dsp:txBody>
      <dsp:txXfrm rot="10800000">
        <a:off x="2147267" y="1257800"/>
        <a:ext cx="103884" cy="103884"/>
      </dsp:txXfrm>
    </dsp:sp>
    <dsp:sp modelId="{61945782-B3F6-4A0F-9833-FDCA2F839262}">
      <dsp:nvSpPr>
        <dsp:cNvPr id="0" name=""/>
        <dsp:cNvSpPr/>
      </dsp:nvSpPr>
      <dsp:spPr>
        <a:xfrm>
          <a:off x="35928" y="4419"/>
          <a:ext cx="1928616" cy="586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Nazanin" pitchFamily="2" charset="-78"/>
            </a:rPr>
            <a:t>انعطاف پذیری</a:t>
          </a:r>
          <a:endParaRPr lang="fa-IR" sz="2000" b="1" kern="1200" dirty="0">
            <a:solidFill>
              <a:schemeClr val="tx1"/>
            </a:solidFill>
            <a:cs typeface="B Nazanin" pitchFamily="2" charset="-78"/>
          </a:endParaRPr>
        </a:p>
      </dsp:txBody>
      <dsp:txXfrm>
        <a:off x="53111" y="21602"/>
        <a:ext cx="1894250" cy="552296"/>
      </dsp:txXfrm>
    </dsp:sp>
    <dsp:sp modelId="{5FAC79E5-17D8-45F0-B261-E3EBFFE6A053}">
      <dsp:nvSpPr>
        <dsp:cNvPr id="0" name=""/>
        <dsp:cNvSpPr/>
      </dsp:nvSpPr>
      <dsp:spPr>
        <a:xfrm rot="15049260">
          <a:off x="1484902" y="1635702"/>
          <a:ext cx="1428615" cy="22741"/>
        </a:xfrm>
        <a:custGeom>
          <a:avLst/>
          <a:gdLst/>
          <a:ahLst/>
          <a:cxnLst/>
          <a:rect l="0" t="0" r="0" b="0"/>
          <a:pathLst>
            <a:path>
              <a:moveTo>
                <a:pt x="0" y="11370"/>
              </a:moveTo>
              <a:lnTo>
                <a:pt x="1428615" y="11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Nazanin" pitchFamily="2" charset="-78"/>
          </a:endParaRPr>
        </a:p>
      </dsp:txBody>
      <dsp:txXfrm rot="10800000">
        <a:off x="2163494" y="1611358"/>
        <a:ext cx="71430" cy="71430"/>
      </dsp:txXfrm>
    </dsp:sp>
    <dsp:sp modelId="{A28F72B5-F551-4F35-B1DC-24CC86C520A8}">
      <dsp:nvSpPr>
        <dsp:cNvPr id="0" name=""/>
        <dsp:cNvSpPr/>
      </dsp:nvSpPr>
      <dsp:spPr>
        <a:xfrm>
          <a:off x="35928" y="679080"/>
          <a:ext cx="1928616" cy="586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Nazanin" pitchFamily="2" charset="-78"/>
            </a:rPr>
            <a:t>گذشت</a:t>
          </a:r>
          <a:endParaRPr lang="fa-IR" sz="2000" b="1" kern="1200" dirty="0">
            <a:solidFill>
              <a:schemeClr val="tx1"/>
            </a:solidFill>
            <a:cs typeface="B Nazanin" pitchFamily="2" charset="-78"/>
          </a:endParaRPr>
        </a:p>
      </dsp:txBody>
      <dsp:txXfrm>
        <a:off x="53111" y="696263"/>
        <a:ext cx="1894250" cy="552296"/>
      </dsp:txXfrm>
    </dsp:sp>
    <dsp:sp modelId="{2612D7BF-1070-43CA-A005-DD6735DEA2A0}">
      <dsp:nvSpPr>
        <dsp:cNvPr id="0" name=""/>
        <dsp:cNvSpPr/>
      </dsp:nvSpPr>
      <dsp:spPr>
        <a:xfrm rot="14110531">
          <a:off x="1788284" y="1973033"/>
          <a:ext cx="821850" cy="22741"/>
        </a:xfrm>
        <a:custGeom>
          <a:avLst/>
          <a:gdLst/>
          <a:ahLst/>
          <a:cxnLst/>
          <a:rect l="0" t="0" r="0" b="0"/>
          <a:pathLst>
            <a:path>
              <a:moveTo>
                <a:pt x="0" y="11370"/>
              </a:moveTo>
              <a:lnTo>
                <a:pt x="821850" y="11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Nazanin" pitchFamily="2" charset="-78"/>
          </a:endParaRPr>
        </a:p>
      </dsp:txBody>
      <dsp:txXfrm rot="10800000">
        <a:off x="2178663" y="1963857"/>
        <a:ext cx="41092" cy="41092"/>
      </dsp:txXfrm>
    </dsp:sp>
    <dsp:sp modelId="{215D2DE7-058A-4E3A-B246-2FFF637B3160}">
      <dsp:nvSpPr>
        <dsp:cNvPr id="0" name=""/>
        <dsp:cNvSpPr/>
      </dsp:nvSpPr>
      <dsp:spPr>
        <a:xfrm>
          <a:off x="35928" y="1353742"/>
          <a:ext cx="1928616" cy="586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Nazanin" pitchFamily="2" charset="-78"/>
            </a:rPr>
            <a:t>نشاط روحی</a:t>
          </a:r>
          <a:endParaRPr lang="fa-IR" sz="2000" b="1" kern="1200" dirty="0">
            <a:solidFill>
              <a:schemeClr val="tx1"/>
            </a:solidFill>
            <a:cs typeface="B Nazanin" pitchFamily="2" charset="-78"/>
          </a:endParaRPr>
        </a:p>
      </dsp:txBody>
      <dsp:txXfrm>
        <a:off x="53111" y="1370925"/>
        <a:ext cx="1894250" cy="552296"/>
      </dsp:txXfrm>
    </dsp:sp>
    <dsp:sp modelId="{B59F0082-C6AF-4256-A7CD-7FA23B4CA0C8}">
      <dsp:nvSpPr>
        <dsp:cNvPr id="0" name=""/>
        <dsp:cNvSpPr/>
      </dsp:nvSpPr>
      <dsp:spPr>
        <a:xfrm rot="10800000">
          <a:off x="1964545" y="2310364"/>
          <a:ext cx="469329" cy="22741"/>
        </a:xfrm>
        <a:custGeom>
          <a:avLst/>
          <a:gdLst/>
          <a:ahLst/>
          <a:cxnLst/>
          <a:rect l="0" t="0" r="0" b="0"/>
          <a:pathLst>
            <a:path>
              <a:moveTo>
                <a:pt x="0" y="11370"/>
              </a:moveTo>
              <a:lnTo>
                <a:pt x="469329" y="11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Nazanin" pitchFamily="2" charset="-78"/>
          </a:endParaRPr>
        </a:p>
      </dsp:txBody>
      <dsp:txXfrm rot="10800000">
        <a:off x="2187476" y="2310001"/>
        <a:ext cx="23466" cy="23466"/>
      </dsp:txXfrm>
    </dsp:sp>
    <dsp:sp modelId="{9E0B05AF-D429-4456-BF5F-CB5020263A7A}">
      <dsp:nvSpPr>
        <dsp:cNvPr id="0" name=""/>
        <dsp:cNvSpPr/>
      </dsp:nvSpPr>
      <dsp:spPr>
        <a:xfrm>
          <a:off x="35928" y="2028403"/>
          <a:ext cx="1928616" cy="586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Nazanin" pitchFamily="2" charset="-78"/>
            </a:rPr>
            <a:t>توقعات پایین تر</a:t>
          </a:r>
          <a:endParaRPr lang="fa-IR" sz="2000" b="1" kern="1200" dirty="0">
            <a:solidFill>
              <a:schemeClr val="tx1"/>
            </a:solidFill>
            <a:cs typeface="B Nazanin" pitchFamily="2" charset="-78"/>
          </a:endParaRPr>
        </a:p>
      </dsp:txBody>
      <dsp:txXfrm>
        <a:off x="53111" y="2045586"/>
        <a:ext cx="1894250" cy="552296"/>
      </dsp:txXfrm>
    </dsp:sp>
    <dsp:sp modelId="{12217BC0-CCB0-4F1E-B1BD-728F40AC3316}">
      <dsp:nvSpPr>
        <dsp:cNvPr id="0" name=""/>
        <dsp:cNvSpPr/>
      </dsp:nvSpPr>
      <dsp:spPr>
        <a:xfrm rot="7489469">
          <a:off x="1788284" y="2647695"/>
          <a:ext cx="821850" cy="22741"/>
        </a:xfrm>
        <a:custGeom>
          <a:avLst/>
          <a:gdLst/>
          <a:ahLst/>
          <a:cxnLst/>
          <a:rect l="0" t="0" r="0" b="0"/>
          <a:pathLst>
            <a:path>
              <a:moveTo>
                <a:pt x="0" y="11370"/>
              </a:moveTo>
              <a:lnTo>
                <a:pt x="821850" y="11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Nazanin" pitchFamily="2" charset="-78"/>
          </a:endParaRPr>
        </a:p>
      </dsp:txBody>
      <dsp:txXfrm rot="10800000">
        <a:off x="2178663" y="2638519"/>
        <a:ext cx="41092" cy="41092"/>
      </dsp:txXfrm>
    </dsp:sp>
    <dsp:sp modelId="{556627C1-5423-4943-800D-74E6151BB0D4}">
      <dsp:nvSpPr>
        <dsp:cNvPr id="0" name=""/>
        <dsp:cNvSpPr/>
      </dsp:nvSpPr>
      <dsp:spPr>
        <a:xfrm>
          <a:off x="35928" y="2703065"/>
          <a:ext cx="1928616" cy="586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Nazanin" pitchFamily="2" charset="-78"/>
            </a:rPr>
            <a:t>اسیب پذیری کمتر</a:t>
          </a:r>
        </a:p>
      </dsp:txBody>
      <dsp:txXfrm>
        <a:off x="53111" y="2720248"/>
        <a:ext cx="1894250" cy="552296"/>
      </dsp:txXfrm>
    </dsp:sp>
    <dsp:sp modelId="{EA643223-B07B-499C-ABC8-85D09B72A3CF}">
      <dsp:nvSpPr>
        <dsp:cNvPr id="0" name=""/>
        <dsp:cNvSpPr/>
      </dsp:nvSpPr>
      <dsp:spPr>
        <a:xfrm rot="6550740">
          <a:off x="1484902" y="2985025"/>
          <a:ext cx="1428615" cy="22741"/>
        </a:xfrm>
        <a:custGeom>
          <a:avLst/>
          <a:gdLst/>
          <a:ahLst/>
          <a:cxnLst/>
          <a:rect l="0" t="0" r="0" b="0"/>
          <a:pathLst>
            <a:path>
              <a:moveTo>
                <a:pt x="0" y="11370"/>
              </a:moveTo>
              <a:lnTo>
                <a:pt x="1428615" y="11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Nazanin" pitchFamily="2" charset="-78"/>
          </a:endParaRPr>
        </a:p>
      </dsp:txBody>
      <dsp:txXfrm rot="10800000">
        <a:off x="2163494" y="2960681"/>
        <a:ext cx="71430" cy="71430"/>
      </dsp:txXfrm>
    </dsp:sp>
    <dsp:sp modelId="{E1DC7FF5-FDCD-43E1-9F10-FF0284172A86}">
      <dsp:nvSpPr>
        <dsp:cNvPr id="0" name=""/>
        <dsp:cNvSpPr/>
      </dsp:nvSpPr>
      <dsp:spPr>
        <a:xfrm>
          <a:off x="35928" y="3377727"/>
          <a:ext cx="1928616" cy="586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Nazanin" pitchFamily="2" charset="-78"/>
            </a:rPr>
            <a:t>سازگاری بیشتر  </a:t>
          </a:r>
        </a:p>
      </dsp:txBody>
      <dsp:txXfrm>
        <a:off x="53111" y="3394910"/>
        <a:ext cx="1894250" cy="552296"/>
      </dsp:txXfrm>
    </dsp:sp>
    <dsp:sp modelId="{27AB1937-A5DB-4D8F-88AD-243D857BAFE9}">
      <dsp:nvSpPr>
        <dsp:cNvPr id="0" name=""/>
        <dsp:cNvSpPr/>
      </dsp:nvSpPr>
      <dsp:spPr>
        <a:xfrm rot="6183315">
          <a:off x="1160366" y="3322356"/>
          <a:ext cx="2077687" cy="22741"/>
        </a:xfrm>
        <a:custGeom>
          <a:avLst/>
          <a:gdLst/>
          <a:ahLst/>
          <a:cxnLst/>
          <a:rect l="0" t="0" r="0" b="0"/>
          <a:pathLst>
            <a:path>
              <a:moveTo>
                <a:pt x="0" y="11370"/>
              </a:moveTo>
              <a:lnTo>
                <a:pt x="2077687" y="11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Nazanin" pitchFamily="2" charset="-78"/>
          </a:endParaRPr>
        </a:p>
      </dsp:txBody>
      <dsp:txXfrm rot="10800000">
        <a:off x="2147267" y="3281785"/>
        <a:ext cx="103884" cy="103884"/>
      </dsp:txXfrm>
    </dsp:sp>
    <dsp:sp modelId="{C13A5274-11E6-45AB-8A9D-926ED71410DC}">
      <dsp:nvSpPr>
        <dsp:cNvPr id="0" name=""/>
        <dsp:cNvSpPr/>
      </dsp:nvSpPr>
      <dsp:spPr>
        <a:xfrm>
          <a:off x="35928" y="4052388"/>
          <a:ext cx="1928616" cy="586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Nazanin" pitchFamily="2" charset="-78"/>
            </a:rPr>
            <a:t>آرامش بیشتر زندگی</a:t>
          </a:r>
        </a:p>
      </dsp:txBody>
      <dsp:txXfrm>
        <a:off x="53111" y="4069571"/>
        <a:ext cx="1894250" cy="552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F1190-8293-49E5-985B-45162025342E}">
      <dsp:nvSpPr>
        <dsp:cNvPr id="0" name=""/>
        <dsp:cNvSpPr/>
      </dsp:nvSpPr>
      <dsp:spPr>
        <a:xfrm>
          <a:off x="2824810" y="1710033"/>
          <a:ext cx="1386059" cy="1223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Nazanin" pitchFamily="2" charset="-78"/>
            </a:rPr>
            <a:t>ازدواج در </a:t>
          </a:r>
        </a:p>
        <a:p>
          <a:pPr lvl="0" algn="ctr" defTabSz="889000" rtl="1">
            <a:lnSpc>
              <a:spcPct val="90000"/>
            </a:lnSpc>
            <a:spcBef>
              <a:spcPct val="0"/>
            </a:spcBef>
            <a:spcAft>
              <a:spcPct val="35000"/>
            </a:spcAft>
          </a:pPr>
          <a:r>
            <a:rPr lang="fa-IR" sz="2000" b="1" kern="1200" dirty="0" smtClean="0">
              <a:solidFill>
                <a:schemeClr val="tx1"/>
              </a:solidFill>
              <a:cs typeface="B Nazanin" pitchFamily="2" charset="-78"/>
            </a:rPr>
            <a:t>سن بالاتر </a:t>
          </a:r>
          <a:endParaRPr lang="fa-IR" sz="2000" b="1" kern="1200" dirty="0">
            <a:solidFill>
              <a:schemeClr val="tx1"/>
            </a:solidFill>
            <a:cs typeface="B Nazanin" pitchFamily="2" charset="-78"/>
          </a:endParaRPr>
        </a:p>
      </dsp:txBody>
      <dsp:txXfrm>
        <a:off x="2860642" y="1745865"/>
        <a:ext cx="1314395" cy="1151739"/>
      </dsp:txXfrm>
    </dsp:sp>
    <dsp:sp modelId="{EF006CED-9C05-4185-A975-75DE3BBE69B3}">
      <dsp:nvSpPr>
        <dsp:cNvPr id="0" name=""/>
        <dsp:cNvSpPr/>
      </dsp:nvSpPr>
      <dsp:spPr>
        <a:xfrm rot="14707178">
          <a:off x="1900820" y="1718473"/>
          <a:ext cx="1300729" cy="26517"/>
        </a:xfrm>
        <a:custGeom>
          <a:avLst/>
          <a:gdLst/>
          <a:ahLst/>
          <a:cxnLst/>
          <a:rect l="0" t="0" r="0" b="0"/>
          <a:pathLst>
            <a:path>
              <a:moveTo>
                <a:pt x="0" y="13258"/>
              </a:moveTo>
              <a:lnTo>
                <a:pt x="1300729" y="13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Nazanin" pitchFamily="2" charset="-78"/>
          </a:endParaRPr>
        </a:p>
      </dsp:txBody>
      <dsp:txXfrm rot="10800000">
        <a:off x="2518667" y="1699213"/>
        <a:ext cx="65036" cy="65036"/>
      </dsp:txXfrm>
    </dsp:sp>
    <dsp:sp modelId="{61945782-B3F6-4A0F-9833-FDCA2F839262}">
      <dsp:nvSpPr>
        <dsp:cNvPr id="0" name=""/>
        <dsp:cNvSpPr/>
      </dsp:nvSpPr>
      <dsp:spPr>
        <a:xfrm>
          <a:off x="3972" y="799697"/>
          <a:ext cx="2273588" cy="684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Nazanin" pitchFamily="2" charset="-78"/>
            </a:rPr>
            <a:t>تجربه و پختگی</a:t>
          </a:r>
          <a:endParaRPr lang="fa-IR" sz="2000" b="1" kern="1200" dirty="0">
            <a:solidFill>
              <a:schemeClr val="tx1"/>
            </a:solidFill>
            <a:cs typeface="B Nazanin" pitchFamily="2" charset="-78"/>
          </a:endParaRPr>
        </a:p>
      </dsp:txBody>
      <dsp:txXfrm>
        <a:off x="24007" y="819732"/>
        <a:ext cx="2233518" cy="643991"/>
      </dsp:txXfrm>
    </dsp:sp>
    <dsp:sp modelId="{5FAC79E5-17D8-45F0-B261-E3EBFFE6A053}">
      <dsp:nvSpPr>
        <dsp:cNvPr id="0" name=""/>
        <dsp:cNvSpPr/>
      </dsp:nvSpPr>
      <dsp:spPr>
        <a:xfrm rot="12942401">
          <a:off x="2214215" y="2111808"/>
          <a:ext cx="673939" cy="26517"/>
        </a:xfrm>
        <a:custGeom>
          <a:avLst/>
          <a:gdLst/>
          <a:ahLst/>
          <a:cxnLst/>
          <a:rect l="0" t="0" r="0" b="0"/>
          <a:pathLst>
            <a:path>
              <a:moveTo>
                <a:pt x="0" y="13258"/>
              </a:moveTo>
              <a:lnTo>
                <a:pt x="673939" y="13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Nazanin" pitchFamily="2" charset="-78"/>
          </a:endParaRPr>
        </a:p>
      </dsp:txBody>
      <dsp:txXfrm rot="10800000">
        <a:off x="2534337" y="2108218"/>
        <a:ext cx="33696" cy="33696"/>
      </dsp:txXfrm>
    </dsp:sp>
    <dsp:sp modelId="{A28F72B5-F551-4F35-B1DC-24CC86C520A8}">
      <dsp:nvSpPr>
        <dsp:cNvPr id="0" name=""/>
        <dsp:cNvSpPr/>
      </dsp:nvSpPr>
      <dsp:spPr>
        <a:xfrm>
          <a:off x="3972" y="1586368"/>
          <a:ext cx="2273588" cy="684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Nazanin" pitchFamily="2" charset="-78"/>
            </a:rPr>
            <a:t>کسب تجربه بیشتر</a:t>
          </a:r>
          <a:endParaRPr lang="fa-IR" sz="2000" b="1" kern="1200" dirty="0">
            <a:solidFill>
              <a:schemeClr val="tx1"/>
            </a:solidFill>
            <a:cs typeface="B Nazanin" pitchFamily="2" charset="-78"/>
          </a:endParaRPr>
        </a:p>
      </dsp:txBody>
      <dsp:txXfrm>
        <a:off x="24007" y="1606403"/>
        <a:ext cx="2233518" cy="643991"/>
      </dsp:txXfrm>
    </dsp:sp>
    <dsp:sp modelId="{2612D7BF-1070-43CA-A005-DD6735DEA2A0}">
      <dsp:nvSpPr>
        <dsp:cNvPr id="0" name=""/>
        <dsp:cNvSpPr/>
      </dsp:nvSpPr>
      <dsp:spPr>
        <a:xfrm rot="8657599">
          <a:off x="2214215" y="2505144"/>
          <a:ext cx="673939" cy="26517"/>
        </a:xfrm>
        <a:custGeom>
          <a:avLst/>
          <a:gdLst/>
          <a:ahLst/>
          <a:cxnLst/>
          <a:rect l="0" t="0" r="0" b="0"/>
          <a:pathLst>
            <a:path>
              <a:moveTo>
                <a:pt x="0" y="13258"/>
              </a:moveTo>
              <a:lnTo>
                <a:pt x="673939" y="13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Nazanin" pitchFamily="2" charset="-78"/>
          </a:endParaRPr>
        </a:p>
      </dsp:txBody>
      <dsp:txXfrm rot="10800000">
        <a:off x="2534337" y="2501554"/>
        <a:ext cx="33696" cy="33696"/>
      </dsp:txXfrm>
    </dsp:sp>
    <dsp:sp modelId="{215D2DE7-058A-4E3A-B246-2FFF637B3160}">
      <dsp:nvSpPr>
        <dsp:cNvPr id="0" name=""/>
        <dsp:cNvSpPr/>
      </dsp:nvSpPr>
      <dsp:spPr>
        <a:xfrm>
          <a:off x="3972" y="2373039"/>
          <a:ext cx="2273588" cy="684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Nazanin" pitchFamily="2" charset="-78"/>
            </a:rPr>
            <a:t>آرامش بیشتر زندگی</a:t>
          </a:r>
          <a:endParaRPr lang="fa-IR" sz="2000" b="1" kern="1200" dirty="0">
            <a:solidFill>
              <a:schemeClr val="tx1"/>
            </a:solidFill>
            <a:cs typeface="B Nazanin" pitchFamily="2" charset="-78"/>
          </a:endParaRPr>
        </a:p>
      </dsp:txBody>
      <dsp:txXfrm>
        <a:off x="24007" y="2393074"/>
        <a:ext cx="2233518" cy="643991"/>
      </dsp:txXfrm>
    </dsp:sp>
    <dsp:sp modelId="{B59F0082-C6AF-4256-A7CD-7FA23B4CA0C8}">
      <dsp:nvSpPr>
        <dsp:cNvPr id="0" name=""/>
        <dsp:cNvSpPr/>
      </dsp:nvSpPr>
      <dsp:spPr>
        <a:xfrm rot="6892822">
          <a:off x="1900820" y="2898479"/>
          <a:ext cx="1300729" cy="26517"/>
        </a:xfrm>
        <a:custGeom>
          <a:avLst/>
          <a:gdLst/>
          <a:ahLst/>
          <a:cxnLst/>
          <a:rect l="0" t="0" r="0" b="0"/>
          <a:pathLst>
            <a:path>
              <a:moveTo>
                <a:pt x="0" y="13258"/>
              </a:moveTo>
              <a:lnTo>
                <a:pt x="1300729" y="13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Nazanin" pitchFamily="2" charset="-78"/>
          </a:endParaRPr>
        </a:p>
      </dsp:txBody>
      <dsp:txXfrm rot="10800000">
        <a:off x="2518667" y="2879220"/>
        <a:ext cx="65036" cy="65036"/>
      </dsp:txXfrm>
    </dsp:sp>
    <dsp:sp modelId="{9E0B05AF-D429-4456-BF5F-CB5020263A7A}">
      <dsp:nvSpPr>
        <dsp:cNvPr id="0" name=""/>
        <dsp:cNvSpPr/>
      </dsp:nvSpPr>
      <dsp:spPr>
        <a:xfrm>
          <a:off x="3972" y="3159710"/>
          <a:ext cx="2273588" cy="684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Nazanin" pitchFamily="2" charset="-78"/>
            </a:rPr>
            <a:t>نگرانی از بارداری خانمها</a:t>
          </a:r>
          <a:endParaRPr lang="fa-IR" sz="2000" b="1" kern="1200" dirty="0">
            <a:solidFill>
              <a:schemeClr val="tx1"/>
            </a:solidFill>
            <a:cs typeface="B Nazanin" pitchFamily="2" charset="-78"/>
          </a:endParaRPr>
        </a:p>
      </dsp:txBody>
      <dsp:txXfrm>
        <a:off x="24007" y="3179745"/>
        <a:ext cx="2233518" cy="64399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EB60EA-5EC0-464D-A00A-25D20DB2E028}" type="datetimeFigureOut">
              <a:rPr lang="en-US" smtClean="0"/>
              <a:pPr/>
              <a:t>8/3/2019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EE6531-0FC1-4277-9988-568DEE4E2EE5}" type="slidenum">
              <a:rPr lang="en-US" smtClean="0"/>
              <a:pPr/>
              <a:t>‹#›</a:t>
            </a:fld>
            <a:endParaRPr lang="en-US"/>
          </a:p>
        </p:txBody>
      </p:sp>
    </p:spTree>
    <p:extLst>
      <p:ext uri="{BB962C8B-B14F-4D97-AF65-F5344CB8AC3E}">
        <p14:creationId xmlns:p14="http://schemas.microsoft.com/office/powerpoint/2010/main" val="40939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1EE6531-0FC1-4277-9988-568DEE4E2EE5}" type="slidenum">
              <a:rPr lang="en-US" smtClean="0"/>
              <a:pPr/>
              <a:t>10</a:t>
            </a:fld>
            <a:endParaRPr lang="en-US"/>
          </a:p>
        </p:txBody>
      </p:sp>
    </p:spTree>
    <p:extLst>
      <p:ext uri="{BB962C8B-B14F-4D97-AF65-F5344CB8AC3E}">
        <p14:creationId xmlns:p14="http://schemas.microsoft.com/office/powerpoint/2010/main" val="375391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65B91D-595E-4BEA-BB72-448B7479628B}" type="slidenum">
              <a:rPr lang="fa-IR" smtClean="0"/>
              <a:pPr/>
              <a:t>21</a:t>
            </a:fld>
            <a:endParaRPr lang="fa-IR"/>
          </a:p>
        </p:txBody>
      </p:sp>
    </p:spTree>
    <p:extLst>
      <p:ext uri="{BB962C8B-B14F-4D97-AF65-F5344CB8AC3E}">
        <p14:creationId xmlns:p14="http://schemas.microsoft.com/office/powerpoint/2010/main" val="90778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857224" y="1928802"/>
            <a:ext cx="4286254" cy="4000520"/>
          </a:xfrm>
          <a:prstGeom prst="heart">
            <a:avLst/>
          </a:prstGeom>
          <a:ln w="19050">
            <a:solidFill>
              <a:srgbClr val="FF7C80"/>
            </a:solidFill>
            <a:prstDash val="solid"/>
          </a:ln>
        </p:spPr>
        <p:txBody>
          <a:bodyPr/>
          <a:lstStyle/>
          <a:p>
            <a:r>
              <a:rPr lang="en-US" altLang="zh-CN" smtClean="0"/>
              <a:t>Click icon to add picture</a:t>
            </a:r>
            <a:endParaRPr lang="zh-CN" altLang="en-US"/>
          </a:p>
        </p:txBody>
      </p:sp>
    </p:spTree>
    <p:extLst>
      <p:ext uri="{BB962C8B-B14F-4D97-AF65-F5344CB8AC3E}">
        <p14:creationId xmlns:p14="http://schemas.microsoft.com/office/powerpoint/2010/main" val="222906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a:off x="5139993" y="3228370"/>
            <a:ext cx="6429364" cy="8298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ardrop 7"/>
          <p:cNvSpPr/>
          <p:nvPr/>
        </p:nvSpPr>
        <p:spPr>
          <a:xfrm rot="19030443" flipH="1" flipV="1">
            <a:off x="7848061" y="105015"/>
            <a:ext cx="1010891" cy="1010891"/>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9" name="Picture 8" descr="C:\Users\satari\Desktop\انديشه 1 عكسها\png\uzdfghrl.png"/>
          <p:cNvPicPr>
            <a:picLocks noChangeAspect="1" noChangeArrowheads="1"/>
          </p:cNvPicPr>
          <p:nvPr/>
        </p:nvPicPr>
        <p:blipFill>
          <a:blip r:embed="rId2" cstate="print"/>
          <a:srcRect/>
          <a:stretch>
            <a:fillRect/>
          </a:stretch>
        </p:blipFill>
        <p:spPr bwMode="auto">
          <a:xfrm>
            <a:off x="7909747" y="172832"/>
            <a:ext cx="872852" cy="852774"/>
          </a:xfrm>
          <a:prstGeom prst="rect">
            <a:avLst/>
          </a:prstGeom>
          <a:noFill/>
          <a:ln>
            <a:noFill/>
          </a:ln>
        </p:spPr>
      </p:pic>
      <p:sp>
        <p:nvSpPr>
          <p:cNvPr id="10" name="Rectangle 9"/>
          <p:cNvSpPr/>
          <p:nvPr/>
        </p:nvSpPr>
        <p:spPr>
          <a:xfrm rot="16200000">
            <a:off x="5422199" y="3950400"/>
            <a:ext cx="5833221" cy="523220"/>
          </a:xfrm>
          <a:prstGeom prst="rect">
            <a:avLst/>
          </a:prstGeom>
        </p:spPr>
        <p:txBody>
          <a:bodyPr wrap="square">
            <a:spAutoFit/>
          </a:bodyPr>
          <a:lstStyle/>
          <a:p>
            <a:pPr algn="r" rtl="1"/>
            <a:r>
              <a:rPr lang="fa-IR" sz="2800" b="1" dirty="0" smtClean="0">
                <a:solidFill>
                  <a:srgbClr val="002060"/>
                </a:solidFill>
                <a:cs typeface="B Homa" pitchFamily="2" charset="-78"/>
              </a:rPr>
              <a:t>فصل دوم</a:t>
            </a:r>
            <a:r>
              <a:rPr lang="fa-IR" sz="2800" b="1" dirty="0">
                <a:solidFill>
                  <a:srgbClr val="002060"/>
                </a:solidFill>
                <a:cs typeface="B Homa" pitchFamily="2" charset="-78"/>
              </a:rPr>
              <a:t>:</a:t>
            </a:r>
            <a:r>
              <a:rPr lang="fa-IR" sz="2800" b="1" dirty="0" smtClean="0">
                <a:solidFill>
                  <a:srgbClr val="002060"/>
                </a:solidFill>
                <a:cs typeface="B Homa" pitchFamily="2" charset="-78"/>
              </a:rPr>
              <a:t> تشكيل خانواده (در آستانه ازدواج)</a:t>
            </a:r>
            <a:endParaRPr lang="en-US" sz="2800" dirty="0">
              <a:solidFill>
                <a:srgbClr val="002060"/>
              </a:solidFill>
              <a:cs typeface="B Homa" pitchFamily="2" charset="-78"/>
            </a:endParaRPr>
          </a:p>
        </p:txBody>
      </p:sp>
      <p:pic>
        <p:nvPicPr>
          <p:cNvPr id="11" name="Picture 2" descr="C:\Users\ghiyasvand\Desktop\png\يبفurl.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1371600" y="381000"/>
            <a:ext cx="6248400" cy="6206650"/>
          </a:xfrm>
          <a:prstGeom prst="rect">
            <a:avLst/>
          </a:prstGeom>
          <a:noFill/>
        </p:spPr>
      </p:pic>
      <p:pic>
        <p:nvPicPr>
          <p:cNvPr id="1026" name="Picture 2" descr="C:\Users\ebrahimzadeh.m\Desktop\New folder\طیلا.jpg"/>
          <p:cNvPicPr>
            <a:picLocks noChangeAspect="1" noChangeArrowheads="1"/>
          </p:cNvPicPr>
          <p:nvPr/>
        </p:nvPicPr>
        <p:blipFill>
          <a:blip r:embed="rId4" cstate="print"/>
          <a:srcRect l="22107" t="14470"/>
          <a:stretch>
            <a:fillRect/>
          </a:stretch>
        </p:blipFill>
        <p:spPr bwMode="auto">
          <a:xfrm>
            <a:off x="1447800" y="1240996"/>
            <a:ext cx="6096000" cy="4474004"/>
          </a:xfrm>
          <a:prstGeom prst="rect">
            <a:avLst/>
          </a:prstGeom>
        </p:spPr>
        <p:style>
          <a:lnRef idx="2">
            <a:schemeClr val="accent2"/>
          </a:lnRef>
          <a:fillRef idx="1">
            <a:schemeClr val="lt1"/>
          </a:fillRef>
          <a:effectRef idx="0">
            <a:schemeClr val="accent2"/>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par>
                                <p:cTn id="7" presetID="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2000" fill="hold"/>
                                        <p:tgtEl>
                                          <p:spTgt spid="7"/>
                                        </p:tgtEl>
                                        <p:attrNameLst>
                                          <p:attrName>ppt_x</p:attrName>
                                        </p:attrNameLst>
                                      </p:cBhvr>
                                      <p:tavLst>
                                        <p:tav tm="0">
                                          <p:val>
                                            <p:strVal val="#ppt_x"/>
                                          </p:val>
                                        </p:tav>
                                        <p:tav tm="100000">
                                          <p:val>
                                            <p:strVal val="#ppt_x"/>
                                          </p:val>
                                        </p:tav>
                                      </p:tavLst>
                                    </p:anim>
                                    <p:anim calcmode="lin" valueType="num">
                                      <p:cBhvr additive="base">
                                        <p:cTn id="10" dur="2000" fill="hold"/>
                                        <p:tgtEl>
                                          <p:spTgt spid="7"/>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ppt_x"/>
                                          </p:val>
                                        </p:tav>
                                        <p:tav tm="100000">
                                          <p:val>
                                            <p:strVal val="#ppt_x"/>
                                          </p:val>
                                        </p:tav>
                                      </p:tavLst>
                                    </p:anim>
                                    <p:anim calcmode="lin" valueType="num">
                                      <p:cBhvr additive="base">
                                        <p:cTn id="14" dur="2000" fill="hold"/>
                                        <p:tgtEl>
                                          <p:spTgt spid="10"/>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0"/>
                                  </p:stCondLst>
                                  <p:childTnLst>
                                    <p:animRot by="21600000">
                                      <p:cBhvr>
                                        <p:cTn id="16" dur="1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507" y="1143000"/>
            <a:ext cx="6705600" cy="693232"/>
          </a:xfrm>
        </p:spPr>
        <p:style>
          <a:lnRef idx="3">
            <a:schemeClr val="lt1"/>
          </a:lnRef>
          <a:fillRef idx="1">
            <a:schemeClr val="accent5"/>
          </a:fillRef>
          <a:effectRef idx="1">
            <a:schemeClr val="accent5"/>
          </a:effectRef>
          <a:fontRef idx="minor">
            <a:schemeClr val="lt1"/>
          </a:fontRef>
        </p:style>
        <p:txBody>
          <a:bodyPr>
            <a:normAutofit/>
          </a:bodyPr>
          <a:lstStyle/>
          <a:p>
            <a:pPr rtl="1"/>
            <a:r>
              <a:rPr lang="fa-IR" sz="3200" b="1" dirty="0" smtClean="0"/>
              <a:t>1. علمی</a:t>
            </a:r>
            <a:endParaRPr lang="en-US" sz="3200" b="1" dirty="0"/>
          </a:p>
        </p:txBody>
      </p:sp>
      <p:sp>
        <p:nvSpPr>
          <p:cNvPr id="4" name="Rounded Rectangle 3"/>
          <p:cNvSpPr/>
          <p:nvPr/>
        </p:nvSpPr>
        <p:spPr>
          <a:xfrm>
            <a:off x="3505199" y="3064236"/>
            <a:ext cx="2209801" cy="120296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rtl="1"/>
            <a:r>
              <a:rPr lang="fa-IR" sz="2400" dirty="0" smtClean="0"/>
              <a:t>اشتغال به تحصلات</a:t>
            </a:r>
            <a:endParaRPr lang="en-US" sz="2400" dirty="0"/>
          </a:p>
        </p:txBody>
      </p:sp>
      <p:sp>
        <p:nvSpPr>
          <p:cNvPr id="14" name="Down Arrow 13"/>
          <p:cNvSpPr/>
          <p:nvPr/>
        </p:nvSpPr>
        <p:spPr>
          <a:xfrm>
            <a:off x="3962400" y="1951892"/>
            <a:ext cx="10942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Rectangle 15"/>
          <p:cNvSpPr/>
          <p:nvPr/>
        </p:nvSpPr>
        <p:spPr>
          <a:xfrm rot="16200000">
            <a:off x="6041333" y="3418138"/>
            <a:ext cx="4724400" cy="1088524"/>
          </a:xfrm>
          <a:prstGeom prst="rect">
            <a:avLst/>
          </a:prstGeom>
          <a:solidFill>
            <a:srgbClr val="08DBF8"/>
          </a:solidFill>
          <a:ln>
            <a:noFill/>
          </a:ln>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fontAlgn="base">
              <a:spcBef>
                <a:spcPct val="0"/>
              </a:spcBef>
              <a:spcAft>
                <a:spcPct val="0"/>
              </a:spcAft>
            </a:pPr>
            <a:r>
              <a:rPr lang="fa-IR" sz="3600" dirty="0" smtClean="0">
                <a:solidFill>
                  <a:schemeClr val="tx1"/>
                </a:solidFill>
                <a:latin typeface="Arial" pitchFamily="34" charset="0"/>
                <a:ea typeface="Calibri" pitchFamily="34" charset="0"/>
                <a:cs typeface="B Homa" pitchFamily="2" charset="-78"/>
              </a:rPr>
              <a:t>موانع ازدواج</a:t>
            </a:r>
            <a:endParaRPr lang="fa-IR" sz="4400" dirty="0">
              <a:solidFill>
                <a:schemeClr val="tx1"/>
              </a:solidFill>
              <a:latin typeface="Arial" pitchFamily="34" charset="0"/>
              <a:cs typeface="B Homa" pitchFamily="2" charset="-78"/>
            </a:endParaRPr>
          </a:p>
        </p:txBody>
      </p:sp>
      <p:sp>
        <p:nvSpPr>
          <p:cNvPr id="17" name="Teardrop 16"/>
          <p:cNvSpPr/>
          <p:nvPr/>
        </p:nvSpPr>
        <p:spPr>
          <a:xfrm rot="19030443" flipH="1" flipV="1">
            <a:off x="7924262" y="380462"/>
            <a:ext cx="1010891" cy="1010891"/>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smtClean="0"/>
          </a:p>
          <a:p>
            <a:pPr algn="ctr"/>
            <a:endParaRPr lang="en-US" dirty="0"/>
          </a:p>
          <a:p>
            <a:pPr algn="ctr"/>
            <a:endParaRPr lang="en-US" dirty="0" smtClean="0"/>
          </a:p>
          <a:p>
            <a:pPr algn="ctr"/>
            <a:endParaRPr lang="en-US" dirty="0"/>
          </a:p>
        </p:txBody>
      </p:sp>
      <p:pic>
        <p:nvPicPr>
          <p:cNvPr id="18" name="Picture 17" descr="C:\Users\satari\Desktop\انديشه 1 عكسها\png\uzdfghrl.png"/>
          <p:cNvPicPr>
            <a:picLocks noChangeAspect="1" noChangeArrowheads="1"/>
          </p:cNvPicPr>
          <p:nvPr/>
        </p:nvPicPr>
        <p:blipFill>
          <a:blip r:embed="rId3" cstate="print"/>
          <a:srcRect/>
          <a:stretch>
            <a:fillRect/>
          </a:stretch>
        </p:blipFill>
        <p:spPr bwMode="auto">
          <a:xfrm>
            <a:off x="7967107" y="533400"/>
            <a:ext cx="872852" cy="852774"/>
          </a:xfrm>
          <a:prstGeom prst="rect">
            <a:avLst/>
          </a:prstGeom>
          <a:noFill/>
          <a:ln>
            <a:noFill/>
          </a:ln>
        </p:spPr>
      </p:pic>
      <p:pic>
        <p:nvPicPr>
          <p:cNvPr id="10" name="Picture 2" descr="C:\Users\ebrahimzadeh.m\Desktop\604b5756e0d8bbb0f9a9d2c7214f0ad1.jpg"/>
          <p:cNvPicPr>
            <a:picLocks noChangeAspect="1" noChangeArrowheads="1"/>
          </p:cNvPicPr>
          <p:nvPr/>
        </p:nvPicPr>
        <p:blipFill>
          <a:blip r:embed="rId4" cstate="print"/>
          <a:srcRect/>
          <a:stretch>
            <a:fillRect/>
          </a:stretch>
        </p:blipFill>
        <p:spPr bwMode="auto">
          <a:xfrm>
            <a:off x="228600" y="4572000"/>
            <a:ext cx="4599459" cy="2133600"/>
          </a:xfrm>
          <a:prstGeom prst="rect">
            <a:avLst/>
          </a:prstGeom>
          <a:noFill/>
        </p:spPr>
      </p:pic>
    </p:spTree>
    <p:extLst>
      <p:ext uri="{BB962C8B-B14F-4D97-AF65-F5344CB8AC3E}">
        <p14:creationId xmlns:p14="http://schemas.microsoft.com/office/powerpoint/2010/main" val="89459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70" decel="100000"/>
                                        <p:tgtEl>
                                          <p:spTgt spid="10"/>
                                        </p:tgtEl>
                                      </p:cBhvr>
                                    </p:animEffect>
                                    <p:animScale>
                                      <p:cBhvr>
                                        <p:cTn id="13" dur="770" decel="100000"/>
                                        <p:tgtEl>
                                          <p:spTgt spid="10"/>
                                        </p:tgtEl>
                                      </p:cBhvr>
                                      <p:from x="10000" y="10000"/>
                                      <p:to x="200000" y="450000"/>
                                    </p:animScale>
                                    <p:animScale>
                                      <p:cBhvr>
                                        <p:cTn id="14" dur="1230" accel="100000" fill="hold">
                                          <p:stCondLst>
                                            <p:cond delay="770"/>
                                          </p:stCondLst>
                                        </p:cTn>
                                        <p:tgtEl>
                                          <p:spTgt spid="10"/>
                                        </p:tgtEl>
                                      </p:cBhvr>
                                      <p:from x="200000" y="450000"/>
                                      <p:to x="100000" y="100000"/>
                                    </p:animScale>
                                    <p:set>
                                      <p:cBhvr>
                                        <p:cTn id="15" dur="770" fill="hold"/>
                                        <p:tgtEl>
                                          <p:spTgt spid="10"/>
                                        </p:tgtEl>
                                        <p:attrNameLst>
                                          <p:attrName>ppt_x</p:attrName>
                                        </p:attrNameLst>
                                      </p:cBhvr>
                                      <p:to>
                                        <p:strVal val="(0.5)"/>
                                      </p:to>
                                    </p:set>
                                    <p:anim from="(0.5)" to="(#ppt_x)" calcmode="lin" valueType="num">
                                      <p:cBhvr>
                                        <p:cTn id="16" dur="1230" accel="100000" fill="hold">
                                          <p:stCondLst>
                                            <p:cond delay="770"/>
                                          </p:stCondLst>
                                        </p:cTn>
                                        <p:tgtEl>
                                          <p:spTgt spid="10"/>
                                        </p:tgtEl>
                                        <p:attrNameLst>
                                          <p:attrName>ppt_x</p:attrName>
                                        </p:attrNameLst>
                                      </p:cBhvr>
                                    </p:anim>
                                    <p:set>
                                      <p:cBhvr>
                                        <p:cTn id="17" dur="770" fill="hold"/>
                                        <p:tgtEl>
                                          <p:spTgt spid="10"/>
                                        </p:tgtEl>
                                        <p:attrNameLst>
                                          <p:attrName>ppt_y</p:attrName>
                                        </p:attrNameLst>
                                      </p:cBhvr>
                                      <p:to>
                                        <p:strVal val="(#ppt_y+0.4)"/>
                                      </p:to>
                                    </p:set>
                                    <p:anim from="(#ppt_y+0.4)" to="(#ppt_y)" calcmode="lin" valueType="num">
                                      <p:cBhvr>
                                        <p:cTn id="18"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7950" y="357166"/>
            <a:ext cx="9036050" cy="66010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0000"/>
              </a:solidFill>
              <a:effectLst/>
              <a:uLnTx/>
              <a:uFillTx/>
              <a:latin typeface="+mj-lt"/>
              <a:ea typeface="+mj-ea"/>
              <a:cs typeface="MRT_SS Three" panose="00000400000000000000" pitchFamily="2" charset="-78"/>
            </a:endParaRPr>
          </a:p>
        </p:txBody>
      </p:sp>
      <p:pic>
        <p:nvPicPr>
          <p:cNvPr id="1026" name="Picture 2" descr="I:\danesh\archiv\graphic\za4-624.png"/>
          <p:cNvPicPr>
            <a:picLocks noChangeAspect="1" noChangeArrowheads="1"/>
          </p:cNvPicPr>
          <p:nvPr/>
        </p:nvPicPr>
        <p:blipFill>
          <a:blip r:embed="rId2" cstate="print"/>
          <a:srcRect/>
          <a:stretch>
            <a:fillRect/>
          </a:stretch>
        </p:blipFill>
        <p:spPr bwMode="auto">
          <a:xfrm flipH="1">
            <a:off x="0" y="4214818"/>
            <a:ext cx="3398377" cy="2643182"/>
          </a:xfrm>
          <a:prstGeom prst="rect">
            <a:avLst/>
          </a:prstGeom>
          <a:noFill/>
        </p:spPr>
      </p:pic>
      <p:sp>
        <p:nvSpPr>
          <p:cNvPr id="12" name="Content Placeholder 2"/>
          <p:cNvSpPr txBox="1">
            <a:spLocks/>
          </p:cNvSpPr>
          <p:nvPr/>
        </p:nvSpPr>
        <p:spPr>
          <a:xfrm>
            <a:off x="1500166" y="1500174"/>
            <a:ext cx="7358114" cy="4071966"/>
          </a:xfrm>
          <a:prstGeom prst="rect">
            <a:avLst/>
          </a:prstGeom>
        </p:spPr>
        <p:txBody>
          <a:bodyPr/>
          <a:lstStyle/>
          <a:p>
            <a:pPr marL="514350" lvl="0" indent="-514350" algn="r" rtl="1">
              <a:spcBef>
                <a:spcPct val="20000"/>
              </a:spcBef>
              <a:buFont typeface="Wingdings" pitchFamily="2" charset="2"/>
              <a:buChar char="q"/>
              <a:defRPr/>
            </a:pPr>
            <a:endParaRPr lang="fa-IR" sz="2000" b="1" dirty="0" smtClean="0">
              <a:cs typeface="B Nazanin" pitchFamily="2" charset="-78"/>
            </a:endParaRPr>
          </a:p>
        </p:txBody>
      </p:sp>
      <p:sp>
        <p:nvSpPr>
          <p:cNvPr id="2" name="Oval 1"/>
          <p:cNvSpPr/>
          <p:nvPr/>
        </p:nvSpPr>
        <p:spPr>
          <a:xfrm>
            <a:off x="3200400" y="331766"/>
            <a:ext cx="3733800" cy="9144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dirty="0" smtClean="0"/>
              <a:t>راه حل </a:t>
            </a:r>
            <a:endParaRPr lang="fa-IR" dirty="0"/>
          </a:p>
        </p:txBody>
      </p:sp>
      <p:sp>
        <p:nvSpPr>
          <p:cNvPr id="3" name="Rounded Rectangle 2"/>
          <p:cNvSpPr/>
          <p:nvPr/>
        </p:nvSpPr>
        <p:spPr>
          <a:xfrm>
            <a:off x="990600" y="1371600"/>
            <a:ext cx="7578054" cy="30480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marL="514350" lvl="0" indent="-514350" algn="r" rtl="1">
              <a:spcBef>
                <a:spcPct val="20000"/>
              </a:spcBef>
              <a:buFont typeface="Wingdings" pitchFamily="2" charset="2"/>
              <a:buChar char="q"/>
              <a:defRPr/>
            </a:pPr>
            <a:r>
              <a:rPr lang="fa-IR" b="1" dirty="0">
                <a:cs typeface="B Nazanin" pitchFamily="2" charset="-78"/>
              </a:rPr>
              <a:t>فاصله میان عقد تا عروسی کمی بیشتر باشد </a:t>
            </a:r>
          </a:p>
          <a:p>
            <a:pPr marL="514350" lvl="0" indent="-514350" algn="r" rtl="1">
              <a:spcBef>
                <a:spcPct val="20000"/>
              </a:spcBef>
              <a:buFont typeface="Wingdings" pitchFamily="2" charset="2"/>
              <a:buChar char="q"/>
              <a:defRPr/>
            </a:pPr>
            <a:r>
              <a:rPr lang="fa-IR" b="1" dirty="0">
                <a:cs typeface="B Nazanin" pitchFamily="2" charset="-78"/>
              </a:rPr>
              <a:t>بهتر است ازدواج در مقاطع تحصیلی (کنکور، امتحانات و... ) صورت نگیرد .</a:t>
            </a:r>
          </a:p>
          <a:p>
            <a:pPr marL="514350" lvl="0" indent="-514350" algn="r" rtl="1">
              <a:spcBef>
                <a:spcPct val="20000"/>
              </a:spcBef>
              <a:buFont typeface="Wingdings" pitchFamily="2" charset="2"/>
              <a:buChar char="q"/>
              <a:defRPr/>
            </a:pPr>
            <a:r>
              <a:rPr lang="fa-IR" b="1" dirty="0">
                <a:cs typeface="B Nazanin" pitchFamily="2" charset="-78"/>
              </a:rPr>
              <a:t>مراسم عروسی پس از یک یا دو ترم برگزار شود تا پایه تحصیلی محکم شود. </a:t>
            </a:r>
          </a:p>
          <a:p>
            <a:pPr marL="514350" lvl="0" indent="-514350" algn="r" rtl="1">
              <a:spcBef>
                <a:spcPct val="20000"/>
              </a:spcBef>
              <a:buFont typeface="Wingdings" pitchFamily="2" charset="2"/>
              <a:buChar char="q"/>
              <a:defRPr/>
            </a:pPr>
            <a:r>
              <a:rPr lang="fa-IR" b="1" dirty="0">
                <a:cs typeface="B Nazanin" pitchFamily="2" charset="-78"/>
              </a:rPr>
              <a:t>عروس و داماد یکدیگر را در تحصیل یاری دهند .</a:t>
            </a:r>
          </a:p>
          <a:p>
            <a:pPr marL="514350" lvl="0" indent="-514350" algn="r" rtl="1">
              <a:spcBef>
                <a:spcPct val="20000"/>
              </a:spcBef>
              <a:buFont typeface="Wingdings" pitchFamily="2" charset="2"/>
              <a:buChar char="q"/>
              <a:defRPr/>
            </a:pPr>
            <a:r>
              <a:rPr lang="fa-IR" b="1" dirty="0">
                <a:cs typeface="B Nazanin" pitchFamily="2" charset="-78"/>
              </a:rPr>
              <a:t>همسران در امور خانه به یکدیگر کمک کنند .</a:t>
            </a:r>
          </a:p>
          <a:p>
            <a:pPr marL="514350" lvl="0" indent="-514350" algn="r" rtl="1">
              <a:spcBef>
                <a:spcPct val="20000"/>
              </a:spcBef>
              <a:buFont typeface="Wingdings" pitchFamily="2" charset="2"/>
              <a:buChar char="q"/>
              <a:defRPr/>
            </a:pPr>
            <a:r>
              <a:rPr lang="fa-IR" b="1" dirty="0">
                <a:cs typeface="B Nazanin" pitchFamily="2" charset="-78"/>
              </a:rPr>
              <a:t>والدین و خانواده ها از </a:t>
            </a:r>
            <a:r>
              <a:rPr lang="fa-IR" b="1" dirty="0" smtClean="0">
                <a:cs typeface="B Nazanin" pitchFamily="2" charset="-78"/>
              </a:rPr>
              <a:t>آنها </a:t>
            </a:r>
            <a:r>
              <a:rPr lang="fa-IR" b="1" dirty="0">
                <a:cs typeface="B Nazanin" pitchFamily="2" charset="-78"/>
              </a:rPr>
              <a:t>حمایت کنند .</a:t>
            </a:r>
          </a:p>
          <a:p>
            <a:pPr marL="514350" lvl="0" indent="-514350" algn="r" rtl="1">
              <a:spcBef>
                <a:spcPct val="20000"/>
              </a:spcBef>
              <a:buFont typeface="Wingdings" pitchFamily="2" charset="2"/>
              <a:buChar char="q"/>
              <a:defRPr/>
            </a:pPr>
            <a:r>
              <a:rPr lang="fa-IR" b="1" dirty="0">
                <a:cs typeface="B Nazanin" pitchFamily="2" charset="-78"/>
              </a:rPr>
              <a:t>کارهای غیر ضروری و اضافی مانند مهمانی های زیاد و تلویزیون و...حذف شود.</a:t>
            </a:r>
          </a:p>
          <a:p>
            <a:pPr marL="514350" lvl="0" indent="-514350" algn="r" rtl="1">
              <a:spcBef>
                <a:spcPct val="20000"/>
              </a:spcBef>
              <a:buFont typeface="Wingdings" pitchFamily="2" charset="2"/>
              <a:buChar char="q"/>
              <a:defRPr/>
            </a:pPr>
            <a:r>
              <a:rPr lang="fa-IR" b="1" dirty="0">
                <a:cs typeface="B Nazanin" pitchFamily="2" charset="-78"/>
              </a:rPr>
              <a:t>می توان همزمان با هم یا زمانی که همسر در منزل </a:t>
            </a:r>
            <a:r>
              <a:rPr lang="fa-IR" b="1" dirty="0" smtClean="0">
                <a:cs typeface="B Nazanin" pitchFamily="2" charset="-78"/>
              </a:rPr>
              <a:t>نیست  </a:t>
            </a:r>
            <a:r>
              <a:rPr lang="fa-IR" b="1" dirty="0">
                <a:cs typeface="B Nazanin" pitchFamily="2" charset="-78"/>
              </a:rPr>
              <a:t>درس خواند  </a:t>
            </a:r>
          </a:p>
        </p:txBody>
      </p:sp>
    </p:spTree>
    <p:extLst>
      <p:ext uri="{BB962C8B-B14F-4D97-AF65-F5344CB8AC3E}">
        <p14:creationId xmlns:p14="http://schemas.microsoft.com/office/powerpoint/2010/main" val="1612789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7543800" cy="5029200"/>
          </a:xfrm>
        </p:spPr>
        <p:style>
          <a:lnRef idx="2">
            <a:schemeClr val="accent6">
              <a:shade val="50000"/>
            </a:schemeClr>
          </a:lnRef>
          <a:fillRef idx="1">
            <a:schemeClr val="accent6"/>
          </a:fillRef>
          <a:effectRef idx="0">
            <a:schemeClr val="accent6"/>
          </a:effectRef>
          <a:fontRef idx="minor">
            <a:schemeClr val="lt1"/>
          </a:fontRef>
        </p:style>
        <p:txBody>
          <a:bodyPr>
            <a:normAutofit lnSpcReduction="10000"/>
          </a:bodyPr>
          <a:lstStyle/>
          <a:p>
            <a:pPr algn="r" rtl="1"/>
            <a:endParaRPr lang="fa-IR" dirty="0" smtClean="0">
              <a:solidFill>
                <a:schemeClr val="tx1"/>
              </a:solidFill>
              <a:cs typeface="B Traffic" pitchFamily="2" charset="-78"/>
            </a:endParaRPr>
          </a:p>
          <a:p>
            <a:pPr algn="r" rtl="1"/>
            <a:endParaRPr lang="en-US" dirty="0" smtClean="0">
              <a:solidFill>
                <a:schemeClr val="tx1"/>
              </a:solidFill>
              <a:cs typeface="B Traffic" pitchFamily="2" charset="-78"/>
            </a:endParaRPr>
          </a:p>
          <a:p>
            <a:pPr algn="r" rtl="1"/>
            <a:endParaRPr lang="en-US" dirty="0" smtClean="0">
              <a:solidFill>
                <a:schemeClr val="tx1"/>
              </a:solidFill>
              <a:cs typeface="B Traffic" pitchFamily="2" charset="-78"/>
            </a:endParaRPr>
          </a:p>
          <a:p>
            <a:pPr algn="r" rtl="1"/>
            <a:endParaRPr lang="en-US" dirty="0" smtClean="0">
              <a:solidFill>
                <a:schemeClr val="tx1"/>
              </a:solidFill>
              <a:cs typeface="B Traffic" pitchFamily="2" charset="-78"/>
            </a:endParaRPr>
          </a:p>
          <a:p>
            <a:pPr algn="r" rtl="1"/>
            <a:endParaRPr lang="en-US" dirty="0" smtClean="0">
              <a:solidFill>
                <a:schemeClr val="tx1"/>
              </a:solidFill>
              <a:cs typeface="B Traffic" pitchFamily="2" charset="-78"/>
            </a:endParaRPr>
          </a:p>
          <a:p>
            <a:pPr algn="r" rtl="1"/>
            <a:endParaRPr lang="en-US" dirty="0" smtClean="0">
              <a:solidFill>
                <a:schemeClr val="tx1"/>
              </a:solidFill>
              <a:cs typeface="B Traffic" pitchFamily="2" charset="-78"/>
            </a:endParaRPr>
          </a:p>
          <a:p>
            <a:pPr algn="r" rtl="1"/>
            <a:endParaRPr lang="fa-IR" dirty="0" smtClean="0">
              <a:solidFill>
                <a:schemeClr val="tx1"/>
              </a:solidFill>
              <a:cs typeface="B Traffic" pitchFamily="2" charset="-78"/>
            </a:endParaRPr>
          </a:p>
          <a:p>
            <a:pPr algn="r" rtl="1"/>
            <a:endParaRPr lang="fa-IR" dirty="0" smtClean="0">
              <a:solidFill>
                <a:schemeClr val="tx1"/>
              </a:solidFill>
              <a:cs typeface="B Traffic" pitchFamily="2" charset="-78"/>
            </a:endParaRPr>
          </a:p>
          <a:p>
            <a:pPr algn="r" rtl="1"/>
            <a:r>
              <a:rPr lang="fa-IR" dirty="0" smtClean="0">
                <a:solidFill>
                  <a:schemeClr val="tx1"/>
                </a:solidFill>
                <a:cs typeface="B Traffic" pitchFamily="2" charset="-78"/>
              </a:rPr>
              <a:t> مخارج جشن عروسي</a:t>
            </a:r>
            <a:endParaRPr lang="en-US" dirty="0" smtClean="0">
              <a:solidFill>
                <a:schemeClr val="tx1"/>
              </a:solidFill>
              <a:cs typeface="B Traffic" pitchFamily="2" charset="-78"/>
            </a:endParaRPr>
          </a:p>
          <a:p>
            <a:pPr algn="r" rtl="1"/>
            <a:endParaRPr lang="en-US" dirty="0">
              <a:solidFill>
                <a:schemeClr val="tx1"/>
              </a:solidFill>
              <a:cs typeface="B Traffic" pitchFamily="2" charset="-78"/>
            </a:endParaRPr>
          </a:p>
        </p:txBody>
      </p:sp>
      <p:sp>
        <p:nvSpPr>
          <p:cNvPr id="4" name="Rounded Rectangle 3"/>
          <p:cNvSpPr/>
          <p:nvPr/>
        </p:nvSpPr>
        <p:spPr>
          <a:xfrm>
            <a:off x="3657601" y="381000"/>
            <a:ext cx="2895600" cy="11430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3600" dirty="0" smtClean="0">
                <a:cs typeface="B Homa" pitchFamily="2" charset="-78"/>
              </a:rPr>
              <a:t>2- اقتصادي</a:t>
            </a:r>
            <a:endParaRPr lang="en-US" sz="3600" dirty="0">
              <a:cs typeface="B Homa" pitchFamily="2" charset="-78"/>
            </a:endParaRPr>
          </a:p>
        </p:txBody>
      </p:sp>
      <p:pic>
        <p:nvPicPr>
          <p:cNvPr id="5" name="Picture 2" descr="C:\Users\ghiyasvand\Desktop\png\يبفurl.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609600" y="1828800"/>
            <a:ext cx="3276600" cy="3935924"/>
          </a:xfrm>
          <a:prstGeom prst="rect">
            <a:avLst/>
          </a:prstGeom>
          <a:noFill/>
        </p:spPr>
      </p:pic>
      <p:pic>
        <p:nvPicPr>
          <p:cNvPr id="7170" name="Picture 2" descr="C:\Users\ebrahimzadeh.m\Desktop\سثقلق.jpg"/>
          <p:cNvPicPr>
            <a:picLocks noChangeAspect="1" noChangeArrowheads="1"/>
          </p:cNvPicPr>
          <p:nvPr/>
        </p:nvPicPr>
        <p:blipFill>
          <a:blip r:embed="rId3" cstate="print"/>
          <a:srcRect l="20800" r="13600" b="3175"/>
          <a:stretch>
            <a:fillRect/>
          </a:stretch>
        </p:blipFill>
        <p:spPr bwMode="auto">
          <a:xfrm>
            <a:off x="457200" y="1524008"/>
            <a:ext cx="3429000" cy="4902812"/>
          </a:xfrm>
          <a:prstGeom prst="rect">
            <a:avLst/>
          </a:prstGeom>
          <a:noFill/>
        </p:spPr>
      </p:pic>
      <p:grpSp>
        <p:nvGrpSpPr>
          <p:cNvPr id="6" name="Group 5"/>
          <p:cNvGrpSpPr/>
          <p:nvPr/>
        </p:nvGrpSpPr>
        <p:grpSpPr>
          <a:xfrm>
            <a:off x="5105400" y="1828800"/>
            <a:ext cx="2590800" cy="834373"/>
            <a:chOff x="170815" y="906"/>
            <a:chExt cx="2751380" cy="834373"/>
          </a:xfrm>
        </p:grpSpPr>
        <p:sp>
          <p:nvSpPr>
            <p:cNvPr id="7" name="Rounded Rectangle 6"/>
            <p:cNvSpPr/>
            <p:nvPr/>
          </p:nvSpPr>
          <p:spPr>
            <a:xfrm>
              <a:off x="170815" y="906"/>
              <a:ext cx="2751380" cy="834373"/>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ounded Rectangle 4"/>
            <p:cNvSpPr/>
            <p:nvPr/>
          </p:nvSpPr>
          <p:spPr>
            <a:xfrm>
              <a:off x="195253" y="25344"/>
              <a:ext cx="2702504" cy="7854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algn="ctr" rtl="1"/>
              <a:r>
                <a:rPr lang="fa-IR" sz="2400" dirty="0" smtClean="0">
                  <a:solidFill>
                    <a:schemeClr val="bg1"/>
                  </a:solidFill>
                  <a:cs typeface="B Traffic" pitchFamily="2" charset="-78"/>
                </a:rPr>
                <a:t>شغل</a:t>
              </a:r>
            </a:p>
          </p:txBody>
        </p:sp>
      </p:grpSp>
      <p:grpSp>
        <p:nvGrpSpPr>
          <p:cNvPr id="9" name="Group 8"/>
          <p:cNvGrpSpPr/>
          <p:nvPr/>
        </p:nvGrpSpPr>
        <p:grpSpPr>
          <a:xfrm>
            <a:off x="5100551" y="2739077"/>
            <a:ext cx="2595650" cy="889696"/>
            <a:chOff x="2149" y="389389"/>
            <a:chExt cx="2933808" cy="889696"/>
          </a:xfrm>
        </p:grpSpPr>
        <p:sp>
          <p:nvSpPr>
            <p:cNvPr id="10" name="Rounded Rectangle 9"/>
            <p:cNvSpPr/>
            <p:nvPr/>
          </p:nvSpPr>
          <p:spPr>
            <a:xfrm>
              <a:off x="2149" y="38938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 name="Rounded Rectangle 4"/>
            <p:cNvSpPr/>
            <p:nvPr/>
          </p:nvSpPr>
          <p:spPr>
            <a:xfrm>
              <a:off x="28207" y="415447"/>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rtl="1"/>
              <a:r>
                <a:rPr lang="fa-IR" sz="2400" dirty="0" smtClean="0">
                  <a:solidFill>
                    <a:schemeClr val="bg1"/>
                  </a:solidFill>
                  <a:cs typeface="B Traffic" pitchFamily="2" charset="-78"/>
                </a:rPr>
                <a:t>مهريه</a:t>
              </a:r>
            </a:p>
          </p:txBody>
        </p:sp>
      </p:grpSp>
      <p:grpSp>
        <p:nvGrpSpPr>
          <p:cNvPr id="12" name="Group 11"/>
          <p:cNvGrpSpPr/>
          <p:nvPr/>
        </p:nvGrpSpPr>
        <p:grpSpPr>
          <a:xfrm>
            <a:off x="5105401" y="3761937"/>
            <a:ext cx="2590800" cy="889696"/>
            <a:chOff x="2149" y="900964"/>
            <a:chExt cx="2933808" cy="889696"/>
          </a:xfrm>
        </p:grpSpPr>
        <p:sp>
          <p:nvSpPr>
            <p:cNvPr id="13" name="Rounded Rectangle 12"/>
            <p:cNvSpPr/>
            <p:nvPr/>
          </p:nvSpPr>
          <p:spPr>
            <a:xfrm>
              <a:off x="2149" y="900964"/>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4" name="Rounded Rectangle 4"/>
            <p:cNvSpPr/>
            <p:nvPr/>
          </p:nvSpPr>
          <p:spPr>
            <a:xfrm>
              <a:off x="28207" y="927022"/>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rtl="1"/>
              <a:r>
                <a:rPr lang="fa-IR" sz="2400" dirty="0" smtClean="0">
                  <a:solidFill>
                    <a:schemeClr val="bg1"/>
                  </a:solidFill>
                  <a:cs typeface="B Traffic" pitchFamily="2" charset="-78"/>
                </a:rPr>
                <a:t>جهيزيه</a:t>
              </a:r>
            </a:p>
          </p:txBody>
        </p:sp>
      </p:grpSp>
      <p:grpSp>
        <p:nvGrpSpPr>
          <p:cNvPr id="15" name="Group 14"/>
          <p:cNvGrpSpPr/>
          <p:nvPr/>
        </p:nvGrpSpPr>
        <p:grpSpPr>
          <a:xfrm>
            <a:off x="5105400" y="4651633"/>
            <a:ext cx="2590800" cy="889696"/>
            <a:chOff x="2149" y="1412539"/>
            <a:chExt cx="2933808" cy="889696"/>
          </a:xfrm>
        </p:grpSpPr>
        <p:sp>
          <p:nvSpPr>
            <p:cNvPr id="16" name="Rounded Rectangle 15"/>
            <p:cNvSpPr/>
            <p:nvPr/>
          </p:nvSpPr>
          <p:spPr>
            <a:xfrm>
              <a:off x="2149" y="141253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7" name="Rounded Rectangle 4"/>
            <p:cNvSpPr/>
            <p:nvPr/>
          </p:nvSpPr>
          <p:spPr>
            <a:xfrm>
              <a:off x="28207" y="1438597"/>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rtl="1"/>
              <a:r>
                <a:rPr lang="fa-IR" sz="2400" dirty="0" smtClean="0">
                  <a:solidFill>
                    <a:schemeClr val="bg1"/>
                  </a:solidFill>
                  <a:cs typeface="B Traffic" pitchFamily="2" charset="-78"/>
                </a:rPr>
                <a:t>مسكن</a:t>
              </a:r>
            </a:p>
          </p:txBody>
        </p:sp>
      </p:grpSp>
      <p:sp>
        <p:nvSpPr>
          <p:cNvPr id="18" name="Rectangle 17"/>
          <p:cNvSpPr/>
          <p:nvPr/>
        </p:nvSpPr>
        <p:spPr>
          <a:xfrm rot="16200000">
            <a:off x="6263640" y="3265738"/>
            <a:ext cx="4724400" cy="1088524"/>
          </a:xfrm>
          <a:prstGeom prst="rect">
            <a:avLst/>
          </a:prstGeom>
          <a:solidFill>
            <a:srgbClr val="08DBF8"/>
          </a:solidFill>
          <a:ln>
            <a:noFill/>
          </a:ln>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fontAlgn="base">
              <a:spcBef>
                <a:spcPct val="0"/>
              </a:spcBef>
              <a:spcAft>
                <a:spcPct val="0"/>
              </a:spcAft>
            </a:pPr>
            <a:r>
              <a:rPr lang="fa-IR" sz="4400" dirty="0" smtClean="0">
                <a:solidFill>
                  <a:schemeClr val="tx1"/>
                </a:solidFill>
                <a:latin typeface="Arial" pitchFamily="34" charset="0"/>
                <a:cs typeface="B Homa" pitchFamily="2" charset="-78"/>
              </a:rPr>
              <a:t>موانع ازدواج</a:t>
            </a:r>
            <a:endParaRPr lang="fa-IR" sz="4400" dirty="0">
              <a:solidFill>
                <a:schemeClr val="tx1"/>
              </a:solidFill>
              <a:latin typeface="Arial" pitchFamily="34"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4" presetID="8" presetClass="emph" presetSubtype="0" fill="hold" nodeType="withEffect">
                                  <p:stCondLst>
                                    <p:cond delay="0"/>
                                  </p:stCondLst>
                                  <p:childTnLst>
                                    <p:animRot by="21600000">
                                      <p:cBhvr>
                                        <p:cTn id="45" dur="1000" fill="hold"/>
                                        <p:tgtEl>
                                          <p:spTgt spid="5"/>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7170"/>
                                        </p:tgtEl>
                                        <p:attrNameLst>
                                          <p:attrName>style.visibility</p:attrName>
                                        </p:attrNameLst>
                                      </p:cBhvr>
                                      <p:to>
                                        <p:strVal val="visible"/>
                                      </p:to>
                                    </p:set>
                                    <p:animEffect transition="in" filter="fade">
                                      <p:cBhvr>
                                        <p:cTn id="50" dur="1000"/>
                                        <p:tgtEl>
                                          <p:spTgt spid="7170"/>
                                        </p:tgtEl>
                                      </p:cBhvr>
                                    </p:animEffect>
                                    <p:anim calcmode="lin" valueType="num">
                                      <p:cBhvr>
                                        <p:cTn id="51" dur="1000" fill="hold"/>
                                        <p:tgtEl>
                                          <p:spTgt spid="7170"/>
                                        </p:tgtEl>
                                        <p:attrNameLst>
                                          <p:attrName>ppt_x</p:attrName>
                                        </p:attrNameLst>
                                      </p:cBhvr>
                                      <p:tavLst>
                                        <p:tav tm="0">
                                          <p:val>
                                            <p:strVal val="#ppt_x"/>
                                          </p:val>
                                        </p:tav>
                                        <p:tav tm="100000">
                                          <p:val>
                                            <p:strVal val="#ppt_x"/>
                                          </p:val>
                                        </p:tav>
                                      </p:tavLst>
                                    </p:anim>
                                    <p:anim calcmode="lin" valueType="num">
                                      <p:cBhvr>
                                        <p:cTn id="52" dur="900" decel="100000" fill="hold"/>
                                        <p:tgtEl>
                                          <p:spTgt spid="7170"/>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71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7950" y="357166"/>
            <a:ext cx="9036050" cy="66010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pic>
        <p:nvPicPr>
          <p:cNvPr id="7" name="Picture 6" descr="yyyyyy.png"/>
          <p:cNvPicPr>
            <a:picLocks noChangeAspect="1"/>
          </p:cNvPicPr>
          <p:nvPr/>
        </p:nvPicPr>
        <p:blipFill>
          <a:blip r:embed="rId2" cstate="print"/>
          <a:stretch>
            <a:fillRect/>
          </a:stretch>
        </p:blipFill>
        <p:spPr>
          <a:xfrm>
            <a:off x="2730965" y="4495800"/>
            <a:ext cx="3491880" cy="2133600"/>
          </a:xfrm>
          <a:prstGeom prst="rect">
            <a:avLst/>
          </a:prstGeom>
        </p:spPr>
      </p:pic>
      <p:sp>
        <p:nvSpPr>
          <p:cNvPr id="8" name="Content Placeholder 2"/>
          <p:cNvSpPr txBox="1">
            <a:spLocks/>
          </p:cNvSpPr>
          <p:nvPr/>
        </p:nvSpPr>
        <p:spPr>
          <a:xfrm>
            <a:off x="2699792" y="1844824"/>
            <a:ext cx="5929354" cy="4071966"/>
          </a:xfrm>
          <a:prstGeom prst="rect">
            <a:avLst/>
          </a:prstGeom>
        </p:spPr>
        <p:txBody>
          <a:bodyPr/>
          <a:lstStyle/>
          <a:p>
            <a:pPr marL="514350" lvl="0" indent="-514350" algn="r" rtl="1">
              <a:spcBef>
                <a:spcPct val="20000"/>
              </a:spcBef>
              <a:buFont typeface="Arial" pitchFamily="34" charset="0"/>
              <a:buChar char="•"/>
              <a:defRPr/>
            </a:pPr>
            <a:endParaRPr lang="fa-IR" sz="2400" dirty="0" smtClean="0">
              <a:cs typeface="B Nazanin" pitchFamily="2" charset="-78"/>
            </a:endParaRPr>
          </a:p>
        </p:txBody>
      </p:sp>
      <p:sp>
        <p:nvSpPr>
          <p:cNvPr id="9" name="32-Point Star 8"/>
          <p:cNvSpPr/>
          <p:nvPr/>
        </p:nvSpPr>
        <p:spPr>
          <a:xfrm>
            <a:off x="2209800" y="152400"/>
            <a:ext cx="5105400" cy="1449217"/>
          </a:xfrm>
          <a:prstGeom prst="star32">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dirty="0" smtClean="0"/>
              <a:t>راه حل </a:t>
            </a:r>
            <a:endParaRPr lang="fa-IR" dirty="0"/>
          </a:p>
        </p:txBody>
      </p:sp>
      <p:sp>
        <p:nvSpPr>
          <p:cNvPr id="10" name="Horizontal Scroll 9"/>
          <p:cNvSpPr/>
          <p:nvPr/>
        </p:nvSpPr>
        <p:spPr>
          <a:xfrm>
            <a:off x="-76200" y="1844824"/>
            <a:ext cx="8705346" cy="2574776"/>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514350" lvl="0" indent="-514350" algn="r" rtl="1">
              <a:spcBef>
                <a:spcPct val="20000"/>
              </a:spcBef>
              <a:buFont typeface="Arial" pitchFamily="34" charset="0"/>
              <a:buChar char="•"/>
              <a:defRPr/>
            </a:pPr>
            <a:r>
              <a:rPr lang="fa-IR" sz="1600" dirty="0">
                <a:cs typeface="B Nazanin" pitchFamily="2" charset="-78"/>
              </a:rPr>
              <a:t>توکل به خدا</a:t>
            </a:r>
          </a:p>
          <a:p>
            <a:pPr marL="514350" lvl="0" indent="-514350" algn="r" rtl="1">
              <a:spcBef>
                <a:spcPct val="20000"/>
              </a:spcBef>
              <a:buFont typeface="Arial" pitchFamily="34" charset="0"/>
              <a:buChar char="•"/>
              <a:defRPr/>
            </a:pPr>
            <a:r>
              <a:rPr lang="fa-IR" sz="1600" dirty="0">
                <a:cs typeface="B Nazanin" pitchFamily="2" charset="-78"/>
              </a:rPr>
              <a:t>پایین آوردن سطح توقعات </a:t>
            </a:r>
          </a:p>
          <a:p>
            <a:pPr marL="514350" lvl="0" indent="-514350" algn="r" rtl="1">
              <a:spcBef>
                <a:spcPct val="20000"/>
              </a:spcBef>
              <a:buFont typeface="Arial" pitchFamily="34" charset="0"/>
              <a:buChar char="•"/>
              <a:defRPr/>
            </a:pPr>
            <a:r>
              <a:rPr lang="fa-IR" sz="1600" dirty="0">
                <a:cs typeface="B Nazanin" pitchFamily="2" charset="-78"/>
              </a:rPr>
              <a:t>اشتغال پسران حتی در مشاغل پاره وقت و نیمه وقت</a:t>
            </a:r>
          </a:p>
          <a:p>
            <a:pPr marL="514350" lvl="0" indent="-514350" algn="r" rtl="1">
              <a:spcBef>
                <a:spcPct val="20000"/>
              </a:spcBef>
              <a:buFont typeface="Arial" pitchFamily="34" charset="0"/>
              <a:buChar char="•"/>
              <a:defRPr/>
            </a:pPr>
            <a:r>
              <a:rPr lang="fa-IR" sz="1600" dirty="0">
                <a:cs typeface="B Nazanin" pitchFamily="2" charset="-78"/>
              </a:rPr>
              <a:t>دختران پسری را انتخاب کنند که اهل کار و تلاش باشد </a:t>
            </a:r>
          </a:p>
          <a:p>
            <a:pPr marL="514350" lvl="0" indent="-514350" algn="r" rtl="1">
              <a:spcBef>
                <a:spcPct val="20000"/>
              </a:spcBef>
              <a:buFont typeface="Arial" pitchFamily="34" charset="0"/>
              <a:buChar char="•"/>
              <a:defRPr/>
            </a:pPr>
            <a:r>
              <a:rPr lang="fa-IR" sz="1600" dirty="0">
                <a:cs typeface="B Nazanin" pitchFamily="2" charset="-78"/>
              </a:rPr>
              <a:t>پایین آوردن توقعات طرفین و دوری از تجملات </a:t>
            </a:r>
          </a:p>
          <a:p>
            <a:pPr marL="514350" lvl="0" indent="-514350" algn="r" rtl="1">
              <a:spcBef>
                <a:spcPct val="20000"/>
              </a:spcBef>
              <a:buFont typeface="Arial" pitchFamily="34" charset="0"/>
              <a:buChar char="•"/>
              <a:defRPr/>
            </a:pPr>
            <a:r>
              <a:rPr lang="fa-IR" sz="1600" dirty="0">
                <a:cs typeface="B Nazanin" pitchFamily="2" charset="-78"/>
              </a:rPr>
              <a:t>دوری از افراط و تفریط در تعیین مهریه   </a:t>
            </a:r>
          </a:p>
          <a:p>
            <a:pPr marL="514350" lvl="0" indent="-514350" algn="r" rtl="1">
              <a:spcBef>
                <a:spcPct val="20000"/>
              </a:spcBef>
              <a:buFont typeface="Arial" pitchFamily="34" charset="0"/>
              <a:buChar char="•"/>
              <a:defRPr/>
            </a:pPr>
            <a:r>
              <a:rPr lang="fa-IR" sz="1600" dirty="0">
                <a:cs typeface="B Nazanin" pitchFamily="2" charset="-78"/>
              </a:rPr>
              <a:t>عدم سختگیری در جهیزیه </a:t>
            </a:r>
          </a:p>
        </p:txBody>
      </p:sp>
    </p:spTree>
    <p:extLst>
      <p:ext uri="{BB962C8B-B14F-4D97-AF65-F5344CB8AC3E}">
        <p14:creationId xmlns:p14="http://schemas.microsoft.com/office/powerpoint/2010/main" val="34787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02082" y="304800"/>
            <a:ext cx="31242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3600" dirty="0" smtClean="0">
                <a:cs typeface="B Homa" pitchFamily="2" charset="-78"/>
              </a:rPr>
              <a:t>3- اجتماعي</a:t>
            </a:r>
            <a:endParaRPr lang="en-US" sz="3600" dirty="0">
              <a:cs typeface="B Homa" pitchFamily="2" charset="-78"/>
            </a:endParaRPr>
          </a:p>
        </p:txBody>
      </p:sp>
      <p:pic>
        <p:nvPicPr>
          <p:cNvPr id="6" name="Picture 2" descr="C:\Users\ghiyasvand\Desktop\png\يبفurl.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5410200" y="4274837"/>
            <a:ext cx="1143000" cy="1135363"/>
          </a:xfrm>
          <a:prstGeom prst="rect">
            <a:avLst/>
          </a:prstGeom>
          <a:noFill/>
        </p:spPr>
      </p:pic>
      <p:sp>
        <p:nvSpPr>
          <p:cNvPr id="7" name="Rectangle 6"/>
          <p:cNvSpPr/>
          <p:nvPr/>
        </p:nvSpPr>
        <p:spPr>
          <a:xfrm>
            <a:off x="2612571" y="1534886"/>
            <a:ext cx="28194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rtl="1"/>
            <a:r>
              <a:rPr lang="fa-IR" sz="3600" dirty="0" smtClean="0">
                <a:solidFill>
                  <a:schemeClr val="accent3">
                    <a:lumMod val="50000"/>
                  </a:schemeClr>
                </a:solidFill>
                <a:cs typeface="B Traffic" pitchFamily="2" charset="-78"/>
              </a:rPr>
              <a:t>سربازي</a:t>
            </a:r>
          </a:p>
        </p:txBody>
      </p:sp>
      <p:pic>
        <p:nvPicPr>
          <p:cNvPr id="2051" name="Picture 3" descr="C:\Users\ebrahimzadeh.m\Desktop\IMG18013619.jpg"/>
          <p:cNvPicPr>
            <a:picLocks noChangeAspect="1" noChangeArrowheads="1"/>
          </p:cNvPicPr>
          <p:nvPr/>
        </p:nvPicPr>
        <p:blipFill>
          <a:blip r:embed="rId3" cstate="print"/>
          <a:srcRect/>
          <a:stretch>
            <a:fillRect/>
          </a:stretch>
        </p:blipFill>
        <p:spPr bwMode="auto">
          <a:xfrm>
            <a:off x="228600" y="4038600"/>
            <a:ext cx="5943600" cy="2643998"/>
          </a:xfrm>
          <a:prstGeom prst="rect">
            <a:avLst/>
          </a:prstGeom>
        </p:spPr>
        <p:style>
          <a:lnRef idx="2">
            <a:schemeClr val="dk1"/>
          </a:lnRef>
          <a:fillRef idx="1">
            <a:schemeClr val="lt1"/>
          </a:fillRef>
          <a:effectRef idx="0">
            <a:schemeClr val="dk1"/>
          </a:effectRef>
          <a:fontRef idx="minor">
            <a:schemeClr val="dk1"/>
          </a:fontRef>
        </p:style>
      </p:pic>
      <p:pic>
        <p:nvPicPr>
          <p:cNvPr id="8" name="Picture 2" descr="C:\Users\ghiyasvand\Desktop\png\يبفurl.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5410200" y="5570237"/>
            <a:ext cx="1143000" cy="1135363"/>
          </a:xfrm>
          <a:prstGeom prst="rect">
            <a:avLst/>
          </a:prstGeom>
          <a:noFill/>
        </p:spPr>
      </p:pic>
      <p:sp>
        <p:nvSpPr>
          <p:cNvPr id="9" name="Rectangle 8"/>
          <p:cNvSpPr/>
          <p:nvPr/>
        </p:nvSpPr>
        <p:spPr>
          <a:xfrm>
            <a:off x="2590800" y="2438400"/>
            <a:ext cx="28194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rtl="1"/>
            <a:r>
              <a:rPr lang="fa-IR" sz="3600" dirty="0" smtClean="0">
                <a:solidFill>
                  <a:schemeClr val="accent3">
                    <a:lumMod val="50000"/>
                  </a:schemeClr>
                </a:solidFill>
                <a:cs typeface="B Traffic" pitchFamily="2" charset="-78"/>
              </a:rPr>
              <a:t>اختلاف سياسي</a:t>
            </a:r>
            <a:endParaRPr lang="en-US" sz="3600" dirty="0" smtClean="0">
              <a:solidFill>
                <a:schemeClr val="accent3">
                  <a:lumMod val="50000"/>
                </a:schemeClr>
              </a:solidFill>
              <a:cs typeface="B Traffic" pitchFamily="2" charset="-78"/>
            </a:endParaRPr>
          </a:p>
        </p:txBody>
      </p:sp>
      <p:sp>
        <p:nvSpPr>
          <p:cNvPr id="10" name="Rectangle 9"/>
          <p:cNvSpPr/>
          <p:nvPr/>
        </p:nvSpPr>
        <p:spPr>
          <a:xfrm rot="16200000">
            <a:off x="6263640" y="3265738"/>
            <a:ext cx="4724400" cy="1088524"/>
          </a:xfrm>
          <a:prstGeom prst="rect">
            <a:avLst/>
          </a:prstGeom>
          <a:solidFill>
            <a:srgbClr val="08DBF8"/>
          </a:solidFill>
          <a:ln>
            <a:noFill/>
          </a:ln>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fontAlgn="base">
              <a:spcBef>
                <a:spcPct val="0"/>
              </a:spcBef>
              <a:spcAft>
                <a:spcPct val="0"/>
              </a:spcAft>
            </a:pPr>
            <a:r>
              <a:rPr lang="fa-IR" sz="4400" dirty="0" smtClean="0">
                <a:solidFill>
                  <a:schemeClr val="tx1"/>
                </a:solidFill>
                <a:latin typeface="Arial" pitchFamily="34" charset="0"/>
                <a:cs typeface="B Homa" pitchFamily="2" charset="-78"/>
              </a:rPr>
              <a:t>موانع ازدواج</a:t>
            </a:r>
            <a:endParaRPr lang="fa-IR" sz="4400" dirty="0">
              <a:solidFill>
                <a:schemeClr val="tx1"/>
              </a:solidFill>
              <a:latin typeface="Arial" pitchFamily="34"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style.rotation</p:attrName>
                                        </p:attrNameLst>
                                      </p:cBhvr>
                                      <p:tavLst>
                                        <p:tav tm="0">
                                          <p:val>
                                            <p:fltVal val="360"/>
                                          </p:val>
                                        </p:tav>
                                        <p:tav tm="100000">
                                          <p:val>
                                            <p:fltVal val="0"/>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 calcmode="lin" valueType="num">
                                      <p:cBhvr>
                                        <p:cTn id="35" dur="500" fill="hold"/>
                                        <p:tgtEl>
                                          <p:spTgt spid="2051"/>
                                        </p:tgtEl>
                                        <p:attrNameLst>
                                          <p:attrName>ppt_w</p:attrName>
                                        </p:attrNameLst>
                                      </p:cBhvr>
                                      <p:tavLst>
                                        <p:tav tm="0">
                                          <p:val>
                                            <p:fltVal val="0"/>
                                          </p:val>
                                        </p:tav>
                                        <p:tav tm="100000">
                                          <p:val>
                                            <p:strVal val="#ppt_w"/>
                                          </p:val>
                                        </p:tav>
                                      </p:tavLst>
                                    </p:anim>
                                    <p:anim calcmode="lin" valueType="num">
                                      <p:cBhvr>
                                        <p:cTn id="36" dur="500" fill="hold"/>
                                        <p:tgtEl>
                                          <p:spTgt spid="20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7950" y="357166"/>
            <a:ext cx="9036050" cy="66010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sp>
        <p:nvSpPr>
          <p:cNvPr id="4" name="Content Placeholder 2"/>
          <p:cNvSpPr txBox="1">
            <a:spLocks/>
          </p:cNvSpPr>
          <p:nvPr/>
        </p:nvSpPr>
        <p:spPr>
          <a:xfrm>
            <a:off x="71406" y="1428736"/>
            <a:ext cx="8715436" cy="2000264"/>
          </a:xfrm>
          <a:prstGeom prst="rect">
            <a:avLst/>
          </a:prstGeom>
        </p:spPr>
        <p:txBody>
          <a:bodyPr/>
          <a:lstStyle/>
          <a:p>
            <a:pPr marL="514350" lvl="0" indent="-514350" algn="r" rtl="1">
              <a:spcBef>
                <a:spcPct val="20000"/>
              </a:spcBef>
              <a:buFont typeface="Arial" pitchFamily="34" charset="0"/>
              <a:buChar char="•"/>
              <a:defRPr/>
            </a:pPr>
            <a:endParaRPr lang="fa-IR" sz="2400" b="1" dirty="0" smtClean="0">
              <a:cs typeface="B Nazanin" pitchFamily="2" charset="-78"/>
            </a:endParaRPr>
          </a:p>
        </p:txBody>
      </p:sp>
      <p:pic>
        <p:nvPicPr>
          <p:cNvPr id="6" name="Picture 5" descr="Untitled - 6.png"/>
          <p:cNvPicPr>
            <a:picLocks noChangeAspect="1"/>
          </p:cNvPicPr>
          <p:nvPr/>
        </p:nvPicPr>
        <p:blipFill>
          <a:blip r:embed="rId2" cstate="print"/>
          <a:stretch>
            <a:fillRect/>
          </a:stretch>
        </p:blipFill>
        <p:spPr>
          <a:xfrm>
            <a:off x="6552610" y="3143248"/>
            <a:ext cx="2591390" cy="3714752"/>
          </a:xfrm>
          <a:prstGeom prst="rect">
            <a:avLst/>
          </a:prstGeom>
        </p:spPr>
      </p:pic>
      <p:pic>
        <p:nvPicPr>
          <p:cNvPr id="7" name="Picture 6" descr="Untitled - 5.png"/>
          <p:cNvPicPr>
            <a:picLocks noChangeAspect="1"/>
          </p:cNvPicPr>
          <p:nvPr/>
        </p:nvPicPr>
        <p:blipFill>
          <a:blip r:embed="rId3" cstate="print"/>
          <a:stretch>
            <a:fillRect/>
          </a:stretch>
        </p:blipFill>
        <p:spPr>
          <a:xfrm>
            <a:off x="1919809" y="3286124"/>
            <a:ext cx="2796617" cy="3714752"/>
          </a:xfrm>
          <a:prstGeom prst="rect">
            <a:avLst/>
          </a:prstGeom>
        </p:spPr>
      </p:pic>
      <p:sp>
        <p:nvSpPr>
          <p:cNvPr id="2" name="24-Point Star 1"/>
          <p:cNvSpPr/>
          <p:nvPr/>
        </p:nvSpPr>
        <p:spPr>
          <a:xfrm>
            <a:off x="2438400" y="330759"/>
            <a:ext cx="3124200" cy="1373017"/>
          </a:xfrm>
          <a:prstGeom prst="star24">
            <a:avLst/>
          </a:prstGeom>
        </p:spPr>
        <p:style>
          <a:lnRef idx="3">
            <a:schemeClr val="lt1"/>
          </a:lnRef>
          <a:fillRef idx="1">
            <a:schemeClr val="accent3"/>
          </a:fillRef>
          <a:effectRef idx="1">
            <a:schemeClr val="accent3"/>
          </a:effectRef>
          <a:fontRef idx="minor">
            <a:schemeClr val="lt1"/>
          </a:fontRef>
        </p:style>
        <p:txBody>
          <a:bodyPr rtlCol="1" anchor="ctr"/>
          <a:lstStyle/>
          <a:p>
            <a:pPr lvl="0" algn="ctr"/>
            <a:r>
              <a:rPr lang="fa-IR" dirty="0" smtClean="0">
                <a:solidFill>
                  <a:schemeClr val="bg1"/>
                </a:solidFill>
                <a:latin typeface="+mj-lt"/>
                <a:ea typeface="+mj-ea"/>
                <a:cs typeface="B Nazanin" pitchFamily="2" charset="-78"/>
              </a:rPr>
              <a:t>راه حل خدمت </a:t>
            </a:r>
            <a:r>
              <a:rPr lang="fa-IR" dirty="0">
                <a:solidFill>
                  <a:schemeClr val="bg1"/>
                </a:solidFill>
                <a:latin typeface="+mj-lt"/>
                <a:ea typeface="+mj-ea"/>
                <a:cs typeface="B Nazanin" pitchFamily="2" charset="-78"/>
              </a:rPr>
              <a:t>سربازی </a:t>
            </a:r>
            <a:endParaRPr lang="en-US" dirty="0">
              <a:solidFill>
                <a:schemeClr val="bg1"/>
              </a:solidFill>
              <a:latin typeface="+mj-lt"/>
              <a:ea typeface="+mj-ea"/>
              <a:cs typeface="B Nazanin" pitchFamily="2" charset="-78"/>
            </a:endParaRPr>
          </a:p>
          <a:p>
            <a:pPr algn="ctr"/>
            <a:endParaRPr lang="fa-IR" dirty="0"/>
          </a:p>
        </p:txBody>
      </p:sp>
      <p:sp>
        <p:nvSpPr>
          <p:cNvPr id="8" name="Horizontal Scroll 7"/>
          <p:cNvSpPr/>
          <p:nvPr/>
        </p:nvSpPr>
        <p:spPr>
          <a:xfrm>
            <a:off x="-76200" y="1703776"/>
            <a:ext cx="8705346" cy="1439472"/>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514350" lvl="0" indent="-514350" algn="r" rtl="1">
              <a:spcBef>
                <a:spcPct val="20000"/>
              </a:spcBef>
              <a:buFont typeface="Arial" pitchFamily="34" charset="0"/>
              <a:buChar char="•"/>
              <a:defRPr/>
            </a:pPr>
            <a:r>
              <a:rPr lang="fa-IR" sz="2000" b="1" dirty="0">
                <a:cs typeface="B Nazanin" pitchFamily="2" charset="-78"/>
              </a:rPr>
              <a:t>خدمت سربازی مانعی برای ازدواج محسوب نمی شود.</a:t>
            </a:r>
          </a:p>
          <a:p>
            <a:pPr marL="514350" lvl="0" indent="-514350" algn="r" rtl="1">
              <a:spcBef>
                <a:spcPct val="20000"/>
              </a:spcBef>
              <a:buFont typeface="Arial" pitchFamily="34" charset="0"/>
              <a:buChar char="•"/>
              <a:defRPr/>
            </a:pPr>
            <a:r>
              <a:rPr lang="fa-IR" sz="2000" b="1" dirty="0">
                <a:cs typeface="B Nazanin" pitchFamily="2" charset="-78"/>
              </a:rPr>
              <a:t>با حمایت والدین میتوان به راحتی دوره کوتاه سربازی را گذراند.</a:t>
            </a:r>
          </a:p>
          <a:p>
            <a:pPr marL="514350" lvl="0" indent="-514350" algn="r" rtl="1">
              <a:spcBef>
                <a:spcPct val="20000"/>
              </a:spcBef>
              <a:buFont typeface="Arial" pitchFamily="34" charset="0"/>
              <a:buChar char="•"/>
              <a:defRPr/>
            </a:pPr>
            <a:r>
              <a:rPr lang="fa-IR" sz="2000" b="1" dirty="0">
                <a:cs typeface="B Nazanin" pitchFamily="2" charset="-78"/>
              </a:rPr>
              <a:t>می توان با توافق طرفین مراسم عروسی را تا پایان سربازی به تعویق انداخت. </a:t>
            </a:r>
          </a:p>
        </p:txBody>
      </p:sp>
    </p:spTree>
    <p:extLst>
      <p:ext uri="{BB962C8B-B14F-4D97-AF65-F5344CB8AC3E}">
        <p14:creationId xmlns:p14="http://schemas.microsoft.com/office/powerpoint/2010/main" val="380919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52600" y="340006"/>
            <a:ext cx="6503934" cy="66010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sp>
        <p:nvSpPr>
          <p:cNvPr id="2" name="Rounded Rectangle 1"/>
          <p:cNvSpPr/>
          <p:nvPr/>
        </p:nvSpPr>
        <p:spPr>
          <a:xfrm>
            <a:off x="1066800" y="1828800"/>
            <a:ext cx="6781800" cy="266700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marL="514350" lvl="0" indent="-514350" algn="just" rtl="1">
              <a:spcBef>
                <a:spcPct val="20000"/>
              </a:spcBef>
              <a:buFont typeface="Arial" pitchFamily="34" charset="0"/>
              <a:buChar char="•"/>
              <a:defRPr/>
            </a:pPr>
            <a:r>
              <a:rPr lang="fa-IR" b="1" dirty="0">
                <a:cs typeface="B Nazanin" pitchFamily="2" charset="-78"/>
              </a:rPr>
              <a:t>اختلاف در ایده های سیاسی مانع ازدواج نیست، اگر :</a:t>
            </a:r>
          </a:p>
          <a:p>
            <a:pPr marL="514350" lvl="0" indent="-514350" algn="just" rtl="1">
              <a:spcBef>
                <a:spcPct val="20000"/>
              </a:spcBef>
              <a:buFont typeface="Arial" pitchFamily="34" charset="0"/>
              <a:buChar char="•"/>
              <a:defRPr/>
            </a:pPr>
            <a:r>
              <a:rPr lang="fa-IR" b="1" dirty="0">
                <a:cs typeface="B Nazanin" pitchFamily="2" charset="-78"/>
              </a:rPr>
              <a:t>دختر و پسر در کلیات اعتقادات سیاسی اختلاف نداشته باشند </a:t>
            </a:r>
          </a:p>
          <a:p>
            <a:pPr marL="514350" lvl="0" indent="-514350" algn="just" rtl="1">
              <a:spcBef>
                <a:spcPct val="20000"/>
              </a:spcBef>
              <a:buFont typeface="Arial" pitchFamily="34" charset="0"/>
              <a:buChar char="•"/>
              <a:defRPr/>
            </a:pPr>
            <a:r>
              <a:rPr lang="fa-IR" b="1" dirty="0">
                <a:cs typeface="B Nazanin" pitchFamily="2" charset="-78"/>
              </a:rPr>
              <a:t>هردو یا یکی از آنها تعصب سیاسی نداشته باشد </a:t>
            </a:r>
          </a:p>
          <a:p>
            <a:pPr marL="514350" lvl="0" indent="-514350" algn="just" rtl="1">
              <a:spcBef>
                <a:spcPct val="20000"/>
              </a:spcBef>
              <a:buFont typeface="Arial" pitchFamily="34" charset="0"/>
              <a:buChar char="•"/>
              <a:defRPr/>
            </a:pPr>
            <a:r>
              <a:rPr lang="fa-IR" b="1" dirty="0">
                <a:cs typeface="B Nazanin" pitchFamily="2" charset="-78"/>
              </a:rPr>
              <a:t>دیدگاه سیاسی خود را با مسائل زندگی در نیامیزند </a:t>
            </a:r>
          </a:p>
          <a:p>
            <a:pPr marL="514350" lvl="0" indent="-514350" algn="just" rtl="1">
              <a:spcBef>
                <a:spcPct val="20000"/>
              </a:spcBef>
              <a:buFont typeface="Arial" pitchFamily="34" charset="0"/>
              <a:buChar char="•"/>
              <a:defRPr/>
            </a:pPr>
            <a:r>
              <a:rPr lang="fa-IR" b="1" dirty="0">
                <a:cs typeface="B Nazanin" pitchFamily="2" charset="-78"/>
              </a:rPr>
              <a:t> </a:t>
            </a:r>
          </a:p>
        </p:txBody>
      </p:sp>
      <p:sp>
        <p:nvSpPr>
          <p:cNvPr id="5" name="Oval 4"/>
          <p:cNvSpPr/>
          <p:nvPr/>
        </p:nvSpPr>
        <p:spPr>
          <a:xfrm>
            <a:off x="2971800" y="533400"/>
            <a:ext cx="3048000" cy="9144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lvl="0" algn="r" rtl="1">
              <a:spcBef>
                <a:spcPct val="0"/>
              </a:spcBef>
              <a:defRPr/>
            </a:pPr>
            <a:r>
              <a:rPr lang="fa-IR" dirty="0" smtClean="0">
                <a:solidFill>
                  <a:srgbClr val="FF0000"/>
                </a:solidFill>
                <a:cs typeface="B Nazanin" pitchFamily="2" charset="-78"/>
              </a:rPr>
              <a:t>راه حل اختلاف </a:t>
            </a:r>
            <a:r>
              <a:rPr lang="fa-IR" dirty="0">
                <a:solidFill>
                  <a:srgbClr val="FF0000"/>
                </a:solidFill>
                <a:cs typeface="B Nazanin" pitchFamily="2" charset="-78"/>
              </a:rPr>
              <a:t>نظر سياسی </a:t>
            </a:r>
            <a:r>
              <a:rPr lang="fa-IR" dirty="0" smtClean="0">
                <a:solidFill>
                  <a:srgbClr val="FF0000"/>
                </a:solidFill>
                <a:cs typeface="B Nazanin" pitchFamily="2" charset="-78"/>
              </a:rPr>
              <a:t> </a:t>
            </a:r>
            <a:endParaRPr lang="en-US" dirty="0">
              <a:solidFill>
                <a:srgbClr val="FF0000"/>
              </a:solidFill>
              <a:cs typeface="B Nazanin" pitchFamily="2" charset="-78"/>
            </a:endParaRPr>
          </a:p>
        </p:txBody>
      </p:sp>
    </p:spTree>
    <p:extLst>
      <p:ext uri="{BB962C8B-B14F-4D97-AF65-F5344CB8AC3E}">
        <p14:creationId xmlns:p14="http://schemas.microsoft.com/office/powerpoint/2010/main" val="490366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ghiyasvand\Desktop\png\يبفurl.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2286000" y="1371600"/>
            <a:ext cx="4114800" cy="4087307"/>
          </a:xfrm>
          <a:prstGeom prst="rect">
            <a:avLst/>
          </a:prstGeom>
          <a:noFill/>
        </p:spPr>
      </p:pic>
      <p:graphicFrame>
        <p:nvGraphicFramePr>
          <p:cNvPr id="4" name="Diagram 3"/>
          <p:cNvGraphicFramePr/>
          <p:nvPr>
            <p:extLst>
              <p:ext uri="{D42A27DB-BD31-4B8C-83A1-F6EECF244321}">
                <p14:modId xmlns:p14="http://schemas.microsoft.com/office/powerpoint/2010/main" val="2032456819"/>
              </p:ext>
            </p:extLst>
          </p:nvPr>
        </p:nvGraphicFramePr>
        <p:xfrm>
          <a:off x="76200" y="381000"/>
          <a:ext cx="85344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rot="16200000">
            <a:off x="6263640" y="3265738"/>
            <a:ext cx="4724400" cy="1088524"/>
          </a:xfrm>
          <a:prstGeom prst="rect">
            <a:avLst/>
          </a:prstGeom>
          <a:solidFill>
            <a:srgbClr val="08DBF8"/>
          </a:solidFill>
          <a:ln>
            <a:noFill/>
          </a:ln>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fontAlgn="base">
              <a:spcBef>
                <a:spcPct val="0"/>
              </a:spcBef>
              <a:spcAft>
                <a:spcPct val="0"/>
              </a:spcAft>
            </a:pPr>
            <a:r>
              <a:rPr lang="fa-IR" sz="4400" dirty="0" smtClean="0">
                <a:solidFill>
                  <a:schemeClr val="tx1"/>
                </a:solidFill>
                <a:latin typeface="Arial" pitchFamily="34" charset="0"/>
                <a:cs typeface="B Homa" pitchFamily="2" charset="-78"/>
              </a:rPr>
              <a:t>موانع ازدواج</a:t>
            </a:r>
            <a:endParaRPr lang="fa-IR" sz="4400" dirty="0">
              <a:solidFill>
                <a:schemeClr val="tx1"/>
              </a:solidFill>
              <a:latin typeface="Arial" pitchFamily="34"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par>
                                <p:cTn id="11" presetID="8" presetClass="emph" presetSubtype="0" fill="hold" nodeType="withEffect">
                                  <p:stCondLst>
                                    <p:cond delay="0"/>
                                  </p:stCondLst>
                                  <p:childTnLst>
                                    <p:animRot by="21600000">
                                      <p:cBhvr>
                                        <p:cTn id="12" dur="1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7950" y="357166"/>
            <a:ext cx="9036050" cy="66010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mj-lt"/>
              <a:ea typeface="+mj-ea"/>
              <a:cs typeface="MRT_SS Three" panose="00000400000000000000" pitchFamily="2" charset="-78"/>
            </a:endParaRPr>
          </a:p>
        </p:txBody>
      </p:sp>
      <p:pic>
        <p:nvPicPr>
          <p:cNvPr id="2050" name="Picture 2" descr="I:\danesh\archiv\graphic\8661411418615726170170219691491214714755.jpg"/>
          <p:cNvPicPr>
            <a:picLocks noChangeAspect="1" noChangeArrowheads="1"/>
          </p:cNvPicPr>
          <p:nvPr/>
        </p:nvPicPr>
        <p:blipFill>
          <a:blip r:embed="rId2" cstate="print"/>
          <a:srcRect/>
          <a:stretch>
            <a:fillRect/>
          </a:stretch>
        </p:blipFill>
        <p:spPr bwMode="auto">
          <a:xfrm>
            <a:off x="0" y="4876800"/>
            <a:ext cx="3907769" cy="1743112"/>
          </a:xfrm>
          <a:prstGeom prst="rect">
            <a:avLst/>
          </a:prstGeom>
          <a:noFill/>
        </p:spPr>
      </p:pic>
      <p:sp>
        <p:nvSpPr>
          <p:cNvPr id="6" name="Content Placeholder 2"/>
          <p:cNvSpPr txBox="1">
            <a:spLocks/>
          </p:cNvSpPr>
          <p:nvPr/>
        </p:nvSpPr>
        <p:spPr>
          <a:xfrm>
            <a:off x="4000496" y="1428736"/>
            <a:ext cx="5000660" cy="4071966"/>
          </a:xfrm>
          <a:prstGeom prst="rect">
            <a:avLst/>
          </a:prstGeom>
        </p:spPr>
        <p:txBody>
          <a:bodyPr/>
          <a:lstStyle/>
          <a:p>
            <a:pPr marL="514350" lvl="0" indent="-514350" algn="just" rtl="1">
              <a:spcBef>
                <a:spcPct val="20000"/>
              </a:spcBef>
              <a:buFont typeface="Arial" pitchFamily="34" charset="0"/>
              <a:buChar char="•"/>
              <a:defRPr/>
            </a:pPr>
            <a:endParaRPr lang="fa-IR" sz="2400" b="1" dirty="0" smtClean="0">
              <a:cs typeface="B Nazanin" pitchFamily="2" charset="-78"/>
            </a:endParaRPr>
          </a:p>
        </p:txBody>
      </p:sp>
      <p:sp>
        <p:nvSpPr>
          <p:cNvPr id="2" name="32-Point Star 1"/>
          <p:cNvSpPr/>
          <p:nvPr/>
        </p:nvSpPr>
        <p:spPr>
          <a:xfrm>
            <a:off x="2362200" y="152401"/>
            <a:ext cx="4267200" cy="992016"/>
          </a:xfrm>
          <a:prstGeom prst="star32">
            <a:avLst/>
          </a:prstGeom>
        </p:spPr>
        <p:style>
          <a:lnRef idx="1">
            <a:schemeClr val="accent5"/>
          </a:lnRef>
          <a:fillRef idx="2">
            <a:schemeClr val="accent5"/>
          </a:fillRef>
          <a:effectRef idx="1">
            <a:schemeClr val="accent5"/>
          </a:effectRef>
          <a:fontRef idx="minor">
            <a:schemeClr val="dk1"/>
          </a:fontRef>
        </p:style>
        <p:txBody>
          <a:bodyPr rtlCol="1" anchor="ctr"/>
          <a:lstStyle/>
          <a:p>
            <a:pPr lvl="0" algn="r" rtl="1"/>
            <a:r>
              <a:rPr lang="fa-IR" sz="2000" b="1" dirty="0" smtClean="0">
                <a:solidFill>
                  <a:schemeClr val="tx1"/>
                </a:solidFill>
                <a:latin typeface="+mj-lt"/>
                <a:ea typeface="+mj-ea"/>
                <a:cs typeface="B Homa" pitchFamily="2" charset="-78"/>
              </a:rPr>
              <a:t>راه حل طلاق </a:t>
            </a:r>
            <a:r>
              <a:rPr lang="fa-IR" sz="2000" b="1" dirty="0">
                <a:solidFill>
                  <a:schemeClr val="tx1"/>
                </a:solidFill>
                <a:latin typeface="+mj-lt"/>
                <a:ea typeface="+mj-ea"/>
                <a:cs typeface="B Homa" pitchFamily="2" charset="-78"/>
              </a:rPr>
              <a:t>پدر و مادر </a:t>
            </a:r>
            <a:endParaRPr lang="en-US" sz="2000" b="1" dirty="0">
              <a:solidFill>
                <a:schemeClr val="tx1"/>
              </a:solidFill>
              <a:latin typeface="+mj-lt"/>
              <a:ea typeface="+mj-ea"/>
              <a:cs typeface="B Homa" pitchFamily="2" charset="-78"/>
            </a:endParaRPr>
          </a:p>
          <a:p>
            <a:pPr algn="ctr"/>
            <a:endParaRPr lang="fa-IR" dirty="0"/>
          </a:p>
        </p:txBody>
      </p:sp>
      <p:sp>
        <p:nvSpPr>
          <p:cNvPr id="7" name="Horizontal Scroll 6"/>
          <p:cNvSpPr/>
          <p:nvPr/>
        </p:nvSpPr>
        <p:spPr>
          <a:xfrm>
            <a:off x="-53898" y="1144417"/>
            <a:ext cx="8705346" cy="3884783"/>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514350" lvl="0" indent="-514350" algn="just" rtl="1">
              <a:spcBef>
                <a:spcPct val="20000"/>
              </a:spcBef>
              <a:buFont typeface="Arial" pitchFamily="34" charset="0"/>
              <a:buChar char="•"/>
              <a:defRPr/>
            </a:pPr>
            <a:r>
              <a:rPr lang="fa-IR" sz="2000" b="1" dirty="0">
                <a:cs typeface="B Nazanin" pitchFamily="2" charset="-78"/>
              </a:rPr>
              <a:t>در برخورد با فرزندان طلاق باید فرایند تحقیق مانند دیگران صورت گیرد .</a:t>
            </a:r>
          </a:p>
          <a:p>
            <a:pPr marL="514350" lvl="0" indent="-514350" algn="just" rtl="1">
              <a:spcBef>
                <a:spcPct val="20000"/>
              </a:spcBef>
              <a:buFont typeface="Arial" pitchFamily="34" charset="0"/>
              <a:buChar char="•"/>
              <a:defRPr/>
            </a:pPr>
            <a:endParaRPr lang="fa-IR" sz="2000" b="1" dirty="0">
              <a:cs typeface="B Nazanin" pitchFamily="2" charset="-78"/>
            </a:endParaRPr>
          </a:p>
          <a:p>
            <a:pPr marL="514350" lvl="0" indent="-514350" algn="just" rtl="1">
              <a:spcBef>
                <a:spcPct val="20000"/>
              </a:spcBef>
              <a:buFont typeface="Arial" pitchFamily="34" charset="0"/>
              <a:buChar char="•"/>
              <a:defRPr/>
            </a:pPr>
            <a:r>
              <a:rPr lang="fa-IR" sz="2000" b="1" dirty="0">
                <a:cs typeface="B Nazanin" pitchFamily="2" charset="-78"/>
              </a:rPr>
              <a:t>در جلسه خواستگاری دلایل طلاق والدین برای طرف مقابل توضیح داده شود .</a:t>
            </a:r>
          </a:p>
          <a:p>
            <a:pPr marL="514350" lvl="0" indent="-514350" algn="just" rtl="1">
              <a:spcBef>
                <a:spcPct val="20000"/>
              </a:spcBef>
              <a:buFont typeface="Arial" pitchFamily="34" charset="0"/>
              <a:buChar char="•"/>
              <a:defRPr/>
            </a:pPr>
            <a:endParaRPr lang="fa-IR" sz="2000" b="1" dirty="0">
              <a:cs typeface="B Nazanin" pitchFamily="2" charset="-78"/>
            </a:endParaRPr>
          </a:p>
          <a:p>
            <a:pPr marL="514350" lvl="0" indent="-514350" algn="just" rtl="1">
              <a:spcBef>
                <a:spcPct val="20000"/>
              </a:spcBef>
              <a:buFont typeface="Arial" pitchFamily="34" charset="0"/>
              <a:buChar char="•"/>
              <a:defRPr/>
            </a:pPr>
            <a:r>
              <a:rPr lang="fa-IR" sz="2000" b="1" dirty="0">
                <a:cs typeface="B Nazanin" pitchFamily="2" charset="-78"/>
              </a:rPr>
              <a:t>از پدر مادر جدا شده خواسته شود به خاطر آینده فرزندشان در جلسه خواستگاری حضور داشته باشند .</a:t>
            </a:r>
          </a:p>
          <a:p>
            <a:pPr marL="514350" lvl="0" indent="-514350" algn="just" rtl="1">
              <a:spcBef>
                <a:spcPct val="20000"/>
              </a:spcBef>
              <a:buFont typeface="Arial" pitchFamily="34" charset="0"/>
              <a:buChar char="•"/>
              <a:defRPr/>
            </a:pPr>
            <a:endParaRPr lang="fa-IR" sz="2000" b="1" dirty="0">
              <a:cs typeface="B Nazanin" pitchFamily="2" charset="-78"/>
            </a:endParaRPr>
          </a:p>
          <a:p>
            <a:pPr marL="514350" lvl="0" indent="-514350" algn="just" rtl="1">
              <a:spcBef>
                <a:spcPct val="20000"/>
              </a:spcBef>
              <a:buFont typeface="Arial" pitchFamily="34" charset="0"/>
              <a:buChar char="•"/>
              <a:defRPr/>
            </a:pPr>
            <a:r>
              <a:rPr lang="fa-IR" sz="2000" b="1" dirty="0">
                <a:cs typeface="B Nazanin" pitchFamily="2" charset="-78"/>
              </a:rPr>
              <a:t>از مشورت و کمک ناپدری یا نامادری استفاده شود </a:t>
            </a:r>
          </a:p>
        </p:txBody>
      </p:sp>
    </p:spTree>
    <p:extLst>
      <p:ext uri="{BB962C8B-B14F-4D97-AF65-F5344CB8AC3E}">
        <p14:creationId xmlns:p14="http://schemas.microsoft.com/office/powerpoint/2010/main" val="146254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3568" y="260648"/>
            <a:ext cx="7500958" cy="66010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fa-IR" sz="3600" b="0" i="0" u="none" strike="noStrike" kern="1200" cap="none" spc="0" normalizeH="0" baseline="0" noProof="0" dirty="0" smtClean="0">
              <a:ln>
                <a:noFill/>
              </a:ln>
              <a:solidFill>
                <a:srgbClr val="FF0000"/>
              </a:solidFill>
              <a:effectLst/>
              <a:uLnTx/>
              <a:uFillTx/>
              <a:latin typeface="+mj-lt"/>
              <a:ea typeface="+mj-ea"/>
              <a:cs typeface="MRT_SS Three" panose="00000400000000000000" pitchFamily="2" charset="-78"/>
            </a:endParaRPr>
          </a:p>
        </p:txBody>
      </p:sp>
      <p:sp>
        <p:nvSpPr>
          <p:cNvPr id="4" name="Content Placeholder 2"/>
          <p:cNvSpPr txBox="1">
            <a:spLocks/>
          </p:cNvSpPr>
          <p:nvPr/>
        </p:nvSpPr>
        <p:spPr>
          <a:xfrm>
            <a:off x="76329" y="1916832"/>
            <a:ext cx="8715436" cy="4071966"/>
          </a:xfrm>
          <a:prstGeom prst="rect">
            <a:avLst/>
          </a:prstGeom>
        </p:spPr>
        <p:txBody>
          <a:bodyPr/>
          <a:lstStyle/>
          <a:p>
            <a:pPr marL="514350" lvl="0" indent="-514350" algn="just" rtl="1">
              <a:spcBef>
                <a:spcPct val="20000"/>
              </a:spcBef>
              <a:buFont typeface="Arial" pitchFamily="34" charset="0"/>
              <a:buChar char="•"/>
              <a:defRPr/>
            </a:pPr>
            <a:endParaRPr lang="fa-IR" sz="3200" b="1" dirty="0" smtClean="0">
              <a:cs typeface="B Nazanin"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3" y="1066800"/>
            <a:ext cx="4104455" cy="1828800"/>
          </a:xfrm>
          <a:prstGeom prst="rect">
            <a:avLst/>
          </a:prstGeom>
          <a:ln>
            <a:noFill/>
          </a:ln>
          <a:effectLst>
            <a:softEdge rad="112500"/>
          </a:effectLst>
        </p:spPr>
      </p:pic>
      <p:sp>
        <p:nvSpPr>
          <p:cNvPr id="5" name="Horizontal Scroll 4"/>
          <p:cNvSpPr/>
          <p:nvPr/>
        </p:nvSpPr>
        <p:spPr>
          <a:xfrm>
            <a:off x="0" y="2514600"/>
            <a:ext cx="8705346" cy="41910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514350" lvl="0" indent="-514350" algn="just" rtl="1">
              <a:lnSpc>
                <a:spcPct val="200000"/>
              </a:lnSpc>
              <a:spcBef>
                <a:spcPct val="20000"/>
              </a:spcBef>
              <a:buFont typeface="Arial" pitchFamily="34" charset="0"/>
              <a:buChar char="•"/>
              <a:defRPr/>
            </a:pPr>
            <a:r>
              <a:rPr lang="fa-IR" sz="2000" b="1" dirty="0">
                <a:cs typeface="B Nazanin" pitchFamily="2" charset="-78"/>
              </a:rPr>
              <a:t>نیاز بیشتری به توجه عاطفی دارد </a:t>
            </a:r>
          </a:p>
          <a:p>
            <a:pPr marL="514350" lvl="0" indent="-514350" algn="just" rtl="1">
              <a:lnSpc>
                <a:spcPct val="200000"/>
              </a:lnSpc>
              <a:spcBef>
                <a:spcPct val="20000"/>
              </a:spcBef>
              <a:buFont typeface="Arial" pitchFamily="34" charset="0"/>
              <a:buChar char="•"/>
              <a:defRPr/>
            </a:pPr>
            <a:r>
              <a:rPr lang="fa-IR" sz="2000" b="1" dirty="0">
                <a:cs typeface="B Nazanin" pitchFamily="2" charset="-78"/>
              </a:rPr>
              <a:t>با او مدارا شود </a:t>
            </a:r>
          </a:p>
          <a:p>
            <a:pPr marL="514350" lvl="0" indent="-514350" algn="r" rtl="1">
              <a:lnSpc>
                <a:spcPct val="200000"/>
              </a:lnSpc>
              <a:spcBef>
                <a:spcPct val="20000"/>
              </a:spcBef>
              <a:buFont typeface="Arial" pitchFamily="34" charset="0"/>
              <a:buChar char="•"/>
              <a:defRPr/>
            </a:pPr>
            <a:r>
              <a:rPr lang="fa-IR" sz="2000" b="1" dirty="0">
                <a:cs typeface="B Nazanin" pitchFamily="2" charset="-78"/>
              </a:rPr>
              <a:t>ممکن است به دلیل فقدان الگوی </a:t>
            </a:r>
            <a:r>
              <a:rPr lang="fa-IR" sz="2000" b="1" dirty="0" smtClean="0">
                <a:cs typeface="B Nazanin" pitchFamily="2" charset="-78"/>
              </a:rPr>
              <a:t>پدارانه یا </a:t>
            </a:r>
            <a:r>
              <a:rPr lang="fa-IR" sz="2000" b="1" dirty="0">
                <a:cs typeface="B Nazanin" pitchFamily="2" charset="-78"/>
              </a:rPr>
              <a:t>مادرانه ، همسر نیاز به زمان بیشتری </a:t>
            </a:r>
            <a:endParaRPr lang="en-US" sz="2000" b="1" dirty="0">
              <a:cs typeface="B Nazanin" pitchFamily="2" charset="-78"/>
            </a:endParaRPr>
          </a:p>
          <a:p>
            <a:pPr lvl="0" algn="r" rtl="1">
              <a:lnSpc>
                <a:spcPct val="200000"/>
              </a:lnSpc>
              <a:spcBef>
                <a:spcPct val="20000"/>
              </a:spcBef>
              <a:defRPr/>
            </a:pPr>
            <a:r>
              <a:rPr lang="en-US" sz="2000" b="1" dirty="0">
                <a:cs typeface="B Nazanin" pitchFamily="2" charset="-78"/>
              </a:rPr>
              <a:t>       </a:t>
            </a:r>
            <a:r>
              <a:rPr lang="fa-IR" sz="2000" b="1" dirty="0">
                <a:cs typeface="B Nazanin" pitchFamily="2" charset="-78"/>
              </a:rPr>
              <a:t>داشته باشد تا نقش مردانه یا زنانه را به خوبی ایفا نماید . </a:t>
            </a:r>
          </a:p>
        </p:txBody>
      </p:sp>
      <p:sp>
        <p:nvSpPr>
          <p:cNvPr id="6" name="32-Point Star 5"/>
          <p:cNvSpPr/>
          <p:nvPr/>
        </p:nvSpPr>
        <p:spPr>
          <a:xfrm>
            <a:off x="4067942" y="381000"/>
            <a:ext cx="3323458" cy="1454150"/>
          </a:xfrm>
          <a:prstGeom prst="star32">
            <a:avLst/>
          </a:prstGeom>
        </p:spPr>
        <p:style>
          <a:lnRef idx="1">
            <a:schemeClr val="accent3"/>
          </a:lnRef>
          <a:fillRef idx="2">
            <a:schemeClr val="accent3"/>
          </a:fillRef>
          <a:effectRef idx="1">
            <a:schemeClr val="accent3"/>
          </a:effectRef>
          <a:fontRef idx="minor">
            <a:schemeClr val="dk1"/>
          </a:fontRef>
        </p:style>
        <p:txBody>
          <a:bodyPr rtlCol="1" anchor="ctr"/>
          <a:lstStyle/>
          <a:p>
            <a:pPr lvl="0" algn="ctr"/>
            <a:r>
              <a:rPr lang="fa-IR" sz="2000" dirty="0">
                <a:solidFill>
                  <a:schemeClr val="tx1"/>
                </a:solidFill>
                <a:latin typeface="+mj-lt"/>
                <a:ea typeface="+mj-ea"/>
                <a:cs typeface="B Homa" pitchFamily="2" charset="-78"/>
              </a:rPr>
              <a:t>ازدواج با فرزند تک سرپرست </a:t>
            </a:r>
          </a:p>
          <a:p>
            <a:pPr algn="ctr"/>
            <a:endParaRPr lang="fa-IR" dirty="0"/>
          </a:p>
        </p:txBody>
      </p:sp>
    </p:spTree>
    <p:extLst>
      <p:ext uri="{BB962C8B-B14F-4D97-AF65-F5344CB8AC3E}">
        <p14:creationId xmlns:p14="http://schemas.microsoft.com/office/powerpoint/2010/main" val="3384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ghiyasvand\Desktop\png\يبفurl.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990600" y="3505200"/>
            <a:ext cx="2819400" cy="2800561"/>
          </a:xfrm>
          <a:prstGeom prst="rect">
            <a:avLst/>
          </a:prstGeom>
          <a:noFill/>
        </p:spPr>
      </p:pic>
      <p:sp>
        <p:nvSpPr>
          <p:cNvPr id="5" name="Title 1"/>
          <p:cNvSpPr txBox="1">
            <a:spLocks/>
          </p:cNvSpPr>
          <p:nvPr/>
        </p:nvSpPr>
        <p:spPr>
          <a:xfrm>
            <a:off x="1902223" y="228600"/>
            <a:ext cx="5407024" cy="914400"/>
          </a:xfrm>
          <a:prstGeom prst="rect">
            <a:avLst/>
          </a:prstGeom>
          <a:solidFill>
            <a:schemeClr val="accent2">
              <a:lumMod val="75000"/>
            </a:schemeClr>
          </a:solidFill>
        </p:spPr>
        <p:txBody>
          <a:bodyPr vert="horz" lIns="91440" tIns="45720" rIns="91440" bIns="45720" rtlCol="0" anchor="ctr">
            <a:normAutofit/>
          </a:bodyPr>
          <a:lstStyle/>
          <a:p>
            <a:pPr lvl="0" algn="ctr" rtl="1">
              <a:spcBef>
                <a:spcPct val="0"/>
              </a:spcBef>
              <a:defRPr/>
            </a:pPr>
            <a:r>
              <a:rPr lang="fa-IR" sz="4400" dirty="0" smtClean="0">
                <a:solidFill>
                  <a:srgbClr val="FFFF00"/>
                </a:solidFill>
                <a:cs typeface="B Homa" pitchFamily="2" charset="-78"/>
              </a:rPr>
              <a:t>1- كاركردهاي ازدواج </a:t>
            </a:r>
            <a:endParaRPr kumimoji="0" lang="en-US" sz="4400" b="0" i="0" u="none" strike="noStrike" kern="1200" cap="none" spc="0" normalizeH="0" baseline="0" noProof="0" dirty="0">
              <a:ln>
                <a:noFill/>
              </a:ln>
              <a:solidFill>
                <a:srgbClr val="FFFF00"/>
              </a:solidFill>
              <a:effectLst/>
              <a:uLnTx/>
              <a:uFillTx/>
              <a:latin typeface="+mj-lt"/>
              <a:ea typeface="+mj-ea"/>
              <a:cs typeface="B Homa" pitchFamily="2" charset="-78"/>
            </a:endParaRPr>
          </a:p>
        </p:txBody>
      </p:sp>
      <p:pic>
        <p:nvPicPr>
          <p:cNvPr id="6" name="Picture 2" descr="E:\ghiasvand\Nahad\Ghiasvand\ax\اسلیمی\bote5.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2977" y="76201"/>
            <a:ext cx="759223" cy="1142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ghiasvand\Nahad\Ghiasvand\ax\اسلیمی\bote5.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858000" y="76200"/>
            <a:ext cx="759224" cy="1143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980002" y="1295400"/>
            <a:ext cx="386715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r>
              <a:rPr lang="fa-IR" sz="4000" dirty="0" smtClean="0">
                <a:cs typeface="B Traffic" pitchFamily="2" charset="-78"/>
              </a:rPr>
              <a:t>1- تكامل شخصيت </a:t>
            </a:r>
            <a:endParaRPr lang="en-US" sz="4000" dirty="0">
              <a:cs typeface="B Traffic" pitchFamily="2" charset="-78"/>
            </a:endParaRPr>
          </a:p>
        </p:txBody>
      </p:sp>
      <p:pic>
        <p:nvPicPr>
          <p:cNvPr id="10" name="Picture 2" descr="G:\ghiasvand\Nahad\Ghiasvand\ax\اسلیمی\bote1.pn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99483" flipH="1">
            <a:off x="8410887" y="1162588"/>
            <a:ext cx="702868" cy="1058155"/>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4953000" y="2438400"/>
            <a:ext cx="3895998" cy="42226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Low" rtl="1"/>
            <a:r>
              <a:rPr lang="fa-IR" sz="3200" dirty="0" smtClean="0">
                <a:cs typeface="B Traffic" pitchFamily="2" charset="-78"/>
              </a:rPr>
              <a:t>تجربه همسري و پس از آن پدر يا مادر شدن نوعي كمال شخصيت محسوب مي‌شود و با اين تجربه به توسعه خود مي‌پردازد</a:t>
            </a:r>
            <a:r>
              <a:rPr lang="fa-IR" sz="3200" dirty="0">
                <a:cs typeface="B Traffic" pitchFamily="2" charset="-78"/>
              </a:rPr>
              <a:t> </a:t>
            </a:r>
            <a:r>
              <a:rPr lang="fa-IR" sz="3200" dirty="0" smtClean="0">
                <a:cs typeface="B Traffic" pitchFamily="2" charset="-78"/>
              </a:rPr>
              <a:t>ومن به ما تبدیل می شود.</a:t>
            </a:r>
            <a:endParaRPr lang="en-US" sz="3200" dirty="0" smtClean="0">
              <a:cs typeface="B Traffic" pitchFamily="2" charset="-78"/>
            </a:endParaRPr>
          </a:p>
        </p:txBody>
      </p:sp>
      <p:pic>
        <p:nvPicPr>
          <p:cNvPr id="13" name="Picture 4" descr="C:\Users\satari\Desktop\انديشه 1 عكسها\png\bote1.png"/>
          <p:cNvPicPr>
            <a:picLocks noChangeAspect="1" noChangeArrowheads="1"/>
          </p:cNvPicPr>
          <p:nvPr/>
        </p:nvPicPr>
        <p:blipFill>
          <a:blip r:embed="rId5" cstate="print"/>
          <a:srcRect/>
          <a:stretch>
            <a:fillRect/>
          </a:stretch>
        </p:blipFill>
        <p:spPr bwMode="auto">
          <a:xfrm rot="802547" flipH="1">
            <a:off x="8223645" y="5788585"/>
            <a:ext cx="817122" cy="988304"/>
          </a:xfrm>
          <a:prstGeom prst="rect">
            <a:avLst/>
          </a:prstGeom>
          <a:noFill/>
        </p:spPr>
      </p:pic>
      <p:pic>
        <p:nvPicPr>
          <p:cNvPr id="14" name="Picture 4" descr="C:\Users\satari\Desktop\انديشه 1 عكسها\png\bote1.png"/>
          <p:cNvPicPr>
            <a:picLocks noChangeAspect="1" noChangeArrowheads="1"/>
          </p:cNvPicPr>
          <p:nvPr/>
        </p:nvPicPr>
        <p:blipFill>
          <a:blip r:embed="rId5" cstate="print"/>
          <a:srcRect/>
          <a:stretch>
            <a:fillRect/>
          </a:stretch>
        </p:blipFill>
        <p:spPr bwMode="auto">
          <a:xfrm rot="11364307" flipH="1">
            <a:off x="1751863" y="2115033"/>
            <a:ext cx="786653" cy="988304"/>
          </a:xfrm>
          <a:prstGeom prst="rect">
            <a:avLst/>
          </a:prstGeom>
          <a:noFill/>
        </p:spPr>
      </p:pic>
      <p:pic>
        <p:nvPicPr>
          <p:cNvPr id="1026" name="Picture 2" descr="C:\Users\ebrahimzadeh.m\Desktop\عکس 3\8587876437394241515653368822.jpg"/>
          <p:cNvPicPr>
            <a:picLocks noChangeAspect="1" noChangeArrowheads="1"/>
          </p:cNvPicPr>
          <p:nvPr/>
        </p:nvPicPr>
        <p:blipFill>
          <a:blip r:embed="rId6" cstate="print"/>
          <a:srcRect/>
          <a:stretch>
            <a:fillRect/>
          </a:stretch>
        </p:blipFill>
        <p:spPr bwMode="auto">
          <a:xfrm>
            <a:off x="247650" y="1295400"/>
            <a:ext cx="4572000" cy="2743200"/>
          </a:xfrm>
          <a:prstGeom prst="rect">
            <a:avLst/>
          </a:prstGeom>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p:cTn id="1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0" end="0"/>
                                            </p:txEl>
                                          </p:spTgt>
                                        </p:tgtEl>
                                        <p:attrNameLst>
                                          <p:attrName>ppt_h</p:attrName>
                                        </p:attrNameLst>
                                      </p:cBhvr>
                                      <p:tavLst>
                                        <p:tav tm="0">
                                          <p:val>
                                            <p:strVal val="#ppt_h"/>
                                          </p:val>
                                        </p:tav>
                                        <p:tav tm="100000">
                                          <p:val>
                                            <p:strVal val="#ppt_h"/>
                                          </p:val>
                                        </p:tav>
                                      </p:tavLst>
                                    </p:anim>
                                  </p:childTnLst>
                                </p:cTn>
                              </p:par>
                              <p:par>
                                <p:cTn id="19" presetID="8" presetClass="emph" presetSubtype="0" fill="hold" nodeType="withEffect">
                                  <p:stCondLst>
                                    <p:cond delay="0"/>
                                  </p:stCondLst>
                                  <p:childTnLst>
                                    <p:animRot by="21600000">
                                      <p:cBhvr>
                                        <p:cTn id="20" dur="1000" fill="hold"/>
                                        <p:tgtEl>
                                          <p:spTgt spid="11"/>
                                        </p:tgtEl>
                                        <p:attrNameLst>
                                          <p:attrName>r</p:attrName>
                                        </p:attrNameLst>
                                      </p:cBhvr>
                                    </p:animRot>
                                  </p:childTnLst>
                                </p:cTn>
                              </p:par>
                              <p:par>
                                <p:cTn id="21" presetID="49" presetClass="entr" presetSubtype="0" decel="10000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 calcmode="lin" valueType="num">
                                      <p:cBhvr>
                                        <p:cTn id="25" dur="500" fill="hold"/>
                                        <p:tgtEl>
                                          <p:spTgt spid="13"/>
                                        </p:tgtEl>
                                        <p:attrNameLst>
                                          <p:attrName>style.rotation</p:attrName>
                                        </p:attrNameLst>
                                      </p:cBhvr>
                                      <p:tavLst>
                                        <p:tav tm="0">
                                          <p:val>
                                            <p:fltVal val="360"/>
                                          </p:val>
                                        </p:tav>
                                        <p:tav tm="100000">
                                          <p:val>
                                            <p:fltVal val="0"/>
                                          </p:val>
                                        </p:tav>
                                      </p:tavLst>
                                    </p:anim>
                                    <p:animEffect transition="in" filter="fade">
                                      <p:cBhvr>
                                        <p:cTn id="26" dur="500"/>
                                        <p:tgtEl>
                                          <p:spTgt spid="13"/>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 calcmode="lin" valueType="num">
                                      <p:cBhvr>
                                        <p:cTn id="31" dur="500" fill="hold"/>
                                        <p:tgtEl>
                                          <p:spTgt spid="14"/>
                                        </p:tgtEl>
                                        <p:attrNameLst>
                                          <p:attrName>style.rotation</p:attrName>
                                        </p:attrNameLst>
                                      </p:cBhvr>
                                      <p:tavLst>
                                        <p:tav tm="0">
                                          <p:val>
                                            <p:fltVal val="360"/>
                                          </p:val>
                                        </p:tav>
                                        <p:tav tm="100000">
                                          <p:val>
                                            <p:fltVal val="0"/>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92959" y="332656"/>
            <a:ext cx="7500958" cy="66010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mj-lt"/>
              <a:ea typeface="+mj-ea"/>
              <a:cs typeface="MRT_SS Three" panose="00000400000000000000" pitchFamily="2" charset="-78"/>
            </a:endParaRPr>
          </a:p>
        </p:txBody>
      </p:sp>
      <p:sp>
        <p:nvSpPr>
          <p:cNvPr id="4" name="Content Placeholder 2"/>
          <p:cNvSpPr txBox="1">
            <a:spLocks/>
          </p:cNvSpPr>
          <p:nvPr/>
        </p:nvSpPr>
        <p:spPr>
          <a:xfrm>
            <a:off x="285720" y="1571612"/>
            <a:ext cx="8715436" cy="4071966"/>
          </a:xfrm>
          <a:prstGeom prst="rect">
            <a:avLst/>
          </a:prstGeom>
        </p:spPr>
        <p:txBody>
          <a:bodyPr/>
          <a:lstStyle/>
          <a:p>
            <a:pPr marL="514350" lvl="0" indent="-514350" algn="r" rtl="1">
              <a:spcBef>
                <a:spcPct val="20000"/>
              </a:spcBef>
              <a:buFont typeface="Arial" pitchFamily="34" charset="0"/>
              <a:buChar char="•"/>
              <a:defRPr/>
            </a:pPr>
            <a:endParaRPr lang="fa-IR" sz="2400" b="1" dirty="0" smtClean="0">
              <a:cs typeface="B Nazanin"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3977680"/>
            <a:ext cx="4299942" cy="2880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24-Point Star 4"/>
          <p:cNvSpPr/>
          <p:nvPr/>
        </p:nvSpPr>
        <p:spPr>
          <a:xfrm>
            <a:off x="3200400" y="215071"/>
            <a:ext cx="3352800" cy="914400"/>
          </a:xfrm>
          <a:prstGeom prst="star24">
            <a:avLst/>
          </a:prstGeom>
        </p:spPr>
        <p:style>
          <a:lnRef idx="1">
            <a:schemeClr val="accent2"/>
          </a:lnRef>
          <a:fillRef idx="2">
            <a:schemeClr val="accent2"/>
          </a:fillRef>
          <a:effectRef idx="1">
            <a:schemeClr val="accent2"/>
          </a:effectRef>
          <a:fontRef idx="minor">
            <a:schemeClr val="dk1"/>
          </a:fontRef>
        </p:style>
        <p:txBody>
          <a:bodyPr rtlCol="1" anchor="ctr"/>
          <a:lstStyle/>
          <a:p>
            <a:pPr lvl="0" algn="ctr"/>
            <a:r>
              <a:rPr lang="fa-IR" sz="2400" dirty="0">
                <a:solidFill>
                  <a:schemeClr val="tx1"/>
                </a:solidFill>
                <a:latin typeface="+mj-lt"/>
                <a:ea typeface="+mj-ea"/>
                <a:cs typeface="MRT_SS Three" panose="00000400000000000000" pitchFamily="2" charset="-78"/>
              </a:rPr>
              <a:t>مخالفت والدين </a:t>
            </a:r>
            <a:endParaRPr lang="en-US" sz="2400" dirty="0">
              <a:solidFill>
                <a:schemeClr val="tx1"/>
              </a:solidFill>
              <a:latin typeface="+mj-lt"/>
              <a:ea typeface="+mj-ea"/>
              <a:cs typeface="MRT_SS Three" panose="00000400000000000000" pitchFamily="2" charset="-78"/>
            </a:endParaRPr>
          </a:p>
          <a:p>
            <a:pPr algn="ctr"/>
            <a:endParaRPr lang="fa-IR" dirty="0"/>
          </a:p>
        </p:txBody>
      </p:sp>
      <p:sp>
        <p:nvSpPr>
          <p:cNvPr id="6" name="Horizontal Scroll 5"/>
          <p:cNvSpPr/>
          <p:nvPr/>
        </p:nvSpPr>
        <p:spPr>
          <a:xfrm>
            <a:off x="-53898" y="1129471"/>
            <a:ext cx="8705346" cy="2680529"/>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514350" lvl="0" indent="-514350" algn="r" rtl="1">
              <a:spcBef>
                <a:spcPct val="20000"/>
              </a:spcBef>
              <a:buFont typeface="Arial" pitchFamily="34" charset="0"/>
              <a:buChar char="•"/>
              <a:defRPr/>
            </a:pPr>
            <a:r>
              <a:rPr lang="fa-IR" sz="2000" b="1" dirty="0">
                <a:cs typeface="B Nazanin" pitchFamily="2" charset="-78"/>
              </a:rPr>
              <a:t>موافقت والدین باید جلب شود :</a:t>
            </a:r>
          </a:p>
          <a:p>
            <a:pPr marL="514350" indent="-514350" algn="r" rtl="1">
              <a:spcBef>
                <a:spcPct val="20000"/>
              </a:spcBef>
              <a:buFont typeface="Arial" pitchFamily="34" charset="0"/>
              <a:buChar char="•"/>
              <a:defRPr/>
            </a:pPr>
            <a:r>
              <a:rPr lang="fa-IR" sz="2000" b="1" dirty="0">
                <a:cs typeface="B Nazanin" pitchFamily="2" charset="-78"/>
              </a:rPr>
              <a:t>علت مخالفت را جویا شود و به دلایل آنها بیشتر بیندیشد</a:t>
            </a:r>
          </a:p>
          <a:p>
            <a:pPr marL="514350" indent="-514350" algn="r" rtl="1">
              <a:spcBef>
                <a:spcPct val="20000"/>
              </a:spcBef>
              <a:buFont typeface="Arial" pitchFamily="34" charset="0"/>
              <a:buChar char="•"/>
              <a:defRPr/>
            </a:pPr>
            <a:r>
              <a:rPr lang="fa-IR" sz="2000" b="1" dirty="0">
                <a:cs typeface="B Nazanin" pitchFamily="2" charset="-78"/>
              </a:rPr>
              <a:t>از دیگران که دلایل او را درک می کنند برای میانجیگری استفاده کند </a:t>
            </a:r>
          </a:p>
          <a:p>
            <a:pPr marL="514350" indent="-514350" algn="r" rtl="1">
              <a:spcBef>
                <a:spcPct val="20000"/>
              </a:spcBef>
              <a:buFont typeface="Arial" pitchFamily="34" charset="0"/>
              <a:buChar char="•"/>
              <a:defRPr/>
            </a:pPr>
            <a:r>
              <a:rPr lang="fa-IR" sz="2000" b="1" dirty="0">
                <a:cs typeface="B Nazanin" pitchFamily="2" charset="-78"/>
              </a:rPr>
              <a:t>سعی کند محبت والدین را به خود جلب کند </a:t>
            </a:r>
          </a:p>
          <a:p>
            <a:pPr marL="514350" lvl="0" indent="-514350" algn="r" rtl="1">
              <a:spcBef>
                <a:spcPct val="20000"/>
              </a:spcBef>
              <a:buFont typeface="Arial" pitchFamily="34" charset="0"/>
              <a:buChar char="•"/>
              <a:defRPr/>
            </a:pPr>
            <a:endParaRPr lang="fa-IR" sz="2000" b="1" dirty="0">
              <a:cs typeface="B Nazanin" pitchFamily="2" charset="-78"/>
            </a:endParaRPr>
          </a:p>
          <a:p>
            <a:pPr marL="514350" lvl="0" indent="-514350" algn="r" rtl="1">
              <a:spcBef>
                <a:spcPct val="20000"/>
              </a:spcBef>
              <a:buFont typeface="Arial" pitchFamily="34" charset="0"/>
              <a:buChar char="•"/>
              <a:defRPr/>
            </a:pPr>
            <a:endParaRPr lang="fa-IR" sz="1600" dirty="0">
              <a:cs typeface="B Nazanin" pitchFamily="2" charset="-78"/>
            </a:endParaRPr>
          </a:p>
        </p:txBody>
      </p:sp>
    </p:spTree>
    <p:extLst>
      <p:ext uri="{BB962C8B-B14F-4D97-AF65-F5344CB8AC3E}">
        <p14:creationId xmlns:p14="http://schemas.microsoft.com/office/powerpoint/2010/main" val="7399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1521" y="332656"/>
            <a:ext cx="7500958" cy="66010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sp>
        <p:nvSpPr>
          <p:cNvPr id="3" name="Content Placeholder 2"/>
          <p:cNvSpPr txBox="1">
            <a:spLocks/>
          </p:cNvSpPr>
          <p:nvPr/>
        </p:nvSpPr>
        <p:spPr>
          <a:xfrm>
            <a:off x="214282" y="1556792"/>
            <a:ext cx="8715436" cy="1500198"/>
          </a:xfrm>
          <a:prstGeom prst="rect">
            <a:avLst/>
          </a:prstGeom>
        </p:spPr>
        <p:txBody>
          <a:bodyPr/>
          <a:lstStyle/>
          <a:p>
            <a:pPr marL="514350" lvl="0" indent="-514350" algn="r" rtl="1">
              <a:spcBef>
                <a:spcPct val="20000"/>
              </a:spcBef>
              <a:defRPr/>
            </a:pPr>
            <a:endParaRPr lang="fa-IR" sz="2400" b="1" dirty="0" smtClean="0">
              <a:cs typeface="B Nazanin" pitchFamily="2"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6" y="684477"/>
            <a:ext cx="3243419" cy="1622413"/>
          </a:xfrm>
          <a:prstGeom prst="rect">
            <a:avLst/>
          </a:prstGeom>
          <a:ln>
            <a:noFill/>
          </a:ln>
          <a:effectLst>
            <a:softEdge rad="112500"/>
          </a:effectLst>
        </p:spPr>
      </p:pic>
      <p:sp>
        <p:nvSpPr>
          <p:cNvPr id="5" name="Horizontal Scroll 4"/>
          <p:cNvSpPr/>
          <p:nvPr/>
        </p:nvSpPr>
        <p:spPr>
          <a:xfrm>
            <a:off x="76200" y="1676400"/>
            <a:ext cx="8705346" cy="502920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marL="514350" lvl="0" indent="-514350" algn="r" rtl="1">
              <a:spcBef>
                <a:spcPct val="20000"/>
              </a:spcBef>
              <a:defRPr/>
            </a:pPr>
            <a:r>
              <a:rPr lang="fa-IR" sz="2000" b="1" dirty="0">
                <a:cs typeface="B Nazanin" pitchFamily="2" charset="-78"/>
              </a:rPr>
              <a:t>نباید از ازدواج فامیلی هراس داشت چراکه :</a:t>
            </a:r>
          </a:p>
          <a:p>
            <a:pPr marL="514350" lvl="0" indent="-514350" algn="r" rtl="1">
              <a:spcBef>
                <a:spcPct val="20000"/>
              </a:spcBef>
              <a:buFont typeface="Wingdings" pitchFamily="2" charset="2"/>
              <a:buChar char="q"/>
              <a:defRPr/>
            </a:pPr>
            <a:r>
              <a:rPr lang="fa-IR" sz="2000" b="1" dirty="0">
                <a:cs typeface="B Nazanin" pitchFamily="2" charset="-78"/>
              </a:rPr>
              <a:t>تناسب بیشتری وجود دارد </a:t>
            </a:r>
          </a:p>
          <a:p>
            <a:pPr marL="514350" lvl="0" indent="-514350" algn="r" rtl="1">
              <a:spcBef>
                <a:spcPct val="20000"/>
              </a:spcBef>
              <a:buFont typeface="Wingdings" pitchFamily="2" charset="2"/>
              <a:buChar char="q"/>
              <a:defRPr/>
            </a:pPr>
            <a:r>
              <a:rPr lang="fa-IR" sz="2000" b="1" dirty="0">
                <a:cs typeface="B Nazanin" pitchFamily="2" charset="-78"/>
              </a:rPr>
              <a:t>حمایت فامیلی بیشتر صورت می گیرد </a:t>
            </a:r>
          </a:p>
          <a:p>
            <a:pPr marL="514350" lvl="0" indent="-514350" algn="r" rtl="1">
              <a:spcBef>
                <a:spcPct val="20000"/>
              </a:spcBef>
              <a:buFont typeface="Wingdings" pitchFamily="2" charset="2"/>
              <a:buChar char="q"/>
              <a:defRPr/>
            </a:pPr>
            <a:r>
              <a:rPr lang="fa-IR" sz="2000" b="1" dirty="0">
                <a:cs typeface="B Nazanin" pitchFamily="2" charset="-78"/>
              </a:rPr>
              <a:t>شناخت از فرد مقابل بیشتر است </a:t>
            </a:r>
          </a:p>
          <a:p>
            <a:pPr marL="514350" lvl="0" indent="-514350" algn="r" rtl="1">
              <a:spcBef>
                <a:spcPct val="20000"/>
              </a:spcBef>
              <a:buFont typeface="Wingdings" pitchFamily="2" charset="2"/>
              <a:buChar char="q"/>
              <a:defRPr/>
            </a:pPr>
            <a:r>
              <a:rPr lang="fa-IR" sz="2000" b="1" dirty="0">
                <a:cs typeface="B Nazanin" pitchFamily="2" charset="-78"/>
              </a:rPr>
              <a:t>امکان فریب بسیار کم است </a:t>
            </a:r>
          </a:p>
          <a:p>
            <a:pPr marL="514350" lvl="0" indent="-514350" algn="r" rtl="1">
              <a:spcBef>
                <a:spcPct val="20000"/>
              </a:spcBef>
              <a:buFont typeface="Wingdings" pitchFamily="2" charset="2"/>
              <a:buChar char="q"/>
              <a:defRPr/>
            </a:pPr>
            <a:r>
              <a:rPr lang="fa-IR" sz="2000" b="1" dirty="0">
                <a:cs typeface="B Nazanin" pitchFamily="2" charset="-78"/>
              </a:rPr>
              <a:t>اعتقادات و اخلاق و آداب و رسوم بسیار بهم نزدیک است </a:t>
            </a:r>
          </a:p>
          <a:p>
            <a:pPr marL="514350" lvl="0" indent="-514350" algn="r" rtl="1">
              <a:spcBef>
                <a:spcPct val="20000"/>
              </a:spcBef>
              <a:buFont typeface="Wingdings" pitchFamily="2" charset="2"/>
              <a:buChar char="q"/>
              <a:defRPr/>
            </a:pPr>
            <a:r>
              <a:rPr lang="fa-IR" sz="2000" b="1" dirty="0">
                <a:cs typeface="B Nazanin" pitchFamily="2" charset="-78"/>
              </a:rPr>
              <a:t>تفاهم با همسر و خانواده اش بیشتر است </a:t>
            </a:r>
          </a:p>
          <a:p>
            <a:pPr marL="514350" lvl="0" indent="-514350" algn="r" rtl="1">
              <a:spcBef>
                <a:spcPct val="20000"/>
              </a:spcBef>
              <a:buFont typeface="Wingdings" pitchFamily="2" charset="2"/>
              <a:buChar char="q"/>
              <a:defRPr/>
            </a:pPr>
            <a:r>
              <a:rPr lang="fa-IR" sz="2000" b="1" dirty="0" smtClean="0">
                <a:cs typeface="B Nazanin" pitchFamily="2" charset="-78"/>
              </a:rPr>
              <a:t>در </a:t>
            </a:r>
            <a:r>
              <a:rPr lang="fa-IR" sz="2000" b="1" dirty="0">
                <a:cs typeface="B Nazanin" pitchFamily="2" charset="-78"/>
              </a:rPr>
              <a:t>ازدواج فامیلی توجه به این نکات ضروری است :</a:t>
            </a:r>
          </a:p>
          <a:p>
            <a:pPr marL="514350" lvl="0" indent="-514350" algn="r" rtl="1">
              <a:spcBef>
                <a:spcPct val="20000"/>
              </a:spcBef>
              <a:buFont typeface="Wingdings" pitchFamily="2" charset="2"/>
              <a:buChar char="q"/>
              <a:defRPr/>
            </a:pPr>
            <a:r>
              <a:rPr lang="fa-IR" sz="2000" b="1" dirty="0">
                <a:cs typeface="B Nazanin" pitchFamily="2" charset="-78"/>
              </a:rPr>
              <a:t>از مشاوره ژنتیک غفلت نشود </a:t>
            </a:r>
          </a:p>
          <a:p>
            <a:pPr marL="514350" lvl="0" indent="-514350" algn="r" rtl="1">
              <a:spcBef>
                <a:spcPct val="20000"/>
              </a:spcBef>
              <a:buFont typeface="Wingdings" pitchFamily="2" charset="2"/>
              <a:buChar char="q"/>
              <a:defRPr/>
            </a:pPr>
            <a:r>
              <a:rPr lang="fa-IR" sz="2000" b="1" dirty="0">
                <a:cs typeface="B Nazanin" pitchFamily="2" charset="-78"/>
              </a:rPr>
              <a:t>بر اساس انتخاب عاقلانه انجام شود نه فقط پیروی از آداب و رسوم </a:t>
            </a:r>
          </a:p>
          <a:p>
            <a:pPr marL="514350" lvl="0" indent="-514350" algn="r" rtl="1">
              <a:spcBef>
                <a:spcPct val="20000"/>
              </a:spcBef>
              <a:defRPr/>
            </a:pPr>
            <a:endParaRPr lang="fa-IR" sz="1600" b="1" dirty="0">
              <a:cs typeface="B Nazanin" pitchFamily="2" charset="-78"/>
            </a:endParaRPr>
          </a:p>
        </p:txBody>
      </p:sp>
      <p:sp>
        <p:nvSpPr>
          <p:cNvPr id="6" name="32-Point Star 5"/>
          <p:cNvSpPr/>
          <p:nvPr/>
        </p:nvSpPr>
        <p:spPr>
          <a:xfrm>
            <a:off x="3733800" y="457200"/>
            <a:ext cx="2133600" cy="1219200"/>
          </a:xfrm>
          <a:prstGeom prst="star32">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lvl="0" algn="ctr"/>
            <a:r>
              <a:rPr lang="fa-IR" sz="2400" dirty="0">
                <a:solidFill>
                  <a:schemeClr val="bg1"/>
                </a:solidFill>
                <a:latin typeface="+mj-lt"/>
                <a:ea typeface="+mj-ea"/>
                <a:cs typeface="B Homa" pitchFamily="2" charset="-78"/>
              </a:rPr>
              <a:t>ازدواج فاميلی </a:t>
            </a:r>
            <a:endParaRPr lang="en-US" sz="2400" dirty="0">
              <a:solidFill>
                <a:schemeClr val="bg1"/>
              </a:solidFill>
              <a:latin typeface="+mj-lt"/>
              <a:ea typeface="+mj-ea"/>
              <a:cs typeface="B Homa" pitchFamily="2" charset="-78"/>
            </a:endParaRPr>
          </a:p>
          <a:p>
            <a:pPr algn="ctr"/>
            <a:endParaRPr lang="fa-IR" dirty="0"/>
          </a:p>
        </p:txBody>
      </p:sp>
    </p:spTree>
    <p:extLst>
      <p:ext uri="{BB962C8B-B14F-4D97-AF65-F5344CB8AC3E}">
        <p14:creationId xmlns:p14="http://schemas.microsoft.com/office/powerpoint/2010/main" val="112792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71600" y="404664"/>
            <a:ext cx="7500958" cy="66010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sp>
        <p:nvSpPr>
          <p:cNvPr id="4" name="Content Placeholder 2"/>
          <p:cNvSpPr txBox="1">
            <a:spLocks/>
          </p:cNvSpPr>
          <p:nvPr/>
        </p:nvSpPr>
        <p:spPr>
          <a:xfrm>
            <a:off x="179512" y="1700808"/>
            <a:ext cx="8715436" cy="1500198"/>
          </a:xfrm>
          <a:prstGeom prst="rect">
            <a:avLst/>
          </a:prstGeom>
        </p:spPr>
        <p:txBody>
          <a:bodyPr/>
          <a:lstStyle/>
          <a:p>
            <a:pPr marL="514350" lvl="0" indent="-514350" algn="r" rtl="1">
              <a:spcBef>
                <a:spcPct val="20000"/>
              </a:spcBef>
              <a:defRPr/>
            </a:pPr>
            <a:endParaRPr lang="fa-IR" sz="2400" b="1" dirty="0" smtClean="0">
              <a:cs typeface="B Nazanin" pitchFamily="2" charset="-78"/>
            </a:endParaRPr>
          </a:p>
        </p:txBody>
      </p:sp>
      <p:sp>
        <p:nvSpPr>
          <p:cNvPr id="5" name="Horizontal Scroll 4"/>
          <p:cNvSpPr/>
          <p:nvPr/>
        </p:nvSpPr>
        <p:spPr>
          <a:xfrm>
            <a:off x="-53898" y="1295400"/>
            <a:ext cx="8705346" cy="53340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514350" lvl="0" indent="-514350" algn="r" rtl="1">
              <a:spcBef>
                <a:spcPct val="20000"/>
              </a:spcBef>
              <a:defRPr/>
            </a:pPr>
            <a:r>
              <a:rPr lang="fa-IR" sz="2400" b="1" dirty="0">
                <a:cs typeface="B Nazanin" pitchFamily="2" charset="-78"/>
              </a:rPr>
              <a:t>تعداد جمعیت اعضای خانواده مانع ازدواج نیست </a:t>
            </a:r>
          </a:p>
          <a:p>
            <a:pPr marL="514350" lvl="0" indent="-514350" algn="r" rtl="1">
              <a:spcBef>
                <a:spcPct val="20000"/>
              </a:spcBef>
              <a:buFont typeface="Wingdings" pitchFamily="2" charset="2"/>
              <a:buChar char="q"/>
              <a:defRPr/>
            </a:pPr>
            <a:r>
              <a:rPr lang="fa-IR" sz="2400" b="1" dirty="0" smtClean="0">
                <a:cs typeface="B Nazanin" pitchFamily="2" charset="-78"/>
              </a:rPr>
              <a:t>در </a:t>
            </a:r>
            <a:r>
              <a:rPr lang="fa-IR" sz="2400" b="1" dirty="0">
                <a:cs typeface="B Nazanin" pitchFamily="2" charset="-78"/>
              </a:rPr>
              <a:t>خانواده های پرجمعیت :</a:t>
            </a:r>
          </a:p>
          <a:p>
            <a:pPr marL="514350" lvl="0" indent="-514350" algn="r" rtl="1">
              <a:spcBef>
                <a:spcPct val="20000"/>
              </a:spcBef>
              <a:buFont typeface="Wingdings" pitchFamily="2" charset="2"/>
              <a:buChar char="q"/>
              <a:defRPr/>
            </a:pPr>
            <a:r>
              <a:rPr lang="fa-IR" sz="2400" b="1" dirty="0">
                <a:cs typeface="B Nazanin" pitchFamily="2" charset="-78"/>
              </a:rPr>
              <a:t>معمولا فرزندان روابط عاطفی بیشتری دارند </a:t>
            </a:r>
          </a:p>
          <a:p>
            <a:pPr marL="514350" lvl="0" indent="-514350" algn="r" rtl="1">
              <a:spcBef>
                <a:spcPct val="20000"/>
              </a:spcBef>
              <a:buFont typeface="Wingdings" pitchFamily="2" charset="2"/>
              <a:buChar char="q"/>
              <a:defRPr/>
            </a:pPr>
            <a:r>
              <a:rPr lang="fa-IR" sz="2400" b="1" dirty="0">
                <a:cs typeface="B Nazanin" pitchFamily="2" charset="-78"/>
              </a:rPr>
              <a:t>افراد قانعتر و سازگارترند </a:t>
            </a:r>
          </a:p>
          <a:p>
            <a:pPr marL="514350" lvl="0" indent="-514350" algn="r" rtl="1">
              <a:spcBef>
                <a:spcPct val="20000"/>
              </a:spcBef>
              <a:buFont typeface="Wingdings" pitchFamily="2" charset="2"/>
              <a:buChar char="q"/>
              <a:defRPr/>
            </a:pPr>
            <a:r>
              <a:rPr lang="fa-IR" sz="2400" b="1" dirty="0">
                <a:cs typeface="B Nazanin" pitchFamily="2" charset="-78"/>
              </a:rPr>
              <a:t>تعامل اجتماعی آنان بیشتر است </a:t>
            </a:r>
          </a:p>
          <a:p>
            <a:pPr marL="514350" lvl="0" indent="-514350" algn="r" rtl="1">
              <a:spcBef>
                <a:spcPct val="20000"/>
              </a:spcBef>
              <a:buFont typeface="Wingdings" pitchFamily="2" charset="2"/>
              <a:buChar char="q"/>
              <a:defRPr/>
            </a:pPr>
            <a:endParaRPr lang="fa-IR" sz="1600" b="1" dirty="0">
              <a:cs typeface="B Nazanin" pitchFamily="2" charset="-78"/>
            </a:endParaRPr>
          </a:p>
          <a:p>
            <a:pPr marL="514350" lvl="0" indent="-514350" algn="r" rtl="1">
              <a:spcBef>
                <a:spcPct val="20000"/>
              </a:spcBef>
              <a:buFont typeface="Arial" pitchFamily="34" charset="0"/>
              <a:buChar char="•"/>
              <a:defRPr/>
            </a:pPr>
            <a:endParaRPr lang="fa-IR" sz="1600" dirty="0">
              <a:cs typeface="B Nazanin" pitchFamily="2" charset="-78"/>
            </a:endParaRPr>
          </a:p>
        </p:txBody>
      </p:sp>
      <p:sp>
        <p:nvSpPr>
          <p:cNvPr id="6" name="32-Point Star 5"/>
          <p:cNvSpPr/>
          <p:nvPr/>
        </p:nvSpPr>
        <p:spPr>
          <a:xfrm>
            <a:off x="3810000" y="533400"/>
            <a:ext cx="2133600" cy="914400"/>
          </a:xfrm>
          <a:prstGeom prst="star32">
            <a:avLst>
              <a:gd name="adj" fmla="val 457200"/>
            </a:avLst>
          </a:prstGeom>
        </p:spPr>
        <p:style>
          <a:lnRef idx="1">
            <a:schemeClr val="accent3"/>
          </a:lnRef>
          <a:fillRef idx="2">
            <a:schemeClr val="accent3"/>
          </a:fillRef>
          <a:effectRef idx="1">
            <a:schemeClr val="accent3"/>
          </a:effectRef>
          <a:fontRef idx="minor">
            <a:schemeClr val="dk1"/>
          </a:fontRef>
        </p:style>
        <p:txBody>
          <a:bodyPr rtlCol="1" anchor="ctr"/>
          <a:lstStyle/>
          <a:p>
            <a:pPr lvl="0" algn="ctr"/>
            <a:r>
              <a:rPr lang="fa-IR" sz="2000" dirty="0">
                <a:solidFill>
                  <a:schemeClr val="tx1"/>
                </a:solidFill>
                <a:latin typeface="+mj-lt"/>
                <a:ea typeface="+mj-ea"/>
                <a:cs typeface="B Nazanin" pitchFamily="2" charset="-78"/>
              </a:rPr>
              <a:t>تعداد جمعيت اعضای خانواده </a:t>
            </a:r>
            <a:endParaRPr lang="en-US" sz="2000" dirty="0">
              <a:solidFill>
                <a:schemeClr val="tx1"/>
              </a:solidFill>
              <a:latin typeface="+mj-lt"/>
              <a:ea typeface="+mj-ea"/>
              <a:cs typeface="B Nazanin" pitchFamily="2" charset="-78"/>
            </a:endParaRPr>
          </a:p>
          <a:p>
            <a:pPr algn="ctr"/>
            <a:endParaRPr lang="fa-IR" dirty="0"/>
          </a:p>
        </p:txBody>
      </p:sp>
    </p:spTree>
    <p:extLst>
      <p:ext uri="{BB962C8B-B14F-4D97-AF65-F5344CB8AC3E}">
        <p14:creationId xmlns:p14="http://schemas.microsoft.com/office/powerpoint/2010/main" val="21541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09800" y="457200"/>
            <a:ext cx="3657601" cy="11430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3600" dirty="0" smtClean="0">
                <a:cs typeface="B Homa" pitchFamily="2" charset="-78"/>
              </a:rPr>
              <a:t>5- فرهنگي</a:t>
            </a:r>
            <a:endParaRPr lang="en-US" sz="3600" dirty="0">
              <a:cs typeface="B Homa" pitchFamily="2" charset="-78"/>
            </a:endParaRPr>
          </a:p>
        </p:txBody>
      </p:sp>
      <p:sp>
        <p:nvSpPr>
          <p:cNvPr id="7" name="Down Arrow Callout 6"/>
          <p:cNvSpPr/>
          <p:nvPr/>
        </p:nvSpPr>
        <p:spPr>
          <a:xfrm>
            <a:off x="228600" y="3505200"/>
            <a:ext cx="6858000" cy="1752600"/>
          </a:xfrm>
          <a:prstGeom prst="down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rtl="1">
              <a:buNone/>
            </a:pPr>
            <a:r>
              <a:rPr lang="fa-IR" sz="3600" dirty="0" smtClean="0">
                <a:cs typeface="B Traffic" pitchFamily="2" charset="-78"/>
              </a:rPr>
              <a:t>باورهاي اشتباه</a:t>
            </a:r>
          </a:p>
        </p:txBody>
      </p:sp>
      <p:sp>
        <p:nvSpPr>
          <p:cNvPr id="13" name="Down Arrow Callout 12"/>
          <p:cNvSpPr/>
          <p:nvPr/>
        </p:nvSpPr>
        <p:spPr>
          <a:xfrm>
            <a:off x="152400" y="1905000"/>
            <a:ext cx="6553200" cy="1676400"/>
          </a:xfrm>
          <a:prstGeom prst="down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fa-IR" sz="3600" dirty="0" smtClean="0">
                <a:cs typeface="B Homa" pitchFamily="2" charset="-78"/>
              </a:rPr>
              <a:t>تفاوت فرهنگي</a:t>
            </a:r>
          </a:p>
        </p:txBody>
      </p:sp>
      <p:sp>
        <p:nvSpPr>
          <p:cNvPr id="6" name="Rectangle 5"/>
          <p:cNvSpPr/>
          <p:nvPr/>
        </p:nvSpPr>
        <p:spPr>
          <a:xfrm rot="16200000">
            <a:off x="6263640" y="3265738"/>
            <a:ext cx="4724400" cy="1088524"/>
          </a:xfrm>
          <a:prstGeom prst="rect">
            <a:avLst/>
          </a:prstGeom>
          <a:solidFill>
            <a:srgbClr val="08DBF8"/>
          </a:solidFill>
          <a:ln>
            <a:noFill/>
          </a:ln>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fontAlgn="base">
              <a:spcBef>
                <a:spcPct val="0"/>
              </a:spcBef>
              <a:spcAft>
                <a:spcPct val="0"/>
              </a:spcAft>
            </a:pPr>
            <a:r>
              <a:rPr lang="fa-IR" sz="4400" dirty="0" smtClean="0">
                <a:solidFill>
                  <a:schemeClr val="tx1"/>
                </a:solidFill>
                <a:latin typeface="Arial" pitchFamily="34" charset="0"/>
                <a:cs typeface="B Homa" pitchFamily="2" charset="-78"/>
              </a:rPr>
              <a:t>موانع ازدواج</a:t>
            </a:r>
            <a:endParaRPr lang="fa-IR" sz="4400" dirty="0">
              <a:solidFill>
                <a:schemeClr val="tx1"/>
              </a:solidFill>
              <a:latin typeface="Arial" pitchFamily="34"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92959" y="332656"/>
            <a:ext cx="7500958" cy="66010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sp>
        <p:nvSpPr>
          <p:cNvPr id="4" name="Content Placeholder 2"/>
          <p:cNvSpPr txBox="1">
            <a:spLocks/>
          </p:cNvSpPr>
          <p:nvPr/>
        </p:nvSpPr>
        <p:spPr>
          <a:xfrm>
            <a:off x="285720" y="1571612"/>
            <a:ext cx="8715436" cy="4071966"/>
          </a:xfrm>
          <a:prstGeom prst="rect">
            <a:avLst/>
          </a:prstGeom>
        </p:spPr>
        <p:txBody>
          <a:bodyPr/>
          <a:lstStyle/>
          <a:p>
            <a:pPr marL="514350" lvl="0" indent="-514350" algn="just" rtl="1">
              <a:spcBef>
                <a:spcPct val="20000"/>
              </a:spcBef>
              <a:buFont typeface="Arial" pitchFamily="34" charset="0"/>
              <a:buChar char="•"/>
              <a:defRPr/>
            </a:pPr>
            <a:endParaRPr lang="fa-IR" sz="2800" b="1" dirty="0" smtClean="0">
              <a:solidFill>
                <a:srgbClr val="C00000"/>
              </a:solidFill>
              <a:cs typeface="B Nazanin"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4557078"/>
            <a:ext cx="4038600" cy="1848159"/>
          </a:xfrm>
          <a:prstGeom prst="rect">
            <a:avLst/>
          </a:prstGeom>
        </p:spPr>
      </p:pic>
      <p:sp>
        <p:nvSpPr>
          <p:cNvPr id="5" name="32-Point Star 4"/>
          <p:cNvSpPr/>
          <p:nvPr/>
        </p:nvSpPr>
        <p:spPr>
          <a:xfrm>
            <a:off x="3048000" y="662707"/>
            <a:ext cx="3733800" cy="914400"/>
          </a:xfrm>
          <a:prstGeom prst="star32">
            <a:avLst/>
          </a:prstGeom>
        </p:spPr>
        <p:style>
          <a:lnRef idx="2">
            <a:schemeClr val="accent3"/>
          </a:lnRef>
          <a:fillRef idx="1">
            <a:schemeClr val="lt1"/>
          </a:fillRef>
          <a:effectRef idx="0">
            <a:schemeClr val="accent3"/>
          </a:effectRef>
          <a:fontRef idx="minor">
            <a:schemeClr val="dk1"/>
          </a:fontRef>
        </p:style>
        <p:txBody>
          <a:bodyPr rtlCol="1" anchor="ctr"/>
          <a:lstStyle/>
          <a:p>
            <a:pPr lvl="0" algn="ctr"/>
            <a:r>
              <a:rPr lang="fa-IR" sz="2400" dirty="0">
                <a:solidFill>
                  <a:schemeClr val="tx1"/>
                </a:solidFill>
                <a:latin typeface="+mj-lt"/>
                <a:ea typeface="+mj-ea"/>
                <a:cs typeface="B Homa" pitchFamily="2" charset="-78"/>
              </a:rPr>
              <a:t>تفاوت فرهنگی </a:t>
            </a:r>
            <a:endParaRPr lang="en-US" sz="2400" dirty="0">
              <a:solidFill>
                <a:schemeClr val="tx1"/>
              </a:solidFill>
              <a:latin typeface="+mj-lt"/>
              <a:ea typeface="+mj-ea"/>
              <a:cs typeface="B Homa" pitchFamily="2" charset="-78"/>
            </a:endParaRPr>
          </a:p>
          <a:p>
            <a:pPr algn="ctr"/>
            <a:endParaRPr lang="fa-IR" dirty="0"/>
          </a:p>
        </p:txBody>
      </p:sp>
      <p:sp>
        <p:nvSpPr>
          <p:cNvPr id="6" name="Horizontal Scroll 5"/>
          <p:cNvSpPr/>
          <p:nvPr/>
        </p:nvSpPr>
        <p:spPr>
          <a:xfrm>
            <a:off x="-53898" y="1844824"/>
            <a:ext cx="8705346" cy="2574776"/>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514350" lvl="0" indent="-514350" algn="just" rtl="1">
              <a:spcBef>
                <a:spcPct val="20000"/>
              </a:spcBef>
              <a:buFont typeface="Arial" pitchFamily="34" charset="0"/>
              <a:buChar char="•"/>
              <a:defRPr/>
            </a:pPr>
            <a:r>
              <a:rPr lang="fa-IR" sz="2400" b="1" dirty="0">
                <a:cs typeface="B Nazanin" pitchFamily="2" charset="-78"/>
              </a:rPr>
              <a:t>در صورتی که قدرت انطباق با شرایط جدید را دارد این ازدواج را بپذیرد </a:t>
            </a:r>
          </a:p>
          <a:p>
            <a:pPr marL="514350" lvl="0" indent="-514350" algn="just" rtl="1">
              <a:spcBef>
                <a:spcPct val="20000"/>
              </a:spcBef>
              <a:buFont typeface="Arial" pitchFamily="34" charset="0"/>
              <a:buChar char="•"/>
              <a:defRPr/>
            </a:pPr>
            <a:r>
              <a:rPr lang="fa-IR" sz="2400" b="1" dirty="0">
                <a:cs typeface="B Nazanin" pitchFamily="2" charset="-78"/>
              </a:rPr>
              <a:t>قبل از ازدواج با آداب و رسوم طرف مقابل آشنا شود </a:t>
            </a:r>
          </a:p>
          <a:p>
            <a:pPr marL="514350" lvl="0" indent="-514350" algn="just" rtl="1">
              <a:spcBef>
                <a:spcPct val="20000"/>
              </a:spcBef>
              <a:buFont typeface="Arial" pitchFamily="34" charset="0"/>
              <a:buChar char="•"/>
              <a:defRPr/>
            </a:pPr>
            <a:r>
              <a:rPr lang="fa-IR" sz="2400" b="1" dirty="0">
                <a:cs typeface="B Nazanin" pitchFamily="2" charset="-78"/>
              </a:rPr>
              <a:t>خانواده خود را نیز در این زمینه توجیه کند </a:t>
            </a:r>
          </a:p>
          <a:p>
            <a:pPr marL="514350" lvl="0" indent="-514350" algn="r" rtl="1">
              <a:spcBef>
                <a:spcPct val="20000"/>
              </a:spcBef>
              <a:buFont typeface="Arial" pitchFamily="34" charset="0"/>
              <a:buChar char="•"/>
              <a:defRPr/>
            </a:pPr>
            <a:r>
              <a:rPr lang="fa-IR" sz="2400" b="1" dirty="0">
                <a:solidFill>
                  <a:srgbClr val="C00000"/>
                </a:solidFill>
                <a:cs typeface="B Nazanin" pitchFamily="2" charset="-78"/>
              </a:rPr>
              <a:t>اگر سطح تفاوت فرهنگی </a:t>
            </a:r>
            <a:r>
              <a:rPr lang="fa-IR" sz="2400" b="1" dirty="0" smtClean="0">
                <a:solidFill>
                  <a:srgbClr val="C00000"/>
                </a:solidFill>
                <a:cs typeface="B Nazanin" pitchFamily="2" charset="-78"/>
              </a:rPr>
              <a:t>بسیار </a:t>
            </a:r>
            <a:r>
              <a:rPr lang="fa-IR" sz="2400" b="1" dirty="0">
                <a:solidFill>
                  <a:srgbClr val="C00000"/>
                </a:solidFill>
                <a:cs typeface="B Nazanin" pitchFamily="2" charset="-78"/>
              </a:rPr>
              <a:t>بالا بود این ازدواج چندان مناسب نیست </a:t>
            </a:r>
          </a:p>
          <a:p>
            <a:pPr marL="514350" lvl="0" indent="-514350" algn="r" rtl="1">
              <a:spcBef>
                <a:spcPct val="20000"/>
              </a:spcBef>
              <a:buFont typeface="Arial" pitchFamily="34" charset="0"/>
              <a:buChar char="•"/>
              <a:defRPr/>
            </a:pPr>
            <a:endParaRPr lang="fa-IR" sz="1600" dirty="0">
              <a:cs typeface="B Nazanin" pitchFamily="2" charset="-78"/>
            </a:endParaRPr>
          </a:p>
        </p:txBody>
      </p:sp>
    </p:spTree>
    <p:extLst>
      <p:ext uri="{BB962C8B-B14F-4D97-AF65-F5344CB8AC3E}">
        <p14:creationId xmlns:p14="http://schemas.microsoft.com/office/powerpoint/2010/main" val="206480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27584" y="404664"/>
            <a:ext cx="7500958" cy="66010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mj-lt"/>
              <a:ea typeface="+mj-ea"/>
              <a:cs typeface="MRT_SS Three" panose="00000400000000000000" pitchFamily="2" charset="-78"/>
            </a:endParaRPr>
          </a:p>
        </p:txBody>
      </p:sp>
      <p:sp>
        <p:nvSpPr>
          <p:cNvPr id="6" name="Content Placeholder 2"/>
          <p:cNvSpPr txBox="1">
            <a:spLocks/>
          </p:cNvSpPr>
          <p:nvPr/>
        </p:nvSpPr>
        <p:spPr>
          <a:xfrm>
            <a:off x="2714612" y="1571612"/>
            <a:ext cx="6286544" cy="4071966"/>
          </a:xfrm>
          <a:prstGeom prst="rect">
            <a:avLst/>
          </a:prstGeom>
        </p:spPr>
        <p:txBody>
          <a:bodyPr/>
          <a:lstStyle/>
          <a:p>
            <a:pPr marL="514350" lvl="0" indent="-514350" algn="r" rtl="1">
              <a:spcBef>
                <a:spcPct val="20000"/>
              </a:spcBef>
              <a:buFont typeface="Arial" pitchFamily="34" charset="0"/>
              <a:buChar char="•"/>
              <a:defRPr/>
            </a:pPr>
            <a:endParaRPr lang="fa-IR" sz="2400" b="1" dirty="0" smtClean="0">
              <a:cs typeface="B Nazanin" pitchFamily="2" charset="-78"/>
            </a:endParaRPr>
          </a:p>
        </p:txBody>
      </p:sp>
      <p:sp>
        <p:nvSpPr>
          <p:cNvPr id="4" name="Horizontal Scroll 3"/>
          <p:cNvSpPr/>
          <p:nvPr/>
        </p:nvSpPr>
        <p:spPr>
          <a:xfrm>
            <a:off x="-21771" y="1676400"/>
            <a:ext cx="8705346" cy="3565376"/>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514350" lvl="0" indent="-514350" algn="r" rtl="1">
              <a:spcBef>
                <a:spcPct val="20000"/>
              </a:spcBef>
              <a:buFont typeface="Arial" pitchFamily="34" charset="0"/>
              <a:buChar char="•"/>
              <a:defRPr/>
            </a:pPr>
            <a:r>
              <a:rPr lang="fa-IR" sz="2400" b="1" dirty="0">
                <a:cs typeface="B Nazanin" pitchFamily="2" charset="-78"/>
              </a:rPr>
              <a:t>ترس از محدود شدن آزادی های دوران مجردی </a:t>
            </a:r>
          </a:p>
          <a:p>
            <a:pPr marL="514350" lvl="0" indent="-514350" algn="r" rtl="1">
              <a:spcBef>
                <a:spcPct val="20000"/>
              </a:spcBef>
              <a:buFont typeface="Arial" pitchFamily="34" charset="0"/>
              <a:buChar char="•"/>
              <a:defRPr/>
            </a:pPr>
            <a:r>
              <a:rPr lang="fa-IR" sz="2400" b="1" dirty="0">
                <a:cs typeface="B Nazanin" pitchFamily="2" charset="-78"/>
              </a:rPr>
              <a:t>ترس از مشکلات زندگی </a:t>
            </a:r>
          </a:p>
          <a:p>
            <a:pPr marL="514350" lvl="0" indent="-514350" algn="r" rtl="1">
              <a:spcBef>
                <a:spcPct val="20000"/>
              </a:spcBef>
              <a:buFont typeface="Arial" pitchFamily="34" charset="0"/>
              <a:buChar char="•"/>
              <a:defRPr/>
            </a:pPr>
            <a:r>
              <a:rPr lang="fa-IR" sz="2400" b="1" dirty="0">
                <a:cs typeface="B Nazanin" pitchFamily="2" charset="-78"/>
              </a:rPr>
              <a:t>مقایسه با دیگران </a:t>
            </a:r>
          </a:p>
          <a:p>
            <a:pPr marL="514350" lvl="0" indent="-514350" algn="r" rtl="1">
              <a:spcBef>
                <a:spcPct val="20000"/>
              </a:spcBef>
              <a:buFont typeface="Arial" pitchFamily="34" charset="0"/>
              <a:buChar char="•"/>
              <a:defRPr/>
            </a:pPr>
            <a:r>
              <a:rPr lang="fa-IR" sz="2400" b="1" dirty="0">
                <a:cs typeface="B Nazanin" pitchFamily="2" charset="-78"/>
              </a:rPr>
              <a:t>تاکید بر ازدواج خواهر بزرگ تر </a:t>
            </a:r>
          </a:p>
          <a:p>
            <a:pPr marL="514350" lvl="0" indent="-514350" algn="r" rtl="1">
              <a:spcBef>
                <a:spcPct val="20000"/>
              </a:spcBef>
              <a:buFont typeface="Arial" pitchFamily="34" charset="0"/>
              <a:buChar char="•"/>
              <a:defRPr/>
            </a:pPr>
            <a:r>
              <a:rPr lang="fa-IR" sz="2400" b="1" dirty="0">
                <a:cs typeface="B Nazanin" pitchFamily="2" charset="-78"/>
              </a:rPr>
              <a:t>و....</a:t>
            </a:r>
          </a:p>
          <a:p>
            <a:pPr marL="514350" lvl="0" indent="-514350" algn="r" rtl="1">
              <a:spcBef>
                <a:spcPct val="20000"/>
              </a:spcBef>
              <a:buFont typeface="Arial" pitchFamily="34" charset="0"/>
              <a:buChar char="•"/>
              <a:defRPr/>
            </a:pPr>
            <a:endParaRPr lang="fa-IR" sz="1600" dirty="0">
              <a:cs typeface="B Nazanin" pitchFamily="2" charset="-78"/>
            </a:endParaRPr>
          </a:p>
        </p:txBody>
      </p:sp>
      <p:sp>
        <p:nvSpPr>
          <p:cNvPr id="2" name="24-Point Star 1"/>
          <p:cNvSpPr/>
          <p:nvPr/>
        </p:nvSpPr>
        <p:spPr>
          <a:xfrm>
            <a:off x="2714612" y="609600"/>
            <a:ext cx="3914788" cy="914400"/>
          </a:xfrm>
          <a:prstGeom prst="star24">
            <a:avLst/>
          </a:prstGeom>
        </p:spPr>
        <p:style>
          <a:lnRef idx="2">
            <a:schemeClr val="accent2"/>
          </a:lnRef>
          <a:fillRef idx="1">
            <a:schemeClr val="lt1"/>
          </a:fillRef>
          <a:effectRef idx="0">
            <a:schemeClr val="accent2"/>
          </a:effectRef>
          <a:fontRef idx="minor">
            <a:schemeClr val="dk1"/>
          </a:fontRef>
        </p:style>
        <p:txBody>
          <a:bodyPr rtlCol="1" anchor="ctr"/>
          <a:lstStyle/>
          <a:p>
            <a:pPr lvl="0" algn="ctr"/>
            <a:r>
              <a:rPr lang="fa-IR" sz="2800" dirty="0">
                <a:solidFill>
                  <a:schemeClr val="tx1"/>
                </a:solidFill>
                <a:latin typeface="+mj-lt"/>
                <a:ea typeface="+mj-ea"/>
                <a:cs typeface="B Homa" pitchFamily="2" charset="-78"/>
              </a:rPr>
              <a:t>باورهای اشتباه</a:t>
            </a:r>
            <a:endParaRPr lang="en-US" sz="2800" dirty="0">
              <a:solidFill>
                <a:schemeClr val="tx1"/>
              </a:solidFill>
              <a:latin typeface="+mj-lt"/>
              <a:ea typeface="+mj-ea"/>
              <a:cs typeface="B Homa" pitchFamily="2" charset="-78"/>
            </a:endParaRPr>
          </a:p>
          <a:p>
            <a:pPr algn="ctr"/>
            <a:endParaRPr lang="fa-IR" dirty="0"/>
          </a:p>
        </p:txBody>
      </p:sp>
    </p:spTree>
    <p:extLst>
      <p:ext uri="{BB962C8B-B14F-4D97-AF65-F5344CB8AC3E}">
        <p14:creationId xmlns:p14="http://schemas.microsoft.com/office/powerpoint/2010/main" val="38572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00200"/>
            <a:ext cx="3657600" cy="2057400"/>
          </a:xfrm>
        </p:spPr>
        <p:style>
          <a:lnRef idx="1">
            <a:schemeClr val="accent5"/>
          </a:lnRef>
          <a:fillRef idx="2">
            <a:schemeClr val="accent5"/>
          </a:fillRef>
          <a:effectRef idx="1">
            <a:schemeClr val="accent5"/>
          </a:effectRef>
          <a:fontRef idx="minor">
            <a:schemeClr val="dk1"/>
          </a:fontRef>
        </p:style>
        <p:txBody>
          <a:bodyPr/>
          <a:lstStyle/>
          <a:p>
            <a:pPr algn="r" rtl="1"/>
            <a:r>
              <a:rPr lang="fa-IR" dirty="0" smtClean="0">
                <a:cs typeface="B Traffic" pitchFamily="2" charset="-78"/>
              </a:rPr>
              <a:t>معلوليت</a:t>
            </a:r>
          </a:p>
          <a:p>
            <a:pPr algn="r" rtl="1"/>
            <a:r>
              <a:rPr lang="fa-IR" dirty="0" smtClean="0">
                <a:cs typeface="B Traffic" pitchFamily="2" charset="-78"/>
              </a:rPr>
              <a:t>سن</a:t>
            </a:r>
          </a:p>
          <a:p>
            <a:pPr algn="r" rtl="1"/>
            <a:r>
              <a:rPr lang="fa-IR" dirty="0" smtClean="0">
                <a:cs typeface="B Traffic" pitchFamily="2" charset="-78"/>
              </a:rPr>
              <a:t>سخت گیری</a:t>
            </a:r>
            <a:endParaRPr lang="en-US" dirty="0" smtClean="0">
              <a:cs typeface="B Traffic" pitchFamily="2" charset="-78"/>
            </a:endParaRPr>
          </a:p>
          <a:p>
            <a:pPr algn="r" rtl="1"/>
            <a:endParaRPr lang="en-US" dirty="0">
              <a:cs typeface="B Traffic" pitchFamily="2" charset="-78"/>
            </a:endParaRPr>
          </a:p>
        </p:txBody>
      </p:sp>
      <p:sp>
        <p:nvSpPr>
          <p:cNvPr id="4" name="Rounded Rectangle 3"/>
          <p:cNvSpPr/>
          <p:nvPr/>
        </p:nvSpPr>
        <p:spPr>
          <a:xfrm>
            <a:off x="1676400" y="228600"/>
            <a:ext cx="3914803" cy="11430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3600" dirty="0" smtClean="0">
                <a:cs typeface="B Homa" pitchFamily="2" charset="-78"/>
              </a:rPr>
              <a:t>6- فردي</a:t>
            </a:r>
            <a:endParaRPr lang="en-US" sz="3600" dirty="0">
              <a:cs typeface="B Homa" pitchFamily="2" charset="-78"/>
            </a:endParaRPr>
          </a:p>
        </p:txBody>
      </p:sp>
      <p:pic>
        <p:nvPicPr>
          <p:cNvPr id="2050" name="Picture 2" descr="C:\Users\ebrahimzadeh.m\Desktop\im212(2).jpg"/>
          <p:cNvPicPr>
            <a:picLocks noChangeAspect="1" noChangeArrowheads="1"/>
          </p:cNvPicPr>
          <p:nvPr/>
        </p:nvPicPr>
        <p:blipFill>
          <a:blip r:embed="rId2" cstate="print"/>
          <a:srcRect/>
          <a:stretch>
            <a:fillRect/>
          </a:stretch>
        </p:blipFill>
        <p:spPr bwMode="auto">
          <a:xfrm>
            <a:off x="1905000" y="3962400"/>
            <a:ext cx="4267200" cy="2508356"/>
          </a:xfrm>
          <a:prstGeom prst="rect">
            <a:avLst/>
          </a:prstGeom>
          <a:noFill/>
        </p:spPr>
      </p:pic>
      <p:sp>
        <p:nvSpPr>
          <p:cNvPr id="7" name="Rectangle 6"/>
          <p:cNvSpPr/>
          <p:nvPr/>
        </p:nvSpPr>
        <p:spPr>
          <a:xfrm rot="16200000">
            <a:off x="6263640" y="3265738"/>
            <a:ext cx="4724400" cy="1088524"/>
          </a:xfrm>
          <a:prstGeom prst="rect">
            <a:avLst/>
          </a:prstGeom>
          <a:solidFill>
            <a:srgbClr val="08DBF8"/>
          </a:solidFill>
          <a:ln>
            <a:noFill/>
          </a:ln>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fontAlgn="base">
              <a:spcBef>
                <a:spcPct val="0"/>
              </a:spcBef>
              <a:spcAft>
                <a:spcPct val="0"/>
              </a:spcAft>
            </a:pPr>
            <a:r>
              <a:rPr lang="fa-IR" sz="4400" dirty="0" smtClean="0">
                <a:solidFill>
                  <a:schemeClr val="tx1"/>
                </a:solidFill>
                <a:latin typeface="Arial" pitchFamily="34" charset="0"/>
                <a:cs typeface="B Homa" pitchFamily="2" charset="-78"/>
              </a:rPr>
              <a:t>موانع ازدواج</a:t>
            </a:r>
            <a:endParaRPr lang="fa-IR" sz="4400" dirty="0">
              <a:solidFill>
                <a:schemeClr val="tx1"/>
              </a:solidFill>
              <a:latin typeface="Arial" pitchFamily="34"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from="(-#ppt_w/2)" to="(#ppt_x)" calcmode="lin" valueType="num">
                                      <p:cBhvr>
                                        <p:cTn id="12" dur="600" fill="hold">
                                          <p:stCondLst>
                                            <p:cond delay="0"/>
                                          </p:stCondLst>
                                        </p:cTn>
                                        <p:tgtEl>
                                          <p:spTgt spid="3">
                                            <p:bg/>
                                          </p:spTgt>
                                        </p:tgtEl>
                                        <p:attrNameLst>
                                          <p:attrName>ppt_x</p:attrName>
                                        </p:attrNameLst>
                                      </p:cBhvr>
                                    </p:anim>
                                    <p:anim from="0" to="-1.0" calcmode="lin" valueType="num">
                                      <p:cBhvr>
                                        <p:cTn id="13" dur="200" decel="50000" autoRev="1" fill="hold">
                                          <p:stCondLst>
                                            <p:cond delay="600"/>
                                          </p:stCondLst>
                                        </p:cTn>
                                        <p:tgtEl>
                                          <p:spTgt spid="3">
                                            <p:bg/>
                                          </p:spTgt>
                                        </p:tgtEl>
                                        <p:attrNameLst>
                                          <p:attrName>xshear</p:attrName>
                                        </p:attrNameLst>
                                      </p:cBhvr>
                                    </p:anim>
                                    <p:animScale>
                                      <p:cBhvr>
                                        <p:cTn id="14" dur="200" decel="100000" autoRev="1" fill="hold">
                                          <p:stCondLst>
                                            <p:cond delay="600"/>
                                          </p:stCondLst>
                                        </p:cTn>
                                        <p:tgtEl>
                                          <p:spTgt spid="3">
                                            <p:bg/>
                                          </p:spTgt>
                                        </p:tgtEl>
                                      </p:cBhvr>
                                      <p:from x="100000" y="100000"/>
                                      <p:to x="80000" y="100000"/>
                                    </p:animScale>
                                    <p:anim by="(#ppt_h/3+#ppt_w*0.1)" calcmode="lin" valueType="num">
                                      <p:cBhvr additive="sum">
                                        <p:cTn id="15" dur="200" decel="100000" autoRev="1" fill="hold">
                                          <p:stCondLst>
                                            <p:cond delay="600"/>
                                          </p:stCondLst>
                                        </p:cTn>
                                        <p:tgtEl>
                                          <p:spTgt spid="3">
                                            <p:bg/>
                                          </p:spTgt>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from="(-#ppt_w/2)" to="(#ppt_x)" calcmode="lin" valueType="num">
                                      <p:cBhvr>
                                        <p:cTn id="20" dur="600" fill="hold">
                                          <p:stCondLst>
                                            <p:cond delay="0"/>
                                          </p:stCondLst>
                                        </p:cTn>
                                        <p:tgtEl>
                                          <p:spTgt spid="3">
                                            <p:txEl>
                                              <p:pRg st="0" end="0"/>
                                            </p:txEl>
                                          </p:spTgt>
                                        </p:tgtEl>
                                        <p:attrNameLst>
                                          <p:attrName>ppt_x</p:attrName>
                                        </p:attrNameLst>
                                      </p:cBhvr>
                                    </p:anim>
                                    <p:anim from="0" to="-1.0" calcmode="lin" valueType="num">
                                      <p:cBhvr>
                                        <p:cTn id="21" dur="200" decel="50000" autoRev="1" fill="hold">
                                          <p:stCondLst>
                                            <p:cond delay="600"/>
                                          </p:stCondLst>
                                        </p:cTn>
                                        <p:tgtEl>
                                          <p:spTgt spid="3">
                                            <p:txEl>
                                              <p:pRg st="0" end="0"/>
                                            </p:txEl>
                                          </p:spTgt>
                                        </p:tgtEl>
                                        <p:attrNameLst>
                                          <p:attrName>xshear</p:attrName>
                                        </p:attrNameLst>
                                      </p:cBhvr>
                                    </p:anim>
                                    <p:animScale>
                                      <p:cBhvr>
                                        <p:cTn id="22" dur="200" decel="100000" autoRev="1" fill="hold">
                                          <p:stCondLst>
                                            <p:cond delay="600"/>
                                          </p:stCondLst>
                                        </p:cTn>
                                        <p:tgtEl>
                                          <p:spTgt spid="3">
                                            <p:txEl>
                                              <p:pRg st="0" end="0"/>
                                            </p:txEl>
                                          </p:spTgt>
                                        </p:tgtEl>
                                      </p:cBhvr>
                                      <p:from x="100000" y="100000"/>
                                      <p:to x="80000" y="100000"/>
                                    </p:animScale>
                                    <p:anim by="(#ppt_h/3+#ppt_w*0.1)" calcmode="lin" valueType="num">
                                      <p:cBhvr additive="sum">
                                        <p:cTn id="23"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from="(-#ppt_w/2)" to="(#ppt_x)" calcmode="lin" valueType="num">
                                      <p:cBhvr>
                                        <p:cTn id="28" dur="600" fill="hold">
                                          <p:stCondLst>
                                            <p:cond delay="0"/>
                                          </p:stCondLst>
                                        </p:cTn>
                                        <p:tgtEl>
                                          <p:spTgt spid="3">
                                            <p:txEl>
                                              <p:pRg st="1" end="1"/>
                                            </p:txEl>
                                          </p:spTgt>
                                        </p:tgtEl>
                                        <p:attrNameLst>
                                          <p:attrName>ppt_x</p:attrName>
                                        </p:attrNameLst>
                                      </p:cBhvr>
                                    </p:anim>
                                    <p:anim from="0" to="-1.0" calcmode="lin" valueType="num">
                                      <p:cBhvr>
                                        <p:cTn id="29" dur="200" decel="50000" autoRev="1" fill="hold">
                                          <p:stCondLst>
                                            <p:cond delay="600"/>
                                          </p:stCondLst>
                                        </p:cTn>
                                        <p:tgtEl>
                                          <p:spTgt spid="3">
                                            <p:txEl>
                                              <p:pRg st="1" end="1"/>
                                            </p:txEl>
                                          </p:spTgt>
                                        </p:tgtEl>
                                        <p:attrNameLst>
                                          <p:attrName>xshear</p:attrName>
                                        </p:attrNameLst>
                                      </p:cBhvr>
                                    </p:anim>
                                    <p:animScale>
                                      <p:cBhvr>
                                        <p:cTn id="30" dur="200" decel="100000" autoRev="1" fill="hold">
                                          <p:stCondLst>
                                            <p:cond delay="600"/>
                                          </p:stCondLst>
                                        </p:cTn>
                                        <p:tgtEl>
                                          <p:spTgt spid="3">
                                            <p:txEl>
                                              <p:pRg st="1" end="1"/>
                                            </p:txEl>
                                          </p:spTgt>
                                        </p:tgtEl>
                                      </p:cBhvr>
                                      <p:from x="100000" y="100000"/>
                                      <p:to x="80000" y="100000"/>
                                    </p:animScale>
                                    <p:anim by="(#ppt_h/3+#ppt_w*0.1)" calcmode="lin" valueType="num">
                                      <p:cBhvr additive="sum">
                                        <p:cTn id="31"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from="(-#ppt_w/2)" to="(#ppt_x)" calcmode="lin" valueType="num">
                                      <p:cBhvr>
                                        <p:cTn id="36" dur="600" fill="hold">
                                          <p:stCondLst>
                                            <p:cond delay="0"/>
                                          </p:stCondLst>
                                        </p:cTn>
                                        <p:tgtEl>
                                          <p:spTgt spid="3">
                                            <p:txEl>
                                              <p:pRg st="2" end="2"/>
                                            </p:txEl>
                                          </p:spTgt>
                                        </p:tgtEl>
                                        <p:attrNameLst>
                                          <p:attrName>ppt_x</p:attrName>
                                        </p:attrNameLst>
                                      </p:cBhvr>
                                    </p:anim>
                                    <p:anim from="0" to="-1.0" calcmode="lin" valueType="num">
                                      <p:cBhvr>
                                        <p:cTn id="37" dur="200" decel="50000" autoRev="1" fill="hold">
                                          <p:stCondLst>
                                            <p:cond delay="600"/>
                                          </p:stCondLst>
                                        </p:cTn>
                                        <p:tgtEl>
                                          <p:spTgt spid="3">
                                            <p:txEl>
                                              <p:pRg st="2" end="2"/>
                                            </p:txEl>
                                          </p:spTgt>
                                        </p:tgtEl>
                                        <p:attrNameLst>
                                          <p:attrName>xshear</p:attrName>
                                        </p:attrNameLst>
                                      </p:cBhvr>
                                    </p:anim>
                                    <p:animScale>
                                      <p:cBhvr>
                                        <p:cTn id="38" dur="200" decel="100000" autoRev="1" fill="hold">
                                          <p:stCondLst>
                                            <p:cond delay="600"/>
                                          </p:stCondLst>
                                        </p:cTn>
                                        <p:tgtEl>
                                          <p:spTgt spid="3">
                                            <p:txEl>
                                              <p:pRg st="2" end="2"/>
                                            </p:txEl>
                                          </p:spTgt>
                                        </p:tgtEl>
                                      </p:cBhvr>
                                      <p:from x="100000" y="100000"/>
                                      <p:to x="80000" y="100000"/>
                                    </p:animScale>
                                    <p:anim by="(#ppt_h/3+#ppt_w*0.1)" calcmode="lin" valueType="num">
                                      <p:cBhvr additive="sum">
                                        <p:cTn id="39"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 calcmode="lin" valueType="num">
                                      <p:cBhvr additive="base">
                                        <p:cTn id="44" dur="500" fill="hold"/>
                                        <p:tgtEl>
                                          <p:spTgt spid="2050"/>
                                        </p:tgtEl>
                                        <p:attrNameLst>
                                          <p:attrName>ppt_x</p:attrName>
                                        </p:attrNameLst>
                                      </p:cBhvr>
                                      <p:tavLst>
                                        <p:tav tm="0">
                                          <p:val>
                                            <p:strVal val="#ppt_x"/>
                                          </p:val>
                                        </p:tav>
                                        <p:tav tm="100000">
                                          <p:val>
                                            <p:strVal val="#ppt_x"/>
                                          </p:val>
                                        </p:tav>
                                      </p:tavLst>
                                    </p:anim>
                                    <p:anim calcmode="lin" valueType="num">
                                      <p:cBhvr additive="base">
                                        <p:cTn id="4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21521" y="260648"/>
            <a:ext cx="7500958" cy="66010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dirty="0" smtClean="0">
                <a:ln>
                  <a:noFill/>
                </a:ln>
                <a:solidFill>
                  <a:srgbClr val="FF0000"/>
                </a:solidFill>
                <a:effectLst/>
                <a:uLnTx/>
                <a:uFillTx/>
                <a:latin typeface="+mj-lt"/>
                <a:ea typeface="+mj-ea"/>
                <a:cs typeface="B Nazanin" pitchFamily="2" charset="-78"/>
              </a:rPr>
              <a:t> </a:t>
            </a:r>
            <a:endParaRPr kumimoji="0" lang="en-US" sz="3600"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sp>
        <p:nvSpPr>
          <p:cNvPr id="4" name="Content Placeholder 2"/>
          <p:cNvSpPr txBox="1">
            <a:spLocks/>
          </p:cNvSpPr>
          <p:nvPr/>
        </p:nvSpPr>
        <p:spPr>
          <a:xfrm>
            <a:off x="214282" y="1628800"/>
            <a:ext cx="8715436" cy="1500198"/>
          </a:xfrm>
          <a:prstGeom prst="rect">
            <a:avLst/>
          </a:prstGeom>
        </p:spPr>
        <p:txBody>
          <a:bodyPr/>
          <a:lstStyle/>
          <a:p>
            <a:pPr marL="514350" lvl="0" indent="-514350" algn="r" rtl="1">
              <a:spcBef>
                <a:spcPct val="20000"/>
              </a:spcBef>
              <a:defRPr/>
            </a:pPr>
            <a:endParaRPr lang="fa-IR" sz="2400" b="1" dirty="0" smtClean="0">
              <a:cs typeface="B Nazanin" pitchFamily="2" charset="-78"/>
            </a:endParaRPr>
          </a:p>
        </p:txBody>
      </p:sp>
      <p:sp>
        <p:nvSpPr>
          <p:cNvPr id="5" name="32-Point Star 4"/>
          <p:cNvSpPr/>
          <p:nvPr/>
        </p:nvSpPr>
        <p:spPr>
          <a:xfrm>
            <a:off x="2819400" y="260649"/>
            <a:ext cx="3429000" cy="958551"/>
          </a:xfrm>
          <a:prstGeom prst="star32">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3200" dirty="0">
                <a:solidFill>
                  <a:srgbClr val="FF0000"/>
                </a:solidFill>
                <a:latin typeface="+mj-lt"/>
                <a:ea typeface="+mj-ea"/>
                <a:cs typeface="B Homa" pitchFamily="2" charset="-78"/>
              </a:rPr>
              <a:t>معلوليت</a:t>
            </a:r>
            <a:endParaRPr lang="fa-IR" sz="3200" dirty="0">
              <a:cs typeface="B Homa" pitchFamily="2" charset="-78"/>
            </a:endParaRPr>
          </a:p>
        </p:txBody>
      </p:sp>
      <p:sp>
        <p:nvSpPr>
          <p:cNvPr id="6" name="Horizontal Scroll 5"/>
          <p:cNvSpPr/>
          <p:nvPr/>
        </p:nvSpPr>
        <p:spPr>
          <a:xfrm>
            <a:off x="181227" y="2514599"/>
            <a:ext cx="8705346" cy="4038601"/>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514350" lvl="0" indent="-514350" algn="r" rtl="1">
              <a:spcBef>
                <a:spcPct val="20000"/>
              </a:spcBef>
              <a:defRPr/>
            </a:pPr>
            <a:r>
              <a:rPr lang="fa-IR" sz="1600" b="1" dirty="0">
                <a:cs typeface="B Nazanin" pitchFamily="2" charset="-78"/>
              </a:rPr>
              <a:t>معلولیت مانع ازدواج نیست اگر:</a:t>
            </a:r>
          </a:p>
          <a:p>
            <a:pPr marL="514350" lvl="0" indent="-514350" algn="r" rtl="1">
              <a:spcBef>
                <a:spcPct val="20000"/>
              </a:spcBef>
              <a:buFont typeface="Wingdings" pitchFamily="2" charset="2"/>
              <a:buChar char="q"/>
              <a:defRPr/>
            </a:pPr>
            <a:r>
              <a:rPr lang="fa-IR" sz="1600" b="1" dirty="0">
                <a:cs typeface="B Nazanin" pitchFamily="2" charset="-78"/>
              </a:rPr>
              <a:t>کسی که با معلول ازدواج می کند سعه صدر و صبور باشد </a:t>
            </a:r>
          </a:p>
          <a:p>
            <a:pPr marL="514350" lvl="0" indent="-514350" algn="r" rtl="1">
              <a:spcBef>
                <a:spcPct val="20000"/>
              </a:spcBef>
              <a:buFont typeface="Wingdings" pitchFamily="2" charset="2"/>
              <a:buChar char="q"/>
              <a:defRPr/>
            </a:pPr>
            <a:r>
              <a:rPr lang="fa-IR" sz="1600" b="1" dirty="0">
                <a:cs typeface="B Nazanin" pitchFamily="2" charset="-78"/>
              </a:rPr>
              <a:t>شاکر باشد و او را به سبب معلولیت تحقیر نکند </a:t>
            </a:r>
          </a:p>
          <a:p>
            <a:pPr marL="514350" lvl="0" indent="-514350" algn="r" rtl="1">
              <a:spcBef>
                <a:spcPct val="20000"/>
              </a:spcBef>
              <a:buFont typeface="Wingdings" pitchFamily="2" charset="2"/>
              <a:buChar char="q"/>
              <a:defRPr/>
            </a:pPr>
            <a:r>
              <a:rPr lang="fa-IR" sz="1600" b="1" dirty="0">
                <a:cs typeface="B Nazanin" pitchFamily="2" charset="-78"/>
              </a:rPr>
              <a:t>مشورت با پزشک پیش از ازدواج</a:t>
            </a:r>
          </a:p>
          <a:p>
            <a:pPr marL="514350" lvl="0" indent="-514350" algn="r" rtl="1">
              <a:spcBef>
                <a:spcPct val="20000"/>
              </a:spcBef>
              <a:buFont typeface="Wingdings" pitchFamily="2" charset="2"/>
              <a:buChar char="q"/>
              <a:defRPr/>
            </a:pPr>
            <a:r>
              <a:rPr lang="fa-IR" sz="1600" b="1" dirty="0">
                <a:cs typeface="B Nazanin" pitchFamily="2" charset="-78"/>
              </a:rPr>
              <a:t>مشورت و استفاده از تجربه افرادی که با معلولان ازدواج کرده اند</a:t>
            </a:r>
          </a:p>
          <a:p>
            <a:pPr marL="514350" lvl="0" indent="-514350" algn="r" rtl="1">
              <a:spcBef>
                <a:spcPct val="20000"/>
              </a:spcBef>
              <a:buFont typeface="Wingdings" pitchFamily="2" charset="2"/>
              <a:buChar char="q"/>
              <a:defRPr/>
            </a:pPr>
            <a:r>
              <a:rPr lang="fa-IR" sz="1600" b="1" dirty="0">
                <a:cs typeface="B Nazanin" pitchFamily="2" charset="-78"/>
              </a:rPr>
              <a:t>توجه به ویژگی های اخلاقی و فرهنگی خانواده معلول </a:t>
            </a:r>
          </a:p>
          <a:p>
            <a:pPr marL="514350" lvl="0" indent="-514350" algn="r" rtl="1">
              <a:spcBef>
                <a:spcPct val="20000"/>
              </a:spcBef>
              <a:buFont typeface="Wingdings" pitchFamily="2" charset="2"/>
              <a:buChar char="q"/>
              <a:defRPr/>
            </a:pPr>
            <a:r>
              <a:rPr lang="fa-IR" sz="1600" b="1" dirty="0">
                <a:cs typeface="B Nazanin" pitchFamily="2" charset="-78"/>
              </a:rPr>
              <a:t>معمولا معلولانی که نقص </a:t>
            </a:r>
            <a:r>
              <a:rPr lang="fa-IR" sz="1600" b="1" dirty="0" smtClean="0">
                <a:cs typeface="B Nazanin" pitchFamily="2" charset="-78"/>
              </a:rPr>
              <a:t>جسمانی </a:t>
            </a:r>
            <a:r>
              <a:rPr lang="fa-IR" sz="1600" b="1" dirty="0">
                <a:cs typeface="B Nazanin" pitchFamily="2" charset="-78"/>
              </a:rPr>
              <a:t>هریک از سوی دیگری جبران </a:t>
            </a:r>
            <a:r>
              <a:rPr lang="fa-IR" sz="1600" b="1" dirty="0" smtClean="0">
                <a:cs typeface="B Nazanin" pitchFamily="2" charset="-78"/>
              </a:rPr>
              <a:t>میشود برای ازدواج با یکدیگر مناسبند.</a:t>
            </a:r>
            <a:endParaRPr lang="en-US" sz="1600" b="1" dirty="0">
              <a:cs typeface="B Nazanin" pitchFamily="2" charset="-78"/>
            </a:endParaRPr>
          </a:p>
          <a:p>
            <a:pPr lvl="0" algn="r" rtl="1">
              <a:spcBef>
                <a:spcPct val="20000"/>
              </a:spcBef>
              <a:defRPr/>
            </a:pPr>
            <a:r>
              <a:rPr lang="en-US" sz="1600" b="1" dirty="0">
                <a:cs typeface="B Nazanin" pitchFamily="2" charset="-78"/>
              </a:rPr>
              <a:t>    </a:t>
            </a:r>
            <a:endParaRPr lang="fa-IR" sz="1600" dirty="0">
              <a:cs typeface="B Nazanin"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1066800"/>
            <a:ext cx="4321267" cy="1905000"/>
          </a:xfrm>
          <a:prstGeom prst="rect">
            <a:avLst/>
          </a:prstGeom>
          <a:ln>
            <a:noFill/>
          </a:ln>
          <a:effectLst>
            <a:softEdge rad="112500"/>
          </a:effectLst>
        </p:spPr>
      </p:pic>
    </p:spTree>
    <p:extLst>
      <p:ext uri="{BB962C8B-B14F-4D97-AF65-F5344CB8AC3E}">
        <p14:creationId xmlns:p14="http://schemas.microsoft.com/office/powerpoint/2010/main" val="335382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21521" y="260648"/>
            <a:ext cx="7500958" cy="66010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mj-lt"/>
              <a:ea typeface="+mj-ea"/>
              <a:cs typeface="MRT_SS Three" panose="00000400000000000000" pitchFamily="2" charset="-78"/>
            </a:endParaRPr>
          </a:p>
        </p:txBody>
      </p:sp>
      <p:sp>
        <p:nvSpPr>
          <p:cNvPr id="4" name="Content Placeholder 2"/>
          <p:cNvSpPr txBox="1">
            <a:spLocks/>
          </p:cNvSpPr>
          <p:nvPr/>
        </p:nvSpPr>
        <p:spPr>
          <a:xfrm>
            <a:off x="142844" y="1428736"/>
            <a:ext cx="8858312" cy="642942"/>
          </a:xfrm>
          <a:prstGeom prst="rect">
            <a:avLst/>
          </a:prstGeom>
        </p:spPr>
        <p:txBody>
          <a:bodyPr/>
          <a:lstStyle/>
          <a:p>
            <a:pPr marL="514350" lvl="0" indent="-514350" algn="r" rtl="1">
              <a:spcBef>
                <a:spcPct val="20000"/>
              </a:spcBef>
              <a:buFont typeface="Arial" pitchFamily="34" charset="0"/>
              <a:buChar char="•"/>
              <a:defRPr/>
            </a:pPr>
            <a:r>
              <a:rPr lang="fa-IR" sz="2400" b="1" dirty="0" smtClean="0">
                <a:cs typeface="B Nazanin" pitchFamily="2" charset="-78"/>
              </a:rPr>
              <a:t>اگر دختر و پسر رشد فکری مناسبی داشته باشند ازدواج آنان نباید به تاخیر بیفتد </a:t>
            </a:r>
          </a:p>
          <a:p>
            <a:pPr marL="514350" lvl="0" indent="-514350" algn="r" rtl="1">
              <a:spcBef>
                <a:spcPct val="20000"/>
              </a:spcBef>
              <a:buFont typeface="Arial" pitchFamily="34" charset="0"/>
              <a:buChar char="•"/>
              <a:defRPr/>
            </a:pPr>
            <a:endParaRPr lang="fa-IR" sz="2400" b="1" dirty="0" smtClean="0">
              <a:cs typeface="2  Lotus" panose="00000400000000000000" pitchFamily="2" charset="-78"/>
            </a:endParaRPr>
          </a:p>
        </p:txBody>
      </p:sp>
      <p:graphicFrame>
        <p:nvGraphicFramePr>
          <p:cNvPr id="5" name="Diagram 4"/>
          <p:cNvGraphicFramePr/>
          <p:nvPr>
            <p:extLst>
              <p:ext uri="{D42A27DB-BD31-4B8C-83A1-F6EECF244321}">
                <p14:modId xmlns:p14="http://schemas.microsoft.com/office/powerpoint/2010/main" val="2913539018"/>
              </p:ext>
            </p:extLst>
          </p:nvPr>
        </p:nvGraphicFramePr>
        <p:xfrm>
          <a:off x="4929190" y="2000240"/>
          <a:ext cx="4071966"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411999600"/>
              </p:ext>
            </p:extLst>
          </p:nvPr>
        </p:nvGraphicFramePr>
        <p:xfrm>
          <a:off x="357158" y="2000240"/>
          <a:ext cx="4214842" cy="46434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32-Point Star 1"/>
          <p:cNvSpPr/>
          <p:nvPr/>
        </p:nvSpPr>
        <p:spPr>
          <a:xfrm>
            <a:off x="2057400" y="533400"/>
            <a:ext cx="4267200" cy="914400"/>
          </a:xfrm>
          <a:prstGeom prst="star32">
            <a:avLst/>
          </a:prstGeom>
        </p:spPr>
        <p:style>
          <a:lnRef idx="2">
            <a:schemeClr val="accent6"/>
          </a:lnRef>
          <a:fillRef idx="1">
            <a:schemeClr val="lt1"/>
          </a:fillRef>
          <a:effectRef idx="0">
            <a:schemeClr val="accent6"/>
          </a:effectRef>
          <a:fontRef idx="minor">
            <a:schemeClr val="dk1"/>
          </a:fontRef>
        </p:style>
        <p:txBody>
          <a:bodyPr rtlCol="1" anchor="ctr"/>
          <a:lstStyle/>
          <a:p>
            <a:pPr lvl="0" algn="ctr"/>
            <a:r>
              <a:rPr lang="fa-IR" sz="3200" dirty="0">
                <a:solidFill>
                  <a:schemeClr val="tx1"/>
                </a:solidFill>
                <a:latin typeface="+mj-lt"/>
                <a:ea typeface="+mj-ea"/>
                <a:cs typeface="B Homa" pitchFamily="2" charset="-78"/>
              </a:rPr>
              <a:t>سن ازدواج </a:t>
            </a:r>
            <a:endParaRPr lang="en-US" sz="3200" dirty="0">
              <a:solidFill>
                <a:schemeClr val="tx1"/>
              </a:solidFill>
              <a:latin typeface="+mj-lt"/>
              <a:ea typeface="+mj-ea"/>
              <a:cs typeface="B Homa" pitchFamily="2" charset="-78"/>
            </a:endParaRPr>
          </a:p>
          <a:p>
            <a:pPr algn="ctr"/>
            <a:endParaRPr lang="fa-IR" dirty="0"/>
          </a:p>
        </p:txBody>
      </p:sp>
    </p:spTree>
    <p:extLst>
      <p:ext uri="{BB962C8B-B14F-4D97-AF65-F5344CB8AC3E}">
        <p14:creationId xmlns:p14="http://schemas.microsoft.com/office/powerpoint/2010/main" val="2942173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21521" y="332656"/>
            <a:ext cx="7500958" cy="660102"/>
          </a:xfrm>
          <a:prstGeom prst="rect">
            <a:avLst/>
          </a:prstGeom>
        </p:spPr>
        <p:style>
          <a:lnRef idx="2">
            <a:schemeClr val="dk1"/>
          </a:lnRef>
          <a:fillRef idx="1">
            <a:schemeClr val="lt1"/>
          </a:fillRef>
          <a:effectRef idx="0">
            <a:schemeClr val="dk1"/>
          </a:effectRef>
          <a:fontRef idx="minor">
            <a:schemeClr val="dk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dirty="0" smtClean="0">
                <a:ln>
                  <a:noFill/>
                </a:ln>
                <a:solidFill>
                  <a:srgbClr val="FF0000"/>
                </a:solidFill>
                <a:effectLst/>
                <a:uLnTx/>
                <a:uFillTx/>
                <a:latin typeface="+mj-lt"/>
                <a:ea typeface="+mj-ea"/>
                <a:cs typeface="MRT_SS Three" panose="00000400000000000000" pitchFamily="2" charset="-78"/>
              </a:rPr>
              <a:t>سخت گيری در معيارهای</a:t>
            </a:r>
            <a:r>
              <a:rPr kumimoji="0" lang="fa-IR" sz="3600" b="0" i="0" u="none" strike="noStrike" kern="1200" cap="none" spc="0" normalizeH="0" noProof="0" dirty="0" smtClean="0">
                <a:ln>
                  <a:noFill/>
                </a:ln>
                <a:solidFill>
                  <a:srgbClr val="FF0000"/>
                </a:solidFill>
                <a:effectLst/>
                <a:uLnTx/>
                <a:uFillTx/>
                <a:latin typeface="+mj-lt"/>
                <a:ea typeface="+mj-ea"/>
                <a:cs typeface="MRT_SS Three" panose="00000400000000000000" pitchFamily="2" charset="-78"/>
              </a:rPr>
              <a:t> ظاهری </a:t>
            </a:r>
            <a:endParaRPr kumimoji="0" lang="en-US" sz="3600" b="0" i="0" u="none" strike="noStrike" kern="1200" cap="none" spc="0" normalizeH="0" baseline="0" noProof="0" dirty="0">
              <a:ln>
                <a:noFill/>
              </a:ln>
              <a:solidFill>
                <a:srgbClr val="FF0000"/>
              </a:solidFill>
              <a:effectLst/>
              <a:uLnTx/>
              <a:uFillTx/>
              <a:latin typeface="+mj-lt"/>
              <a:ea typeface="+mj-ea"/>
              <a:cs typeface="MRT_SS Three" panose="00000400000000000000" pitchFamily="2" charset="-78"/>
            </a:endParaRPr>
          </a:p>
        </p:txBody>
      </p:sp>
      <p:pic>
        <p:nvPicPr>
          <p:cNvPr id="7" name="Picture 2" descr="I:\danesh\archiv\graphic\64775257917761486857.jpg"/>
          <p:cNvPicPr>
            <a:picLocks noChangeAspect="1" noChangeArrowheads="1"/>
          </p:cNvPicPr>
          <p:nvPr/>
        </p:nvPicPr>
        <p:blipFill>
          <a:blip r:embed="rId2" cstate="print"/>
          <a:srcRect/>
          <a:stretch>
            <a:fillRect/>
          </a:stretch>
        </p:blipFill>
        <p:spPr bwMode="auto">
          <a:xfrm>
            <a:off x="0" y="1285860"/>
            <a:ext cx="9144000" cy="5572140"/>
          </a:xfrm>
          <a:prstGeom prst="rect">
            <a:avLst/>
          </a:prstGeom>
          <a:noFill/>
        </p:spPr>
      </p:pic>
    </p:spTree>
    <p:extLst>
      <p:ext uri="{BB962C8B-B14F-4D97-AF65-F5344CB8AC3E}">
        <p14:creationId xmlns:p14="http://schemas.microsoft.com/office/powerpoint/2010/main" val="3342164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6400800"/>
          </a:xfrm>
        </p:spPr>
        <p:style>
          <a:lnRef idx="1">
            <a:schemeClr val="accent5"/>
          </a:lnRef>
          <a:fillRef idx="2">
            <a:schemeClr val="accent5"/>
          </a:fillRef>
          <a:effectRef idx="1">
            <a:schemeClr val="accent5"/>
          </a:effectRef>
          <a:fontRef idx="minor">
            <a:schemeClr val="dk1"/>
          </a:fontRef>
        </p:style>
        <p:txBody>
          <a:bodyPr>
            <a:normAutofit fontScale="92500"/>
          </a:bodyPr>
          <a:lstStyle/>
          <a:p>
            <a:pPr algn="r" rtl="1"/>
            <a:endParaRPr lang="fa-IR" dirty="0" smtClean="0">
              <a:cs typeface="B Traffic" pitchFamily="2" charset="-78"/>
            </a:endParaRPr>
          </a:p>
          <a:p>
            <a:pPr algn="r" rtl="1"/>
            <a:endParaRPr lang="fa-IR" dirty="0" smtClean="0">
              <a:cs typeface="B Traffic" pitchFamily="2" charset="-78"/>
            </a:endParaRPr>
          </a:p>
          <a:p>
            <a:pPr algn="r" rtl="1"/>
            <a:endParaRPr lang="fa-IR" dirty="0" smtClean="0">
              <a:cs typeface="B Traffic" pitchFamily="2" charset="-78"/>
            </a:endParaRPr>
          </a:p>
          <a:p>
            <a:pPr algn="r" rtl="1"/>
            <a:endParaRPr lang="fa-IR" dirty="0" smtClean="0">
              <a:cs typeface="B Traffic" pitchFamily="2" charset="-78"/>
            </a:endParaRPr>
          </a:p>
          <a:p>
            <a:pPr algn="r" rtl="1"/>
            <a:endParaRPr lang="fa-IR" dirty="0" smtClean="0">
              <a:cs typeface="B Traffic" pitchFamily="2" charset="-78"/>
            </a:endParaRPr>
          </a:p>
          <a:p>
            <a:pPr algn="r" rtl="1"/>
            <a:endParaRPr lang="fa-IR" dirty="0" smtClean="0">
              <a:cs typeface="B Traffic" pitchFamily="2" charset="-78"/>
            </a:endParaRPr>
          </a:p>
          <a:p>
            <a:pPr algn="r" rtl="1"/>
            <a:endParaRPr lang="fa-IR" dirty="0" smtClean="0">
              <a:cs typeface="B Traffic" pitchFamily="2" charset="-78"/>
            </a:endParaRPr>
          </a:p>
          <a:p>
            <a:pPr algn="r" rtl="1"/>
            <a:r>
              <a:rPr lang="fa-IR" dirty="0" smtClean="0">
                <a:cs typeface="B Traffic" pitchFamily="2" charset="-78"/>
              </a:rPr>
              <a:t>ازدواج و پاسخ به نيازها راه ورود افكار منفي و شيطاني بسته خواهد شد و دين بر اساس بيان پيامبر</a:t>
            </a:r>
            <a:r>
              <a:rPr lang="fa-IR" sz="1900" dirty="0" smtClean="0">
                <a:cs typeface="B Traffic" pitchFamily="2" charset="-78"/>
              </a:rPr>
              <a:t>(ص)</a:t>
            </a:r>
            <a:r>
              <a:rPr lang="fa-IR" dirty="0" smtClean="0">
                <a:cs typeface="B Traffic" pitchFamily="2" charset="-78"/>
              </a:rPr>
              <a:t>، تكميل مي شود.</a:t>
            </a:r>
          </a:p>
          <a:p>
            <a:pPr algn="r" rtl="1"/>
            <a:r>
              <a:rPr lang="fa-IR" dirty="0">
                <a:cs typeface="B Traffic" pitchFamily="2" charset="-78"/>
              </a:rPr>
              <a:t>پیامبراکرم(ص) : هرجوانی در جوانی ازدواج کند شیطان فریاد برمی آورد که ای وای دو سوم از دین خود را از دستبرد من در امان نگه داشت سپس این بنده باید در یک سوم باقی مانده تقوای الهی پیشه </a:t>
            </a:r>
            <a:r>
              <a:rPr lang="fa-IR" dirty="0" smtClean="0">
                <a:cs typeface="B Traffic" pitchFamily="2" charset="-78"/>
              </a:rPr>
              <a:t>کند.</a:t>
            </a:r>
            <a:endParaRPr lang="fa-IR" dirty="0">
              <a:cs typeface="B Traffic" pitchFamily="2" charset="-78"/>
            </a:endParaRPr>
          </a:p>
          <a:p>
            <a:pPr algn="r" rtl="1"/>
            <a:endParaRPr lang="en-US" dirty="0" smtClean="0">
              <a:cs typeface="B Traffic" pitchFamily="2" charset="-78"/>
            </a:endParaRPr>
          </a:p>
          <a:p>
            <a:pPr algn="r" rtl="1"/>
            <a:endParaRPr lang="en-US" dirty="0">
              <a:cs typeface="B Traffic" pitchFamily="2" charset="-78"/>
            </a:endParaRPr>
          </a:p>
        </p:txBody>
      </p:sp>
      <p:pic>
        <p:nvPicPr>
          <p:cNvPr id="6" name="Picture 2" descr="C:\Users\ghiyasvand\Desktop\png\يبفurl.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5486400" y="1371600"/>
            <a:ext cx="3201425" cy="2286000"/>
          </a:xfrm>
          <a:prstGeom prst="rect">
            <a:avLst/>
          </a:prstGeom>
          <a:noFill/>
        </p:spPr>
      </p:pic>
      <p:sp>
        <p:nvSpPr>
          <p:cNvPr id="7" name="Title 1"/>
          <p:cNvSpPr txBox="1">
            <a:spLocks/>
          </p:cNvSpPr>
          <p:nvPr/>
        </p:nvSpPr>
        <p:spPr>
          <a:xfrm>
            <a:off x="5181600" y="304800"/>
            <a:ext cx="3486150" cy="6858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r>
              <a:rPr lang="fa-IR" sz="3200" dirty="0" smtClean="0">
                <a:cs typeface="B Homa" pitchFamily="2" charset="-78"/>
              </a:rPr>
              <a:t>2- كامل شدن ايمان</a:t>
            </a:r>
            <a:endParaRPr lang="en-US" sz="3200" dirty="0">
              <a:cs typeface="B Homa" pitchFamily="2" charset="-78"/>
            </a:endParaRPr>
          </a:p>
        </p:txBody>
      </p:sp>
      <p:pic>
        <p:nvPicPr>
          <p:cNvPr id="8" name="Picture 2" descr="G:\ghiasvand\Nahad\Ghiasvand\ax\اسلیمی\bote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305800" y="228600"/>
            <a:ext cx="581240" cy="875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hamidi.t\Desktop\15001-57192.jpg"/>
          <p:cNvPicPr>
            <a:picLocks noChangeAspect="1" noChangeArrowheads="1"/>
          </p:cNvPicPr>
          <p:nvPr/>
        </p:nvPicPr>
        <p:blipFill>
          <a:blip r:embed="rId4" cstate="print"/>
          <a:srcRect l="12000" b="11962"/>
          <a:stretch>
            <a:fillRect/>
          </a:stretch>
        </p:blipFill>
        <p:spPr bwMode="auto">
          <a:xfrm>
            <a:off x="873760" y="304800"/>
            <a:ext cx="4079240"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800" decel="100000"/>
                                        <p:tgtEl>
                                          <p:spTgt spid="3">
                                            <p:txEl>
                                              <p:pRg st="7" end="7"/>
                                            </p:txEl>
                                          </p:spTgt>
                                        </p:tgtEl>
                                      </p:cBhvr>
                                    </p:animEffect>
                                    <p:anim calcmode="lin" valueType="num">
                                      <p:cBhvr>
                                        <p:cTn id="8"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800" decel="100000"/>
                                        <p:tgtEl>
                                          <p:spTgt spid="3">
                                            <p:txEl>
                                              <p:pRg st="8" end="8"/>
                                            </p:txEl>
                                          </p:spTgt>
                                        </p:tgtEl>
                                      </p:cBhvr>
                                    </p:animEffect>
                                    <p:anim calcmode="lin" valueType="num">
                                      <p:cBhvr>
                                        <p:cTn id="18"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style.rotation</p:attrName>
                                        </p:attrNameLst>
                                      </p:cBhvr>
                                      <p:tavLst>
                                        <p:tav tm="0">
                                          <p:val>
                                            <p:fltVal val="360"/>
                                          </p:val>
                                        </p:tav>
                                        <p:tav tm="100000">
                                          <p:val>
                                            <p:fltVal val="0"/>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800" decel="100000"/>
                                        <p:tgtEl>
                                          <p:spTgt spid="2"/>
                                        </p:tgtEl>
                                      </p:cBhvr>
                                    </p:animEffect>
                                    <p:anim calcmode="lin" valueType="num">
                                      <p:cBhvr>
                                        <p:cTn id="34" dur="800" decel="100000" fill="hold"/>
                                        <p:tgtEl>
                                          <p:spTgt spid="2"/>
                                        </p:tgtEl>
                                        <p:attrNameLst>
                                          <p:attrName>style.rotation</p:attrName>
                                        </p:attrNameLst>
                                      </p:cBhvr>
                                      <p:tavLst>
                                        <p:tav tm="0">
                                          <p:val>
                                            <p:fltVal val="-90"/>
                                          </p:val>
                                        </p:tav>
                                        <p:tav tm="100000">
                                          <p:val>
                                            <p:fltVal val="0"/>
                                          </p:val>
                                        </p:tav>
                                      </p:tavLst>
                                    </p:anim>
                                    <p:anim calcmode="lin" valueType="num">
                                      <p:cBhvr>
                                        <p:cTn id="35" dur="800" decel="100000" fill="hold"/>
                                        <p:tgtEl>
                                          <p:spTgt spid="2"/>
                                        </p:tgtEl>
                                        <p:attrNameLst>
                                          <p:attrName>ppt_x</p:attrName>
                                        </p:attrNameLst>
                                      </p:cBhvr>
                                      <p:tavLst>
                                        <p:tav tm="0">
                                          <p:val>
                                            <p:strVal val="#ppt_x+0.4"/>
                                          </p:val>
                                        </p:tav>
                                        <p:tav tm="100000">
                                          <p:val>
                                            <p:strVal val="#ppt_x-0.05"/>
                                          </p:val>
                                        </p:tav>
                                      </p:tavLst>
                                    </p:anim>
                                    <p:anim calcmode="lin" valueType="num">
                                      <p:cBhvr>
                                        <p:cTn id="36" dur="800" decel="100000" fill="hold"/>
                                        <p:tgtEl>
                                          <p:spTgt spid="2"/>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algn="justLow" rtl="1"/>
            <a:r>
              <a:rPr lang="fa-IR" sz="3100" dirty="0" smtClean="0">
                <a:cs typeface="B Traffic" pitchFamily="2" charset="-78"/>
              </a:rPr>
              <a:t>زن و شوهر محرك مثبت براي يكديگرند و رفيق و حامي عاطفي هم بوده و با پيوند به اين آرامش مي‌رسند.</a:t>
            </a:r>
            <a:endParaRPr lang="en-US" sz="3100" dirty="0" smtClean="0">
              <a:cs typeface="B Traffic" pitchFamily="2" charset="-78"/>
            </a:endParaRPr>
          </a:p>
          <a:p>
            <a:pPr algn="justLow" rtl="1"/>
            <a:endParaRPr lang="en-US" sz="3100" dirty="0">
              <a:cs typeface="B Traffic" pitchFamily="2" charset="-78"/>
            </a:endParaRPr>
          </a:p>
        </p:txBody>
      </p:sp>
      <p:pic>
        <p:nvPicPr>
          <p:cNvPr id="6" name="Picture 2" descr="C:\Users\ghiyasvand\Desktop\png\يبفurl.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2895600" y="2895600"/>
            <a:ext cx="3201425" cy="3180034"/>
          </a:xfrm>
          <a:prstGeom prst="rect">
            <a:avLst/>
          </a:prstGeom>
          <a:noFill/>
        </p:spPr>
      </p:pic>
      <p:sp>
        <p:nvSpPr>
          <p:cNvPr id="7" name="Title 1"/>
          <p:cNvSpPr txBox="1">
            <a:spLocks/>
          </p:cNvSpPr>
          <p:nvPr/>
        </p:nvSpPr>
        <p:spPr>
          <a:xfrm>
            <a:off x="4648200" y="304800"/>
            <a:ext cx="3867150" cy="9906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algn="ctr"/>
            <a:r>
              <a:rPr lang="fa-IR" sz="4000" dirty="0" smtClean="0">
                <a:cs typeface="B Homa" pitchFamily="2" charset="-78"/>
              </a:rPr>
              <a:t>3- آرامش</a:t>
            </a:r>
            <a:endParaRPr lang="en-US" sz="4000" dirty="0">
              <a:cs typeface="B Homa" pitchFamily="2" charset="-78"/>
            </a:endParaRPr>
          </a:p>
        </p:txBody>
      </p:sp>
      <p:pic>
        <p:nvPicPr>
          <p:cNvPr id="8" name="Picture 2" descr="G:\ghiasvand\Nahad\Ghiasvand\ax\اسلیمی\bote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077200" y="228600"/>
            <a:ext cx="80984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hamidi\motefareghe\aks\9\2667518-1721-b.jpg"/>
          <p:cNvPicPr>
            <a:picLocks noChangeAspect="1" noChangeArrowheads="1"/>
          </p:cNvPicPr>
          <p:nvPr/>
        </p:nvPicPr>
        <p:blipFill>
          <a:blip r:embed="rId4" cstate="print"/>
          <a:srcRect/>
          <a:stretch>
            <a:fillRect/>
          </a:stretch>
        </p:blipFill>
        <p:spPr bwMode="auto">
          <a:xfrm>
            <a:off x="1295400" y="2590800"/>
            <a:ext cx="6096000"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8" presetClass="emph" presetSubtype="0" fill="hold" nodeType="withEffect">
                                  <p:stCondLst>
                                    <p:cond delay="0"/>
                                  </p:stCondLst>
                                  <p:childTnLst>
                                    <p:animRot by="21600000">
                                      <p:cBhvr>
                                        <p:cTn id="9" dur="1000" fill="hold"/>
                                        <p:tgtEl>
                                          <p:spTgt spid="6"/>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85800" y="1524000"/>
            <a:ext cx="7696200" cy="342900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r" rtl="1"/>
            <a:r>
              <a:rPr lang="fa-IR" sz="2800" dirty="0"/>
              <a:t>وَ مِنْ آياتِهِ أَنْ خَلَقَ لَکُمْ مِنْ أَنْفُسِکُمْ أَزْواجاً لِتَسْکُنُوا إِلَيْها وَ جَعَلَ بَيْنَکُمْ مَوَدَّةً وَ رَحْمَةً إِنَّ في‏ ذلِکَ لَآياتٍ لِقَوْمٍ </a:t>
            </a:r>
            <a:r>
              <a:rPr lang="fa-IR" sz="2800" dirty="0" smtClean="0"/>
              <a:t>يَتَفَکَّرُونَ روم آیه 21</a:t>
            </a:r>
          </a:p>
          <a:p>
            <a:pPr algn="r" rtl="1"/>
            <a:r>
              <a:rPr lang="fa-IR" sz="2400" dirty="0">
                <a:solidFill>
                  <a:srgbClr val="000000"/>
                </a:solidFill>
                <a:latin typeface="ParsFont"/>
              </a:rPr>
              <a:t>و از نشانه‏ هاي او اينكه همسراني از جنس خود شما براي شما آفريد، تا در كنار آنها آرامش يابيد، و در ميانتان مودت و رحمت قرار داد، در اين نشانه‏ هائي است براي گروهي كه تفكر مي‏كنند.</a:t>
            </a:r>
            <a:endParaRPr lang="fa-IR" sz="2400" dirty="0" smtClean="0"/>
          </a:p>
          <a:p>
            <a:pPr algn="r" rtl="1"/>
            <a:endParaRPr lang="fa-IR" sz="2800" dirty="0"/>
          </a:p>
        </p:txBody>
      </p:sp>
      <p:pic>
        <p:nvPicPr>
          <p:cNvPr id="11" name="Picture 2" descr="G:\ghiasvand\Nahad\Ghiasvand\ax\اسلیمی\bote1.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467600" y="476877"/>
            <a:ext cx="581240" cy="8750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ghiasvand\Nahad\Ghiasvand\ax\اسلیمی\bote1.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9400" y="4343400"/>
            <a:ext cx="595420" cy="8963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obhani\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152400"/>
            <a:ext cx="23050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037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648200" y="228600"/>
            <a:ext cx="3867150" cy="9906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algn="ctr"/>
            <a:r>
              <a:rPr lang="fa-IR" sz="4000" dirty="0" smtClean="0">
                <a:cs typeface="B Homa" pitchFamily="2" charset="-78"/>
              </a:rPr>
              <a:t>4- ارضاي نياز</a:t>
            </a:r>
            <a:endParaRPr lang="en-US" sz="4000" dirty="0">
              <a:cs typeface="B Homa" pitchFamily="2" charset="-78"/>
            </a:endParaRPr>
          </a:p>
        </p:txBody>
      </p:sp>
      <p:pic>
        <p:nvPicPr>
          <p:cNvPr id="8" name="Picture 2" descr="G:\ghiasvand\Nahad\Ghiasvand\ax\اسلیمی\bote1.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077200" y="152400"/>
            <a:ext cx="80984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ghiyasvand\Desktop\png\يبفurl.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0" y="2995219"/>
            <a:ext cx="3505200" cy="3481781"/>
          </a:xfrm>
          <a:prstGeom prst="rect">
            <a:avLst/>
          </a:prstGeom>
          <a:noFill/>
        </p:spPr>
      </p:pic>
      <p:sp>
        <p:nvSpPr>
          <p:cNvPr id="11" name="Rounded Rectangle 10"/>
          <p:cNvSpPr/>
          <p:nvPr/>
        </p:nvSpPr>
        <p:spPr>
          <a:xfrm>
            <a:off x="99994" y="1533629"/>
            <a:ext cx="3633806" cy="2833189"/>
          </a:xfrm>
          <a:prstGeom prst="roundRect">
            <a:avLst/>
          </a:prstGeom>
          <a:effectLst>
            <a:outerShdw blurRad="40000" dist="20000" dir="5400000" rotWithShape="0">
              <a:srgbClr val="000000">
                <a:alpha val="38000"/>
              </a:srgbClr>
            </a:outerShdw>
            <a:reflection blurRad="6350" stA="50000" endA="300" endPos="38500" dist="50800" dir="5400000" sy="-100000" algn="bl" rotWithShape="0"/>
          </a:effectLst>
        </p:spPr>
        <p:style>
          <a:lnRef idx="1">
            <a:schemeClr val="accent6"/>
          </a:lnRef>
          <a:fillRef idx="2">
            <a:schemeClr val="accent6"/>
          </a:fillRef>
          <a:effectRef idx="1">
            <a:schemeClr val="accent6"/>
          </a:effectRef>
          <a:fontRef idx="minor">
            <a:schemeClr val="dk1"/>
          </a:fontRef>
        </p:style>
        <p:txBody>
          <a:bodyPr rtlCol="0" anchor="ctr"/>
          <a:lstStyle/>
          <a:p>
            <a:pPr algn="just" rtl="1"/>
            <a:r>
              <a:rPr lang="fa-IR" sz="2400" dirty="0" smtClean="0">
                <a:cs typeface="B Traffic" pitchFamily="2" charset="-78"/>
              </a:rPr>
              <a:t>رابطه جنسي يكي از مهمترين نيازهاي فرد در جواني است و آثار مطلوبي بر جسم و روان دارد، البته در فضاي خانه.</a:t>
            </a:r>
            <a:endParaRPr lang="en-US" sz="2400" dirty="0" smtClean="0">
              <a:cs typeface="B Traffic" pitchFamily="2" charset="-78"/>
            </a:endParaRPr>
          </a:p>
          <a:p>
            <a:pPr algn="just" rtl="1"/>
            <a:endParaRPr lang="en-US" sz="2400" dirty="0">
              <a:cs typeface="B Traffic" pitchFamily="2" charset="-78"/>
            </a:endParaRPr>
          </a:p>
        </p:txBody>
      </p:sp>
      <p:pic>
        <p:nvPicPr>
          <p:cNvPr id="2050" name="Picture 2" descr="C:\Users\hamidi.t\Desktop\پروانه.jpg"/>
          <p:cNvPicPr>
            <a:picLocks noChangeAspect="1" noChangeArrowheads="1"/>
          </p:cNvPicPr>
          <p:nvPr/>
        </p:nvPicPr>
        <p:blipFill>
          <a:blip r:embed="rId4" cstate="print"/>
          <a:srcRect/>
          <a:stretch>
            <a:fillRect/>
          </a:stretch>
        </p:blipFill>
        <p:spPr bwMode="auto">
          <a:xfrm>
            <a:off x="3810000" y="1600200"/>
            <a:ext cx="4978400"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p:cTn id="7" dur="500" fill="hold"/>
                                        <p:tgtEl>
                                          <p:spTgt spid="11">
                                            <p:bg/>
                                          </p:spTgt>
                                        </p:tgtEl>
                                        <p:attrNameLst>
                                          <p:attrName>ppt_w</p:attrName>
                                        </p:attrNameLst>
                                      </p:cBhvr>
                                      <p:tavLst>
                                        <p:tav tm="0">
                                          <p:val>
                                            <p:fltVal val="0"/>
                                          </p:val>
                                        </p:tav>
                                        <p:tav tm="100000">
                                          <p:val>
                                            <p:strVal val="#ppt_w"/>
                                          </p:val>
                                        </p:tav>
                                      </p:tavLst>
                                    </p:anim>
                                    <p:anim calcmode="lin" valueType="num">
                                      <p:cBhvr>
                                        <p:cTn id="8" dur="500" fill="hold"/>
                                        <p:tgtEl>
                                          <p:spTgt spid="11">
                                            <p:bg/>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p:cTn id="11"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Horizontal)">
                                      <p:cBhvr>
                                        <p:cTn id="17" dur="500"/>
                                        <p:tgtEl>
                                          <p:spTgt spid="2050"/>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 calcmode="lin" valueType="num">
                                      <p:cBhvr>
                                        <p:cTn id="22" dur="500" fill="hold"/>
                                        <p:tgtEl>
                                          <p:spTgt spid="10"/>
                                        </p:tgtEl>
                                        <p:attrNameLst>
                                          <p:attrName>style.rotation</p:attrName>
                                        </p:attrNameLst>
                                      </p:cBhvr>
                                      <p:tavLst>
                                        <p:tav tm="0">
                                          <p:val>
                                            <p:fltVal val="360"/>
                                          </p:val>
                                        </p:tav>
                                        <p:tav tm="100000">
                                          <p:val>
                                            <p:fltVal val="0"/>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ghiyasvand\Desktop\png\يبفurl.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1828800" y="3049528"/>
            <a:ext cx="3276600" cy="3254706"/>
          </a:xfrm>
          <a:prstGeom prst="rect">
            <a:avLst/>
          </a:prstGeom>
          <a:noFill/>
        </p:spPr>
      </p:pic>
      <p:sp>
        <p:nvSpPr>
          <p:cNvPr id="3" name="Content Placeholder 2"/>
          <p:cNvSpPr>
            <a:spLocks noGrp="1"/>
          </p:cNvSpPr>
          <p:nvPr>
            <p:ph idx="1"/>
          </p:nvPr>
        </p:nvSpPr>
        <p:spPr>
          <a:xfrm>
            <a:off x="1143000" y="5410200"/>
            <a:ext cx="7620000" cy="1142999"/>
          </a:xfrm>
        </p:spPr>
        <p:style>
          <a:lnRef idx="1">
            <a:schemeClr val="accent3"/>
          </a:lnRef>
          <a:fillRef idx="2">
            <a:schemeClr val="accent3"/>
          </a:fillRef>
          <a:effectRef idx="1">
            <a:schemeClr val="accent3"/>
          </a:effectRef>
          <a:fontRef idx="minor">
            <a:schemeClr val="dk1"/>
          </a:fontRef>
        </p:style>
        <p:txBody>
          <a:bodyPr/>
          <a:lstStyle/>
          <a:p>
            <a:pPr algn="r" rtl="1"/>
            <a:r>
              <a:rPr lang="fa-IR" dirty="0" smtClean="0">
                <a:cs typeface="B Traffic" pitchFamily="2" charset="-78"/>
              </a:rPr>
              <a:t>تجربه زندگي جديد فرد را مستقل و ديگران نيز به باور اين استقلال مي</a:t>
            </a:r>
            <a:r>
              <a:rPr lang="en-US" dirty="0" smtClean="0">
                <a:cs typeface="B Traffic" pitchFamily="2" charset="-78"/>
              </a:rPr>
              <a:t> </a:t>
            </a:r>
            <a:r>
              <a:rPr lang="fa-IR" dirty="0" smtClean="0">
                <a:cs typeface="B Traffic" pitchFamily="2" charset="-78"/>
              </a:rPr>
              <a:t>رساند.</a:t>
            </a:r>
            <a:endParaRPr lang="en-US" dirty="0" smtClean="0">
              <a:cs typeface="B Traffic" pitchFamily="2" charset="-78"/>
            </a:endParaRPr>
          </a:p>
          <a:p>
            <a:pPr algn="r" rtl="1"/>
            <a:endParaRPr lang="en-US" dirty="0">
              <a:cs typeface="B Traffic" pitchFamily="2" charset="-78"/>
            </a:endParaRPr>
          </a:p>
        </p:txBody>
      </p:sp>
      <p:pic>
        <p:nvPicPr>
          <p:cNvPr id="1026" name="Picture 2" descr="C:\Users\ebrahimzadeh.m\Desktop\blue-beautiful-bird-wallpaper.jpg"/>
          <p:cNvPicPr>
            <a:picLocks noChangeAspect="1" noChangeArrowheads="1"/>
          </p:cNvPicPr>
          <p:nvPr/>
        </p:nvPicPr>
        <p:blipFill>
          <a:blip r:embed="rId3" cstate="print"/>
          <a:srcRect t="6414"/>
          <a:stretch>
            <a:fillRect/>
          </a:stretch>
        </p:blipFill>
        <p:spPr bwMode="auto">
          <a:xfrm>
            <a:off x="1219200" y="1447799"/>
            <a:ext cx="7467600" cy="3931119"/>
          </a:xfrm>
          <a:prstGeom prst="rect">
            <a:avLst/>
          </a:prstGeom>
        </p:spPr>
        <p:style>
          <a:lnRef idx="2">
            <a:schemeClr val="accent1"/>
          </a:lnRef>
          <a:fillRef idx="1">
            <a:schemeClr val="lt1"/>
          </a:fillRef>
          <a:effectRef idx="0">
            <a:schemeClr val="accent1"/>
          </a:effectRef>
          <a:fontRef idx="minor">
            <a:schemeClr val="dk1"/>
          </a:fontRef>
        </p:style>
      </p:pic>
      <p:sp>
        <p:nvSpPr>
          <p:cNvPr id="7" name="Title 1"/>
          <p:cNvSpPr txBox="1">
            <a:spLocks/>
          </p:cNvSpPr>
          <p:nvPr/>
        </p:nvSpPr>
        <p:spPr>
          <a:xfrm>
            <a:off x="4905160" y="381000"/>
            <a:ext cx="3867150" cy="9906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algn="ctr"/>
            <a:r>
              <a:rPr lang="fa-IR" sz="4000" dirty="0" smtClean="0">
                <a:cs typeface="B Homa" pitchFamily="2" charset="-78"/>
              </a:rPr>
              <a:t>5- استقلال</a:t>
            </a:r>
            <a:endParaRPr lang="en-US" sz="4000" dirty="0">
              <a:cs typeface="B Homa" pitchFamily="2" charset="-78"/>
            </a:endParaRPr>
          </a:p>
        </p:txBody>
      </p:sp>
      <p:pic>
        <p:nvPicPr>
          <p:cNvPr id="8" name="Picture 2" descr="G:\ghiasvand\Nahad\Ghiasvand\ax\اسلیمی\bote1.pn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334160" y="304800"/>
            <a:ext cx="80984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8" presetClass="emph" presetSubtype="0" fill="hold" nodeType="withEffect">
                                  <p:stCondLst>
                                    <p:cond delay="0"/>
                                  </p:stCondLst>
                                  <p:childTnLst>
                                    <p:animRot by="21600000">
                                      <p:cBhvr>
                                        <p:cTn id="16" dur="1000" fill="hold"/>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1000" fill="hold"/>
                                        <p:tgtEl>
                                          <p:spTgt spid="1026"/>
                                        </p:tgtEl>
                                        <p:attrNameLst>
                                          <p:attrName>ppt_w</p:attrName>
                                        </p:attrNameLst>
                                      </p:cBhvr>
                                      <p:tavLst>
                                        <p:tav tm="0">
                                          <p:val>
                                            <p:fltVal val="0"/>
                                          </p:val>
                                        </p:tav>
                                        <p:tav tm="100000">
                                          <p:val>
                                            <p:strVal val="#ppt_w"/>
                                          </p:val>
                                        </p:tav>
                                      </p:tavLst>
                                    </p:anim>
                                    <p:anim calcmode="lin" valueType="num">
                                      <p:cBhvr>
                                        <p:cTn id="22" dur="1000" fill="hold"/>
                                        <p:tgtEl>
                                          <p:spTgt spid="1026"/>
                                        </p:tgtEl>
                                        <p:attrNameLst>
                                          <p:attrName>ppt_h</p:attrName>
                                        </p:attrNameLst>
                                      </p:cBhvr>
                                      <p:tavLst>
                                        <p:tav tm="0">
                                          <p:val>
                                            <p:fltVal val="0"/>
                                          </p:val>
                                        </p:tav>
                                        <p:tav tm="100000">
                                          <p:val>
                                            <p:strVal val="#ppt_h"/>
                                          </p:val>
                                        </p:tav>
                                      </p:tavLst>
                                    </p:anim>
                                    <p:anim calcmode="lin" valueType="num">
                                      <p:cBhvr>
                                        <p:cTn id="23"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ghiyasvand\Desktop\png\يبفurl.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3124200" y="1387384"/>
            <a:ext cx="2362200" cy="2346416"/>
          </a:xfrm>
          <a:prstGeom prst="rect">
            <a:avLst/>
          </a:prstGeom>
          <a:noFill/>
        </p:spPr>
      </p:pic>
      <p:sp>
        <p:nvSpPr>
          <p:cNvPr id="7" name="Title 1"/>
          <p:cNvSpPr txBox="1">
            <a:spLocks/>
          </p:cNvSpPr>
          <p:nvPr/>
        </p:nvSpPr>
        <p:spPr>
          <a:xfrm>
            <a:off x="5590960" y="228600"/>
            <a:ext cx="3181350" cy="6858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lnSpcReduction="10000"/>
          </a:bodyPr>
          <a:lstStyle/>
          <a:p>
            <a:pPr algn="ctr"/>
            <a:r>
              <a:rPr lang="fa-IR" sz="4000" dirty="0" smtClean="0">
                <a:cs typeface="B Homa" pitchFamily="2" charset="-78"/>
              </a:rPr>
              <a:t>6- مديريت</a:t>
            </a:r>
            <a:endParaRPr lang="en-US" sz="4000" dirty="0">
              <a:cs typeface="B Homa" pitchFamily="2" charset="-78"/>
            </a:endParaRPr>
          </a:p>
        </p:txBody>
      </p:sp>
      <p:pic>
        <p:nvPicPr>
          <p:cNvPr id="8" name="Picture 2" descr="G:\ghiasvand\Nahad\Ghiasvand\ax\اسلیمی\bote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334160" y="152400"/>
            <a:ext cx="657440" cy="9897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ghiyasvand\Desktop\png\يبفurl.pn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5638800" y="4724400"/>
            <a:ext cx="3068503" cy="1295400"/>
          </a:xfrm>
          <a:prstGeom prst="rect">
            <a:avLst/>
          </a:prstGeom>
          <a:noFill/>
        </p:spPr>
      </p:pic>
      <p:sp>
        <p:nvSpPr>
          <p:cNvPr id="10" name="Title 1"/>
          <p:cNvSpPr txBox="1">
            <a:spLocks/>
          </p:cNvSpPr>
          <p:nvPr/>
        </p:nvSpPr>
        <p:spPr>
          <a:xfrm>
            <a:off x="457200" y="4114800"/>
            <a:ext cx="3867150" cy="9906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algn="ctr"/>
            <a:r>
              <a:rPr lang="fa-IR" sz="4000" dirty="0" smtClean="0">
                <a:cs typeface="B Homa" pitchFamily="2" charset="-78"/>
              </a:rPr>
              <a:t>7- حمايت</a:t>
            </a:r>
            <a:endParaRPr lang="en-US" sz="4000" dirty="0">
              <a:cs typeface="B Homa" pitchFamily="2" charset="-78"/>
            </a:endParaRPr>
          </a:p>
        </p:txBody>
      </p:sp>
      <p:pic>
        <p:nvPicPr>
          <p:cNvPr id="11" name="Picture 2" descr="G:\ghiasvand\Nahad\Ghiasvand\ax\اسلیمی\bote1.pn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 y="3962400"/>
            <a:ext cx="809840" cy="12192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304800" y="228600"/>
            <a:ext cx="4419600" cy="2743200"/>
          </a:xfrm>
          <a:prstGeom prst="round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rtlCol="0" anchor="ctr"/>
          <a:lstStyle/>
          <a:p>
            <a:pPr algn="justLow" rtl="1"/>
            <a:r>
              <a:rPr lang="fa-IR" sz="3200" dirty="0" smtClean="0">
                <a:cs typeface="B Traffic" pitchFamily="2" charset="-78"/>
              </a:rPr>
              <a:t>افراد پس از استقلال تمايل دارند كه مديريت مجموعه جديدي را به تنهايي انجام دهند.</a:t>
            </a:r>
            <a:endParaRPr lang="en-US" sz="3200" dirty="0" smtClean="0">
              <a:cs typeface="B Traffic" pitchFamily="2" charset="-78"/>
            </a:endParaRPr>
          </a:p>
        </p:txBody>
      </p:sp>
      <p:pic>
        <p:nvPicPr>
          <p:cNvPr id="1026" name="Picture 2" descr="C:\Users\hamidi.t\Desktop\عکس 5\47.jpg"/>
          <p:cNvPicPr>
            <a:picLocks noChangeAspect="1" noChangeArrowheads="1"/>
          </p:cNvPicPr>
          <p:nvPr/>
        </p:nvPicPr>
        <p:blipFill>
          <a:blip r:embed="rId5" cstate="print"/>
          <a:srcRect/>
          <a:stretch>
            <a:fillRect/>
          </a:stretch>
        </p:blipFill>
        <p:spPr bwMode="auto">
          <a:xfrm>
            <a:off x="5029200" y="914401"/>
            <a:ext cx="3810000" cy="2057400"/>
          </a:xfrm>
          <a:prstGeom prst="rect">
            <a:avLst/>
          </a:prstGeom>
          <a:noFill/>
        </p:spPr>
      </p:pic>
      <p:pic>
        <p:nvPicPr>
          <p:cNvPr id="3075" name="Picture 3" descr="C:\Users\hamidi.t\Desktop\images.jpg"/>
          <p:cNvPicPr>
            <a:picLocks noChangeAspect="1" noChangeArrowheads="1"/>
          </p:cNvPicPr>
          <p:nvPr/>
        </p:nvPicPr>
        <p:blipFill>
          <a:blip r:embed="rId6" cstate="print"/>
          <a:srcRect t="7329" r="33455"/>
          <a:stretch>
            <a:fillRect/>
          </a:stretch>
        </p:blipFill>
        <p:spPr bwMode="auto">
          <a:xfrm>
            <a:off x="228600" y="3124200"/>
            <a:ext cx="4029075" cy="3733800"/>
          </a:xfrm>
          <a:prstGeom prst="rect">
            <a:avLst/>
          </a:prstGeom>
          <a:noFill/>
        </p:spPr>
      </p:pic>
      <p:sp>
        <p:nvSpPr>
          <p:cNvPr id="2" name="Rounded Rectangle 1"/>
          <p:cNvSpPr/>
          <p:nvPr/>
        </p:nvSpPr>
        <p:spPr>
          <a:xfrm>
            <a:off x="5334000" y="3429000"/>
            <a:ext cx="35814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r" rtl="1"/>
            <a:r>
              <a:rPr lang="fa-IR" sz="4000" dirty="0" smtClean="0">
                <a:cs typeface="B Homa" pitchFamily="2" charset="-78"/>
              </a:rPr>
              <a:t>7. حمایت خانواده</a:t>
            </a:r>
            <a:endParaRPr lang="fa-IR" sz="4000" dirty="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800" decel="100000"/>
                                        <p:tgtEl>
                                          <p:spTgt spid="1026"/>
                                        </p:tgtEl>
                                      </p:cBhvr>
                                    </p:animEffect>
                                    <p:anim calcmode="lin" valueType="num">
                                      <p:cBhvr>
                                        <p:cTn id="16" dur="800" decel="100000" fill="hold"/>
                                        <p:tgtEl>
                                          <p:spTgt spid="1026"/>
                                        </p:tgtEl>
                                        <p:attrNameLst>
                                          <p:attrName>style.rotation</p:attrName>
                                        </p:attrNameLst>
                                      </p:cBhvr>
                                      <p:tavLst>
                                        <p:tav tm="0">
                                          <p:val>
                                            <p:fltVal val="-90"/>
                                          </p:val>
                                        </p:tav>
                                        <p:tav tm="100000">
                                          <p:val>
                                            <p:fltVal val="0"/>
                                          </p:val>
                                        </p:tav>
                                      </p:tavLst>
                                    </p:anim>
                                    <p:anim calcmode="lin" valueType="num">
                                      <p:cBhvr>
                                        <p:cTn id="17" dur="800" decel="100000" fill="hold"/>
                                        <p:tgtEl>
                                          <p:spTgt spid="1026"/>
                                        </p:tgtEl>
                                        <p:attrNameLst>
                                          <p:attrName>ppt_x</p:attrName>
                                        </p:attrNameLst>
                                      </p:cBhvr>
                                      <p:tavLst>
                                        <p:tav tm="0">
                                          <p:val>
                                            <p:strVal val="#ppt_x+0.4"/>
                                          </p:val>
                                        </p:tav>
                                        <p:tav tm="100000">
                                          <p:val>
                                            <p:strVal val="#ppt_x-0.05"/>
                                          </p:val>
                                        </p:tav>
                                      </p:tavLst>
                                    </p:anim>
                                    <p:anim calcmode="lin" valueType="num">
                                      <p:cBhvr>
                                        <p:cTn id="18" dur="800" decel="100000" fill="hold"/>
                                        <p:tgtEl>
                                          <p:spTgt spid="102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childTnLst>
                                </p:cTn>
                              </p:par>
                              <p:par>
                                <p:cTn id="31" presetID="49" presetClass="entr" presetSubtype="0" decel="10000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360"/>
                                          </p:val>
                                        </p:tav>
                                        <p:tav tm="100000">
                                          <p:val>
                                            <p:fltVal val="0"/>
                                          </p:val>
                                        </p:tav>
                                      </p:tavLst>
                                    </p:anim>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075"/>
                                        </p:tgtEl>
                                        <p:attrNameLst>
                                          <p:attrName>style.visibility</p:attrName>
                                        </p:attrNameLst>
                                      </p:cBhvr>
                                      <p:to>
                                        <p:strVal val="visible"/>
                                      </p:to>
                                    </p:set>
                                    <p:anim calcmode="lin" valueType="num">
                                      <p:cBhvr additive="base">
                                        <p:cTn id="41" dur="500" fill="hold"/>
                                        <p:tgtEl>
                                          <p:spTgt spid="3075"/>
                                        </p:tgtEl>
                                        <p:attrNameLst>
                                          <p:attrName>ppt_x</p:attrName>
                                        </p:attrNameLst>
                                      </p:cBhvr>
                                      <p:tavLst>
                                        <p:tav tm="0">
                                          <p:val>
                                            <p:strVal val="#ppt_x"/>
                                          </p:val>
                                        </p:tav>
                                        <p:tav tm="100000">
                                          <p:val>
                                            <p:strVal val="#ppt_x"/>
                                          </p:val>
                                        </p:tav>
                                      </p:tavLst>
                                    </p:anim>
                                    <p:anim calcmode="lin" valueType="num">
                                      <p:cBhvr additive="base">
                                        <p:cTn id="4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029200" y="304800"/>
            <a:ext cx="3562350" cy="9906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r>
              <a:rPr lang="fa-IR" sz="4000" dirty="0" smtClean="0">
                <a:cs typeface="B Homa" pitchFamily="2" charset="-78"/>
              </a:rPr>
              <a:t>8- اعتبار اجتماعي</a:t>
            </a:r>
            <a:endParaRPr lang="en-US" sz="4000" dirty="0">
              <a:cs typeface="B Homa" pitchFamily="2" charset="-78"/>
            </a:endParaRPr>
          </a:p>
        </p:txBody>
      </p:sp>
      <p:pic>
        <p:nvPicPr>
          <p:cNvPr id="8" name="Picture 2" descr="G:\ghiasvand\Nahad\Ghiasvand\ax\اسلیمی\bote1.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153400" y="228600"/>
            <a:ext cx="80984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ghiyasvand\Desktop\png\يبفurl.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5410200" y="1600200"/>
            <a:ext cx="2667000" cy="2649180"/>
          </a:xfrm>
          <a:prstGeom prst="rect">
            <a:avLst/>
          </a:prstGeom>
          <a:noFill/>
        </p:spPr>
      </p:pic>
      <p:sp>
        <p:nvSpPr>
          <p:cNvPr id="6" name="Rounded Rectangle 5"/>
          <p:cNvSpPr/>
          <p:nvPr/>
        </p:nvSpPr>
        <p:spPr>
          <a:xfrm>
            <a:off x="6477000" y="1676400"/>
            <a:ext cx="2286000"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fa-IR" sz="2800" dirty="0" smtClean="0">
                <a:cs typeface="B Traffic" pitchFamily="2" charset="-78"/>
              </a:rPr>
              <a:t>شغل</a:t>
            </a:r>
          </a:p>
        </p:txBody>
      </p:sp>
      <p:sp>
        <p:nvSpPr>
          <p:cNvPr id="9" name="Rounded Rectangle 8"/>
          <p:cNvSpPr/>
          <p:nvPr/>
        </p:nvSpPr>
        <p:spPr>
          <a:xfrm>
            <a:off x="6477000" y="2590800"/>
            <a:ext cx="2286000" cy="685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3200" dirty="0" smtClean="0">
                <a:cs typeface="B Traffic" pitchFamily="2" charset="-78"/>
              </a:rPr>
              <a:t>مسكن</a:t>
            </a:r>
          </a:p>
        </p:txBody>
      </p:sp>
      <p:sp>
        <p:nvSpPr>
          <p:cNvPr id="10" name="Rounded Rectangle 9"/>
          <p:cNvSpPr/>
          <p:nvPr/>
        </p:nvSpPr>
        <p:spPr>
          <a:xfrm>
            <a:off x="6477000" y="3505200"/>
            <a:ext cx="2286000" cy="685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3200" dirty="0" smtClean="0">
                <a:cs typeface="B Traffic" pitchFamily="2" charset="-78"/>
              </a:rPr>
              <a:t>وام </a:t>
            </a:r>
          </a:p>
        </p:txBody>
      </p:sp>
      <p:sp>
        <p:nvSpPr>
          <p:cNvPr id="11" name="Rounded Rectangle 10"/>
          <p:cNvSpPr/>
          <p:nvPr/>
        </p:nvSpPr>
        <p:spPr>
          <a:xfrm>
            <a:off x="4800600" y="4419600"/>
            <a:ext cx="3962400" cy="6858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r" rtl="1">
              <a:buNone/>
            </a:pPr>
            <a:r>
              <a:rPr lang="fa-IR" sz="2800" dirty="0" smtClean="0">
                <a:cs typeface="B Traffic" pitchFamily="2" charset="-78"/>
              </a:rPr>
              <a:t>كسب اعتبار اجتماعي است.</a:t>
            </a:r>
            <a:endParaRPr lang="en-US" sz="2800" dirty="0" smtClean="0">
              <a:cs typeface="B Traffic" pitchFamily="2" charset="-78"/>
            </a:endParaRPr>
          </a:p>
        </p:txBody>
      </p:sp>
      <p:pic>
        <p:nvPicPr>
          <p:cNvPr id="12" name="Picture 2" descr="C:\Users\ghiyasvand\Desktop\png\يبفurl.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1219200" y="3067857"/>
            <a:ext cx="2971800" cy="2951943"/>
          </a:xfrm>
          <a:prstGeom prst="rect">
            <a:avLst/>
          </a:prstGeom>
          <a:noFill/>
        </p:spPr>
      </p:pic>
      <p:sp>
        <p:nvSpPr>
          <p:cNvPr id="13" name="Content Placeholder 2"/>
          <p:cNvSpPr>
            <a:spLocks noGrp="1"/>
          </p:cNvSpPr>
          <p:nvPr>
            <p:ph idx="1"/>
          </p:nvPr>
        </p:nvSpPr>
        <p:spPr>
          <a:xfrm>
            <a:off x="1018960" y="1524001"/>
            <a:ext cx="3429000" cy="2743200"/>
          </a:xfrm>
          <a:effectLst>
            <a:outerShdw blurRad="40000" dist="20000" dir="5400000" rotWithShape="0">
              <a:srgbClr val="000000">
                <a:alpha val="38000"/>
              </a:srgbClr>
            </a:outerShdw>
            <a:reflection blurRad="6350" stA="50000" endA="300" endPos="55000" dir="5400000" sy="-100000" algn="bl" rotWithShape="0"/>
          </a:effectLst>
        </p:spPr>
        <p:style>
          <a:lnRef idx="1">
            <a:schemeClr val="accent3"/>
          </a:lnRef>
          <a:fillRef idx="2">
            <a:schemeClr val="accent3"/>
          </a:fillRef>
          <a:effectRef idx="1">
            <a:schemeClr val="accent3"/>
          </a:effectRef>
          <a:fontRef idx="minor">
            <a:schemeClr val="dk1"/>
          </a:fontRef>
        </p:style>
        <p:txBody>
          <a:bodyPr>
            <a:normAutofit/>
          </a:bodyPr>
          <a:lstStyle/>
          <a:p>
            <a:pPr algn="justLow" rtl="1"/>
            <a:r>
              <a:rPr lang="fa-IR" sz="2700" dirty="0" smtClean="0">
                <a:cs typeface="B Traffic" pitchFamily="2" charset="-78"/>
              </a:rPr>
              <a:t>ازدواج و فرزندان تداوم حيات را براي انسان تداعي مي‌كند و باعث می‌شود تا فردخود را رو به افول نبیند.</a:t>
            </a:r>
            <a:endParaRPr lang="en-US" sz="2700" dirty="0" smtClean="0">
              <a:cs typeface="B Traffic" pitchFamily="2" charset="-78"/>
            </a:endParaRPr>
          </a:p>
          <a:p>
            <a:pPr algn="justLow" rtl="1"/>
            <a:endParaRPr lang="en-US" sz="2700" dirty="0">
              <a:cs typeface="B Traffic" pitchFamily="2" charset="-78"/>
            </a:endParaRPr>
          </a:p>
        </p:txBody>
      </p:sp>
      <p:sp>
        <p:nvSpPr>
          <p:cNvPr id="14" name="Title 1"/>
          <p:cNvSpPr txBox="1">
            <a:spLocks/>
          </p:cNvSpPr>
          <p:nvPr/>
        </p:nvSpPr>
        <p:spPr>
          <a:xfrm>
            <a:off x="447890" y="304800"/>
            <a:ext cx="3971710" cy="9906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algn="ctr"/>
            <a:r>
              <a:rPr lang="fa-IR" sz="4000" dirty="0" smtClean="0">
                <a:cs typeface="B Homa" pitchFamily="2" charset="-78"/>
              </a:rPr>
              <a:t>9- ميل به جاودانگي</a:t>
            </a:r>
            <a:endParaRPr lang="en-US" sz="4000" dirty="0">
              <a:cs typeface="B Homa" pitchFamily="2" charset="-78"/>
            </a:endParaRPr>
          </a:p>
        </p:txBody>
      </p:sp>
      <p:pic>
        <p:nvPicPr>
          <p:cNvPr id="15" name="Picture 2" descr="G:\ghiasvand\Nahad\Ghiasvand\ax\اسلیمی\bote1.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914560" y="228600"/>
            <a:ext cx="80984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 \چرخ زندگی.jpg3.jpg"/>
          <p:cNvPicPr>
            <a:picLocks noChangeAspect="1" noChangeArrowheads="1"/>
          </p:cNvPicPr>
          <p:nvPr/>
        </p:nvPicPr>
        <p:blipFill>
          <a:blip r:embed="rId4" cstate="print"/>
          <a:srcRect l="3643" t="5632" r="8918" b="12752"/>
          <a:stretch>
            <a:fillRect/>
          </a:stretch>
        </p:blipFill>
        <p:spPr bwMode="auto">
          <a:xfrm>
            <a:off x="457200" y="3962400"/>
            <a:ext cx="4267200" cy="284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1000" fill="hold"/>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strVal val="#ppt_h"/>
                                          </p:val>
                                        </p:tav>
                                        <p:tav tm="100000">
                                          <p:val>
                                            <p:strVal val="#ppt_h"/>
                                          </p:val>
                                        </p:tav>
                                      </p:tavLst>
                                    </p:anim>
                                  </p:childTnLst>
                                </p:cTn>
                              </p:par>
                              <p:par>
                                <p:cTn id="35" presetID="17"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3">
                                            <p:bg/>
                                          </p:spTgt>
                                        </p:tgtEl>
                                        <p:attrNameLst>
                                          <p:attrName>style.visibility</p:attrName>
                                        </p:attrNameLst>
                                      </p:cBhvr>
                                      <p:to>
                                        <p:strVal val="visible"/>
                                      </p:to>
                                    </p:set>
                                    <p:anim calcmode="lin" valueType="num">
                                      <p:cBhvr>
                                        <p:cTn id="43" dur="500" fill="hold"/>
                                        <p:tgtEl>
                                          <p:spTgt spid="13">
                                            <p:bg/>
                                          </p:spTgt>
                                        </p:tgtEl>
                                        <p:attrNameLst>
                                          <p:attrName>ppt_w</p:attrName>
                                        </p:attrNameLst>
                                      </p:cBhvr>
                                      <p:tavLst>
                                        <p:tav tm="0">
                                          <p:val>
                                            <p:fltVal val="0"/>
                                          </p:val>
                                        </p:tav>
                                        <p:tav tm="100000">
                                          <p:val>
                                            <p:strVal val="#ppt_w"/>
                                          </p:val>
                                        </p:tav>
                                      </p:tavLst>
                                    </p:anim>
                                    <p:anim calcmode="lin" valueType="num">
                                      <p:cBhvr>
                                        <p:cTn id="44" dur="500" fill="hold"/>
                                        <p:tgtEl>
                                          <p:spTgt spid="13">
                                            <p:bg/>
                                          </p:spTgt>
                                        </p:tgtEl>
                                        <p:attrNameLst>
                                          <p:attrName>ppt_h</p:attrName>
                                        </p:attrNameLst>
                                      </p:cBhvr>
                                      <p:tavLst>
                                        <p:tav tm="0">
                                          <p:val>
                                            <p:strVal val="#ppt_h"/>
                                          </p:val>
                                        </p:tav>
                                        <p:tav tm="100000">
                                          <p:val>
                                            <p:strVal val="#ppt_h"/>
                                          </p:val>
                                        </p:tav>
                                      </p:tavLst>
                                    </p:anim>
                                  </p:childTnLst>
                                </p:cTn>
                              </p:par>
                              <p:par>
                                <p:cTn id="45" presetID="49" presetClass="entr" presetSubtype="0" decel="10000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360"/>
                                          </p:val>
                                        </p:tav>
                                        <p:tav tm="100000">
                                          <p:val>
                                            <p:fltVal val="0"/>
                                          </p:val>
                                        </p:tav>
                                      </p:tavLst>
                                    </p:anim>
                                    <p:animEffect transition="in" filter="fade">
                                      <p:cBhvr>
                                        <p:cTn id="50" dur="1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 calcmode="lin" valueType="num">
                                      <p:cBhvr>
                                        <p:cTn id="55"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1026"/>
                                        </p:tgtEl>
                                        <p:attrNameLst>
                                          <p:attrName>style.visibility</p:attrName>
                                        </p:attrNameLst>
                                      </p:cBhvr>
                                      <p:to>
                                        <p:strVal val="visible"/>
                                      </p:to>
                                    </p:set>
                                    <p:anim calcmode="lin" valueType="num">
                                      <p:cBhvr>
                                        <p:cTn id="61" dur="500" fill="hold"/>
                                        <p:tgtEl>
                                          <p:spTgt spid="1026"/>
                                        </p:tgtEl>
                                        <p:attrNameLst>
                                          <p:attrName>ppt_w</p:attrName>
                                        </p:attrNameLst>
                                      </p:cBhvr>
                                      <p:tavLst>
                                        <p:tav tm="0">
                                          <p:val>
                                            <p:fltVal val="0"/>
                                          </p:val>
                                        </p:tav>
                                        <p:tav tm="100000">
                                          <p:val>
                                            <p:strVal val="#ppt_w"/>
                                          </p:val>
                                        </p:tav>
                                      </p:tavLst>
                                    </p:anim>
                                    <p:anim calcmode="lin" valueType="num">
                                      <p:cBhvr>
                                        <p:cTn id="62" dur="500" fill="hold"/>
                                        <p:tgtEl>
                                          <p:spTgt spid="1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3" grpId="0" uiExpand="1" build="p"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1584</TotalTime>
  <Words>1079</Words>
  <Application>Microsoft Office PowerPoint</Application>
  <PresentationFormat>On-screen Show (4:3)</PresentationFormat>
  <Paragraphs>180</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علمی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اول تشكيل خانواده (پيش از ازدواج)</dc:title>
  <dc:creator>sattari</dc:creator>
  <cp:lastModifiedBy>SOBHANI</cp:lastModifiedBy>
  <cp:revision>169</cp:revision>
  <dcterms:created xsi:type="dcterms:W3CDTF">2006-08-16T00:00:00Z</dcterms:created>
  <dcterms:modified xsi:type="dcterms:W3CDTF">2019-08-03T05:58:08Z</dcterms:modified>
</cp:coreProperties>
</file>