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83" r:id="rId2"/>
    <p:sldId id="282" r:id="rId3"/>
    <p:sldId id="285" r:id="rId4"/>
    <p:sldId id="287" r:id="rId5"/>
    <p:sldId id="290" r:id="rId6"/>
    <p:sldId id="292" r:id="rId7"/>
    <p:sldId id="294" r:id="rId8"/>
    <p:sldId id="296" r:id="rId9"/>
    <p:sldId id="298" r:id="rId10"/>
    <p:sldId id="300" r:id="rId11"/>
    <p:sldId id="302" r:id="rId12"/>
    <p:sldId id="304" r:id="rId13"/>
    <p:sldId id="306" r:id="rId14"/>
    <p:sldId id="308" r:id="rId15"/>
    <p:sldId id="310" r:id="rId16"/>
    <p:sldId id="312" r:id="rId17"/>
    <p:sldId id="314" r:id="rId18"/>
    <p:sldId id="31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4643" autoAdjust="0"/>
    <p:restoredTop sz="88345" autoAdjust="0"/>
  </p:normalViewPr>
  <p:slideViewPr>
    <p:cSldViewPr>
      <p:cViewPr>
        <p:scale>
          <a:sx n="94" d="100"/>
          <a:sy n="94" d="100"/>
        </p:scale>
        <p:origin x="-116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FFC65F-11D7-4CD9-8CDC-511C69A421DD}"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4E1269AD-A8FC-4A32-B87E-FC56299016E0}">
      <dgm:prSet phldrT="[Text]" custT="1">
        <dgm:style>
          <a:lnRef idx="1">
            <a:schemeClr val="accent6"/>
          </a:lnRef>
          <a:fillRef idx="3">
            <a:schemeClr val="accent6"/>
          </a:fillRef>
          <a:effectRef idx="2">
            <a:schemeClr val="accent6"/>
          </a:effectRef>
          <a:fontRef idx="minor">
            <a:schemeClr val="lt1"/>
          </a:fontRef>
        </dgm:style>
      </dgm:prSet>
      <dgm:spPr/>
      <dgm:t>
        <a:bodyPr/>
        <a:lstStyle/>
        <a:p>
          <a:r>
            <a:rPr lang="fa-IR" sz="3200" b="1" dirty="0" smtClean="0">
              <a:solidFill>
                <a:schemeClr val="tx1"/>
              </a:solidFill>
            </a:rPr>
            <a:t>باورهای خطرناک درانتخاب همسر</a:t>
          </a:r>
          <a:endParaRPr lang="en-US" sz="3200" b="1" dirty="0">
            <a:solidFill>
              <a:schemeClr val="tx1"/>
            </a:solidFill>
          </a:endParaRPr>
        </a:p>
      </dgm:t>
    </dgm:pt>
    <dgm:pt modelId="{CC1E3B6F-8AA4-4E78-87DB-C871F77070C2}" type="parTrans" cxnId="{EA1F138F-970D-45DB-B760-C81A56AF1D99}">
      <dgm:prSet/>
      <dgm:spPr/>
      <dgm:t>
        <a:bodyPr/>
        <a:lstStyle/>
        <a:p>
          <a:endParaRPr lang="en-US"/>
        </a:p>
      </dgm:t>
    </dgm:pt>
    <dgm:pt modelId="{8EC93093-FD52-4FCB-B7BE-3EACA5E5680E}" type="sibTrans" cxnId="{EA1F138F-970D-45DB-B760-C81A56AF1D99}">
      <dgm:prSet/>
      <dgm:spPr/>
      <dgm:t>
        <a:bodyPr/>
        <a:lstStyle/>
        <a:p>
          <a:endParaRPr lang="en-US"/>
        </a:p>
      </dgm:t>
    </dgm:pt>
    <dgm:pt modelId="{6B51BB18-EB4E-44F4-A65D-65ED4BBFF355}">
      <dgm:prSet phldrT="[Text]">
        <dgm:style>
          <a:lnRef idx="1">
            <a:schemeClr val="accent2"/>
          </a:lnRef>
          <a:fillRef idx="3">
            <a:schemeClr val="accent2"/>
          </a:fillRef>
          <a:effectRef idx="2">
            <a:schemeClr val="accent2"/>
          </a:effectRef>
          <a:fontRef idx="minor">
            <a:schemeClr val="lt1"/>
          </a:fontRef>
        </dgm:style>
      </dgm:prSet>
      <dgm:spPr>
        <a:scene3d>
          <a:camera prst="orthographicFront"/>
          <a:lightRig rig="threePt" dir="t"/>
        </a:scene3d>
        <a:sp3d>
          <a:bevelT w="165100" prst="coolSlant"/>
        </a:sp3d>
      </dgm:spPr>
      <dgm:t>
        <a:bodyPr/>
        <a:lstStyle/>
        <a:p>
          <a:pPr rtl="1"/>
          <a:r>
            <a:rPr lang="fa-IR" dirty="0" smtClean="0"/>
            <a:t>.هر چه زودتر، بهتر</a:t>
          </a:r>
          <a:endParaRPr lang="en-US" dirty="0"/>
        </a:p>
      </dgm:t>
    </dgm:pt>
    <dgm:pt modelId="{0B3B7E07-CD1F-418B-95EF-8BAE0024C262}" type="parTrans" cxnId="{697A2E02-BAF4-498D-9286-B1D3B9738FEB}">
      <dgm:prSet/>
      <dgm:spPr/>
      <dgm:t>
        <a:bodyPr/>
        <a:lstStyle/>
        <a:p>
          <a:endParaRPr lang="en-US"/>
        </a:p>
      </dgm:t>
    </dgm:pt>
    <dgm:pt modelId="{400DF3E2-4325-4B3A-8651-D779A225FEA2}" type="sibTrans" cxnId="{697A2E02-BAF4-498D-9286-B1D3B9738FEB}">
      <dgm:prSet/>
      <dgm:spPr>
        <a:scene3d>
          <a:camera prst="orthographicFront"/>
          <a:lightRig rig="threePt" dir="t"/>
        </a:scene3d>
        <a:sp3d>
          <a:bevelT w="165100" prst="coolSlant"/>
        </a:sp3d>
      </dgm:spPr>
      <dgm:t>
        <a:bodyPr/>
        <a:lstStyle/>
        <a:p>
          <a:endParaRPr lang="en-US"/>
        </a:p>
      </dgm:t>
    </dgm:pt>
    <dgm:pt modelId="{B1182E83-E0C9-4BC6-8334-25A1DD02FCC9}">
      <dgm:prSet phldrT="[Text]">
        <dgm:style>
          <a:lnRef idx="1">
            <a:schemeClr val="accent3"/>
          </a:lnRef>
          <a:fillRef idx="2">
            <a:schemeClr val="accent3"/>
          </a:fillRef>
          <a:effectRef idx="1">
            <a:schemeClr val="accent3"/>
          </a:effectRef>
          <a:fontRef idx="minor">
            <a:schemeClr val="dk1"/>
          </a:fontRef>
        </dgm:style>
      </dgm:prSet>
      <dgm:spPr>
        <a:scene3d>
          <a:camera prst="orthographicFront"/>
          <a:lightRig rig="threePt" dir="t"/>
        </a:scene3d>
        <a:sp3d>
          <a:bevelT w="165100" prst="coolSlant"/>
        </a:sp3d>
      </dgm:spPr>
      <dgm:t>
        <a:bodyPr/>
        <a:lstStyle/>
        <a:p>
          <a:pPr rtl="1"/>
          <a:r>
            <a:rPr lang="fa-IR" dirty="0" smtClean="0"/>
            <a:t>ازدواج به امید معجزه تغییر</a:t>
          </a:r>
          <a:endParaRPr lang="en-US" dirty="0" smtClean="0"/>
        </a:p>
      </dgm:t>
    </dgm:pt>
    <dgm:pt modelId="{88BCA96F-1B2A-4D81-B1AC-72735841B3FC}" type="parTrans" cxnId="{68EBB725-6F2C-466B-99D0-8C5D0024587D}">
      <dgm:prSet/>
      <dgm:spPr/>
      <dgm:t>
        <a:bodyPr/>
        <a:lstStyle/>
        <a:p>
          <a:endParaRPr lang="en-US"/>
        </a:p>
      </dgm:t>
    </dgm:pt>
    <dgm:pt modelId="{342302BA-E269-4413-A9F6-E5B122E54B51}" type="sibTrans" cxnId="{68EBB725-6F2C-466B-99D0-8C5D0024587D}">
      <dgm:prSet/>
      <dgm:spPr>
        <a:scene3d>
          <a:camera prst="orthographicFront"/>
          <a:lightRig rig="threePt" dir="t"/>
        </a:scene3d>
        <a:sp3d>
          <a:bevelT w="165100" prst="coolSlant"/>
        </a:sp3d>
      </dgm:spPr>
      <dgm:t>
        <a:bodyPr/>
        <a:lstStyle/>
        <a:p>
          <a:endParaRPr lang="en-US"/>
        </a:p>
      </dgm:t>
    </dgm:pt>
    <dgm:pt modelId="{BE2F3B16-2E18-42B3-BEC1-99BA3BD68AF2}">
      <dgm:prSet phldrT="[Text]">
        <dgm:style>
          <a:lnRef idx="1">
            <a:schemeClr val="accent3"/>
          </a:lnRef>
          <a:fillRef idx="3">
            <a:schemeClr val="accent3"/>
          </a:fillRef>
          <a:effectRef idx="2">
            <a:schemeClr val="accent3"/>
          </a:effectRef>
          <a:fontRef idx="minor">
            <a:schemeClr val="lt1"/>
          </a:fontRef>
        </dgm:style>
      </dgm:prSet>
      <dgm:spPr>
        <a:scene3d>
          <a:camera prst="orthographicFront"/>
          <a:lightRig rig="threePt" dir="t"/>
        </a:scene3d>
        <a:sp3d>
          <a:bevelT w="165100" prst="coolSlant"/>
        </a:sp3d>
      </dgm:spPr>
      <dgm:t>
        <a:bodyPr/>
        <a:lstStyle/>
        <a:p>
          <a:pPr rtl="1"/>
          <a:r>
            <a:rPr lang="fa-IR" dirty="0" smtClean="0"/>
            <a:t>چشم دوختن به ظواهر افراد</a:t>
          </a:r>
          <a:endParaRPr lang="en-US" dirty="0"/>
        </a:p>
      </dgm:t>
    </dgm:pt>
    <dgm:pt modelId="{4EBFA16C-DDFC-4933-8B58-C481E772FA2E}" type="parTrans" cxnId="{3D14928E-13FE-433D-83E5-1301AB3A0D69}">
      <dgm:prSet/>
      <dgm:spPr/>
      <dgm:t>
        <a:bodyPr/>
        <a:lstStyle/>
        <a:p>
          <a:endParaRPr lang="en-US"/>
        </a:p>
      </dgm:t>
    </dgm:pt>
    <dgm:pt modelId="{670BC773-FD3C-4253-9F2B-974354447FC5}" type="sibTrans" cxnId="{3D14928E-13FE-433D-83E5-1301AB3A0D69}">
      <dgm:prSet/>
      <dgm:spPr>
        <a:scene3d>
          <a:camera prst="orthographicFront"/>
          <a:lightRig rig="threePt" dir="t"/>
        </a:scene3d>
        <a:sp3d>
          <a:bevelT w="165100" prst="coolSlant"/>
        </a:sp3d>
      </dgm:spPr>
      <dgm:t>
        <a:bodyPr/>
        <a:lstStyle/>
        <a:p>
          <a:endParaRPr lang="en-US"/>
        </a:p>
      </dgm:t>
    </dgm:pt>
    <dgm:pt modelId="{D905227E-A2CD-4113-B7E2-CCC10DD65004}">
      <dgm:prSet phldrT="[Text]">
        <dgm:style>
          <a:lnRef idx="1">
            <a:schemeClr val="accent2"/>
          </a:lnRef>
          <a:fillRef idx="2">
            <a:schemeClr val="accent2"/>
          </a:fillRef>
          <a:effectRef idx="1">
            <a:schemeClr val="accent2"/>
          </a:effectRef>
          <a:fontRef idx="minor">
            <a:schemeClr val="dk1"/>
          </a:fontRef>
        </dgm:style>
      </dgm:prSet>
      <dgm:spPr>
        <a:scene3d>
          <a:camera prst="orthographicFront"/>
          <a:lightRig rig="threePt" dir="t"/>
        </a:scene3d>
        <a:sp3d>
          <a:bevelT w="165100" prst="coolSlant"/>
        </a:sp3d>
      </dgm:spPr>
      <dgm:t>
        <a:bodyPr/>
        <a:lstStyle/>
        <a:p>
          <a:pPr rtl="1"/>
          <a:r>
            <a:rPr lang="fa-IR" dirty="0" smtClean="0"/>
            <a:t>دخالت دادن شانس</a:t>
          </a:r>
          <a:endParaRPr lang="en-US" dirty="0"/>
        </a:p>
      </dgm:t>
    </dgm:pt>
    <dgm:pt modelId="{68764A46-DD3A-471A-B4CC-51CA5AED5DBD}" type="parTrans" cxnId="{3D1413AE-ECBB-4499-8848-AA404402867A}">
      <dgm:prSet/>
      <dgm:spPr/>
      <dgm:t>
        <a:bodyPr/>
        <a:lstStyle/>
        <a:p>
          <a:endParaRPr lang="en-US"/>
        </a:p>
      </dgm:t>
    </dgm:pt>
    <dgm:pt modelId="{7133D3E3-C5A3-4768-86EF-11C85BCB2899}" type="sibTrans" cxnId="{3D1413AE-ECBB-4499-8848-AA404402867A}">
      <dgm:prSet/>
      <dgm:spPr>
        <a:scene3d>
          <a:camera prst="orthographicFront"/>
          <a:lightRig rig="threePt" dir="t"/>
        </a:scene3d>
        <a:sp3d>
          <a:bevelT w="165100" prst="coolSlant"/>
        </a:sp3d>
      </dgm:spPr>
      <dgm:t>
        <a:bodyPr/>
        <a:lstStyle/>
        <a:p>
          <a:endParaRPr lang="en-US"/>
        </a:p>
      </dgm:t>
    </dgm:pt>
    <dgm:pt modelId="{98B9D747-5D1B-4846-9316-04ABF56AAA3B}">
      <dgm:prSet phldrT="[Text]">
        <dgm:style>
          <a:lnRef idx="0">
            <a:schemeClr val="accent5"/>
          </a:lnRef>
          <a:fillRef idx="3">
            <a:schemeClr val="accent5"/>
          </a:fillRef>
          <a:effectRef idx="3">
            <a:schemeClr val="accent5"/>
          </a:effectRef>
          <a:fontRef idx="minor">
            <a:schemeClr val="lt1"/>
          </a:fontRef>
        </dgm:style>
      </dgm:prSet>
      <dgm:spPr>
        <a:scene3d>
          <a:camera prst="orthographicFront">
            <a:rot lat="0" lon="0" rev="0"/>
          </a:camera>
          <a:lightRig rig="threePt" dir="t">
            <a:rot lat="0" lon="0" rev="1200000"/>
          </a:lightRig>
        </a:scene3d>
        <a:sp3d>
          <a:bevelT w="63500" h="25400" prst="coolSlant"/>
        </a:sp3d>
      </dgm:spPr>
      <dgm:t>
        <a:bodyPr/>
        <a:lstStyle/>
        <a:p>
          <a:pPr rtl="1"/>
          <a:r>
            <a:rPr lang="fa-IR" dirty="0" smtClean="0"/>
            <a:t>یا نصیب و یا قسمت</a:t>
          </a:r>
          <a:endParaRPr lang="en-US" dirty="0"/>
        </a:p>
      </dgm:t>
    </dgm:pt>
    <dgm:pt modelId="{68658DE8-A0B7-46DB-8D71-AAAB75A73F7D}" type="parTrans" cxnId="{29F76C48-3B7F-4924-98E6-D2919DD47C00}">
      <dgm:prSet/>
      <dgm:spPr/>
      <dgm:t>
        <a:bodyPr/>
        <a:lstStyle/>
        <a:p>
          <a:endParaRPr lang="en-US"/>
        </a:p>
      </dgm:t>
    </dgm:pt>
    <dgm:pt modelId="{8E3B2B50-1F29-416F-8BF0-F57FCA255EBC}" type="sibTrans" cxnId="{29F76C48-3B7F-4924-98E6-D2919DD47C00}">
      <dgm:prSet/>
      <dgm:spPr>
        <a:scene3d>
          <a:camera prst="orthographicFront"/>
          <a:lightRig rig="threePt" dir="t"/>
        </a:scene3d>
        <a:sp3d>
          <a:bevelT w="165100" prst="coolSlant"/>
        </a:sp3d>
      </dgm:spPr>
      <dgm:t>
        <a:bodyPr/>
        <a:lstStyle/>
        <a:p>
          <a:endParaRPr lang="en-US"/>
        </a:p>
      </dgm:t>
    </dgm:pt>
    <dgm:pt modelId="{79565F90-7597-4D0F-9764-261F2B7C98AD}">
      <dgm:prSet phldrT="[Text]">
        <dgm:style>
          <a:lnRef idx="3">
            <a:schemeClr val="lt1"/>
          </a:lnRef>
          <a:fillRef idx="1">
            <a:schemeClr val="accent4"/>
          </a:fillRef>
          <a:effectRef idx="1">
            <a:schemeClr val="accent4"/>
          </a:effectRef>
          <a:fontRef idx="minor">
            <a:schemeClr val="lt1"/>
          </a:fontRef>
        </dgm:style>
      </dgm:prSet>
      <dgm:spPr/>
      <dgm:t>
        <a:bodyPr/>
        <a:lstStyle/>
        <a:p>
          <a:pPr rtl="1"/>
          <a:r>
            <a:rPr lang="fa-IR" dirty="0" smtClean="0"/>
            <a:t>نقش ناجی را ایفا کردن </a:t>
          </a:r>
          <a:endParaRPr lang="en-US" dirty="0"/>
        </a:p>
      </dgm:t>
    </dgm:pt>
    <dgm:pt modelId="{A4977DE7-1391-4674-A7BC-277FB0F9C82A}" type="parTrans" cxnId="{1F7C53C1-91F1-4756-9243-97CEB9D1200E}">
      <dgm:prSet/>
      <dgm:spPr/>
      <dgm:t>
        <a:bodyPr/>
        <a:lstStyle/>
        <a:p>
          <a:endParaRPr lang="en-US"/>
        </a:p>
      </dgm:t>
    </dgm:pt>
    <dgm:pt modelId="{EA9591E2-F322-41A5-9ADF-A2A8731E73C6}" type="sibTrans" cxnId="{1F7C53C1-91F1-4756-9243-97CEB9D1200E}">
      <dgm:prSet/>
      <dgm:spPr>
        <a:scene3d>
          <a:camera prst="orthographicFront"/>
          <a:lightRig rig="threePt" dir="t"/>
        </a:scene3d>
        <a:sp3d>
          <a:bevelT w="165100" prst="coolSlant"/>
        </a:sp3d>
      </dgm:spPr>
      <dgm:t>
        <a:bodyPr/>
        <a:lstStyle/>
        <a:p>
          <a:endParaRPr lang="en-US"/>
        </a:p>
      </dgm:t>
    </dgm:pt>
    <dgm:pt modelId="{0BAE0BE3-DA7F-485C-9B61-4EA32B874858}">
      <dgm:prSet phldrT="[Text]">
        <dgm:style>
          <a:lnRef idx="1">
            <a:schemeClr val="accent5"/>
          </a:lnRef>
          <a:fillRef idx="2">
            <a:schemeClr val="accent5"/>
          </a:fillRef>
          <a:effectRef idx="1">
            <a:schemeClr val="accent5"/>
          </a:effectRef>
          <a:fontRef idx="minor">
            <a:schemeClr val="dk1"/>
          </a:fontRef>
        </dgm:style>
      </dgm:prSet>
      <dgm:spPr>
        <a:scene3d>
          <a:camera prst="orthographicFront"/>
          <a:lightRig rig="threePt" dir="t"/>
        </a:scene3d>
        <a:sp3d>
          <a:bevelT w="165100" prst="coolSlant"/>
        </a:sp3d>
      </dgm:spPr>
      <dgm:t>
        <a:bodyPr/>
        <a:lstStyle/>
        <a:p>
          <a:pPr rtl="1"/>
          <a:r>
            <a:rPr lang="fa-IR" dirty="0" smtClean="0"/>
            <a:t>سرخوشی و هیجان</a:t>
          </a:r>
          <a:endParaRPr lang="en-US" dirty="0"/>
        </a:p>
      </dgm:t>
    </dgm:pt>
    <dgm:pt modelId="{F9281C60-3E15-43FD-B097-CD3A16C57077}" type="parTrans" cxnId="{5B0AEF56-71DA-41A6-A5D9-FB9D99B7E48B}">
      <dgm:prSet/>
      <dgm:spPr/>
      <dgm:t>
        <a:bodyPr/>
        <a:lstStyle/>
        <a:p>
          <a:endParaRPr lang="en-US"/>
        </a:p>
      </dgm:t>
    </dgm:pt>
    <dgm:pt modelId="{74B65306-92D8-44DF-9B00-2BFD88C2F741}" type="sibTrans" cxnId="{5B0AEF56-71DA-41A6-A5D9-FB9D99B7E48B}">
      <dgm:prSet/>
      <dgm:spPr>
        <a:scene3d>
          <a:camera prst="orthographicFront"/>
          <a:lightRig rig="threePt" dir="t"/>
        </a:scene3d>
        <a:sp3d>
          <a:bevelT w="165100" prst="coolSlant"/>
        </a:sp3d>
      </dgm:spPr>
      <dgm:t>
        <a:bodyPr/>
        <a:lstStyle/>
        <a:p>
          <a:endParaRPr lang="en-US"/>
        </a:p>
      </dgm:t>
    </dgm:pt>
    <dgm:pt modelId="{9F2CCF1C-AC19-4933-862C-277EA5DB3CC3}">
      <dgm:prSet phldrT="[Text]">
        <dgm:style>
          <a:lnRef idx="1">
            <a:schemeClr val="accent5"/>
          </a:lnRef>
          <a:fillRef idx="3">
            <a:schemeClr val="accent5"/>
          </a:fillRef>
          <a:effectRef idx="2">
            <a:schemeClr val="accent5"/>
          </a:effectRef>
          <a:fontRef idx="minor">
            <a:schemeClr val="lt1"/>
          </a:fontRef>
        </dgm:style>
      </dgm:prSet>
      <dgm:spPr>
        <a:scene3d>
          <a:camera prst="orthographicFront"/>
          <a:lightRig rig="threePt" dir="t"/>
        </a:scene3d>
        <a:sp3d>
          <a:bevelT w="165100" prst="coolSlant"/>
        </a:sp3d>
      </dgm:spPr>
      <dgm:t>
        <a:bodyPr/>
        <a:lstStyle/>
        <a:p>
          <a:pPr rtl="1"/>
          <a:r>
            <a:rPr lang="fa-IR" dirty="0" smtClean="0"/>
            <a:t>چشم و هم چشمی</a:t>
          </a:r>
          <a:endParaRPr lang="en-US" dirty="0"/>
        </a:p>
      </dgm:t>
    </dgm:pt>
    <dgm:pt modelId="{9467EA4C-9B81-46AD-BA48-8A35B5D7D546}" type="parTrans" cxnId="{7F8C009C-FAFB-4508-B56B-9192315EBE64}">
      <dgm:prSet/>
      <dgm:spPr/>
      <dgm:t>
        <a:bodyPr/>
        <a:lstStyle/>
        <a:p>
          <a:endParaRPr lang="en-US"/>
        </a:p>
      </dgm:t>
    </dgm:pt>
    <dgm:pt modelId="{8D35B949-4F5F-4494-B0E5-58120D398C5C}" type="sibTrans" cxnId="{7F8C009C-FAFB-4508-B56B-9192315EBE64}">
      <dgm:prSet/>
      <dgm:spPr>
        <a:scene3d>
          <a:camera prst="orthographicFront"/>
          <a:lightRig rig="threePt" dir="t"/>
        </a:scene3d>
        <a:sp3d>
          <a:bevelT w="165100" prst="coolSlant"/>
        </a:sp3d>
      </dgm:spPr>
      <dgm:t>
        <a:bodyPr/>
        <a:lstStyle/>
        <a:p>
          <a:endParaRPr lang="en-US"/>
        </a:p>
      </dgm:t>
    </dgm:pt>
    <dgm:pt modelId="{AF6CA7FA-CCC6-4B0A-91D9-D44583AC5EFA}">
      <dgm:prSet/>
      <dgm:spPr/>
      <dgm:t>
        <a:bodyPr/>
        <a:lstStyle/>
        <a:p>
          <a:pPr rtl="1"/>
          <a:endParaRPr lang="fa-IR"/>
        </a:p>
      </dgm:t>
    </dgm:pt>
    <dgm:pt modelId="{0DA00AAE-A9DD-4271-B433-28B65C34A4DD}" type="parTrans" cxnId="{3500D517-090A-4AF9-9876-A282BF387925}">
      <dgm:prSet/>
      <dgm:spPr/>
      <dgm:t>
        <a:bodyPr/>
        <a:lstStyle/>
        <a:p>
          <a:pPr rtl="1"/>
          <a:endParaRPr lang="fa-IR"/>
        </a:p>
      </dgm:t>
    </dgm:pt>
    <dgm:pt modelId="{5ED57D3A-491A-4E21-A3B3-3759611C9258}" type="sibTrans" cxnId="{3500D517-090A-4AF9-9876-A282BF387925}">
      <dgm:prSet/>
      <dgm:spPr/>
      <dgm:t>
        <a:bodyPr/>
        <a:lstStyle/>
        <a:p>
          <a:pPr rtl="1"/>
          <a:endParaRPr lang="fa-IR"/>
        </a:p>
      </dgm:t>
    </dgm:pt>
    <dgm:pt modelId="{7793ABEE-61F2-46A9-A7C2-27F1BD1BBB0A}">
      <dgm:prSet/>
      <dgm:spPr/>
      <dgm:t>
        <a:bodyPr/>
        <a:lstStyle/>
        <a:p>
          <a:pPr rtl="1"/>
          <a:endParaRPr lang="fa-IR"/>
        </a:p>
      </dgm:t>
    </dgm:pt>
    <dgm:pt modelId="{B83BE0AF-7E36-45D0-8655-68DD4F56A6BB}" type="parTrans" cxnId="{40B8B2D6-98E0-4FF6-8292-16D841BA59A3}">
      <dgm:prSet/>
      <dgm:spPr/>
      <dgm:t>
        <a:bodyPr/>
        <a:lstStyle/>
        <a:p>
          <a:pPr rtl="1"/>
          <a:endParaRPr lang="fa-IR"/>
        </a:p>
      </dgm:t>
    </dgm:pt>
    <dgm:pt modelId="{639AD151-6CCD-4BA4-9EDE-215FA77CA831}" type="sibTrans" cxnId="{40B8B2D6-98E0-4FF6-8292-16D841BA59A3}">
      <dgm:prSet/>
      <dgm:spPr/>
      <dgm:t>
        <a:bodyPr/>
        <a:lstStyle/>
        <a:p>
          <a:pPr rtl="1"/>
          <a:endParaRPr lang="fa-IR"/>
        </a:p>
      </dgm:t>
    </dgm:pt>
    <dgm:pt modelId="{996B1EAC-29EF-44DE-AAF1-61452F8AF89F}" type="pres">
      <dgm:prSet presAssocID="{2AFFC65F-11D7-4CD9-8CDC-511C69A421DD}" presName="Name0" presStyleCnt="0">
        <dgm:presLayoutVars>
          <dgm:chMax val="1"/>
          <dgm:dir/>
          <dgm:animLvl val="ctr"/>
          <dgm:resizeHandles val="exact"/>
        </dgm:presLayoutVars>
      </dgm:prSet>
      <dgm:spPr/>
      <dgm:t>
        <a:bodyPr/>
        <a:lstStyle/>
        <a:p>
          <a:endParaRPr lang="en-US"/>
        </a:p>
      </dgm:t>
    </dgm:pt>
    <dgm:pt modelId="{0EA47C65-E035-4B97-A972-2B4C14F6B89F}" type="pres">
      <dgm:prSet presAssocID="{4E1269AD-A8FC-4A32-B87E-FC56299016E0}" presName="centerShape" presStyleLbl="node0" presStyleIdx="0" presStyleCnt="1" custScaleX="142647" custScaleY="107563"/>
      <dgm:spPr/>
      <dgm:t>
        <a:bodyPr/>
        <a:lstStyle/>
        <a:p>
          <a:endParaRPr lang="en-US"/>
        </a:p>
      </dgm:t>
    </dgm:pt>
    <dgm:pt modelId="{90C0A439-5017-4560-96AC-BF0F4FE15063}" type="pres">
      <dgm:prSet presAssocID="{6B51BB18-EB4E-44F4-A65D-65ED4BBFF355}" presName="node" presStyleLbl="node1" presStyleIdx="0" presStyleCnt="8" custScaleX="145558" custScaleY="145558" custRadScaleRad="101460" custRadScaleInc="-7406">
        <dgm:presLayoutVars>
          <dgm:bulletEnabled val="1"/>
        </dgm:presLayoutVars>
      </dgm:prSet>
      <dgm:spPr/>
      <dgm:t>
        <a:bodyPr/>
        <a:lstStyle/>
        <a:p>
          <a:endParaRPr lang="en-US"/>
        </a:p>
      </dgm:t>
    </dgm:pt>
    <dgm:pt modelId="{C5ACC76D-8135-4B1A-9323-1F8A06A89EA7}" type="pres">
      <dgm:prSet presAssocID="{6B51BB18-EB4E-44F4-A65D-65ED4BBFF355}" presName="dummy" presStyleCnt="0"/>
      <dgm:spPr>
        <a:scene3d>
          <a:camera prst="orthographicFront"/>
          <a:lightRig rig="threePt" dir="t"/>
        </a:scene3d>
        <a:sp3d>
          <a:bevelT w="165100" prst="coolSlant"/>
        </a:sp3d>
      </dgm:spPr>
    </dgm:pt>
    <dgm:pt modelId="{50BFD386-FEA8-44E9-808B-3DCB53D089F5}" type="pres">
      <dgm:prSet presAssocID="{400DF3E2-4325-4B3A-8651-D779A225FEA2}" presName="sibTrans" presStyleLbl="sibTrans2D1" presStyleIdx="0" presStyleCnt="8"/>
      <dgm:spPr/>
      <dgm:t>
        <a:bodyPr/>
        <a:lstStyle/>
        <a:p>
          <a:endParaRPr lang="en-US"/>
        </a:p>
      </dgm:t>
    </dgm:pt>
    <dgm:pt modelId="{C54D1FBF-59A6-4EF7-BAC9-972D1A704059}" type="pres">
      <dgm:prSet presAssocID="{B1182E83-E0C9-4BC6-8334-25A1DD02FCC9}" presName="node" presStyleLbl="node1" presStyleIdx="1" presStyleCnt="8" custScaleX="145558" custScaleY="145558">
        <dgm:presLayoutVars>
          <dgm:bulletEnabled val="1"/>
        </dgm:presLayoutVars>
      </dgm:prSet>
      <dgm:spPr/>
      <dgm:t>
        <a:bodyPr/>
        <a:lstStyle/>
        <a:p>
          <a:endParaRPr lang="en-US"/>
        </a:p>
      </dgm:t>
    </dgm:pt>
    <dgm:pt modelId="{38A54EA7-43D1-4C64-AC9B-7B4AC7181F46}" type="pres">
      <dgm:prSet presAssocID="{B1182E83-E0C9-4BC6-8334-25A1DD02FCC9}" presName="dummy" presStyleCnt="0"/>
      <dgm:spPr>
        <a:scene3d>
          <a:camera prst="orthographicFront"/>
          <a:lightRig rig="threePt" dir="t"/>
        </a:scene3d>
        <a:sp3d>
          <a:bevelT w="165100" prst="coolSlant"/>
        </a:sp3d>
      </dgm:spPr>
    </dgm:pt>
    <dgm:pt modelId="{6B3FC5D4-2180-45E5-9641-488A1CC7F0DB}" type="pres">
      <dgm:prSet presAssocID="{342302BA-E269-4413-A9F6-E5B122E54B51}" presName="sibTrans" presStyleLbl="sibTrans2D1" presStyleIdx="1" presStyleCnt="8"/>
      <dgm:spPr/>
      <dgm:t>
        <a:bodyPr/>
        <a:lstStyle/>
        <a:p>
          <a:endParaRPr lang="en-US"/>
        </a:p>
      </dgm:t>
    </dgm:pt>
    <dgm:pt modelId="{27825822-8A13-4451-868B-94FD4932BE73}" type="pres">
      <dgm:prSet presAssocID="{BE2F3B16-2E18-42B3-BEC1-99BA3BD68AF2}" presName="node" presStyleLbl="node1" presStyleIdx="2" presStyleCnt="8" custScaleX="145558" custScaleY="145558">
        <dgm:presLayoutVars>
          <dgm:bulletEnabled val="1"/>
        </dgm:presLayoutVars>
      </dgm:prSet>
      <dgm:spPr/>
      <dgm:t>
        <a:bodyPr/>
        <a:lstStyle/>
        <a:p>
          <a:endParaRPr lang="en-US"/>
        </a:p>
      </dgm:t>
    </dgm:pt>
    <dgm:pt modelId="{E4BC0C03-4530-4629-B26E-6A715CAD1AB3}" type="pres">
      <dgm:prSet presAssocID="{BE2F3B16-2E18-42B3-BEC1-99BA3BD68AF2}" presName="dummy" presStyleCnt="0"/>
      <dgm:spPr>
        <a:scene3d>
          <a:camera prst="orthographicFront"/>
          <a:lightRig rig="threePt" dir="t"/>
        </a:scene3d>
        <a:sp3d>
          <a:bevelT w="165100" prst="coolSlant"/>
        </a:sp3d>
      </dgm:spPr>
    </dgm:pt>
    <dgm:pt modelId="{1C9376FB-C1D8-458A-A783-1AA5097D2A8A}" type="pres">
      <dgm:prSet presAssocID="{670BC773-FD3C-4253-9F2B-974354447FC5}" presName="sibTrans" presStyleLbl="sibTrans2D1" presStyleIdx="2" presStyleCnt="8"/>
      <dgm:spPr/>
      <dgm:t>
        <a:bodyPr/>
        <a:lstStyle/>
        <a:p>
          <a:endParaRPr lang="en-US"/>
        </a:p>
      </dgm:t>
    </dgm:pt>
    <dgm:pt modelId="{27125E5E-4680-4993-8A44-C356A78AA9D4}" type="pres">
      <dgm:prSet presAssocID="{79565F90-7597-4D0F-9764-261F2B7C98AD}" presName="node" presStyleLbl="node1" presStyleIdx="3" presStyleCnt="8" custScaleX="145558" custScaleY="145558">
        <dgm:presLayoutVars>
          <dgm:bulletEnabled val="1"/>
        </dgm:presLayoutVars>
      </dgm:prSet>
      <dgm:spPr/>
      <dgm:t>
        <a:bodyPr/>
        <a:lstStyle/>
        <a:p>
          <a:endParaRPr lang="en-US"/>
        </a:p>
      </dgm:t>
    </dgm:pt>
    <dgm:pt modelId="{69269F5B-F54C-417E-9DA4-EF4DFF1490C7}" type="pres">
      <dgm:prSet presAssocID="{79565F90-7597-4D0F-9764-261F2B7C98AD}" presName="dummy" presStyleCnt="0"/>
      <dgm:spPr>
        <a:scene3d>
          <a:camera prst="orthographicFront"/>
          <a:lightRig rig="threePt" dir="t"/>
        </a:scene3d>
        <a:sp3d>
          <a:bevelT w="165100" prst="coolSlant"/>
        </a:sp3d>
      </dgm:spPr>
    </dgm:pt>
    <dgm:pt modelId="{6926687B-9A89-494E-B88B-5DA96764FAF8}" type="pres">
      <dgm:prSet presAssocID="{EA9591E2-F322-41A5-9ADF-A2A8731E73C6}" presName="sibTrans" presStyleLbl="sibTrans2D1" presStyleIdx="3" presStyleCnt="8"/>
      <dgm:spPr/>
      <dgm:t>
        <a:bodyPr/>
        <a:lstStyle/>
        <a:p>
          <a:endParaRPr lang="en-US"/>
        </a:p>
      </dgm:t>
    </dgm:pt>
    <dgm:pt modelId="{1228CE59-C760-495F-A7EA-AC7BC567ED15}" type="pres">
      <dgm:prSet presAssocID="{0BAE0BE3-DA7F-485C-9B61-4EA32B874858}" presName="node" presStyleLbl="node1" presStyleIdx="4" presStyleCnt="8" custScaleX="145558" custScaleY="145558" custRadScaleRad="88283" custRadScaleInc="-18395">
        <dgm:presLayoutVars>
          <dgm:bulletEnabled val="1"/>
        </dgm:presLayoutVars>
      </dgm:prSet>
      <dgm:spPr/>
      <dgm:t>
        <a:bodyPr/>
        <a:lstStyle/>
        <a:p>
          <a:endParaRPr lang="en-US"/>
        </a:p>
      </dgm:t>
    </dgm:pt>
    <dgm:pt modelId="{B1B7BB71-59EF-4598-B5E9-24EA6EB53469}" type="pres">
      <dgm:prSet presAssocID="{0BAE0BE3-DA7F-485C-9B61-4EA32B874858}" presName="dummy" presStyleCnt="0"/>
      <dgm:spPr>
        <a:scene3d>
          <a:camera prst="orthographicFront"/>
          <a:lightRig rig="threePt" dir="t"/>
        </a:scene3d>
        <a:sp3d>
          <a:bevelT w="165100" prst="coolSlant"/>
        </a:sp3d>
      </dgm:spPr>
    </dgm:pt>
    <dgm:pt modelId="{7AAFB9F7-7919-4224-B5A9-FECF126DF3A6}" type="pres">
      <dgm:prSet presAssocID="{74B65306-92D8-44DF-9B00-2BFD88C2F741}" presName="sibTrans" presStyleLbl="sibTrans2D1" presStyleIdx="4" presStyleCnt="8"/>
      <dgm:spPr/>
      <dgm:t>
        <a:bodyPr/>
        <a:lstStyle/>
        <a:p>
          <a:endParaRPr lang="en-US"/>
        </a:p>
      </dgm:t>
    </dgm:pt>
    <dgm:pt modelId="{7A716614-803A-4822-ABAB-02E6B37EE30A}" type="pres">
      <dgm:prSet presAssocID="{9F2CCF1C-AC19-4933-862C-277EA5DB3CC3}" presName="node" presStyleLbl="node1" presStyleIdx="5" presStyleCnt="8" custScaleX="145558" custScaleY="145558">
        <dgm:presLayoutVars>
          <dgm:bulletEnabled val="1"/>
        </dgm:presLayoutVars>
      </dgm:prSet>
      <dgm:spPr/>
      <dgm:t>
        <a:bodyPr/>
        <a:lstStyle/>
        <a:p>
          <a:endParaRPr lang="en-US"/>
        </a:p>
      </dgm:t>
    </dgm:pt>
    <dgm:pt modelId="{4792D489-F034-4745-8811-01829EA3A0F9}" type="pres">
      <dgm:prSet presAssocID="{9F2CCF1C-AC19-4933-862C-277EA5DB3CC3}" presName="dummy" presStyleCnt="0"/>
      <dgm:spPr>
        <a:scene3d>
          <a:camera prst="orthographicFront"/>
          <a:lightRig rig="threePt" dir="t"/>
        </a:scene3d>
        <a:sp3d>
          <a:bevelT w="165100" prst="coolSlant"/>
        </a:sp3d>
      </dgm:spPr>
    </dgm:pt>
    <dgm:pt modelId="{F4B49E34-87B7-4D9C-96A6-9CC7007463A4}" type="pres">
      <dgm:prSet presAssocID="{8D35B949-4F5F-4494-B0E5-58120D398C5C}" presName="sibTrans" presStyleLbl="sibTrans2D1" presStyleIdx="5" presStyleCnt="8"/>
      <dgm:spPr/>
      <dgm:t>
        <a:bodyPr/>
        <a:lstStyle/>
        <a:p>
          <a:endParaRPr lang="en-US"/>
        </a:p>
      </dgm:t>
    </dgm:pt>
    <dgm:pt modelId="{B8AB69F0-C550-444B-80F5-DE65DE46AAAA}" type="pres">
      <dgm:prSet presAssocID="{98B9D747-5D1B-4846-9316-04ABF56AAA3B}" presName="node" presStyleLbl="node1" presStyleIdx="6" presStyleCnt="8" custScaleX="145558" custScaleY="145558">
        <dgm:presLayoutVars>
          <dgm:bulletEnabled val="1"/>
        </dgm:presLayoutVars>
      </dgm:prSet>
      <dgm:spPr/>
      <dgm:t>
        <a:bodyPr/>
        <a:lstStyle/>
        <a:p>
          <a:endParaRPr lang="en-US"/>
        </a:p>
      </dgm:t>
    </dgm:pt>
    <dgm:pt modelId="{D5F0BE1F-418A-4107-863C-B25A44EE6E3F}" type="pres">
      <dgm:prSet presAssocID="{98B9D747-5D1B-4846-9316-04ABF56AAA3B}" presName="dummy" presStyleCnt="0"/>
      <dgm:spPr>
        <a:scene3d>
          <a:camera prst="orthographicFront"/>
          <a:lightRig rig="threePt" dir="t"/>
        </a:scene3d>
        <a:sp3d>
          <a:bevelT w="165100" prst="coolSlant"/>
        </a:sp3d>
      </dgm:spPr>
    </dgm:pt>
    <dgm:pt modelId="{08660D72-8511-47AE-85F4-1782A063A7D5}" type="pres">
      <dgm:prSet presAssocID="{8E3B2B50-1F29-416F-8BF0-F57FCA255EBC}" presName="sibTrans" presStyleLbl="sibTrans2D1" presStyleIdx="6" presStyleCnt="8"/>
      <dgm:spPr/>
      <dgm:t>
        <a:bodyPr/>
        <a:lstStyle/>
        <a:p>
          <a:endParaRPr lang="en-US"/>
        </a:p>
      </dgm:t>
    </dgm:pt>
    <dgm:pt modelId="{A0262DCE-973C-4D03-861E-D0F66DC3487D}" type="pres">
      <dgm:prSet presAssocID="{D905227E-A2CD-4113-B7E2-CCC10DD65004}" presName="node" presStyleLbl="node1" presStyleIdx="7" presStyleCnt="8" custScaleX="145558" custScaleY="145558">
        <dgm:presLayoutVars>
          <dgm:bulletEnabled val="1"/>
        </dgm:presLayoutVars>
      </dgm:prSet>
      <dgm:spPr/>
      <dgm:t>
        <a:bodyPr/>
        <a:lstStyle/>
        <a:p>
          <a:endParaRPr lang="en-US"/>
        </a:p>
      </dgm:t>
    </dgm:pt>
    <dgm:pt modelId="{5EBB0609-051E-4B8C-9736-D9D4E044D544}" type="pres">
      <dgm:prSet presAssocID="{D905227E-A2CD-4113-B7E2-CCC10DD65004}" presName="dummy" presStyleCnt="0"/>
      <dgm:spPr>
        <a:scene3d>
          <a:camera prst="orthographicFront"/>
          <a:lightRig rig="threePt" dir="t"/>
        </a:scene3d>
        <a:sp3d>
          <a:bevelT w="165100" prst="coolSlant"/>
        </a:sp3d>
      </dgm:spPr>
    </dgm:pt>
    <dgm:pt modelId="{D6006E8D-67CD-44FD-B82A-72EB9C2EBE27}" type="pres">
      <dgm:prSet presAssocID="{7133D3E3-C5A3-4768-86EF-11C85BCB2899}" presName="sibTrans" presStyleLbl="sibTrans2D1" presStyleIdx="7" presStyleCnt="8"/>
      <dgm:spPr/>
      <dgm:t>
        <a:bodyPr/>
        <a:lstStyle/>
        <a:p>
          <a:endParaRPr lang="en-US"/>
        </a:p>
      </dgm:t>
    </dgm:pt>
  </dgm:ptLst>
  <dgm:cxnLst>
    <dgm:cxn modelId="{5569448C-6DD0-4E69-83D7-6C3032DBF105}" type="presOf" srcId="{7133D3E3-C5A3-4768-86EF-11C85BCB2899}" destId="{D6006E8D-67CD-44FD-B82A-72EB9C2EBE27}" srcOrd="0" destOrd="0" presId="urn:microsoft.com/office/officeart/2005/8/layout/radial6"/>
    <dgm:cxn modelId="{ADE120C9-2903-410B-9275-A4870FEC1703}" type="presOf" srcId="{BE2F3B16-2E18-42B3-BEC1-99BA3BD68AF2}" destId="{27825822-8A13-4451-868B-94FD4932BE73}" srcOrd="0" destOrd="0" presId="urn:microsoft.com/office/officeart/2005/8/layout/radial6"/>
    <dgm:cxn modelId="{3E498770-808E-47BE-8438-27C50589A11D}" type="presOf" srcId="{EA9591E2-F322-41A5-9ADF-A2A8731E73C6}" destId="{6926687B-9A89-494E-B88B-5DA96764FAF8}" srcOrd="0" destOrd="0" presId="urn:microsoft.com/office/officeart/2005/8/layout/radial6"/>
    <dgm:cxn modelId="{3D14928E-13FE-433D-83E5-1301AB3A0D69}" srcId="{4E1269AD-A8FC-4A32-B87E-FC56299016E0}" destId="{BE2F3B16-2E18-42B3-BEC1-99BA3BD68AF2}" srcOrd="2" destOrd="0" parTransId="{4EBFA16C-DDFC-4933-8B58-C481E772FA2E}" sibTransId="{670BC773-FD3C-4253-9F2B-974354447FC5}"/>
    <dgm:cxn modelId="{C43118F1-32A8-461B-89B7-A073962AFC10}" type="presOf" srcId="{2AFFC65F-11D7-4CD9-8CDC-511C69A421DD}" destId="{996B1EAC-29EF-44DE-AAF1-61452F8AF89F}" srcOrd="0" destOrd="0" presId="urn:microsoft.com/office/officeart/2005/8/layout/radial6"/>
    <dgm:cxn modelId="{CD5BD41E-5034-4987-9E59-100406CB14E3}" type="presOf" srcId="{74B65306-92D8-44DF-9B00-2BFD88C2F741}" destId="{7AAFB9F7-7919-4224-B5A9-FECF126DF3A6}" srcOrd="0" destOrd="0" presId="urn:microsoft.com/office/officeart/2005/8/layout/radial6"/>
    <dgm:cxn modelId="{932BFC72-1EFF-41DD-80EA-C20E951A8797}" type="presOf" srcId="{6B51BB18-EB4E-44F4-A65D-65ED4BBFF355}" destId="{90C0A439-5017-4560-96AC-BF0F4FE15063}" srcOrd="0" destOrd="0" presId="urn:microsoft.com/office/officeart/2005/8/layout/radial6"/>
    <dgm:cxn modelId="{68EBB725-6F2C-466B-99D0-8C5D0024587D}" srcId="{4E1269AD-A8FC-4A32-B87E-FC56299016E0}" destId="{B1182E83-E0C9-4BC6-8334-25A1DD02FCC9}" srcOrd="1" destOrd="0" parTransId="{88BCA96F-1B2A-4D81-B1AC-72735841B3FC}" sibTransId="{342302BA-E269-4413-A9F6-E5B122E54B51}"/>
    <dgm:cxn modelId="{987B4F07-3585-4E57-A0D3-7BB9720085D4}" type="presOf" srcId="{98B9D747-5D1B-4846-9316-04ABF56AAA3B}" destId="{B8AB69F0-C550-444B-80F5-DE65DE46AAAA}" srcOrd="0" destOrd="0" presId="urn:microsoft.com/office/officeart/2005/8/layout/radial6"/>
    <dgm:cxn modelId="{29F76C48-3B7F-4924-98E6-D2919DD47C00}" srcId="{4E1269AD-A8FC-4A32-B87E-FC56299016E0}" destId="{98B9D747-5D1B-4846-9316-04ABF56AAA3B}" srcOrd="6" destOrd="0" parTransId="{68658DE8-A0B7-46DB-8D71-AAAB75A73F7D}" sibTransId="{8E3B2B50-1F29-416F-8BF0-F57FCA255EBC}"/>
    <dgm:cxn modelId="{54B6D976-E6DF-4BF9-AE0C-6453E87441AD}" type="presOf" srcId="{670BC773-FD3C-4253-9F2B-974354447FC5}" destId="{1C9376FB-C1D8-458A-A783-1AA5097D2A8A}" srcOrd="0" destOrd="0" presId="urn:microsoft.com/office/officeart/2005/8/layout/radial6"/>
    <dgm:cxn modelId="{0243B36D-7160-44B1-8725-D11D01871575}" type="presOf" srcId="{8D35B949-4F5F-4494-B0E5-58120D398C5C}" destId="{F4B49E34-87B7-4D9C-96A6-9CC7007463A4}" srcOrd="0" destOrd="0" presId="urn:microsoft.com/office/officeart/2005/8/layout/radial6"/>
    <dgm:cxn modelId="{88AE1206-3373-459F-B366-DD8FBABAB525}" type="presOf" srcId="{0BAE0BE3-DA7F-485C-9B61-4EA32B874858}" destId="{1228CE59-C760-495F-A7EA-AC7BC567ED15}" srcOrd="0" destOrd="0" presId="urn:microsoft.com/office/officeart/2005/8/layout/radial6"/>
    <dgm:cxn modelId="{A3419A61-77D4-4F44-BE36-97325D95B302}" type="presOf" srcId="{342302BA-E269-4413-A9F6-E5B122E54B51}" destId="{6B3FC5D4-2180-45E5-9641-488A1CC7F0DB}" srcOrd="0" destOrd="0" presId="urn:microsoft.com/office/officeart/2005/8/layout/radial6"/>
    <dgm:cxn modelId="{1F7C53C1-91F1-4756-9243-97CEB9D1200E}" srcId="{4E1269AD-A8FC-4A32-B87E-FC56299016E0}" destId="{79565F90-7597-4D0F-9764-261F2B7C98AD}" srcOrd="3" destOrd="0" parTransId="{A4977DE7-1391-4674-A7BC-277FB0F9C82A}" sibTransId="{EA9591E2-F322-41A5-9ADF-A2A8731E73C6}"/>
    <dgm:cxn modelId="{2389175C-F2AA-4B36-BD9A-2F0BC30DB643}" type="presOf" srcId="{4E1269AD-A8FC-4A32-B87E-FC56299016E0}" destId="{0EA47C65-E035-4B97-A972-2B4C14F6B89F}" srcOrd="0" destOrd="0" presId="urn:microsoft.com/office/officeart/2005/8/layout/radial6"/>
    <dgm:cxn modelId="{4DD4E73D-D785-4D19-9A96-69EFCF409EC5}" type="presOf" srcId="{79565F90-7597-4D0F-9764-261F2B7C98AD}" destId="{27125E5E-4680-4993-8A44-C356A78AA9D4}" srcOrd="0" destOrd="0" presId="urn:microsoft.com/office/officeart/2005/8/layout/radial6"/>
    <dgm:cxn modelId="{3500D517-090A-4AF9-9876-A282BF387925}" srcId="{2AFFC65F-11D7-4CD9-8CDC-511C69A421DD}" destId="{AF6CA7FA-CCC6-4B0A-91D9-D44583AC5EFA}" srcOrd="2" destOrd="0" parTransId="{0DA00AAE-A9DD-4271-B433-28B65C34A4DD}" sibTransId="{5ED57D3A-491A-4E21-A3B3-3759611C9258}"/>
    <dgm:cxn modelId="{3D1413AE-ECBB-4499-8848-AA404402867A}" srcId="{4E1269AD-A8FC-4A32-B87E-FC56299016E0}" destId="{D905227E-A2CD-4113-B7E2-CCC10DD65004}" srcOrd="7" destOrd="0" parTransId="{68764A46-DD3A-471A-B4CC-51CA5AED5DBD}" sibTransId="{7133D3E3-C5A3-4768-86EF-11C85BCB2899}"/>
    <dgm:cxn modelId="{841BBB1F-2C99-40D5-91D4-44665EE0A823}" type="presOf" srcId="{D905227E-A2CD-4113-B7E2-CCC10DD65004}" destId="{A0262DCE-973C-4D03-861E-D0F66DC3487D}" srcOrd="0" destOrd="0" presId="urn:microsoft.com/office/officeart/2005/8/layout/radial6"/>
    <dgm:cxn modelId="{617BCD05-093E-4ACD-BDC4-C033422888E2}" type="presOf" srcId="{B1182E83-E0C9-4BC6-8334-25A1DD02FCC9}" destId="{C54D1FBF-59A6-4EF7-BAC9-972D1A704059}" srcOrd="0" destOrd="0" presId="urn:microsoft.com/office/officeart/2005/8/layout/radial6"/>
    <dgm:cxn modelId="{3CBE8D13-DEE7-4B0B-B28C-250287C09873}" type="presOf" srcId="{8E3B2B50-1F29-416F-8BF0-F57FCA255EBC}" destId="{08660D72-8511-47AE-85F4-1782A063A7D5}" srcOrd="0" destOrd="0" presId="urn:microsoft.com/office/officeart/2005/8/layout/radial6"/>
    <dgm:cxn modelId="{5B0AEF56-71DA-41A6-A5D9-FB9D99B7E48B}" srcId="{4E1269AD-A8FC-4A32-B87E-FC56299016E0}" destId="{0BAE0BE3-DA7F-485C-9B61-4EA32B874858}" srcOrd="4" destOrd="0" parTransId="{F9281C60-3E15-43FD-B097-CD3A16C57077}" sibTransId="{74B65306-92D8-44DF-9B00-2BFD88C2F741}"/>
    <dgm:cxn modelId="{B436FBAF-0954-42C5-9E91-71C14A3FE61D}" type="presOf" srcId="{9F2CCF1C-AC19-4933-862C-277EA5DB3CC3}" destId="{7A716614-803A-4822-ABAB-02E6B37EE30A}" srcOrd="0" destOrd="0" presId="urn:microsoft.com/office/officeart/2005/8/layout/radial6"/>
    <dgm:cxn modelId="{697A2E02-BAF4-498D-9286-B1D3B9738FEB}" srcId="{4E1269AD-A8FC-4A32-B87E-FC56299016E0}" destId="{6B51BB18-EB4E-44F4-A65D-65ED4BBFF355}" srcOrd="0" destOrd="0" parTransId="{0B3B7E07-CD1F-418B-95EF-8BAE0024C262}" sibTransId="{400DF3E2-4325-4B3A-8651-D779A225FEA2}"/>
    <dgm:cxn modelId="{0E7DE5AC-C1DB-4518-A345-4CEA0A5D5C11}" type="presOf" srcId="{400DF3E2-4325-4B3A-8651-D779A225FEA2}" destId="{50BFD386-FEA8-44E9-808B-3DCB53D089F5}" srcOrd="0" destOrd="0" presId="urn:microsoft.com/office/officeart/2005/8/layout/radial6"/>
    <dgm:cxn modelId="{7F8C009C-FAFB-4508-B56B-9192315EBE64}" srcId="{4E1269AD-A8FC-4A32-B87E-FC56299016E0}" destId="{9F2CCF1C-AC19-4933-862C-277EA5DB3CC3}" srcOrd="5" destOrd="0" parTransId="{9467EA4C-9B81-46AD-BA48-8A35B5D7D546}" sibTransId="{8D35B949-4F5F-4494-B0E5-58120D398C5C}"/>
    <dgm:cxn modelId="{40B8B2D6-98E0-4FF6-8292-16D841BA59A3}" srcId="{2AFFC65F-11D7-4CD9-8CDC-511C69A421DD}" destId="{7793ABEE-61F2-46A9-A7C2-27F1BD1BBB0A}" srcOrd="1" destOrd="0" parTransId="{B83BE0AF-7E36-45D0-8655-68DD4F56A6BB}" sibTransId="{639AD151-6CCD-4BA4-9EDE-215FA77CA831}"/>
    <dgm:cxn modelId="{EA1F138F-970D-45DB-B760-C81A56AF1D99}" srcId="{2AFFC65F-11D7-4CD9-8CDC-511C69A421DD}" destId="{4E1269AD-A8FC-4A32-B87E-FC56299016E0}" srcOrd="0" destOrd="0" parTransId="{CC1E3B6F-8AA4-4E78-87DB-C871F77070C2}" sibTransId="{8EC93093-FD52-4FCB-B7BE-3EACA5E5680E}"/>
    <dgm:cxn modelId="{752A8DA9-7804-4712-B678-5D7455F60825}" type="presParOf" srcId="{996B1EAC-29EF-44DE-AAF1-61452F8AF89F}" destId="{0EA47C65-E035-4B97-A972-2B4C14F6B89F}" srcOrd="0" destOrd="0" presId="urn:microsoft.com/office/officeart/2005/8/layout/radial6"/>
    <dgm:cxn modelId="{A3627FB8-80CC-4A50-AD80-5665E21E9384}" type="presParOf" srcId="{996B1EAC-29EF-44DE-AAF1-61452F8AF89F}" destId="{90C0A439-5017-4560-96AC-BF0F4FE15063}" srcOrd="1" destOrd="0" presId="urn:microsoft.com/office/officeart/2005/8/layout/radial6"/>
    <dgm:cxn modelId="{CFA62451-5D86-4F91-9F5C-35F015F1BC00}" type="presParOf" srcId="{996B1EAC-29EF-44DE-AAF1-61452F8AF89F}" destId="{C5ACC76D-8135-4B1A-9323-1F8A06A89EA7}" srcOrd="2" destOrd="0" presId="urn:microsoft.com/office/officeart/2005/8/layout/radial6"/>
    <dgm:cxn modelId="{988DB982-D64C-4973-9220-34731BE84C08}" type="presParOf" srcId="{996B1EAC-29EF-44DE-AAF1-61452F8AF89F}" destId="{50BFD386-FEA8-44E9-808B-3DCB53D089F5}" srcOrd="3" destOrd="0" presId="urn:microsoft.com/office/officeart/2005/8/layout/radial6"/>
    <dgm:cxn modelId="{469B7B30-0E1C-4880-B538-E8FE6449CC88}" type="presParOf" srcId="{996B1EAC-29EF-44DE-AAF1-61452F8AF89F}" destId="{C54D1FBF-59A6-4EF7-BAC9-972D1A704059}" srcOrd="4" destOrd="0" presId="urn:microsoft.com/office/officeart/2005/8/layout/radial6"/>
    <dgm:cxn modelId="{1CDD6E38-BE04-4FC7-992F-60B3D6244D10}" type="presParOf" srcId="{996B1EAC-29EF-44DE-AAF1-61452F8AF89F}" destId="{38A54EA7-43D1-4C64-AC9B-7B4AC7181F46}" srcOrd="5" destOrd="0" presId="urn:microsoft.com/office/officeart/2005/8/layout/radial6"/>
    <dgm:cxn modelId="{1E876E13-3582-4EBC-AB0D-4EB90470317A}" type="presParOf" srcId="{996B1EAC-29EF-44DE-AAF1-61452F8AF89F}" destId="{6B3FC5D4-2180-45E5-9641-488A1CC7F0DB}" srcOrd="6" destOrd="0" presId="urn:microsoft.com/office/officeart/2005/8/layout/radial6"/>
    <dgm:cxn modelId="{3B55A7F2-2114-4F3C-92C4-618E71D5F07A}" type="presParOf" srcId="{996B1EAC-29EF-44DE-AAF1-61452F8AF89F}" destId="{27825822-8A13-4451-868B-94FD4932BE73}" srcOrd="7" destOrd="0" presId="urn:microsoft.com/office/officeart/2005/8/layout/radial6"/>
    <dgm:cxn modelId="{5EFAB9DC-46DE-42F8-AFAC-E521344B15C3}" type="presParOf" srcId="{996B1EAC-29EF-44DE-AAF1-61452F8AF89F}" destId="{E4BC0C03-4530-4629-B26E-6A715CAD1AB3}" srcOrd="8" destOrd="0" presId="urn:microsoft.com/office/officeart/2005/8/layout/radial6"/>
    <dgm:cxn modelId="{FAA629DE-7D2B-442E-BF85-451ED3DBB20D}" type="presParOf" srcId="{996B1EAC-29EF-44DE-AAF1-61452F8AF89F}" destId="{1C9376FB-C1D8-458A-A783-1AA5097D2A8A}" srcOrd="9" destOrd="0" presId="urn:microsoft.com/office/officeart/2005/8/layout/radial6"/>
    <dgm:cxn modelId="{1AEFCE20-E6DE-46CC-ACF6-0628DE59955E}" type="presParOf" srcId="{996B1EAC-29EF-44DE-AAF1-61452F8AF89F}" destId="{27125E5E-4680-4993-8A44-C356A78AA9D4}" srcOrd="10" destOrd="0" presId="urn:microsoft.com/office/officeart/2005/8/layout/radial6"/>
    <dgm:cxn modelId="{AB5BF696-05AE-4A53-8420-E8F7F343F6D6}" type="presParOf" srcId="{996B1EAC-29EF-44DE-AAF1-61452F8AF89F}" destId="{69269F5B-F54C-417E-9DA4-EF4DFF1490C7}" srcOrd="11" destOrd="0" presId="urn:microsoft.com/office/officeart/2005/8/layout/radial6"/>
    <dgm:cxn modelId="{45C1DF05-11C0-4A85-A2EF-7324B8E37315}" type="presParOf" srcId="{996B1EAC-29EF-44DE-AAF1-61452F8AF89F}" destId="{6926687B-9A89-494E-B88B-5DA96764FAF8}" srcOrd="12" destOrd="0" presId="urn:microsoft.com/office/officeart/2005/8/layout/radial6"/>
    <dgm:cxn modelId="{A028965A-A6D4-400A-9DBD-0DB4D2D02E5B}" type="presParOf" srcId="{996B1EAC-29EF-44DE-AAF1-61452F8AF89F}" destId="{1228CE59-C760-495F-A7EA-AC7BC567ED15}" srcOrd="13" destOrd="0" presId="urn:microsoft.com/office/officeart/2005/8/layout/radial6"/>
    <dgm:cxn modelId="{7D1BEA0C-BBDC-4B3E-8479-9151FE3A7831}" type="presParOf" srcId="{996B1EAC-29EF-44DE-AAF1-61452F8AF89F}" destId="{B1B7BB71-59EF-4598-B5E9-24EA6EB53469}" srcOrd="14" destOrd="0" presId="urn:microsoft.com/office/officeart/2005/8/layout/radial6"/>
    <dgm:cxn modelId="{98F6328E-A167-44E6-8072-68C862089CAD}" type="presParOf" srcId="{996B1EAC-29EF-44DE-AAF1-61452F8AF89F}" destId="{7AAFB9F7-7919-4224-B5A9-FECF126DF3A6}" srcOrd="15" destOrd="0" presId="urn:microsoft.com/office/officeart/2005/8/layout/radial6"/>
    <dgm:cxn modelId="{D5643B93-8ED9-4EB1-81DE-7386ED99DD82}" type="presParOf" srcId="{996B1EAC-29EF-44DE-AAF1-61452F8AF89F}" destId="{7A716614-803A-4822-ABAB-02E6B37EE30A}" srcOrd="16" destOrd="0" presId="urn:microsoft.com/office/officeart/2005/8/layout/radial6"/>
    <dgm:cxn modelId="{5D9B3BE7-2379-4EE5-98C5-0DA7AB5998D7}" type="presParOf" srcId="{996B1EAC-29EF-44DE-AAF1-61452F8AF89F}" destId="{4792D489-F034-4745-8811-01829EA3A0F9}" srcOrd="17" destOrd="0" presId="urn:microsoft.com/office/officeart/2005/8/layout/radial6"/>
    <dgm:cxn modelId="{5C3958BA-03F4-4820-ABA5-12021D8F01A6}" type="presParOf" srcId="{996B1EAC-29EF-44DE-AAF1-61452F8AF89F}" destId="{F4B49E34-87B7-4D9C-96A6-9CC7007463A4}" srcOrd="18" destOrd="0" presId="urn:microsoft.com/office/officeart/2005/8/layout/radial6"/>
    <dgm:cxn modelId="{F469527C-71B5-4910-B008-8AE9053DDFF1}" type="presParOf" srcId="{996B1EAC-29EF-44DE-AAF1-61452F8AF89F}" destId="{B8AB69F0-C550-444B-80F5-DE65DE46AAAA}" srcOrd="19" destOrd="0" presId="urn:microsoft.com/office/officeart/2005/8/layout/radial6"/>
    <dgm:cxn modelId="{AC137560-43C5-4D95-9A96-907476CF668C}" type="presParOf" srcId="{996B1EAC-29EF-44DE-AAF1-61452F8AF89F}" destId="{D5F0BE1F-418A-4107-863C-B25A44EE6E3F}" srcOrd="20" destOrd="0" presId="urn:microsoft.com/office/officeart/2005/8/layout/radial6"/>
    <dgm:cxn modelId="{5350FFB0-43A2-4CF1-971A-7326112CC6A6}" type="presParOf" srcId="{996B1EAC-29EF-44DE-AAF1-61452F8AF89F}" destId="{08660D72-8511-47AE-85F4-1782A063A7D5}" srcOrd="21" destOrd="0" presId="urn:microsoft.com/office/officeart/2005/8/layout/radial6"/>
    <dgm:cxn modelId="{2FABD785-09DF-4687-92FC-A301740C051B}" type="presParOf" srcId="{996B1EAC-29EF-44DE-AAF1-61452F8AF89F}" destId="{A0262DCE-973C-4D03-861E-D0F66DC3487D}" srcOrd="22" destOrd="0" presId="urn:microsoft.com/office/officeart/2005/8/layout/radial6"/>
    <dgm:cxn modelId="{C2A9C6EF-5B43-42A3-9518-CC094EA945CA}" type="presParOf" srcId="{996B1EAC-29EF-44DE-AAF1-61452F8AF89F}" destId="{5EBB0609-051E-4B8C-9736-D9D4E044D544}" srcOrd="23" destOrd="0" presId="urn:microsoft.com/office/officeart/2005/8/layout/radial6"/>
    <dgm:cxn modelId="{3858D9FA-D1AF-40E9-8D2A-F3F90EE50DA5}" type="presParOf" srcId="{996B1EAC-29EF-44DE-AAF1-61452F8AF89F}" destId="{D6006E8D-67CD-44FD-B82A-72EB9C2EBE27}" srcOrd="24"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FFC65F-11D7-4CD9-8CDC-511C69A421DD}"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4E1269AD-A8FC-4A32-B87E-FC56299016E0}">
      <dgm:prSet phldrT="[Text]" custT="1">
        <dgm:style>
          <a:lnRef idx="1">
            <a:schemeClr val="accent6"/>
          </a:lnRef>
          <a:fillRef idx="3">
            <a:schemeClr val="accent6"/>
          </a:fillRef>
          <a:effectRef idx="2">
            <a:schemeClr val="accent6"/>
          </a:effectRef>
          <a:fontRef idx="minor">
            <a:schemeClr val="lt1"/>
          </a:fontRef>
        </dgm:style>
      </dgm:prSet>
      <dgm:spPr/>
      <dgm:t>
        <a:bodyPr/>
        <a:lstStyle/>
        <a:p>
          <a:r>
            <a:rPr lang="fa-IR" sz="3200" b="1" dirty="0" smtClean="0">
              <a:solidFill>
                <a:schemeClr val="tx1"/>
              </a:solidFill>
            </a:rPr>
            <a:t>1.خودشناسی</a:t>
          </a:r>
          <a:endParaRPr lang="en-US" sz="3200" b="1" dirty="0">
            <a:solidFill>
              <a:schemeClr val="tx1"/>
            </a:solidFill>
          </a:endParaRPr>
        </a:p>
      </dgm:t>
    </dgm:pt>
    <dgm:pt modelId="{CC1E3B6F-8AA4-4E78-87DB-C871F77070C2}" type="parTrans" cxnId="{EA1F138F-970D-45DB-B760-C81A56AF1D99}">
      <dgm:prSet/>
      <dgm:spPr/>
      <dgm:t>
        <a:bodyPr/>
        <a:lstStyle/>
        <a:p>
          <a:endParaRPr lang="en-US"/>
        </a:p>
      </dgm:t>
    </dgm:pt>
    <dgm:pt modelId="{8EC93093-FD52-4FCB-B7BE-3EACA5E5680E}" type="sibTrans" cxnId="{EA1F138F-970D-45DB-B760-C81A56AF1D99}">
      <dgm:prSet/>
      <dgm:spPr/>
      <dgm:t>
        <a:bodyPr/>
        <a:lstStyle/>
        <a:p>
          <a:endParaRPr lang="en-US"/>
        </a:p>
      </dgm:t>
    </dgm:pt>
    <dgm:pt modelId="{6B51BB18-EB4E-44F4-A65D-65ED4BBFF355}">
      <dgm:prSet phldrT="[Text]">
        <dgm:style>
          <a:lnRef idx="1">
            <a:schemeClr val="accent2"/>
          </a:lnRef>
          <a:fillRef idx="3">
            <a:schemeClr val="accent2"/>
          </a:fillRef>
          <a:effectRef idx="2">
            <a:schemeClr val="accent2"/>
          </a:effectRef>
          <a:fontRef idx="minor">
            <a:schemeClr val="lt1"/>
          </a:fontRef>
        </dgm:style>
      </dgm:prSet>
      <dgm:spPr>
        <a:scene3d>
          <a:camera prst="orthographicFront"/>
          <a:lightRig rig="threePt" dir="t"/>
        </a:scene3d>
        <a:sp3d>
          <a:bevelT w="165100" prst="coolSlant"/>
        </a:sp3d>
      </dgm:spPr>
      <dgm:t>
        <a:bodyPr/>
        <a:lstStyle/>
        <a:p>
          <a:pPr rtl="1"/>
          <a:r>
            <a:rPr lang="fa-IR" dirty="0" smtClean="0"/>
            <a:t>.هوش</a:t>
          </a:r>
          <a:endParaRPr lang="en-US" dirty="0"/>
        </a:p>
      </dgm:t>
    </dgm:pt>
    <dgm:pt modelId="{0B3B7E07-CD1F-418B-95EF-8BAE0024C262}" type="parTrans" cxnId="{697A2E02-BAF4-498D-9286-B1D3B9738FEB}">
      <dgm:prSet/>
      <dgm:spPr/>
      <dgm:t>
        <a:bodyPr/>
        <a:lstStyle/>
        <a:p>
          <a:endParaRPr lang="en-US"/>
        </a:p>
      </dgm:t>
    </dgm:pt>
    <dgm:pt modelId="{400DF3E2-4325-4B3A-8651-D779A225FEA2}" type="sibTrans" cxnId="{697A2E02-BAF4-498D-9286-B1D3B9738FEB}">
      <dgm:prSet/>
      <dgm:spPr>
        <a:scene3d>
          <a:camera prst="orthographicFront"/>
          <a:lightRig rig="threePt" dir="t"/>
        </a:scene3d>
        <a:sp3d>
          <a:bevelT w="165100" prst="coolSlant"/>
        </a:sp3d>
      </dgm:spPr>
      <dgm:t>
        <a:bodyPr/>
        <a:lstStyle/>
        <a:p>
          <a:endParaRPr lang="en-US"/>
        </a:p>
      </dgm:t>
    </dgm:pt>
    <dgm:pt modelId="{B1182E83-E0C9-4BC6-8334-25A1DD02FCC9}">
      <dgm:prSet phldrT="[Text]">
        <dgm:style>
          <a:lnRef idx="1">
            <a:schemeClr val="accent3"/>
          </a:lnRef>
          <a:fillRef idx="2">
            <a:schemeClr val="accent3"/>
          </a:fillRef>
          <a:effectRef idx="1">
            <a:schemeClr val="accent3"/>
          </a:effectRef>
          <a:fontRef idx="minor">
            <a:schemeClr val="dk1"/>
          </a:fontRef>
        </dgm:style>
      </dgm:prSet>
      <dgm:spPr>
        <a:scene3d>
          <a:camera prst="orthographicFront"/>
          <a:lightRig rig="threePt" dir="t"/>
        </a:scene3d>
        <a:sp3d>
          <a:bevelT w="165100" prst="coolSlant"/>
        </a:sp3d>
      </dgm:spPr>
      <dgm:t>
        <a:bodyPr/>
        <a:lstStyle/>
        <a:p>
          <a:pPr rtl="1"/>
          <a:r>
            <a:rPr lang="fa-IR" dirty="0" smtClean="0"/>
            <a:t>سلامت</a:t>
          </a:r>
          <a:endParaRPr lang="en-US" dirty="0" smtClean="0"/>
        </a:p>
      </dgm:t>
    </dgm:pt>
    <dgm:pt modelId="{88BCA96F-1B2A-4D81-B1AC-72735841B3FC}" type="parTrans" cxnId="{68EBB725-6F2C-466B-99D0-8C5D0024587D}">
      <dgm:prSet/>
      <dgm:spPr/>
      <dgm:t>
        <a:bodyPr/>
        <a:lstStyle/>
        <a:p>
          <a:endParaRPr lang="en-US"/>
        </a:p>
      </dgm:t>
    </dgm:pt>
    <dgm:pt modelId="{342302BA-E269-4413-A9F6-E5B122E54B51}" type="sibTrans" cxnId="{68EBB725-6F2C-466B-99D0-8C5D0024587D}">
      <dgm:prSet/>
      <dgm:spPr>
        <a:scene3d>
          <a:camera prst="orthographicFront"/>
          <a:lightRig rig="threePt" dir="t"/>
        </a:scene3d>
        <a:sp3d>
          <a:bevelT w="165100" prst="coolSlant"/>
        </a:sp3d>
      </dgm:spPr>
      <dgm:t>
        <a:bodyPr/>
        <a:lstStyle/>
        <a:p>
          <a:endParaRPr lang="en-US"/>
        </a:p>
      </dgm:t>
    </dgm:pt>
    <dgm:pt modelId="{BE2F3B16-2E18-42B3-BEC1-99BA3BD68AF2}">
      <dgm:prSet phldrT="[Text]">
        <dgm:style>
          <a:lnRef idx="1">
            <a:schemeClr val="accent3"/>
          </a:lnRef>
          <a:fillRef idx="3">
            <a:schemeClr val="accent3"/>
          </a:fillRef>
          <a:effectRef idx="2">
            <a:schemeClr val="accent3"/>
          </a:effectRef>
          <a:fontRef idx="minor">
            <a:schemeClr val="lt1"/>
          </a:fontRef>
        </dgm:style>
      </dgm:prSet>
      <dgm:spPr>
        <a:scene3d>
          <a:camera prst="orthographicFront"/>
          <a:lightRig rig="threePt" dir="t"/>
        </a:scene3d>
        <a:sp3d>
          <a:bevelT w="165100" prst="coolSlant"/>
        </a:sp3d>
      </dgm:spPr>
      <dgm:t>
        <a:bodyPr/>
        <a:lstStyle/>
        <a:p>
          <a:pPr rtl="1"/>
          <a:r>
            <a:rPr lang="fa-IR" dirty="0" smtClean="0"/>
            <a:t>اعتقادات </a:t>
          </a:r>
          <a:endParaRPr lang="en-US" dirty="0"/>
        </a:p>
      </dgm:t>
    </dgm:pt>
    <dgm:pt modelId="{4EBFA16C-DDFC-4933-8B58-C481E772FA2E}" type="parTrans" cxnId="{3D14928E-13FE-433D-83E5-1301AB3A0D69}">
      <dgm:prSet/>
      <dgm:spPr/>
      <dgm:t>
        <a:bodyPr/>
        <a:lstStyle/>
        <a:p>
          <a:endParaRPr lang="en-US"/>
        </a:p>
      </dgm:t>
    </dgm:pt>
    <dgm:pt modelId="{670BC773-FD3C-4253-9F2B-974354447FC5}" type="sibTrans" cxnId="{3D14928E-13FE-433D-83E5-1301AB3A0D69}">
      <dgm:prSet/>
      <dgm:spPr>
        <a:scene3d>
          <a:camera prst="orthographicFront"/>
          <a:lightRig rig="threePt" dir="t"/>
        </a:scene3d>
        <a:sp3d>
          <a:bevelT w="165100" prst="coolSlant"/>
        </a:sp3d>
      </dgm:spPr>
      <dgm:t>
        <a:bodyPr/>
        <a:lstStyle/>
        <a:p>
          <a:endParaRPr lang="en-US"/>
        </a:p>
      </dgm:t>
    </dgm:pt>
    <dgm:pt modelId="{D905227E-A2CD-4113-B7E2-CCC10DD65004}">
      <dgm:prSet phldrT="[Text]">
        <dgm:style>
          <a:lnRef idx="1">
            <a:schemeClr val="accent2"/>
          </a:lnRef>
          <a:fillRef idx="2">
            <a:schemeClr val="accent2"/>
          </a:fillRef>
          <a:effectRef idx="1">
            <a:schemeClr val="accent2"/>
          </a:effectRef>
          <a:fontRef idx="minor">
            <a:schemeClr val="dk1"/>
          </a:fontRef>
        </dgm:style>
      </dgm:prSet>
      <dgm:spPr>
        <a:scene3d>
          <a:camera prst="orthographicFront"/>
          <a:lightRig rig="threePt" dir="t"/>
        </a:scene3d>
        <a:sp3d>
          <a:bevelT w="165100" prst="coolSlant"/>
        </a:sp3d>
      </dgm:spPr>
      <dgm:t>
        <a:bodyPr/>
        <a:lstStyle/>
        <a:p>
          <a:pPr rtl="1"/>
          <a:r>
            <a:rPr lang="fa-IR" dirty="0" smtClean="0"/>
            <a:t>خانواده</a:t>
          </a:r>
          <a:endParaRPr lang="en-US" dirty="0"/>
        </a:p>
      </dgm:t>
    </dgm:pt>
    <dgm:pt modelId="{68764A46-DD3A-471A-B4CC-51CA5AED5DBD}" type="parTrans" cxnId="{3D1413AE-ECBB-4499-8848-AA404402867A}">
      <dgm:prSet/>
      <dgm:spPr/>
      <dgm:t>
        <a:bodyPr/>
        <a:lstStyle/>
        <a:p>
          <a:endParaRPr lang="en-US"/>
        </a:p>
      </dgm:t>
    </dgm:pt>
    <dgm:pt modelId="{7133D3E3-C5A3-4768-86EF-11C85BCB2899}" type="sibTrans" cxnId="{3D1413AE-ECBB-4499-8848-AA404402867A}">
      <dgm:prSet/>
      <dgm:spPr>
        <a:scene3d>
          <a:camera prst="orthographicFront"/>
          <a:lightRig rig="threePt" dir="t"/>
        </a:scene3d>
        <a:sp3d>
          <a:bevelT w="165100" prst="coolSlant"/>
        </a:sp3d>
      </dgm:spPr>
      <dgm:t>
        <a:bodyPr/>
        <a:lstStyle/>
        <a:p>
          <a:endParaRPr lang="en-US"/>
        </a:p>
      </dgm:t>
    </dgm:pt>
    <dgm:pt modelId="{98B9D747-5D1B-4846-9316-04ABF56AAA3B}">
      <dgm:prSet phldrT="[Text]">
        <dgm:style>
          <a:lnRef idx="0">
            <a:schemeClr val="accent5"/>
          </a:lnRef>
          <a:fillRef idx="3">
            <a:schemeClr val="accent5"/>
          </a:fillRef>
          <a:effectRef idx="3">
            <a:schemeClr val="accent5"/>
          </a:effectRef>
          <a:fontRef idx="minor">
            <a:schemeClr val="lt1"/>
          </a:fontRef>
        </dgm:style>
      </dgm:prSet>
      <dgm:spPr>
        <a:scene3d>
          <a:camera prst="orthographicFront">
            <a:rot lat="0" lon="0" rev="0"/>
          </a:camera>
          <a:lightRig rig="threePt" dir="t">
            <a:rot lat="0" lon="0" rev="1200000"/>
          </a:lightRig>
        </a:scene3d>
        <a:sp3d>
          <a:bevelT w="63500" h="25400" prst="coolSlant"/>
        </a:sp3d>
      </dgm:spPr>
      <dgm:t>
        <a:bodyPr/>
        <a:lstStyle/>
        <a:p>
          <a:pPr rtl="1"/>
          <a:r>
            <a:rPr lang="fa-IR" dirty="0" smtClean="0"/>
            <a:t>ظاهر فرد</a:t>
          </a:r>
          <a:endParaRPr lang="en-US" dirty="0"/>
        </a:p>
      </dgm:t>
    </dgm:pt>
    <dgm:pt modelId="{68658DE8-A0B7-46DB-8D71-AAAB75A73F7D}" type="parTrans" cxnId="{29F76C48-3B7F-4924-98E6-D2919DD47C00}">
      <dgm:prSet/>
      <dgm:spPr/>
      <dgm:t>
        <a:bodyPr/>
        <a:lstStyle/>
        <a:p>
          <a:endParaRPr lang="en-US"/>
        </a:p>
      </dgm:t>
    </dgm:pt>
    <dgm:pt modelId="{8E3B2B50-1F29-416F-8BF0-F57FCA255EBC}" type="sibTrans" cxnId="{29F76C48-3B7F-4924-98E6-D2919DD47C00}">
      <dgm:prSet/>
      <dgm:spPr>
        <a:scene3d>
          <a:camera prst="orthographicFront"/>
          <a:lightRig rig="threePt" dir="t"/>
        </a:scene3d>
        <a:sp3d>
          <a:bevelT w="165100" prst="coolSlant"/>
        </a:sp3d>
      </dgm:spPr>
      <dgm:t>
        <a:bodyPr/>
        <a:lstStyle/>
        <a:p>
          <a:endParaRPr lang="en-US"/>
        </a:p>
      </dgm:t>
    </dgm:pt>
    <dgm:pt modelId="{79565F90-7597-4D0F-9764-261F2B7C98AD}">
      <dgm:prSet phldrT="[Text]">
        <dgm:style>
          <a:lnRef idx="3">
            <a:schemeClr val="lt1"/>
          </a:lnRef>
          <a:fillRef idx="1">
            <a:schemeClr val="accent4"/>
          </a:fillRef>
          <a:effectRef idx="1">
            <a:schemeClr val="accent4"/>
          </a:effectRef>
          <a:fontRef idx="minor">
            <a:schemeClr val="lt1"/>
          </a:fontRef>
        </dgm:style>
      </dgm:prSet>
      <dgm:spPr/>
      <dgm:t>
        <a:bodyPr/>
        <a:lstStyle/>
        <a:p>
          <a:pPr rtl="1"/>
          <a:r>
            <a:rPr lang="fa-IR" dirty="0" smtClean="0"/>
            <a:t>تحصیلات</a:t>
          </a:r>
          <a:endParaRPr lang="en-US" dirty="0"/>
        </a:p>
      </dgm:t>
    </dgm:pt>
    <dgm:pt modelId="{A4977DE7-1391-4674-A7BC-277FB0F9C82A}" type="parTrans" cxnId="{1F7C53C1-91F1-4756-9243-97CEB9D1200E}">
      <dgm:prSet/>
      <dgm:spPr/>
      <dgm:t>
        <a:bodyPr/>
        <a:lstStyle/>
        <a:p>
          <a:endParaRPr lang="en-US"/>
        </a:p>
      </dgm:t>
    </dgm:pt>
    <dgm:pt modelId="{EA9591E2-F322-41A5-9ADF-A2A8731E73C6}" type="sibTrans" cxnId="{1F7C53C1-91F1-4756-9243-97CEB9D1200E}">
      <dgm:prSet/>
      <dgm:spPr>
        <a:scene3d>
          <a:camera prst="orthographicFront"/>
          <a:lightRig rig="threePt" dir="t"/>
        </a:scene3d>
        <a:sp3d>
          <a:bevelT w="165100" prst="coolSlant"/>
        </a:sp3d>
      </dgm:spPr>
      <dgm:t>
        <a:bodyPr/>
        <a:lstStyle/>
        <a:p>
          <a:endParaRPr lang="en-US"/>
        </a:p>
      </dgm:t>
    </dgm:pt>
    <dgm:pt modelId="{0BAE0BE3-DA7F-485C-9B61-4EA32B874858}">
      <dgm:prSet phldrT="[Text]">
        <dgm:style>
          <a:lnRef idx="1">
            <a:schemeClr val="accent5"/>
          </a:lnRef>
          <a:fillRef idx="2">
            <a:schemeClr val="accent5"/>
          </a:fillRef>
          <a:effectRef idx="1">
            <a:schemeClr val="accent5"/>
          </a:effectRef>
          <a:fontRef idx="minor">
            <a:schemeClr val="dk1"/>
          </a:fontRef>
        </dgm:style>
      </dgm:prSet>
      <dgm:spPr>
        <a:scene3d>
          <a:camera prst="orthographicFront"/>
          <a:lightRig rig="threePt" dir="t"/>
        </a:scene3d>
        <a:sp3d>
          <a:bevelT w="165100" prst="coolSlant"/>
        </a:sp3d>
      </dgm:spPr>
      <dgm:t>
        <a:bodyPr/>
        <a:lstStyle/>
        <a:p>
          <a:pPr rtl="1"/>
          <a:r>
            <a:rPr lang="fa-IR" dirty="0" smtClean="0"/>
            <a:t>سبک زندگی</a:t>
          </a:r>
          <a:endParaRPr lang="en-US" dirty="0"/>
        </a:p>
      </dgm:t>
    </dgm:pt>
    <dgm:pt modelId="{F9281C60-3E15-43FD-B097-CD3A16C57077}" type="parTrans" cxnId="{5B0AEF56-71DA-41A6-A5D9-FB9D99B7E48B}">
      <dgm:prSet/>
      <dgm:spPr/>
      <dgm:t>
        <a:bodyPr/>
        <a:lstStyle/>
        <a:p>
          <a:endParaRPr lang="en-US"/>
        </a:p>
      </dgm:t>
    </dgm:pt>
    <dgm:pt modelId="{74B65306-92D8-44DF-9B00-2BFD88C2F741}" type="sibTrans" cxnId="{5B0AEF56-71DA-41A6-A5D9-FB9D99B7E48B}">
      <dgm:prSet/>
      <dgm:spPr>
        <a:scene3d>
          <a:camera prst="orthographicFront"/>
          <a:lightRig rig="threePt" dir="t"/>
        </a:scene3d>
        <a:sp3d>
          <a:bevelT w="165100" prst="coolSlant"/>
        </a:sp3d>
      </dgm:spPr>
      <dgm:t>
        <a:bodyPr/>
        <a:lstStyle/>
        <a:p>
          <a:endParaRPr lang="en-US"/>
        </a:p>
      </dgm:t>
    </dgm:pt>
    <dgm:pt modelId="{9F2CCF1C-AC19-4933-862C-277EA5DB3CC3}">
      <dgm:prSet phldrT="[Text]">
        <dgm:style>
          <a:lnRef idx="1">
            <a:schemeClr val="accent1"/>
          </a:lnRef>
          <a:fillRef idx="2">
            <a:schemeClr val="accent1"/>
          </a:fillRef>
          <a:effectRef idx="1">
            <a:schemeClr val="accent1"/>
          </a:effectRef>
          <a:fontRef idx="minor">
            <a:schemeClr val="dk1"/>
          </a:fontRef>
        </dgm:style>
      </dgm:prSet>
      <dgm:spPr/>
      <dgm:t>
        <a:bodyPr/>
        <a:lstStyle/>
        <a:p>
          <a:pPr rtl="1"/>
          <a:r>
            <a:rPr lang="fa-IR" dirty="0" smtClean="0"/>
            <a:t>خصوصیات اخلاقی </a:t>
          </a:r>
          <a:endParaRPr lang="en-US" dirty="0"/>
        </a:p>
      </dgm:t>
    </dgm:pt>
    <dgm:pt modelId="{9467EA4C-9B81-46AD-BA48-8A35B5D7D546}" type="parTrans" cxnId="{7F8C009C-FAFB-4508-B56B-9192315EBE64}">
      <dgm:prSet/>
      <dgm:spPr/>
      <dgm:t>
        <a:bodyPr/>
        <a:lstStyle/>
        <a:p>
          <a:endParaRPr lang="en-US"/>
        </a:p>
      </dgm:t>
    </dgm:pt>
    <dgm:pt modelId="{8D35B949-4F5F-4494-B0E5-58120D398C5C}" type="sibTrans" cxnId="{7F8C009C-FAFB-4508-B56B-9192315EBE64}">
      <dgm:prSet/>
      <dgm:spPr>
        <a:scene3d>
          <a:camera prst="orthographicFront"/>
          <a:lightRig rig="threePt" dir="t"/>
        </a:scene3d>
        <a:sp3d>
          <a:bevelT w="165100" prst="coolSlant"/>
        </a:sp3d>
      </dgm:spPr>
      <dgm:t>
        <a:bodyPr/>
        <a:lstStyle/>
        <a:p>
          <a:endParaRPr lang="en-US"/>
        </a:p>
      </dgm:t>
    </dgm:pt>
    <dgm:pt modelId="{AF6CA7FA-CCC6-4B0A-91D9-D44583AC5EFA}">
      <dgm:prSet/>
      <dgm:spPr/>
      <dgm:t>
        <a:bodyPr/>
        <a:lstStyle/>
        <a:p>
          <a:pPr rtl="1"/>
          <a:endParaRPr lang="fa-IR"/>
        </a:p>
      </dgm:t>
    </dgm:pt>
    <dgm:pt modelId="{0DA00AAE-A9DD-4271-B433-28B65C34A4DD}" type="parTrans" cxnId="{3500D517-090A-4AF9-9876-A282BF387925}">
      <dgm:prSet/>
      <dgm:spPr/>
      <dgm:t>
        <a:bodyPr/>
        <a:lstStyle/>
        <a:p>
          <a:pPr rtl="1"/>
          <a:endParaRPr lang="fa-IR"/>
        </a:p>
      </dgm:t>
    </dgm:pt>
    <dgm:pt modelId="{5ED57D3A-491A-4E21-A3B3-3759611C9258}" type="sibTrans" cxnId="{3500D517-090A-4AF9-9876-A282BF387925}">
      <dgm:prSet/>
      <dgm:spPr/>
      <dgm:t>
        <a:bodyPr/>
        <a:lstStyle/>
        <a:p>
          <a:pPr rtl="1"/>
          <a:endParaRPr lang="fa-IR"/>
        </a:p>
      </dgm:t>
    </dgm:pt>
    <dgm:pt modelId="{7793ABEE-61F2-46A9-A7C2-27F1BD1BBB0A}">
      <dgm:prSet/>
      <dgm:spPr/>
      <dgm:t>
        <a:bodyPr/>
        <a:lstStyle/>
        <a:p>
          <a:pPr rtl="1"/>
          <a:endParaRPr lang="fa-IR"/>
        </a:p>
      </dgm:t>
    </dgm:pt>
    <dgm:pt modelId="{B83BE0AF-7E36-45D0-8655-68DD4F56A6BB}" type="parTrans" cxnId="{40B8B2D6-98E0-4FF6-8292-16D841BA59A3}">
      <dgm:prSet/>
      <dgm:spPr/>
      <dgm:t>
        <a:bodyPr/>
        <a:lstStyle/>
        <a:p>
          <a:pPr rtl="1"/>
          <a:endParaRPr lang="fa-IR"/>
        </a:p>
      </dgm:t>
    </dgm:pt>
    <dgm:pt modelId="{639AD151-6CCD-4BA4-9EDE-215FA77CA831}" type="sibTrans" cxnId="{40B8B2D6-98E0-4FF6-8292-16D841BA59A3}">
      <dgm:prSet/>
      <dgm:spPr/>
      <dgm:t>
        <a:bodyPr/>
        <a:lstStyle/>
        <a:p>
          <a:pPr rtl="1"/>
          <a:endParaRPr lang="fa-IR"/>
        </a:p>
      </dgm:t>
    </dgm:pt>
    <dgm:pt modelId="{996B1EAC-29EF-44DE-AAF1-61452F8AF89F}" type="pres">
      <dgm:prSet presAssocID="{2AFFC65F-11D7-4CD9-8CDC-511C69A421DD}" presName="Name0" presStyleCnt="0">
        <dgm:presLayoutVars>
          <dgm:chMax val="1"/>
          <dgm:dir/>
          <dgm:animLvl val="ctr"/>
          <dgm:resizeHandles val="exact"/>
        </dgm:presLayoutVars>
      </dgm:prSet>
      <dgm:spPr/>
      <dgm:t>
        <a:bodyPr/>
        <a:lstStyle/>
        <a:p>
          <a:endParaRPr lang="en-US"/>
        </a:p>
      </dgm:t>
    </dgm:pt>
    <dgm:pt modelId="{0EA47C65-E035-4B97-A972-2B4C14F6B89F}" type="pres">
      <dgm:prSet presAssocID="{4E1269AD-A8FC-4A32-B87E-FC56299016E0}" presName="centerShape" presStyleLbl="node0" presStyleIdx="0" presStyleCnt="1" custScaleX="142647" custScaleY="107563"/>
      <dgm:spPr/>
      <dgm:t>
        <a:bodyPr/>
        <a:lstStyle/>
        <a:p>
          <a:endParaRPr lang="en-US"/>
        </a:p>
      </dgm:t>
    </dgm:pt>
    <dgm:pt modelId="{90C0A439-5017-4560-96AC-BF0F4FE15063}" type="pres">
      <dgm:prSet presAssocID="{6B51BB18-EB4E-44F4-A65D-65ED4BBFF355}" presName="node" presStyleLbl="node1" presStyleIdx="0" presStyleCnt="8" custScaleX="145558" custScaleY="145558" custRadScaleRad="101460" custRadScaleInc="-7406">
        <dgm:presLayoutVars>
          <dgm:bulletEnabled val="1"/>
        </dgm:presLayoutVars>
      </dgm:prSet>
      <dgm:spPr/>
      <dgm:t>
        <a:bodyPr/>
        <a:lstStyle/>
        <a:p>
          <a:endParaRPr lang="en-US"/>
        </a:p>
      </dgm:t>
    </dgm:pt>
    <dgm:pt modelId="{C5ACC76D-8135-4B1A-9323-1F8A06A89EA7}" type="pres">
      <dgm:prSet presAssocID="{6B51BB18-EB4E-44F4-A65D-65ED4BBFF355}" presName="dummy" presStyleCnt="0"/>
      <dgm:spPr>
        <a:scene3d>
          <a:camera prst="orthographicFront"/>
          <a:lightRig rig="threePt" dir="t"/>
        </a:scene3d>
        <a:sp3d>
          <a:bevelT w="165100" prst="coolSlant"/>
        </a:sp3d>
      </dgm:spPr>
    </dgm:pt>
    <dgm:pt modelId="{50BFD386-FEA8-44E9-808B-3DCB53D089F5}" type="pres">
      <dgm:prSet presAssocID="{400DF3E2-4325-4B3A-8651-D779A225FEA2}" presName="sibTrans" presStyleLbl="sibTrans2D1" presStyleIdx="0" presStyleCnt="8"/>
      <dgm:spPr/>
      <dgm:t>
        <a:bodyPr/>
        <a:lstStyle/>
        <a:p>
          <a:endParaRPr lang="en-US"/>
        </a:p>
      </dgm:t>
    </dgm:pt>
    <dgm:pt modelId="{C54D1FBF-59A6-4EF7-BAC9-972D1A704059}" type="pres">
      <dgm:prSet presAssocID="{B1182E83-E0C9-4BC6-8334-25A1DD02FCC9}" presName="node" presStyleLbl="node1" presStyleIdx="1" presStyleCnt="8" custScaleX="145558" custScaleY="145558">
        <dgm:presLayoutVars>
          <dgm:bulletEnabled val="1"/>
        </dgm:presLayoutVars>
      </dgm:prSet>
      <dgm:spPr/>
      <dgm:t>
        <a:bodyPr/>
        <a:lstStyle/>
        <a:p>
          <a:endParaRPr lang="en-US"/>
        </a:p>
      </dgm:t>
    </dgm:pt>
    <dgm:pt modelId="{38A54EA7-43D1-4C64-AC9B-7B4AC7181F46}" type="pres">
      <dgm:prSet presAssocID="{B1182E83-E0C9-4BC6-8334-25A1DD02FCC9}" presName="dummy" presStyleCnt="0"/>
      <dgm:spPr>
        <a:scene3d>
          <a:camera prst="orthographicFront"/>
          <a:lightRig rig="threePt" dir="t"/>
        </a:scene3d>
        <a:sp3d>
          <a:bevelT w="165100" prst="coolSlant"/>
        </a:sp3d>
      </dgm:spPr>
    </dgm:pt>
    <dgm:pt modelId="{6B3FC5D4-2180-45E5-9641-488A1CC7F0DB}" type="pres">
      <dgm:prSet presAssocID="{342302BA-E269-4413-A9F6-E5B122E54B51}" presName="sibTrans" presStyleLbl="sibTrans2D1" presStyleIdx="1" presStyleCnt="8"/>
      <dgm:spPr/>
      <dgm:t>
        <a:bodyPr/>
        <a:lstStyle/>
        <a:p>
          <a:endParaRPr lang="en-US"/>
        </a:p>
      </dgm:t>
    </dgm:pt>
    <dgm:pt modelId="{27825822-8A13-4451-868B-94FD4932BE73}" type="pres">
      <dgm:prSet presAssocID="{BE2F3B16-2E18-42B3-BEC1-99BA3BD68AF2}" presName="node" presStyleLbl="node1" presStyleIdx="2" presStyleCnt="8" custScaleX="145558" custScaleY="145558">
        <dgm:presLayoutVars>
          <dgm:bulletEnabled val="1"/>
        </dgm:presLayoutVars>
      </dgm:prSet>
      <dgm:spPr/>
      <dgm:t>
        <a:bodyPr/>
        <a:lstStyle/>
        <a:p>
          <a:endParaRPr lang="en-US"/>
        </a:p>
      </dgm:t>
    </dgm:pt>
    <dgm:pt modelId="{E4BC0C03-4530-4629-B26E-6A715CAD1AB3}" type="pres">
      <dgm:prSet presAssocID="{BE2F3B16-2E18-42B3-BEC1-99BA3BD68AF2}" presName="dummy" presStyleCnt="0"/>
      <dgm:spPr>
        <a:scene3d>
          <a:camera prst="orthographicFront"/>
          <a:lightRig rig="threePt" dir="t"/>
        </a:scene3d>
        <a:sp3d>
          <a:bevelT w="165100" prst="coolSlant"/>
        </a:sp3d>
      </dgm:spPr>
    </dgm:pt>
    <dgm:pt modelId="{1C9376FB-C1D8-458A-A783-1AA5097D2A8A}" type="pres">
      <dgm:prSet presAssocID="{670BC773-FD3C-4253-9F2B-974354447FC5}" presName="sibTrans" presStyleLbl="sibTrans2D1" presStyleIdx="2" presStyleCnt="8"/>
      <dgm:spPr/>
      <dgm:t>
        <a:bodyPr/>
        <a:lstStyle/>
        <a:p>
          <a:endParaRPr lang="en-US"/>
        </a:p>
      </dgm:t>
    </dgm:pt>
    <dgm:pt modelId="{27125E5E-4680-4993-8A44-C356A78AA9D4}" type="pres">
      <dgm:prSet presAssocID="{79565F90-7597-4D0F-9764-261F2B7C98AD}" presName="node" presStyleLbl="node1" presStyleIdx="3" presStyleCnt="8" custScaleX="145558" custScaleY="145558">
        <dgm:presLayoutVars>
          <dgm:bulletEnabled val="1"/>
        </dgm:presLayoutVars>
      </dgm:prSet>
      <dgm:spPr/>
      <dgm:t>
        <a:bodyPr/>
        <a:lstStyle/>
        <a:p>
          <a:endParaRPr lang="en-US"/>
        </a:p>
      </dgm:t>
    </dgm:pt>
    <dgm:pt modelId="{69269F5B-F54C-417E-9DA4-EF4DFF1490C7}" type="pres">
      <dgm:prSet presAssocID="{79565F90-7597-4D0F-9764-261F2B7C98AD}" presName="dummy" presStyleCnt="0"/>
      <dgm:spPr>
        <a:scene3d>
          <a:camera prst="orthographicFront"/>
          <a:lightRig rig="threePt" dir="t"/>
        </a:scene3d>
        <a:sp3d>
          <a:bevelT w="165100" prst="coolSlant"/>
        </a:sp3d>
      </dgm:spPr>
    </dgm:pt>
    <dgm:pt modelId="{6926687B-9A89-494E-B88B-5DA96764FAF8}" type="pres">
      <dgm:prSet presAssocID="{EA9591E2-F322-41A5-9ADF-A2A8731E73C6}" presName="sibTrans" presStyleLbl="sibTrans2D1" presStyleIdx="3" presStyleCnt="8"/>
      <dgm:spPr/>
      <dgm:t>
        <a:bodyPr/>
        <a:lstStyle/>
        <a:p>
          <a:endParaRPr lang="en-US"/>
        </a:p>
      </dgm:t>
    </dgm:pt>
    <dgm:pt modelId="{1228CE59-C760-495F-A7EA-AC7BC567ED15}" type="pres">
      <dgm:prSet presAssocID="{0BAE0BE3-DA7F-485C-9B61-4EA32B874858}" presName="node" presStyleLbl="node1" presStyleIdx="4" presStyleCnt="8" custScaleX="145558" custScaleY="145558" custRadScaleRad="88283" custRadScaleInc="-18395">
        <dgm:presLayoutVars>
          <dgm:bulletEnabled val="1"/>
        </dgm:presLayoutVars>
      </dgm:prSet>
      <dgm:spPr/>
      <dgm:t>
        <a:bodyPr/>
        <a:lstStyle/>
        <a:p>
          <a:endParaRPr lang="en-US"/>
        </a:p>
      </dgm:t>
    </dgm:pt>
    <dgm:pt modelId="{B1B7BB71-59EF-4598-B5E9-24EA6EB53469}" type="pres">
      <dgm:prSet presAssocID="{0BAE0BE3-DA7F-485C-9B61-4EA32B874858}" presName="dummy" presStyleCnt="0"/>
      <dgm:spPr>
        <a:scene3d>
          <a:camera prst="orthographicFront"/>
          <a:lightRig rig="threePt" dir="t"/>
        </a:scene3d>
        <a:sp3d>
          <a:bevelT w="165100" prst="coolSlant"/>
        </a:sp3d>
      </dgm:spPr>
    </dgm:pt>
    <dgm:pt modelId="{7AAFB9F7-7919-4224-B5A9-FECF126DF3A6}" type="pres">
      <dgm:prSet presAssocID="{74B65306-92D8-44DF-9B00-2BFD88C2F741}" presName="sibTrans" presStyleLbl="sibTrans2D1" presStyleIdx="4" presStyleCnt="8"/>
      <dgm:spPr/>
      <dgm:t>
        <a:bodyPr/>
        <a:lstStyle/>
        <a:p>
          <a:endParaRPr lang="en-US"/>
        </a:p>
      </dgm:t>
    </dgm:pt>
    <dgm:pt modelId="{7A716614-803A-4822-ABAB-02E6B37EE30A}" type="pres">
      <dgm:prSet presAssocID="{9F2CCF1C-AC19-4933-862C-277EA5DB3CC3}" presName="node" presStyleLbl="node1" presStyleIdx="5" presStyleCnt="8" custScaleX="145558" custScaleY="145558">
        <dgm:presLayoutVars>
          <dgm:bulletEnabled val="1"/>
        </dgm:presLayoutVars>
      </dgm:prSet>
      <dgm:spPr/>
      <dgm:t>
        <a:bodyPr/>
        <a:lstStyle/>
        <a:p>
          <a:endParaRPr lang="en-US"/>
        </a:p>
      </dgm:t>
    </dgm:pt>
    <dgm:pt modelId="{4792D489-F034-4745-8811-01829EA3A0F9}" type="pres">
      <dgm:prSet presAssocID="{9F2CCF1C-AC19-4933-862C-277EA5DB3CC3}" presName="dummy" presStyleCnt="0"/>
      <dgm:spPr>
        <a:scene3d>
          <a:camera prst="orthographicFront"/>
          <a:lightRig rig="threePt" dir="t"/>
        </a:scene3d>
        <a:sp3d>
          <a:bevelT w="165100" prst="coolSlant"/>
        </a:sp3d>
      </dgm:spPr>
    </dgm:pt>
    <dgm:pt modelId="{F4B49E34-87B7-4D9C-96A6-9CC7007463A4}" type="pres">
      <dgm:prSet presAssocID="{8D35B949-4F5F-4494-B0E5-58120D398C5C}" presName="sibTrans" presStyleLbl="sibTrans2D1" presStyleIdx="5" presStyleCnt="8"/>
      <dgm:spPr/>
      <dgm:t>
        <a:bodyPr/>
        <a:lstStyle/>
        <a:p>
          <a:endParaRPr lang="en-US"/>
        </a:p>
      </dgm:t>
    </dgm:pt>
    <dgm:pt modelId="{B8AB69F0-C550-444B-80F5-DE65DE46AAAA}" type="pres">
      <dgm:prSet presAssocID="{98B9D747-5D1B-4846-9316-04ABF56AAA3B}" presName="node" presStyleLbl="node1" presStyleIdx="6" presStyleCnt="8" custScaleX="145558" custScaleY="145558">
        <dgm:presLayoutVars>
          <dgm:bulletEnabled val="1"/>
        </dgm:presLayoutVars>
      </dgm:prSet>
      <dgm:spPr/>
      <dgm:t>
        <a:bodyPr/>
        <a:lstStyle/>
        <a:p>
          <a:endParaRPr lang="en-US"/>
        </a:p>
      </dgm:t>
    </dgm:pt>
    <dgm:pt modelId="{D5F0BE1F-418A-4107-863C-B25A44EE6E3F}" type="pres">
      <dgm:prSet presAssocID="{98B9D747-5D1B-4846-9316-04ABF56AAA3B}" presName="dummy" presStyleCnt="0"/>
      <dgm:spPr>
        <a:scene3d>
          <a:camera prst="orthographicFront"/>
          <a:lightRig rig="threePt" dir="t"/>
        </a:scene3d>
        <a:sp3d>
          <a:bevelT w="165100" prst="coolSlant"/>
        </a:sp3d>
      </dgm:spPr>
    </dgm:pt>
    <dgm:pt modelId="{08660D72-8511-47AE-85F4-1782A063A7D5}" type="pres">
      <dgm:prSet presAssocID="{8E3B2B50-1F29-416F-8BF0-F57FCA255EBC}" presName="sibTrans" presStyleLbl="sibTrans2D1" presStyleIdx="6" presStyleCnt="8"/>
      <dgm:spPr/>
      <dgm:t>
        <a:bodyPr/>
        <a:lstStyle/>
        <a:p>
          <a:endParaRPr lang="en-US"/>
        </a:p>
      </dgm:t>
    </dgm:pt>
    <dgm:pt modelId="{A0262DCE-973C-4D03-861E-D0F66DC3487D}" type="pres">
      <dgm:prSet presAssocID="{D905227E-A2CD-4113-B7E2-CCC10DD65004}" presName="node" presStyleLbl="node1" presStyleIdx="7" presStyleCnt="8" custScaleX="145558" custScaleY="145558">
        <dgm:presLayoutVars>
          <dgm:bulletEnabled val="1"/>
        </dgm:presLayoutVars>
      </dgm:prSet>
      <dgm:spPr/>
      <dgm:t>
        <a:bodyPr/>
        <a:lstStyle/>
        <a:p>
          <a:endParaRPr lang="en-US"/>
        </a:p>
      </dgm:t>
    </dgm:pt>
    <dgm:pt modelId="{5EBB0609-051E-4B8C-9736-D9D4E044D544}" type="pres">
      <dgm:prSet presAssocID="{D905227E-A2CD-4113-B7E2-CCC10DD65004}" presName="dummy" presStyleCnt="0"/>
      <dgm:spPr>
        <a:scene3d>
          <a:camera prst="orthographicFront"/>
          <a:lightRig rig="threePt" dir="t"/>
        </a:scene3d>
        <a:sp3d>
          <a:bevelT w="165100" prst="coolSlant"/>
        </a:sp3d>
      </dgm:spPr>
    </dgm:pt>
    <dgm:pt modelId="{D6006E8D-67CD-44FD-B82A-72EB9C2EBE27}" type="pres">
      <dgm:prSet presAssocID="{7133D3E3-C5A3-4768-86EF-11C85BCB2899}" presName="sibTrans" presStyleLbl="sibTrans2D1" presStyleIdx="7" presStyleCnt="8"/>
      <dgm:spPr/>
      <dgm:t>
        <a:bodyPr/>
        <a:lstStyle/>
        <a:p>
          <a:endParaRPr lang="en-US"/>
        </a:p>
      </dgm:t>
    </dgm:pt>
  </dgm:ptLst>
  <dgm:cxnLst>
    <dgm:cxn modelId="{3DD3A1EC-176B-46C0-89DE-ABBFA2985AF3}" type="presOf" srcId="{74B65306-92D8-44DF-9B00-2BFD88C2F741}" destId="{7AAFB9F7-7919-4224-B5A9-FECF126DF3A6}" srcOrd="0" destOrd="0" presId="urn:microsoft.com/office/officeart/2005/8/layout/radial6"/>
    <dgm:cxn modelId="{3500D517-090A-4AF9-9876-A282BF387925}" srcId="{2AFFC65F-11D7-4CD9-8CDC-511C69A421DD}" destId="{AF6CA7FA-CCC6-4B0A-91D9-D44583AC5EFA}" srcOrd="2" destOrd="0" parTransId="{0DA00AAE-A9DD-4271-B433-28B65C34A4DD}" sibTransId="{5ED57D3A-491A-4E21-A3B3-3759611C9258}"/>
    <dgm:cxn modelId="{5B0AEF56-71DA-41A6-A5D9-FB9D99B7E48B}" srcId="{4E1269AD-A8FC-4A32-B87E-FC56299016E0}" destId="{0BAE0BE3-DA7F-485C-9B61-4EA32B874858}" srcOrd="4" destOrd="0" parTransId="{F9281C60-3E15-43FD-B097-CD3A16C57077}" sibTransId="{74B65306-92D8-44DF-9B00-2BFD88C2F741}"/>
    <dgm:cxn modelId="{440914B4-C1D3-46A7-9E1C-547C637E656D}" type="presOf" srcId="{EA9591E2-F322-41A5-9ADF-A2A8731E73C6}" destId="{6926687B-9A89-494E-B88B-5DA96764FAF8}" srcOrd="0" destOrd="0" presId="urn:microsoft.com/office/officeart/2005/8/layout/radial6"/>
    <dgm:cxn modelId="{50C5622C-D68F-4723-AA3C-DAC3F3647FA6}" type="presOf" srcId="{7133D3E3-C5A3-4768-86EF-11C85BCB2899}" destId="{D6006E8D-67CD-44FD-B82A-72EB9C2EBE27}" srcOrd="0" destOrd="0" presId="urn:microsoft.com/office/officeart/2005/8/layout/radial6"/>
    <dgm:cxn modelId="{7F8C009C-FAFB-4508-B56B-9192315EBE64}" srcId="{4E1269AD-A8FC-4A32-B87E-FC56299016E0}" destId="{9F2CCF1C-AC19-4933-862C-277EA5DB3CC3}" srcOrd="5" destOrd="0" parTransId="{9467EA4C-9B81-46AD-BA48-8A35B5D7D546}" sibTransId="{8D35B949-4F5F-4494-B0E5-58120D398C5C}"/>
    <dgm:cxn modelId="{76988896-134C-4470-8B30-E5A59EF3C975}" type="presOf" srcId="{670BC773-FD3C-4253-9F2B-974354447FC5}" destId="{1C9376FB-C1D8-458A-A783-1AA5097D2A8A}" srcOrd="0" destOrd="0" presId="urn:microsoft.com/office/officeart/2005/8/layout/radial6"/>
    <dgm:cxn modelId="{29F76C48-3B7F-4924-98E6-D2919DD47C00}" srcId="{4E1269AD-A8FC-4A32-B87E-FC56299016E0}" destId="{98B9D747-5D1B-4846-9316-04ABF56AAA3B}" srcOrd="6" destOrd="0" parTransId="{68658DE8-A0B7-46DB-8D71-AAAB75A73F7D}" sibTransId="{8E3B2B50-1F29-416F-8BF0-F57FCA255EBC}"/>
    <dgm:cxn modelId="{1DFEB477-1580-4F46-98FD-6F0257A29C2E}" type="presOf" srcId="{2AFFC65F-11D7-4CD9-8CDC-511C69A421DD}" destId="{996B1EAC-29EF-44DE-AAF1-61452F8AF89F}" srcOrd="0" destOrd="0" presId="urn:microsoft.com/office/officeart/2005/8/layout/radial6"/>
    <dgm:cxn modelId="{3D1413AE-ECBB-4499-8848-AA404402867A}" srcId="{4E1269AD-A8FC-4A32-B87E-FC56299016E0}" destId="{D905227E-A2CD-4113-B7E2-CCC10DD65004}" srcOrd="7" destOrd="0" parTransId="{68764A46-DD3A-471A-B4CC-51CA5AED5DBD}" sibTransId="{7133D3E3-C5A3-4768-86EF-11C85BCB2899}"/>
    <dgm:cxn modelId="{6D1E3FC0-8277-4723-8986-DFD36240FD2E}" type="presOf" srcId="{BE2F3B16-2E18-42B3-BEC1-99BA3BD68AF2}" destId="{27825822-8A13-4451-868B-94FD4932BE73}" srcOrd="0" destOrd="0" presId="urn:microsoft.com/office/officeart/2005/8/layout/radial6"/>
    <dgm:cxn modelId="{361DC32B-3726-4882-9CBE-5B76DB023B2F}" type="presOf" srcId="{6B51BB18-EB4E-44F4-A65D-65ED4BBFF355}" destId="{90C0A439-5017-4560-96AC-BF0F4FE15063}" srcOrd="0" destOrd="0" presId="urn:microsoft.com/office/officeart/2005/8/layout/radial6"/>
    <dgm:cxn modelId="{3D14928E-13FE-433D-83E5-1301AB3A0D69}" srcId="{4E1269AD-A8FC-4A32-B87E-FC56299016E0}" destId="{BE2F3B16-2E18-42B3-BEC1-99BA3BD68AF2}" srcOrd="2" destOrd="0" parTransId="{4EBFA16C-DDFC-4933-8B58-C481E772FA2E}" sibTransId="{670BC773-FD3C-4253-9F2B-974354447FC5}"/>
    <dgm:cxn modelId="{575AE2B5-9058-41BB-949C-B03927A031F5}" type="presOf" srcId="{0BAE0BE3-DA7F-485C-9B61-4EA32B874858}" destId="{1228CE59-C760-495F-A7EA-AC7BC567ED15}" srcOrd="0" destOrd="0" presId="urn:microsoft.com/office/officeart/2005/8/layout/radial6"/>
    <dgm:cxn modelId="{FBAFAB5C-D25B-4D66-9509-EB9BA365FF28}" type="presOf" srcId="{9F2CCF1C-AC19-4933-862C-277EA5DB3CC3}" destId="{7A716614-803A-4822-ABAB-02E6B37EE30A}" srcOrd="0" destOrd="0" presId="urn:microsoft.com/office/officeart/2005/8/layout/radial6"/>
    <dgm:cxn modelId="{1F7C53C1-91F1-4756-9243-97CEB9D1200E}" srcId="{4E1269AD-A8FC-4A32-B87E-FC56299016E0}" destId="{79565F90-7597-4D0F-9764-261F2B7C98AD}" srcOrd="3" destOrd="0" parTransId="{A4977DE7-1391-4674-A7BC-277FB0F9C82A}" sibTransId="{EA9591E2-F322-41A5-9ADF-A2A8731E73C6}"/>
    <dgm:cxn modelId="{EA1F138F-970D-45DB-B760-C81A56AF1D99}" srcId="{2AFFC65F-11D7-4CD9-8CDC-511C69A421DD}" destId="{4E1269AD-A8FC-4A32-B87E-FC56299016E0}" srcOrd="0" destOrd="0" parTransId="{CC1E3B6F-8AA4-4E78-87DB-C871F77070C2}" sibTransId="{8EC93093-FD52-4FCB-B7BE-3EACA5E5680E}"/>
    <dgm:cxn modelId="{BCC29BF5-0DA6-44E3-A1AD-028A6D46E486}" type="presOf" srcId="{400DF3E2-4325-4B3A-8651-D779A225FEA2}" destId="{50BFD386-FEA8-44E9-808B-3DCB53D089F5}" srcOrd="0" destOrd="0" presId="urn:microsoft.com/office/officeart/2005/8/layout/radial6"/>
    <dgm:cxn modelId="{38A85BE9-857B-4BAE-B508-31A6039F71FA}" type="presOf" srcId="{D905227E-A2CD-4113-B7E2-CCC10DD65004}" destId="{A0262DCE-973C-4D03-861E-D0F66DC3487D}" srcOrd="0" destOrd="0" presId="urn:microsoft.com/office/officeart/2005/8/layout/radial6"/>
    <dgm:cxn modelId="{CAC55C55-F8F5-4B1B-80CA-3D7B943AFEF1}" type="presOf" srcId="{79565F90-7597-4D0F-9764-261F2B7C98AD}" destId="{27125E5E-4680-4993-8A44-C356A78AA9D4}" srcOrd="0" destOrd="0" presId="urn:microsoft.com/office/officeart/2005/8/layout/radial6"/>
    <dgm:cxn modelId="{E8FED36A-8A5B-44C2-AD7C-9E06910C09C3}" type="presOf" srcId="{342302BA-E269-4413-A9F6-E5B122E54B51}" destId="{6B3FC5D4-2180-45E5-9641-488A1CC7F0DB}" srcOrd="0" destOrd="0" presId="urn:microsoft.com/office/officeart/2005/8/layout/radial6"/>
    <dgm:cxn modelId="{5986D0A6-6854-45CF-A918-FE53AE7C0689}" type="presOf" srcId="{8E3B2B50-1F29-416F-8BF0-F57FCA255EBC}" destId="{08660D72-8511-47AE-85F4-1782A063A7D5}" srcOrd="0" destOrd="0" presId="urn:microsoft.com/office/officeart/2005/8/layout/radial6"/>
    <dgm:cxn modelId="{44CCA5EB-7E54-4BBA-9166-677C47B50D48}" type="presOf" srcId="{4E1269AD-A8FC-4A32-B87E-FC56299016E0}" destId="{0EA47C65-E035-4B97-A972-2B4C14F6B89F}" srcOrd="0" destOrd="0" presId="urn:microsoft.com/office/officeart/2005/8/layout/radial6"/>
    <dgm:cxn modelId="{39AE0094-EE38-4BCC-8D4D-7B74F12DCCB3}" type="presOf" srcId="{8D35B949-4F5F-4494-B0E5-58120D398C5C}" destId="{F4B49E34-87B7-4D9C-96A6-9CC7007463A4}" srcOrd="0" destOrd="0" presId="urn:microsoft.com/office/officeart/2005/8/layout/radial6"/>
    <dgm:cxn modelId="{68EBB725-6F2C-466B-99D0-8C5D0024587D}" srcId="{4E1269AD-A8FC-4A32-B87E-FC56299016E0}" destId="{B1182E83-E0C9-4BC6-8334-25A1DD02FCC9}" srcOrd="1" destOrd="0" parTransId="{88BCA96F-1B2A-4D81-B1AC-72735841B3FC}" sibTransId="{342302BA-E269-4413-A9F6-E5B122E54B51}"/>
    <dgm:cxn modelId="{7EC7D44A-1246-44CE-B013-7CA40C489762}" type="presOf" srcId="{98B9D747-5D1B-4846-9316-04ABF56AAA3B}" destId="{B8AB69F0-C550-444B-80F5-DE65DE46AAAA}" srcOrd="0" destOrd="0" presId="urn:microsoft.com/office/officeart/2005/8/layout/radial6"/>
    <dgm:cxn modelId="{DE5B5F7F-BA6E-456E-AC61-834F3D7606BE}" type="presOf" srcId="{B1182E83-E0C9-4BC6-8334-25A1DD02FCC9}" destId="{C54D1FBF-59A6-4EF7-BAC9-972D1A704059}" srcOrd="0" destOrd="0" presId="urn:microsoft.com/office/officeart/2005/8/layout/radial6"/>
    <dgm:cxn modelId="{697A2E02-BAF4-498D-9286-B1D3B9738FEB}" srcId="{4E1269AD-A8FC-4A32-B87E-FC56299016E0}" destId="{6B51BB18-EB4E-44F4-A65D-65ED4BBFF355}" srcOrd="0" destOrd="0" parTransId="{0B3B7E07-CD1F-418B-95EF-8BAE0024C262}" sibTransId="{400DF3E2-4325-4B3A-8651-D779A225FEA2}"/>
    <dgm:cxn modelId="{40B8B2D6-98E0-4FF6-8292-16D841BA59A3}" srcId="{2AFFC65F-11D7-4CD9-8CDC-511C69A421DD}" destId="{7793ABEE-61F2-46A9-A7C2-27F1BD1BBB0A}" srcOrd="1" destOrd="0" parTransId="{B83BE0AF-7E36-45D0-8655-68DD4F56A6BB}" sibTransId="{639AD151-6CCD-4BA4-9EDE-215FA77CA831}"/>
    <dgm:cxn modelId="{B3B640C3-82DF-40C6-B303-F9E56DCD8EA6}" type="presParOf" srcId="{996B1EAC-29EF-44DE-AAF1-61452F8AF89F}" destId="{0EA47C65-E035-4B97-A972-2B4C14F6B89F}" srcOrd="0" destOrd="0" presId="urn:microsoft.com/office/officeart/2005/8/layout/radial6"/>
    <dgm:cxn modelId="{E8A152B9-FB17-4A82-AB56-1FD8006E3027}" type="presParOf" srcId="{996B1EAC-29EF-44DE-AAF1-61452F8AF89F}" destId="{90C0A439-5017-4560-96AC-BF0F4FE15063}" srcOrd="1" destOrd="0" presId="urn:microsoft.com/office/officeart/2005/8/layout/radial6"/>
    <dgm:cxn modelId="{CAF7DD87-4E68-4763-9856-727178E2C2AD}" type="presParOf" srcId="{996B1EAC-29EF-44DE-AAF1-61452F8AF89F}" destId="{C5ACC76D-8135-4B1A-9323-1F8A06A89EA7}" srcOrd="2" destOrd="0" presId="urn:microsoft.com/office/officeart/2005/8/layout/radial6"/>
    <dgm:cxn modelId="{93CAB932-668C-410C-9037-DB418E06C6F4}" type="presParOf" srcId="{996B1EAC-29EF-44DE-AAF1-61452F8AF89F}" destId="{50BFD386-FEA8-44E9-808B-3DCB53D089F5}" srcOrd="3" destOrd="0" presId="urn:microsoft.com/office/officeart/2005/8/layout/radial6"/>
    <dgm:cxn modelId="{686A25CD-8304-4AA2-8F3C-BCEF8D632C40}" type="presParOf" srcId="{996B1EAC-29EF-44DE-AAF1-61452F8AF89F}" destId="{C54D1FBF-59A6-4EF7-BAC9-972D1A704059}" srcOrd="4" destOrd="0" presId="urn:microsoft.com/office/officeart/2005/8/layout/radial6"/>
    <dgm:cxn modelId="{88600707-4867-446C-BF06-295974688F83}" type="presParOf" srcId="{996B1EAC-29EF-44DE-AAF1-61452F8AF89F}" destId="{38A54EA7-43D1-4C64-AC9B-7B4AC7181F46}" srcOrd="5" destOrd="0" presId="urn:microsoft.com/office/officeart/2005/8/layout/radial6"/>
    <dgm:cxn modelId="{445A8AF0-971D-4F6D-B55F-6D3994EDA0B1}" type="presParOf" srcId="{996B1EAC-29EF-44DE-AAF1-61452F8AF89F}" destId="{6B3FC5D4-2180-45E5-9641-488A1CC7F0DB}" srcOrd="6" destOrd="0" presId="urn:microsoft.com/office/officeart/2005/8/layout/radial6"/>
    <dgm:cxn modelId="{FE79DEA7-FC3C-4956-B4EE-87795D2EEDD3}" type="presParOf" srcId="{996B1EAC-29EF-44DE-AAF1-61452F8AF89F}" destId="{27825822-8A13-4451-868B-94FD4932BE73}" srcOrd="7" destOrd="0" presId="urn:microsoft.com/office/officeart/2005/8/layout/radial6"/>
    <dgm:cxn modelId="{3B4D00BA-803E-4747-8235-A16FEF890A67}" type="presParOf" srcId="{996B1EAC-29EF-44DE-AAF1-61452F8AF89F}" destId="{E4BC0C03-4530-4629-B26E-6A715CAD1AB3}" srcOrd="8" destOrd="0" presId="urn:microsoft.com/office/officeart/2005/8/layout/radial6"/>
    <dgm:cxn modelId="{0BEF8271-C089-4C71-A738-7889ADF39B4B}" type="presParOf" srcId="{996B1EAC-29EF-44DE-AAF1-61452F8AF89F}" destId="{1C9376FB-C1D8-458A-A783-1AA5097D2A8A}" srcOrd="9" destOrd="0" presId="urn:microsoft.com/office/officeart/2005/8/layout/radial6"/>
    <dgm:cxn modelId="{8656848F-D3E1-463A-8160-ED8B2C722DD6}" type="presParOf" srcId="{996B1EAC-29EF-44DE-AAF1-61452F8AF89F}" destId="{27125E5E-4680-4993-8A44-C356A78AA9D4}" srcOrd="10" destOrd="0" presId="urn:microsoft.com/office/officeart/2005/8/layout/radial6"/>
    <dgm:cxn modelId="{0139EB5A-9B5A-4C4D-9F49-AE72C4E43AA5}" type="presParOf" srcId="{996B1EAC-29EF-44DE-AAF1-61452F8AF89F}" destId="{69269F5B-F54C-417E-9DA4-EF4DFF1490C7}" srcOrd="11" destOrd="0" presId="urn:microsoft.com/office/officeart/2005/8/layout/radial6"/>
    <dgm:cxn modelId="{58184363-5341-41AE-9455-CF696854B433}" type="presParOf" srcId="{996B1EAC-29EF-44DE-AAF1-61452F8AF89F}" destId="{6926687B-9A89-494E-B88B-5DA96764FAF8}" srcOrd="12" destOrd="0" presId="urn:microsoft.com/office/officeart/2005/8/layout/radial6"/>
    <dgm:cxn modelId="{81B4AD46-8322-48E6-AE5D-A47BA2AF000A}" type="presParOf" srcId="{996B1EAC-29EF-44DE-AAF1-61452F8AF89F}" destId="{1228CE59-C760-495F-A7EA-AC7BC567ED15}" srcOrd="13" destOrd="0" presId="urn:microsoft.com/office/officeart/2005/8/layout/radial6"/>
    <dgm:cxn modelId="{EAE65A4D-BD07-44B2-A18E-9D5873811F2B}" type="presParOf" srcId="{996B1EAC-29EF-44DE-AAF1-61452F8AF89F}" destId="{B1B7BB71-59EF-4598-B5E9-24EA6EB53469}" srcOrd="14" destOrd="0" presId="urn:microsoft.com/office/officeart/2005/8/layout/radial6"/>
    <dgm:cxn modelId="{3BE1DDC4-2858-4992-8248-AA1CEEB5CE3B}" type="presParOf" srcId="{996B1EAC-29EF-44DE-AAF1-61452F8AF89F}" destId="{7AAFB9F7-7919-4224-B5A9-FECF126DF3A6}" srcOrd="15" destOrd="0" presId="urn:microsoft.com/office/officeart/2005/8/layout/radial6"/>
    <dgm:cxn modelId="{8DB6DEFE-9589-4F92-9E83-CBF8ED9DF087}" type="presParOf" srcId="{996B1EAC-29EF-44DE-AAF1-61452F8AF89F}" destId="{7A716614-803A-4822-ABAB-02E6B37EE30A}" srcOrd="16" destOrd="0" presId="urn:microsoft.com/office/officeart/2005/8/layout/radial6"/>
    <dgm:cxn modelId="{27E6C91C-3E42-4647-8796-506B2D89D2D8}" type="presParOf" srcId="{996B1EAC-29EF-44DE-AAF1-61452F8AF89F}" destId="{4792D489-F034-4745-8811-01829EA3A0F9}" srcOrd="17" destOrd="0" presId="urn:microsoft.com/office/officeart/2005/8/layout/radial6"/>
    <dgm:cxn modelId="{67BB4052-6956-4216-BDB7-CC7458EA154C}" type="presParOf" srcId="{996B1EAC-29EF-44DE-AAF1-61452F8AF89F}" destId="{F4B49E34-87B7-4D9C-96A6-9CC7007463A4}" srcOrd="18" destOrd="0" presId="urn:microsoft.com/office/officeart/2005/8/layout/radial6"/>
    <dgm:cxn modelId="{5BF73EA9-D667-4831-9359-940C76AEF6D9}" type="presParOf" srcId="{996B1EAC-29EF-44DE-AAF1-61452F8AF89F}" destId="{B8AB69F0-C550-444B-80F5-DE65DE46AAAA}" srcOrd="19" destOrd="0" presId="urn:microsoft.com/office/officeart/2005/8/layout/radial6"/>
    <dgm:cxn modelId="{D5A543B8-958E-49AD-988D-19DDD4ACCB52}" type="presParOf" srcId="{996B1EAC-29EF-44DE-AAF1-61452F8AF89F}" destId="{D5F0BE1F-418A-4107-863C-B25A44EE6E3F}" srcOrd="20" destOrd="0" presId="urn:microsoft.com/office/officeart/2005/8/layout/radial6"/>
    <dgm:cxn modelId="{2726B5D2-348C-4380-8F71-4A5CF0231BE5}" type="presParOf" srcId="{996B1EAC-29EF-44DE-AAF1-61452F8AF89F}" destId="{08660D72-8511-47AE-85F4-1782A063A7D5}" srcOrd="21" destOrd="0" presId="urn:microsoft.com/office/officeart/2005/8/layout/radial6"/>
    <dgm:cxn modelId="{EE514E3C-C25C-44A0-87D0-8528C77EE971}" type="presParOf" srcId="{996B1EAC-29EF-44DE-AAF1-61452F8AF89F}" destId="{A0262DCE-973C-4D03-861E-D0F66DC3487D}" srcOrd="22" destOrd="0" presId="urn:microsoft.com/office/officeart/2005/8/layout/radial6"/>
    <dgm:cxn modelId="{29D9287A-C75C-4D1A-93D1-0673A838B50B}" type="presParOf" srcId="{996B1EAC-29EF-44DE-AAF1-61452F8AF89F}" destId="{5EBB0609-051E-4B8C-9736-D9D4E044D544}" srcOrd="23" destOrd="0" presId="urn:microsoft.com/office/officeart/2005/8/layout/radial6"/>
    <dgm:cxn modelId="{93ED8FAB-57E6-4FA9-9902-4A3FA95855FD}" type="presParOf" srcId="{996B1EAC-29EF-44DE-AAF1-61452F8AF89F}" destId="{D6006E8D-67CD-44FD-B82A-72EB9C2EBE27}" srcOrd="24"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FFC65F-11D7-4CD9-8CDC-511C69A421DD}"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4E1269AD-A8FC-4A32-B87E-FC56299016E0}">
      <dgm:prSet phldrT="[Text]" custT="1">
        <dgm:style>
          <a:lnRef idx="1">
            <a:schemeClr val="accent6"/>
          </a:lnRef>
          <a:fillRef idx="3">
            <a:schemeClr val="accent6"/>
          </a:fillRef>
          <a:effectRef idx="2">
            <a:schemeClr val="accent6"/>
          </a:effectRef>
          <a:fontRef idx="minor">
            <a:schemeClr val="lt1"/>
          </a:fontRef>
        </dgm:style>
      </dgm:prSet>
      <dgm:spPr/>
      <dgm:t>
        <a:bodyPr/>
        <a:lstStyle/>
        <a:p>
          <a:r>
            <a:rPr lang="fa-IR" sz="3200" b="1" dirty="0" smtClean="0">
              <a:solidFill>
                <a:schemeClr val="tx1"/>
              </a:solidFill>
            </a:rPr>
            <a:t>2.شناخت </a:t>
          </a:r>
          <a:r>
            <a:rPr lang="fa-IR" sz="3200" b="1" dirty="0" smtClean="0">
              <a:solidFill>
                <a:schemeClr val="tx1"/>
              </a:solidFill>
            </a:rPr>
            <a:t>فرد مقابل</a:t>
          </a:r>
          <a:endParaRPr lang="en-US" sz="3200" b="1" dirty="0">
            <a:solidFill>
              <a:schemeClr val="tx1"/>
            </a:solidFill>
          </a:endParaRPr>
        </a:p>
      </dgm:t>
    </dgm:pt>
    <dgm:pt modelId="{CC1E3B6F-8AA4-4E78-87DB-C871F77070C2}" type="parTrans" cxnId="{EA1F138F-970D-45DB-B760-C81A56AF1D99}">
      <dgm:prSet/>
      <dgm:spPr/>
      <dgm:t>
        <a:bodyPr/>
        <a:lstStyle/>
        <a:p>
          <a:endParaRPr lang="en-US"/>
        </a:p>
      </dgm:t>
    </dgm:pt>
    <dgm:pt modelId="{8EC93093-FD52-4FCB-B7BE-3EACA5E5680E}" type="sibTrans" cxnId="{EA1F138F-970D-45DB-B760-C81A56AF1D99}">
      <dgm:prSet/>
      <dgm:spPr/>
      <dgm:t>
        <a:bodyPr/>
        <a:lstStyle/>
        <a:p>
          <a:endParaRPr lang="en-US"/>
        </a:p>
      </dgm:t>
    </dgm:pt>
    <dgm:pt modelId="{6B51BB18-EB4E-44F4-A65D-65ED4BBFF355}">
      <dgm:prSet phldrT="[Text]">
        <dgm:style>
          <a:lnRef idx="1">
            <a:schemeClr val="accent2"/>
          </a:lnRef>
          <a:fillRef idx="3">
            <a:schemeClr val="accent2"/>
          </a:fillRef>
          <a:effectRef idx="2">
            <a:schemeClr val="accent2"/>
          </a:effectRef>
          <a:fontRef idx="minor">
            <a:schemeClr val="lt1"/>
          </a:fontRef>
        </dgm:style>
      </dgm:prSet>
      <dgm:spPr>
        <a:scene3d>
          <a:camera prst="orthographicFront"/>
          <a:lightRig rig="threePt" dir="t"/>
        </a:scene3d>
        <a:sp3d>
          <a:bevelT w="165100" prst="coolSlant"/>
        </a:sp3d>
      </dgm:spPr>
      <dgm:t>
        <a:bodyPr/>
        <a:lstStyle/>
        <a:p>
          <a:pPr rtl="1"/>
          <a:r>
            <a:rPr lang="fa-IR" dirty="0" smtClean="0"/>
            <a:t>مشورت با افراد فهیم و امین</a:t>
          </a:r>
          <a:endParaRPr lang="en-US" dirty="0"/>
        </a:p>
      </dgm:t>
    </dgm:pt>
    <dgm:pt modelId="{0B3B7E07-CD1F-418B-95EF-8BAE0024C262}" type="parTrans" cxnId="{697A2E02-BAF4-498D-9286-B1D3B9738FEB}">
      <dgm:prSet/>
      <dgm:spPr/>
      <dgm:t>
        <a:bodyPr/>
        <a:lstStyle/>
        <a:p>
          <a:endParaRPr lang="en-US"/>
        </a:p>
      </dgm:t>
    </dgm:pt>
    <dgm:pt modelId="{400DF3E2-4325-4B3A-8651-D779A225FEA2}" type="sibTrans" cxnId="{697A2E02-BAF4-498D-9286-B1D3B9738FEB}">
      <dgm:prSet/>
      <dgm:spPr>
        <a:scene3d>
          <a:camera prst="orthographicFront"/>
          <a:lightRig rig="threePt" dir="t"/>
        </a:scene3d>
        <a:sp3d>
          <a:bevelT w="165100" prst="coolSlant"/>
        </a:sp3d>
      </dgm:spPr>
      <dgm:t>
        <a:bodyPr/>
        <a:lstStyle/>
        <a:p>
          <a:endParaRPr lang="en-US"/>
        </a:p>
      </dgm:t>
    </dgm:pt>
    <dgm:pt modelId="{B1182E83-E0C9-4BC6-8334-25A1DD02FCC9}">
      <dgm:prSet phldrT="[Text]">
        <dgm:style>
          <a:lnRef idx="1">
            <a:schemeClr val="accent3"/>
          </a:lnRef>
          <a:fillRef idx="2">
            <a:schemeClr val="accent3"/>
          </a:fillRef>
          <a:effectRef idx="1">
            <a:schemeClr val="accent3"/>
          </a:effectRef>
          <a:fontRef idx="minor">
            <a:schemeClr val="dk1"/>
          </a:fontRef>
        </dgm:style>
      </dgm:prSet>
      <dgm:spPr>
        <a:scene3d>
          <a:camera prst="orthographicFront"/>
          <a:lightRig rig="threePt" dir="t"/>
        </a:scene3d>
        <a:sp3d>
          <a:bevelT w="165100" prst="coolSlant"/>
        </a:sp3d>
      </dgm:spPr>
      <dgm:t>
        <a:bodyPr/>
        <a:lstStyle/>
        <a:p>
          <a:pPr rtl="1"/>
          <a:r>
            <a:rPr lang="fa-IR" dirty="0" smtClean="0"/>
            <a:t>تحقیق و بررسی تمام عیار</a:t>
          </a:r>
          <a:endParaRPr lang="en-US" dirty="0" smtClean="0"/>
        </a:p>
      </dgm:t>
    </dgm:pt>
    <dgm:pt modelId="{88BCA96F-1B2A-4D81-B1AC-72735841B3FC}" type="parTrans" cxnId="{68EBB725-6F2C-466B-99D0-8C5D0024587D}">
      <dgm:prSet/>
      <dgm:spPr/>
      <dgm:t>
        <a:bodyPr/>
        <a:lstStyle/>
        <a:p>
          <a:endParaRPr lang="en-US"/>
        </a:p>
      </dgm:t>
    </dgm:pt>
    <dgm:pt modelId="{342302BA-E269-4413-A9F6-E5B122E54B51}" type="sibTrans" cxnId="{68EBB725-6F2C-466B-99D0-8C5D0024587D}">
      <dgm:prSet/>
      <dgm:spPr>
        <a:scene3d>
          <a:camera prst="orthographicFront"/>
          <a:lightRig rig="threePt" dir="t"/>
        </a:scene3d>
        <a:sp3d>
          <a:bevelT w="165100" prst="coolSlant"/>
        </a:sp3d>
      </dgm:spPr>
      <dgm:t>
        <a:bodyPr/>
        <a:lstStyle/>
        <a:p>
          <a:endParaRPr lang="en-US"/>
        </a:p>
      </dgm:t>
    </dgm:pt>
    <dgm:pt modelId="{BE2F3B16-2E18-42B3-BEC1-99BA3BD68AF2}">
      <dgm:prSet phldrT="[Text]">
        <dgm:style>
          <a:lnRef idx="1">
            <a:schemeClr val="accent3"/>
          </a:lnRef>
          <a:fillRef idx="3">
            <a:schemeClr val="accent3"/>
          </a:fillRef>
          <a:effectRef idx="2">
            <a:schemeClr val="accent3"/>
          </a:effectRef>
          <a:fontRef idx="minor">
            <a:schemeClr val="lt1"/>
          </a:fontRef>
        </dgm:style>
      </dgm:prSet>
      <dgm:spPr>
        <a:scene3d>
          <a:camera prst="orthographicFront"/>
          <a:lightRig rig="threePt" dir="t"/>
        </a:scene3d>
        <a:sp3d>
          <a:bevelT w="165100" prst="coolSlant"/>
        </a:sp3d>
      </dgm:spPr>
      <dgm:t>
        <a:bodyPr/>
        <a:lstStyle/>
        <a:p>
          <a:pPr rtl="1"/>
          <a:r>
            <a:rPr lang="fa-IR" dirty="0" smtClean="0"/>
            <a:t>شناخت دوستان </a:t>
          </a:r>
          <a:endParaRPr lang="en-US" dirty="0"/>
        </a:p>
      </dgm:t>
    </dgm:pt>
    <dgm:pt modelId="{4EBFA16C-DDFC-4933-8B58-C481E772FA2E}" type="parTrans" cxnId="{3D14928E-13FE-433D-83E5-1301AB3A0D69}">
      <dgm:prSet/>
      <dgm:spPr/>
      <dgm:t>
        <a:bodyPr/>
        <a:lstStyle/>
        <a:p>
          <a:endParaRPr lang="en-US"/>
        </a:p>
      </dgm:t>
    </dgm:pt>
    <dgm:pt modelId="{670BC773-FD3C-4253-9F2B-974354447FC5}" type="sibTrans" cxnId="{3D14928E-13FE-433D-83E5-1301AB3A0D69}">
      <dgm:prSet/>
      <dgm:spPr>
        <a:scene3d>
          <a:camera prst="orthographicFront"/>
          <a:lightRig rig="threePt" dir="t"/>
        </a:scene3d>
        <a:sp3d>
          <a:bevelT w="165100" prst="coolSlant"/>
        </a:sp3d>
      </dgm:spPr>
      <dgm:t>
        <a:bodyPr/>
        <a:lstStyle/>
        <a:p>
          <a:endParaRPr lang="en-US"/>
        </a:p>
      </dgm:t>
    </dgm:pt>
    <dgm:pt modelId="{79565F90-7597-4D0F-9764-261F2B7C98AD}">
      <dgm:prSet phldrT="[Text]">
        <dgm:style>
          <a:lnRef idx="3">
            <a:schemeClr val="lt1"/>
          </a:lnRef>
          <a:fillRef idx="1">
            <a:schemeClr val="accent4"/>
          </a:fillRef>
          <a:effectRef idx="1">
            <a:schemeClr val="accent4"/>
          </a:effectRef>
          <a:fontRef idx="minor">
            <a:schemeClr val="lt1"/>
          </a:fontRef>
        </dgm:style>
      </dgm:prSet>
      <dgm:spPr/>
      <dgm:t>
        <a:bodyPr/>
        <a:lstStyle/>
        <a:p>
          <a:pPr rtl="1"/>
          <a:r>
            <a:rPr lang="fa-IR" dirty="0" smtClean="0"/>
            <a:t>گفتگوی مستقیم</a:t>
          </a:r>
          <a:endParaRPr lang="en-US" dirty="0"/>
        </a:p>
      </dgm:t>
    </dgm:pt>
    <dgm:pt modelId="{A4977DE7-1391-4674-A7BC-277FB0F9C82A}" type="parTrans" cxnId="{1F7C53C1-91F1-4756-9243-97CEB9D1200E}">
      <dgm:prSet/>
      <dgm:spPr/>
      <dgm:t>
        <a:bodyPr/>
        <a:lstStyle/>
        <a:p>
          <a:endParaRPr lang="en-US"/>
        </a:p>
      </dgm:t>
    </dgm:pt>
    <dgm:pt modelId="{EA9591E2-F322-41A5-9ADF-A2A8731E73C6}" type="sibTrans" cxnId="{1F7C53C1-91F1-4756-9243-97CEB9D1200E}">
      <dgm:prSet/>
      <dgm:spPr>
        <a:scene3d>
          <a:camera prst="orthographicFront"/>
          <a:lightRig rig="threePt" dir="t"/>
        </a:scene3d>
        <a:sp3d>
          <a:bevelT w="165100" prst="coolSlant"/>
        </a:sp3d>
      </dgm:spPr>
      <dgm:t>
        <a:bodyPr/>
        <a:lstStyle/>
        <a:p>
          <a:endParaRPr lang="en-US"/>
        </a:p>
      </dgm:t>
    </dgm:pt>
    <dgm:pt modelId="{AF6CA7FA-CCC6-4B0A-91D9-D44583AC5EFA}">
      <dgm:prSet/>
      <dgm:spPr/>
      <dgm:t>
        <a:bodyPr/>
        <a:lstStyle/>
        <a:p>
          <a:pPr rtl="1"/>
          <a:endParaRPr lang="fa-IR"/>
        </a:p>
      </dgm:t>
    </dgm:pt>
    <dgm:pt modelId="{0DA00AAE-A9DD-4271-B433-28B65C34A4DD}" type="parTrans" cxnId="{3500D517-090A-4AF9-9876-A282BF387925}">
      <dgm:prSet/>
      <dgm:spPr/>
      <dgm:t>
        <a:bodyPr/>
        <a:lstStyle/>
        <a:p>
          <a:pPr rtl="1"/>
          <a:endParaRPr lang="fa-IR"/>
        </a:p>
      </dgm:t>
    </dgm:pt>
    <dgm:pt modelId="{5ED57D3A-491A-4E21-A3B3-3759611C9258}" type="sibTrans" cxnId="{3500D517-090A-4AF9-9876-A282BF387925}">
      <dgm:prSet/>
      <dgm:spPr/>
      <dgm:t>
        <a:bodyPr/>
        <a:lstStyle/>
        <a:p>
          <a:pPr rtl="1"/>
          <a:endParaRPr lang="fa-IR"/>
        </a:p>
      </dgm:t>
    </dgm:pt>
    <dgm:pt modelId="{7793ABEE-61F2-46A9-A7C2-27F1BD1BBB0A}">
      <dgm:prSet/>
      <dgm:spPr/>
      <dgm:t>
        <a:bodyPr/>
        <a:lstStyle/>
        <a:p>
          <a:pPr rtl="1"/>
          <a:endParaRPr lang="fa-IR"/>
        </a:p>
      </dgm:t>
    </dgm:pt>
    <dgm:pt modelId="{B83BE0AF-7E36-45D0-8655-68DD4F56A6BB}" type="parTrans" cxnId="{40B8B2D6-98E0-4FF6-8292-16D841BA59A3}">
      <dgm:prSet/>
      <dgm:spPr/>
      <dgm:t>
        <a:bodyPr/>
        <a:lstStyle/>
        <a:p>
          <a:pPr rtl="1"/>
          <a:endParaRPr lang="fa-IR"/>
        </a:p>
      </dgm:t>
    </dgm:pt>
    <dgm:pt modelId="{639AD151-6CCD-4BA4-9EDE-215FA77CA831}" type="sibTrans" cxnId="{40B8B2D6-98E0-4FF6-8292-16D841BA59A3}">
      <dgm:prSet/>
      <dgm:spPr/>
      <dgm:t>
        <a:bodyPr/>
        <a:lstStyle/>
        <a:p>
          <a:pPr rtl="1"/>
          <a:endParaRPr lang="fa-IR"/>
        </a:p>
      </dgm:t>
    </dgm:pt>
    <dgm:pt modelId="{996B1EAC-29EF-44DE-AAF1-61452F8AF89F}" type="pres">
      <dgm:prSet presAssocID="{2AFFC65F-11D7-4CD9-8CDC-511C69A421DD}" presName="Name0" presStyleCnt="0">
        <dgm:presLayoutVars>
          <dgm:chMax val="1"/>
          <dgm:dir/>
          <dgm:animLvl val="ctr"/>
          <dgm:resizeHandles val="exact"/>
        </dgm:presLayoutVars>
      </dgm:prSet>
      <dgm:spPr/>
      <dgm:t>
        <a:bodyPr/>
        <a:lstStyle/>
        <a:p>
          <a:endParaRPr lang="en-US"/>
        </a:p>
      </dgm:t>
    </dgm:pt>
    <dgm:pt modelId="{0EA47C65-E035-4B97-A972-2B4C14F6B89F}" type="pres">
      <dgm:prSet presAssocID="{4E1269AD-A8FC-4A32-B87E-FC56299016E0}" presName="centerShape" presStyleLbl="node0" presStyleIdx="0" presStyleCnt="1" custScaleX="142647" custScaleY="70280"/>
      <dgm:spPr/>
      <dgm:t>
        <a:bodyPr/>
        <a:lstStyle/>
        <a:p>
          <a:endParaRPr lang="en-US"/>
        </a:p>
      </dgm:t>
    </dgm:pt>
    <dgm:pt modelId="{90C0A439-5017-4560-96AC-BF0F4FE15063}" type="pres">
      <dgm:prSet presAssocID="{6B51BB18-EB4E-44F4-A65D-65ED4BBFF355}" presName="node" presStyleLbl="node1" presStyleIdx="0" presStyleCnt="4" custScaleX="145558" custScaleY="115154" custRadScaleRad="101460" custRadScaleInc="-7406">
        <dgm:presLayoutVars>
          <dgm:bulletEnabled val="1"/>
        </dgm:presLayoutVars>
      </dgm:prSet>
      <dgm:spPr/>
      <dgm:t>
        <a:bodyPr/>
        <a:lstStyle/>
        <a:p>
          <a:endParaRPr lang="en-US"/>
        </a:p>
      </dgm:t>
    </dgm:pt>
    <dgm:pt modelId="{C5ACC76D-8135-4B1A-9323-1F8A06A89EA7}" type="pres">
      <dgm:prSet presAssocID="{6B51BB18-EB4E-44F4-A65D-65ED4BBFF355}" presName="dummy" presStyleCnt="0"/>
      <dgm:spPr>
        <a:scene3d>
          <a:camera prst="orthographicFront"/>
          <a:lightRig rig="threePt" dir="t"/>
        </a:scene3d>
        <a:sp3d>
          <a:bevelT w="165100" prst="coolSlant"/>
        </a:sp3d>
      </dgm:spPr>
    </dgm:pt>
    <dgm:pt modelId="{50BFD386-FEA8-44E9-808B-3DCB53D089F5}" type="pres">
      <dgm:prSet presAssocID="{400DF3E2-4325-4B3A-8651-D779A225FEA2}" presName="sibTrans" presStyleLbl="sibTrans2D1" presStyleIdx="0" presStyleCnt="4"/>
      <dgm:spPr/>
      <dgm:t>
        <a:bodyPr/>
        <a:lstStyle/>
        <a:p>
          <a:endParaRPr lang="en-US"/>
        </a:p>
      </dgm:t>
    </dgm:pt>
    <dgm:pt modelId="{C54D1FBF-59A6-4EF7-BAC9-972D1A704059}" type="pres">
      <dgm:prSet presAssocID="{B1182E83-E0C9-4BC6-8334-25A1DD02FCC9}" presName="node" presStyleLbl="node1" presStyleIdx="1" presStyleCnt="4" custScaleX="140894" custScaleY="145558" custRadScaleRad="104630" custRadScaleInc="3328">
        <dgm:presLayoutVars>
          <dgm:bulletEnabled val="1"/>
        </dgm:presLayoutVars>
      </dgm:prSet>
      <dgm:spPr/>
      <dgm:t>
        <a:bodyPr/>
        <a:lstStyle/>
        <a:p>
          <a:endParaRPr lang="en-US"/>
        </a:p>
      </dgm:t>
    </dgm:pt>
    <dgm:pt modelId="{38A54EA7-43D1-4C64-AC9B-7B4AC7181F46}" type="pres">
      <dgm:prSet presAssocID="{B1182E83-E0C9-4BC6-8334-25A1DD02FCC9}" presName="dummy" presStyleCnt="0"/>
      <dgm:spPr>
        <a:scene3d>
          <a:camera prst="orthographicFront"/>
          <a:lightRig rig="threePt" dir="t"/>
        </a:scene3d>
        <a:sp3d>
          <a:bevelT w="165100" prst="coolSlant"/>
        </a:sp3d>
      </dgm:spPr>
    </dgm:pt>
    <dgm:pt modelId="{6B3FC5D4-2180-45E5-9641-488A1CC7F0DB}" type="pres">
      <dgm:prSet presAssocID="{342302BA-E269-4413-A9F6-E5B122E54B51}" presName="sibTrans" presStyleLbl="sibTrans2D1" presStyleIdx="1" presStyleCnt="4"/>
      <dgm:spPr/>
      <dgm:t>
        <a:bodyPr/>
        <a:lstStyle/>
        <a:p>
          <a:endParaRPr lang="en-US"/>
        </a:p>
      </dgm:t>
    </dgm:pt>
    <dgm:pt modelId="{27825822-8A13-4451-868B-94FD4932BE73}" type="pres">
      <dgm:prSet presAssocID="{BE2F3B16-2E18-42B3-BEC1-99BA3BD68AF2}" presName="node" presStyleLbl="node1" presStyleIdx="2" presStyleCnt="4" custScaleX="145558" custScaleY="110577" custRadScaleRad="60477" custRadScaleInc="16218">
        <dgm:presLayoutVars>
          <dgm:bulletEnabled val="1"/>
        </dgm:presLayoutVars>
      </dgm:prSet>
      <dgm:spPr/>
      <dgm:t>
        <a:bodyPr/>
        <a:lstStyle/>
        <a:p>
          <a:endParaRPr lang="en-US"/>
        </a:p>
      </dgm:t>
    </dgm:pt>
    <dgm:pt modelId="{E4BC0C03-4530-4629-B26E-6A715CAD1AB3}" type="pres">
      <dgm:prSet presAssocID="{BE2F3B16-2E18-42B3-BEC1-99BA3BD68AF2}" presName="dummy" presStyleCnt="0"/>
      <dgm:spPr>
        <a:scene3d>
          <a:camera prst="orthographicFront"/>
          <a:lightRig rig="threePt" dir="t"/>
        </a:scene3d>
        <a:sp3d>
          <a:bevelT w="165100" prst="coolSlant"/>
        </a:sp3d>
      </dgm:spPr>
    </dgm:pt>
    <dgm:pt modelId="{1C9376FB-C1D8-458A-A783-1AA5097D2A8A}" type="pres">
      <dgm:prSet presAssocID="{670BC773-FD3C-4253-9F2B-974354447FC5}" presName="sibTrans" presStyleLbl="sibTrans2D1" presStyleIdx="2" presStyleCnt="4"/>
      <dgm:spPr/>
      <dgm:t>
        <a:bodyPr/>
        <a:lstStyle/>
        <a:p>
          <a:endParaRPr lang="en-US"/>
        </a:p>
      </dgm:t>
    </dgm:pt>
    <dgm:pt modelId="{27125E5E-4680-4993-8A44-C356A78AA9D4}" type="pres">
      <dgm:prSet presAssocID="{79565F90-7597-4D0F-9764-261F2B7C98AD}" presName="node" presStyleLbl="node1" presStyleIdx="3" presStyleCnt="4" custScaleX="141064" custScaleY="145558">
        <dgm:presLayoutVars>
          <dgm:bulletEnabled val="1"/>
        </dgm:presLayoutVars>
      </dgm:prSet>
      <dgm:spPr/>
      <dgm:t>
        <a:bodyPr/>
        <a:lstStyle/>
        <a:p>
          <a:endParaRPr lang="en-US"/>
        </a:p>
      </dgm:t>
    </dgm:pt>
    <dgm:pt modelId="{69269F5B-F54C-417E-9DA4-EF4DFF1490C7}" type="pres">
      <dgm:prSet presAssocID="{79565F90-7597-4D0F-9764-261F2B7C98AD}" presName="dummy" presStyleCnt="0"/>
      <dgm:spPr>
        <a:scene3d>
          <a:camera prst="orthographicFront"/>
          <a:lightRig rig="threePt" dir="t"/>
        </a:scene3d>
        <a:sp3d>
          <a:bevelT w="165100" prst="coolSlant"/>
        </a:sp3d>
      </dgm:spPr>
    </dgm:pt>
    <dgm:pt modelId="{6926687B-9A89-494E-B88B-5DA96764FAF8}" type="pres">
      <dgm:prSet presAssocID="{EA9591E2-F322-41A5-9ADF-A2A8731E73C6}" presName="sibTrans" presStyleLbl="sibTrans2D1" presStyleIdx="3" presStyleCnt="4"/>
      <dgm:spPr/>
      <dgm:t>
        <a:bodyPr/>
        <a:lstStyle/>
        <a:p>
          <a:endParaRPr lang="en-US"/>
        </a:p>
      </dgm:t>
    </dgm:pt>
  </dgm:ptLst>
  <dgm:cxnLst>
    <dgm:cxn modelId="{4F190418-3D4E-4796-9A46-74CAF9F5075B}" type="presOf" srcId="{B1182E83-E0C9-4BC6-8334-25A1DD02FCC9}" destId="{C54D1FBF-59A6-4EF7-BAC9-972D1A704059}" srcOrd="0" destOrd="0" presId="urn:microsoft.com/office/officeart/2005/8/layout/radial6"/>
    <dgm:cxn modelId="{3D14928E-13FE-433D-83E5-1301AB3A0D69}" srcId="{4E1269AD-A8FC-4A32-B87E-FC56299016E0}" destId="{BE2F3B16-2E18-42B3-BEC1-99BA3BD68AF2}" srcOrd="2" destOrd="0" parTransId="{4EBFA16C-DDFC-4933-8B58-C481E772FA2E}" sibTransId="{670BC773-FD3C-4253-9F2B-974354447FC5}"/>
    <dgm:cxn modelId="{3FB19997-7FF9-4479-93D3-6088E497C44E}" type="presOf" srcId="{6B51BB18-EB4E-44F4-A65D-65ED4BBFF355}" destId="{90C0A439-5017-4560-96AC-BF0F4FE15063}" srcOrd="0" destOrd="0" presId="urn:microsoft.com/office/officeart/2005/8/layout/radial6"/>
    <dgm:cxn modelId="{B3F85C22-FE3A-472E-9667-645A54D2607D}" type="presOf" srcId="{400DF3E2-4325-4B3A-8651-D779A225FEA2}" destId="{50BFD386-FEA8-44E9-808B-3DCB53D089F5}" srcOrd="0" destOrd="0" presId="urn:microsoft.com/office/officeart/2005/8/layout/radial6"/>
    <dgm:cxn modelId="{1F7C53C1-91F1-4756-9243-97CEB9D1200E}" srcId="{4E1269AD-A8FC-4A32-B87E-FC56299016E0}" destId="{79565F90-7597-4D0F-9764-261F2B7C98AD}" srcOrd="3" destOrd="0" parTransId="{A4977DE7-1391-4674-A7BC-277FB0F9C82A}" sibTransId="{EA9591E2-F322-41A5-9ADF-A2A8731E73C6}"/>
    <dgm:cxn modelId="{6E70280D-6BC5-4F4F-BCB3-FACC96A724FD}" type="presOf" srcId="{BE2F3B16-2E18-42B3-BEC1-99BA3BD68AF2}" destId="{27825822-8A13-4451-868B-94FD4932BE73}" srcOrd="0" destOrd="0" presId="urn:microsoft.com/office/officeart/2005/8/layout/radial6"/>
    <dgm:cxn modelId="{B3FA15EE-697B-484F-B8D0-EC0277DF84AE}" type="presOf" srcId="{79565F90-7597-4D0F-9764-261F2B7C98AD}" destId="{27125E5E-4680-4993-8A44-C356A78AA9D4}" srcOrd="0" destOrd="0" presId="urn:microsoft.com/office/officeart/2005/8/layout/radial6"/>
    <dgm:cxn modelId="{6AFC54A0-74B1-42A9-8F9A-E3070B586C0D}" type="presOf" srcId="{342302BA-E269-4413-A9F6-E5B122E54B51}" destId="{6B3FC5D4-2180-45E5-9641-488A1CC7F0DB}" srcOrd="0" destOrd="0" presId="urn:microsoft.com/office/officeart/2005/8/layout/radial6"/>
    <dgm:cxn modelId="{5204E027-E9B9-4FB6-A4E6-6AB69F4CE4A4}" type="presOf" srcId="{EA9591E2-F322-41A5-9ADF-A2A8731E73C6}" destId="{6926687B-9A89-494E-B88B-5DA96764FAF8}" srcOrd="0" destOrd="0" presId="urn:microsoft.com/office/officeart/2005/8/layout/radial6"/>
    <dgm:cxn modelId="{67E612E1-34B8-41C2-9040-5B80F4A24FDD}" type="presOf" srcId="{4E1269AD-A8FC-4A32-B87E-FC56299016E0}" destId="{0EA47C65-E035-4B97-A972-2B4C14F6B89F}" srcOrd="0" destOrd="0" presId="urn:microsoft.com/office/officeart/2005/8/layout/radial6"/>
    <dgm:cxn modelId="{697A2E02-BAF4-498D-9286-B1D3B9738FEB}" srcId="{4E1269AD-A8FC-4A32-B87E-FC56299016E0}" destId="{6B51BB18-EB4E-44F4-A65D-65ED4BBFF355}" srcOrd="0" destOrd="0" parTransId="{0B3B7E07-CD1F-418B-95EF-8BAE0024C262}" sibTransId="{400DF3E2-4325-4B3A-8651-D779A225FEA2}"/>
    <dgm:cxn modelId="{18AB7D5C-504F-486E-9047-73114757C699}" type="presOf" srcId="{670BC773-FD3C-4253-9F2B-974354447FC5}" destId="{1C9376FB-C1D8-458A-A783-1AA5097D2A8A}" srcOrd="0" destOrd="0" presId="urn:microsoft.com/office/officeart/2005/8/layout/radial6"/>
    <dgm:cxn modelId="{3500D517-090A-4AF9-9876-A282BF387925}" srcId="{2AFFC65F-11D7-4CD9-8CDC-511C69A421DD}" destId="{AF6CA7FA-CCC6-4B0A-91D9-D44583AC5EFA}" srcOrd="2" destOrd="0" parTransId="{0DA00AAE-A9DD-4271-B433-28B65C34A4DD}" sibTransId="{5ED57D3A-491A-4E21-A3B3-3759611C9258}"/>
    <dgm:cxn modelId="{EA1F138F-970D-45DB-B760-C81A56AF1D99}" srcId="{2AFFC65F-11D7-4CD9-8CDC-511C69A421DD}" destId="{4E1269AD-A8FC-4A32-B87E-FC56299016E0}" srcOrd="0" destOrd="0" parTransId="{CC1E3B6F-8AA4-4E78-87DB-C871F77070C2}" sibTransId="{8EC93093-FD52-4FCB-B7BE-3EACA5E5680E}"/>
    <dgm:cxn modelId="{68EBB725-6F2C-466B-99D0-8C5D0024587D}" srcId="{4E1269AD-A8FC-4A32-B87E-FC56299016E0}" destId="{B1182E83-E0C9-4BC6-8334-25A1DD02FCC9}" srcOrd="1" destOrd="0" parTransId="{88BCA96F-1B2A-4D81-B1AC-72735841B3FC}" sibTransId="{342302BA-E269-4413-A9F6-E5B122E54B51}"/>
    <dgm:cxn modelId="{40B8B2D6-98E0-4FF6-8292-16D841BA59A3}" srcId="{2AFFC65F-11D7-4CD9-8CDC-511C69A421DD}" destId="{7793ABEE-61F2-46A9-A7C2-27F1BD1BBB0A}" srcOrd="1" destOrd="0" parTransId="{B83BE0AF-7E36-45D0-8655-68DD4F56A6BB}" sibTransId="{639AD151-6CCD-4BA4-9EDE-215FA77CA831}"/>
    <dgm:cxn modelId="{B6A3CD32-82A6-4E09-B79D-28707F5B0E06}" type="presOf" srcId="{2AFFC65F-11D7-4CD9-8CDC-511C69A421DD}" destId="{996B1EAC-29EF-44DE-AAF1-61452F8AF89F}" srcOrd="0" destOrd="0" presId="urn:microsoft.com/office/officeart/2005/8/layout/radial6"/>
    <dgm:cxn modelId="{3C5D3D92-BF00-497B-99A1-BA21BEE0187D}" type="presParOf" srcId="{996B1EAC-29EF-44DE-AAF1-61452F8AF89F}" destId="{0EA47C65-E035-4B97-A972-2B4C14F6B89F}" srcOrd="0" destOrd="0" presId="urn:microsoft.com/office/officeart/2005/8/layout/radial6"/>
    <dgm:cxn modelId="{4B78E4BD-6432-4BDF-A314-C4A77016D224}" type="presParOf" srcId="{996B1EAC-29EF-44DE-AAF1-61452F8AF89F}" destId="{90C0A439-5017-4560-96AC-BF0F4FE15063}" srcOrd="1" destOrd="0" presId="urn:microsoft.com/office/officeart/2005/8/layout/radial6"/>
    <dgm:cxn modelId="{5074070D-93C7-453B-9ED5-A79FFD937B5C}" type="presParOf" srcId="{996B1EAC-29EF-44DE-AAF1-61452F8AF89F}" destId="{C5ACC76D-8135-4B1A-9323-1F8A06A89EA7}" srcOrd="2" destOrd="0" presId="urn:microsoft.com/office/officeart/2005/8/layout/radial6"/>
    <dgm:cxn modelId="{705717BD-1DD1-4B94-A5B4-B7E343D063D7}" type="presParOf" srcId="{996B1EAC-29EF-44DE-AAF1-61452F8AF89F}" destId="{50BFD386-FEA8-44E9-808B-3DCB53D089F5}" srcOrd="3" destOrd="0" presId="urn:microsoft.com/office/officeart/2005/8/layout/radial6"/>
    <dgm:cxn modelId="{26CF8388-41CD-4E5D-9930-3E4F65371A55}" type="presParOf" srcId="{996B1EAC-29EF-44DE-AAF1-61452F8AF89F}" destId="{C54D1FBF-59A6-4EF7-BAC9-972D1A704059}" srcOrd="4" destOrd="0" presId="urn:microsoft.com/office/officeart/2005/8/layout/radial6"/>
    <dgm:cxn modelId="{B008F380-AAD8-4A59-81EA-07A677D66F01}" type="presParOf" srcId="{996B1EAC-29EF-44DE-AAF1-61452F8AF89F}" destId="{38A54EA7-43D1-4C64-AC9B-7B4AC7181F46}" srcOrd="5" destOrd="0" presId="urn:microsoft.com/office/officeart/2005/8/layout/radial6"/>
    <dgm:cxn modelId="{C6D9CDBB-5FB3-4D22-883B-003B48E03078}" type="presParOf" srcId="{996B1EAC-29EF-44DE-AAF1-61452F8AF89F}" destId="{6B3FC5D4-2180-45E5-9641-488A1CC7F0DB}" srcOrd="6" destOrd="0" presId="urn:microsoft.com/office/officeart/2005/8/layout/radial6"/>
    <dgm:cxn modelId="{0071C5B7-10A7-43EB-8FB4-34BFAF8C275F}" type="presParOf" srcId="{996B1EAC-29EF-44DE-AAF1-61452F8AF89F}" destId="{27825822-8A13-4451-868B-94FD4932BE73}" srcOrd="7" destOrd="0" presId="urn:microsoft.com/office/officeart/2005/8/layout/radial6"/>
    <dgm:cxn modelId="{FB76369A-4C70-478C-BA36-87F303DC7FD4}" type="presParOf" srcId="{996B1EAC-29EF-44DE-AAF1-61452F8AF89F}" destId="{E4BC0C03-4530-4629-B26E-6A715CAD1AB3}" srcOrd="8" destOrd="0" presId="urn:microsoft.com/office/officeart/2005/8/layout/radial6"/>
    <dgm:cxn modelId="{F5B17866-CE14-4A44-905A-0158F1196366}" type="presParOf" srcId="{996B1EAC-29EF-44DE-AAF1-61452F8AF89F}" destId="{1C9376FB-C1D8-458A-A783-1AA5097D2A8A}" srcOrd="9" destOrd="0" presId="urn:microsoft.com/office/officeart/2005/8/layout/radial6"/>
    <dgm:cxn modelId="{856DEC13-A7DB-4594-81D8-852E9CABB38E}" type="presParOf" srcId="{996B1EAC-29EF-44DE-AAF1-61452F8AF89F}" destId="{27125E5E-4680-4993-8A44-C356A78AA9D4}" srcOrd="10" destOrd="0" presId="urn:microsoft.com/office/officeart/2005/8/layout/radial6"/>
    <dgm:cxn modelId="{E3E6418B-9062-4BF8-B25F-0938FBE6BF8C}" type="presParOf" srcId="{996B1EAC-29EF-44DE-AAF1-61452F8AF89F}" destId="{69269F5B-F54C-417E-9DA4-EF4DFF1490C7}" srcOrd="11" destOrd="0" presId="urn:microsoft.com/office/officeart/2005/8/layout/radial6"/>
    <dgm:cxn modelId="{B920F1A5-2902-4B2C-A21C-13F5F883C62D}" type="presParOf" srcId="{996B1EAC-29EF-44DE-AAF1-61452F8AF89F}" destId="{6926687B-9A89-494E-B88B-5DA96764FAF8}"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006E8D-67CD-44FD-B82A-72EB9C2EBE27}">
      <dsp:nvSpPr>
        <dsp:cNvPr id="0" name=""/>
        <dsp:cNvSpPr/>
      </dsp:nvSpPr>
      <dsp:spPr>
        <a:xfrm>
          <a:off x="1773538" y="553370"/>
          <a:ext cx="4988291" cy="4988291"/>
        </a:xfrm>
        <a:prstGeom prst="blockArc">
          <a:avLst>
            <a:gd name="adj1" fmla="val 13499040"/>
            <a:gd name="adj2" fmla="val 16131694"/>
            <a:gd name="adj3" fmla="val 3436"/>
          </a:avLst>
        </a:prstGeom>
        <a:solidFill>
          <a:schemeClr val="accent1">
            <a:tint val="60000"/>
            <a:hueOff val="0"/>
            <a:satOff val="0"/>
            <a:lumOff val="0"/>
            <a:alphaOff val="0"/>
          </a:schemeClr>
        </a:solidFill>
        <a:ln>
          <a:noFill/>
        </a:ln>
        <a:effectLst/>
        <a:scene3d>
          <a:camera prst="orthographicFront"/>
          <a:lightRig rig="threePt" dir="t"/>
        </a:scene3d>
        <a:sp3d>
          <a:bevelT w="165100" prst="coolSlant"/>
        </a:sp3d>
      </dsp:spPr>
      <dsp:style>
        <a:lnRef idx="0">
          <a:scrgbClr r="0" g="0" b="0"/>
        </a:lnRef>
        <a:fillRef idx="1">
          <a:scrgbClr r="0" g="0" b="0"/>
        </a:fillRef>
        <a:effectRef idx="0">
          <a:scrgbClr r="0" g="0" b="0"/>
        </a:effectRef>
        <a:fontRef idx="minor">
          <a:schemeClr val="lt1"/>
        </a:fontRef>
      </dsp:style>
    </dsp:sp>
    <dsp:sp modelId="{08660D72-8511-47AE-85F4-1782A063A7D5}">
      <dsp:nvSpPr>
        <dsp:cNvPr id="0" name=""/>
        <dsp:cNvSpPr/>
      </dsp:nvSpPr>
      <dsp:spPr>
        <a:xfrm>
          <a:off x="1773054" y="553854"/>
          <a:ext cx="4988291" cy="4988291"/>
        </a:xfrm>
        <a:prstGeom prst="blockArc">
          <a:avLst>
            <a:gd name="adj1" fmla="val 10800000"/>
            <a:gd name="adj2" fmla="val 13500000"/>
            <a:gd name="adj3" fmla="val 3436"/>
          </a:avLst>
        </a:prstGeom>
        <a:solidFill>
          <a:schemeClr val="accent1">
            <a:tint val="60000"/>
            <a:hueOff val="0"/>
            <a:satOff val="0"/>
            <a:lumOff val="0"/>
            <a:alphaOff val="0"/>
          </a:schemeClr>
        </a:solidFill>
        <a:ln>
          <a:noFill/>
        </a:ln>
        <a:effectLst/>
        <a:scene3d>
          <a:camera prst="orthographicFront"/>
          <a:lightRig rig="threePt" dir="t"/>
        </a:scene3d>
        <a:sp3d>
          <a:bevelT w="165100" prst="coolSlant"/>
        </a:sp3d>
      </dsp:spPr>
      <dsp:style>
        <a:lnRef idx="0">
          <a:scrgbClr r="0" g="0" b="0"/>
        </a:lnRef>
        <a:fillRef idx="1">
          <a:scrgbClr r="0" g="0" b="0"/>
        </a:fillRef>
        <a:effectRef idx="0">
          <a:scrgbClr r="0" g="0" b="0"/>
        </a:effectRef>
        <a:fontRef idx="minor">
          <a:schemeClr val="lt1"/>
        </a:fontRef>
      </dsp:style>
    </dsp:sp>
    <dsp:sp modelId="{F4B49E34-87B7-4D9C-96A6-9CC7007463A4}">
      <dsp:nvSpPr>
        <dsp:cNvPr id="0" name=""/>
        <dsp:cNvSpPr/>
      </dsp:nvSpPr>
      <dsp:spPr>
        <a:xfrm>
          <a:off x="1773054" y="553854"/>
          <a:ext cx="4988291" cy="4988291"/>
        </a:xfrm>
        <a:prstGeom prst="blockArc">
          <a:avLst>
            <a:gd name="adj1" fmla="val 8100000"/>
            <a:gd name="adj2" fmla="val 10800000"/>
            <a:gd name="adj3" fmla="val 3436"/>
          </a:avLst>
        </a:prstGeom>
        <a:solidFill>
          <a:schemeClr val="accent1">
            <a:tint val="60000"/>
            <a:hueOff val="0"/>
            <a:satOff val="0"/>
            <a:lumOff val="0"/>
            <a:alphaOff val="0"/>
          </a:schemeClr>
        </a:solidFill>
        <a:ln>
          <a:noFill/>
        </a:ln>
        <a:effectLst/>
        <a:scene3d>
          <a:camera prst="orthographicFront"/>
          <a:lightRig rig="threePt" dir="t"/>
        </a:scene3d>
        <a:sp3d>
          <a:bevelT w="165100" prst="coolSlant"/>
        </a:sp3d>
      </dsp:spPr>
      <dsp:style>
        <a:lnRef idx="0">
          <a:scrgbClr r="0" g="0" b="0"/>
        </a:lnRef>
        <a:fillRef idx="1">
          <a:scrgbClr r="0" g="0" b="0"/>
        </a:fillRef>
        <a:effectRef idx="0">
          <a:scrgbClr r="0" g="0" b="0"/>
        </a:effectRef>
        <a:fontRef idx="minor">
          <a:schemeClr val="lt1"/>
        </a:fontRef>
      </dsp:style>
    </dsp:sp>
    <dsp:sp modelId="{7AAFB9F7-7919-4224-B5A9-FECF126DF3A6}">
      <dsp:nvSpPr>
        <dsp:cNvPr id="0" name=""/>
        <dsp:cNvSpPr/>
      </dsp:nvSpPr>
      <dsp:spPr>
        <a:xfrm>
          <a:off x="1472004" y="297852"/>
          <a:ext cx="4988291" cy="4988291"/>
        </a:xfrm>
        <a:prstGeom prst="blockArc">
          <a:avLst>
            <a:gd name="adj1" fmla="val 4829081"/>
            <a:gd name="adj2" fmla="val 7545190"/>
            <a:gd name="adj3" fmla="val 3436"/>
          </a:avLst>
        </a:prstGeom>
        <a:solidFill>
          <a:schemeClr val="accent1">
            <a:tint val="60000"/>
            <a:hueOff val="0"/>
            <a:satOff val="0"/>
            <a:lumOff val="0"/>
            <a:alphaOff val="0"/>
          </a:schemeClr>
        </a:solidFill>
        <a:ln>
          <a:noFill/>
        </a:ln>
        <a:effectLst/>
        <a:scene3d>
          <a:camera prst="orthographicFront"/>
          <a:lightRig rig="threePt" dir="t"/>
        </a:scene3d>
        <a:sp3d>
          <a:bevelT w="165100" prst="coolSlant"/>
        </a:sp3d>
      </dsp:spPr>
      <dsp:style>
        <a:lnRef idx="0">
          <a:scrgbClr r="0" g="0" b="0"/>
        </a:lnRef>
        <a:fillRef idx="1">
          <a:scrgbClr r="0" g="0" b="0"/>
        </a:fillRef>
        <a:effectRef idx="0">
          <a:scrgbClr r="0" g="0" b="0"/>
        </a:effectRef>
        <a:fontRef idx="minor">
          <a:schemeClr val="lt1"/>
        </a:fontRef>
      </dsp:style>
    </dsp:sp>
    <dsp:sp modelId="{6926687B-9A89-494E-B88B-5DA96764FAF8}">
      <dsp:nvSpPr>
        <dsp:cNvPr id="0" name=""/>
        <dsp:cNvSpPr/>
      </dsp:nvSpPr>
      <dsp:spPr>
        <a:xfrm>
          <a:off x="2106566" y="274878"/>
          <a:ext cx="4988291" cy="4988291"/>
        </a:xfrm>
        <a:prstGeom prst="blockArc">
          <a:avLst>
            <a:gd name="adj1" fmla="val 3310585"/>
            <a:gd name="adj2" fmla="val 5722094"/>
            <a:gd name="adj3" fmla="val 3436"/>
          </a:avLst>
        </a:prstGeom>
        <a:solidFill>
          <a:schemeClr val="accent1">
            <a:tint val="60000"/>
            <a:hueOff val="0"/>
            <a:satOff val="0"/>
            <a:lumOff val="0"/>
            <a:alphaOff val="0"/>
          </a:schemeClr>
        </a:solidFill>
        <a:ln>
          <a:noFill/>
        </a:ln>
        <a:effectLst/>
        <a:scene3d>
          <a:camera prst="orthographicFront"/>
          <a:lightRig rig="threePt" dir="t"/>
        </a:scene3d>
        <a:sp3d>
          <a:bevelT w="165100" prst="coolSlant"/>
        </a:sp3d>
      </dsp:spPr>
      <dsp:style>
        <a:lnRef idx="0">
          <a:scrgbClr r="0" g="0" b="0"/>
        </a:lnRef>
        <a:fillRef idx="1">
          <a:scrgbClr r="0" g="0" b="0"/>
        </a:fillRef>
        <a:effectRef idx="0">
          <a:scrgbClr r="0" g="0" b="0"/>
        </a:effectRef>
        <a:fontRef idx="minor">
          <a:schemeClr val="lt1"/>
        </a:fontRef>
      </dsp:style>
    </dsp:sp>
    <dsp:sp modelId="{1C9376FB-C1D8-458A-A783-1AA5097D2A8A}">
      <dsp:nvSpPr>
        <dsp:cNvPr id="0" name=""/>
        <dsp:cNvSpPr/>
      </dsp:nvSpPr>
      <dsp:spPr>
        <a:xfrm>
          <a:off x="1773054" y="553854"/>
          <a:ext cx="4988291" cy="4988291"/>
        </a:xfrm>
        <a:prstGeom prst="blockArc">
          <a:avLst>
            <a:gd name="adj1" fmla="val 0"/>
            <a:gd name="adj2" fmla="val 2700000"/>
            <a:gd name="adj3" fmla="val 3436"/>
          </a:avLst>
        </a:prstGeom>
        <a:solidFill>
          <a:schemeClr val="accent1">
            <a:tint val="60000"/>
            <a:hueOff val="0"/>
            <a:satOff val="0"/>
            <a:lumOff val="0"/>
            <a:alphaOff val="0"/>
          </a:schemeClr>
        </a:solidFill>
        <a:ln>
          <a:noFill/>
        </a:ln>
        <a:effectLst/>
        <a:scene3d>
          <a:camera prst="orthographicFront"/>
          <a:lightRig rig="threePt" dir="t"/>
        </a:scene3d>
        <a:sp3d>
          <a:bevelT w="165100" prst="coolSlant"/>
        </a:sp3d>
      </dsp:spPr>
      <dsp:style>
        <a:lnRef idx="0">
          <a:scrgbClr r="0" g="0" b="0"/>
        </a:lnRef>
        <a:fillRef idx="1">
          <a:scrgbClr r="0" g="0" b="0"/>
        </a:fillRef>
        <a:effectRef idx="0">
          <a:scrgbClr r="0" g="0" b="0"/>
        </a:effectRef>
        <a:fontRef idx="minor">
          <a:schemeClr val="lt1"/>
        </a:fontRef>
      </dsp:style>
    </dsp:sp>
    <dsp:sp modelId="{6B3FC5D4-2180-45E5-9641-488A1CC7F0DB}">
      <dsp:nvSpPr>
        <dsp:cNvPr id="0" name=""/>
        <dsp:cNvSpPr/>
      </dsp:nvSpPr>
      <dsp:spPr>
        <a:xfrm>
          <a:off x="1773054" y="553854"/>
          <a:ext cx="4988291" cy="4988291"/>
        </a:xfrm>
        <a:prstGeom prst="blockArc">
          <a:avLst>
            <a:gd name="adj1" fmla="val 18900000"/>
            <a:gd name="adj2" fmla="val 0"/>
            <a:gd name="adj3" fmla="val 3436"/>
          </a:avLst>
        </a:prstGeom>
        <a:solidFill>
          <a:schemeClr val="accent1">
            <a:tint val="60000"/>
            <a:hueOff val="0"/>
            <a:satOff val="0"/>
            <a:lumOff val="0"/>
            <a:alphaOff val="0"/>
          </a:schemeClr>
        </a:solidFill>
        <a:ln>
          <a:noFill/>
        </a:ln>
        <a:effectLst/>
        <a:scene3d>
          <a:camera prst="orthographicFront"/>
          <a:lightRig rig="threePt" dir="t"/>
        </a:scene3d>
        <a:sp3d>
          <a:bevelT w="165100" prst="coolSlant"/>
        </a:sp3d>
      </dsp:spPr>
      <dsp:style>
        <a:lnRef idx="0">
          <a:scrgbClr r="0" g="0" b="0"/>
        </a:lnRef>
        <a:fillRef idx="1">
          <a:scrgbClr r="0" g="0" b="0"/>
        </a:fillRef>
        <a:effectRef idx="0">
          <a:scrgbClr r="0" g="0" b="0"/>
        </a:effectRef>
        <a:fontRef idx="minor">
          <a:schemeClr val="lt1"/>
        </a:fontRef>
      </dsp:style>
    </dsp:sp>
    <dsp:sp modelId="{50BFD386-FEA8-44E9-808B-3DCB53D089F5}">
      <dsp:nvSpPr>
        <dsp:cNvPr id="0" name=""/>
        <dsp:cNvSpPr/>
      </dsp:nvSpPr>
      <dsp:spPr>
        <a:xfrm>
          <a:off x="1772589" y="553389"/>
          <a:ext cx="4988291" cy="4988291"/>
        </a:xfrm>
        <a:prstGeom prst="blockArc">
          <a:avLst>
            <a:gd name="adj1" fmla="val 16133025"/>
            <a:gd name="adj2" fmla="val 18900922"/>
            <a:gd name="adj3" fmla="val 3436"/>
          </a:avLst>
        </a:prstGeom>
        <a:solidFill>
          <a:schemeClr val="accent1">
            <a:tint val="60000"/>
            <a:hueOff val="0"/>
            <a:satOff val="0"/>
            <a:lumOff val="0"/>
            <a:alphaOff val="0"/>
          </a:schemeClr>
        </a:solidFill>
        <a:ln>
          <a:noFill/>
        </a:ln>
        <a:effectLst/>
        <a:scene3d>
          <a:camera prst="orthographicFront"/>
          <a:lightRig rig="threePt" dir="t"/>
        </a:scene3d>
        <a:sp3d>
          <a:bevelT w="165100" prst="coolSlant"/>
        </a:sp3d>
      </dsp:spPr>
      <dsp:style>
        <a:lnRef idx="0">
          <a:scrgbClr r="0" g="0" b="0"/>
        </a:lnRef>
        <a:fillRef idx="1">
          <a:scrgbClr r="0" g="0" b="0"/>
        </a:fillRef>
        <a:effectRef idx="0">
          <a:scrgbClr r="0" g="0" b="0"/>
        </a:effectRef>
        <a:fontRef idx="minor">
          <a:schemeClr val="lt1"/>
        </a:fontRef>
      </dsp:style>
    </dsp:sp>
    <dsp:sp modelId="{0EA47C65-E035-4B97-A972-2B4C14F6B89F}">
      <dsp:nvSpPr>
        <dsp:cNvPr id="0" name=""/>
        <dsp:cNvSpPr/>
      </dsp:nvSpPr>
      <dsp:spPr>
        <a:xfrm>
          <a:off x="3054548" y="2133600"/>
          <a:ext cx="2425302" cy="1828799"/>
        </a:xfrm>
        <a:prstGeom prst="ellipse">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fa-IR" sz="3200" b="1" kern="1200" dirty="0" smtClean="0">
              <a:solidFill>
                <a:schemeClr val="tx1"/>
              </a:solidFill>
            </a:rPr>
            <a:t>باورهای خطرناک درانتخاب همسر</a:t>
          </a:r>
          <a:endParaRPr lang="en-US" sz="3200" b="1" kern="1200" dirty="0">
            <a:solidFill>
              <a:schemeClr val="tx1"/>
            </a:solidFill>
          </a:endParaRPr>
        </a:p>
      </dsp:txBody>
      <dsp:txXfrm>
        <a:off x="3409725" y="2401421"/>
        <a:ext cx="1714948" cy="1293157"/>
      </dsp:txXfrm>
    </dsp:sp>
    <dsp:sp modelId="{90C0A439-5017-4560-96AC-BF0F4FE15063}">
      <dsp:nvSpPr>
        <dsp:cNvPr id="0" name=""/>
        <dsp:cNvSpPr/>
      </dsp:nvSpPr>
      <dsp:spPr>
        <a:xfrm>
          <a:off x="3352802" y="-269478"/>
          <a:ext cx="1732356" cy="1732356"/>
        </a:xfrm>
        <a:prstGeom prst="ellipse">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a:scene3d>
          <a:camera prst="orthographicFront"/>
          <a:lightRig rig="threePt" dir="t"/>
        </a:scene3d>
        <a:sp3d>
          <a:bevelT w="165100" prst="coolSlant"/>
        </a:sp3d>
      </dsp:spPr>
      <dsp:style>
        <a:lnRef idx="1">
          <a:schemeClr val="accent2"/>
        </a:lnRef>
        <a:fillRef idx="3">
          <a:schemeClr val="accent2"/>
        </a:fillRef>
        <a:effectRef idx="2">
          <a:schemeClr val="accent2"/>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smtClean="0"/>
            <a:t>.هر چه زودتر، بهتر</a:t>
          </a:r>
          <a:endParaRPr lang="en-US" sz="2400" kern="1200" dirty="0"/>
        </a:p>
      </dsp:txBody>
      <dsp:txXfrm>
        <a:off x="3606500" y="-15780"/>
        <a:ext cx="1224960" cy="1224960"/>
      </dsp:txXfrm>
    </dsp:sp>
    <dsp:sp modelId="{C54D1FBF-59A6-4EF7-BAC9-972D1A704059}">
      <dsp:nvSpPr>
        <dsp:cNvPr id="0" name=""/>
        <dsp:cNvSpPr/>
      </dsp:nvSpPr>
      <dsp:spPr>
        <a:xfrm>
          <a:off x="5134352" y="448490"/>
          <a:ext cx="1732356" cy="1732356"/>
        </a:xfrm>
        <a:prstGeom prst="ellipse">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65100" prst="coolSlant"/>
        </a:sp3d>
      </dsp:spPr>
      <dsp:style>
        <a:lnRef idx="1">
          <a:schemeClr val="accent3"/>
        </a:lnRef>
        <a:fillRef idx="2">
          <a:schemeClr val="accent3"/>
        </a:fillRef>
        <a:effectRef idx="1">
          <a:schemeClr val="accent3"/>
        </a:effectRef>
        <a:fontRef idx="minor">
          <a:schemeClr val="dk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smtClean="0"/>
            <a:t>ازدواج به امید معجزه تغییر</a:t>
          </a:r>
          <a:endParaRPr lang="en-US" sz="2400" kern="1200" dirty="0" smtClean="0"/>
        </a:p>
      </dsp:txBody>
      <dsp:txXfrm>
        <a:off x="5388050" y="702188"/>
        <a:ext cx="1224960" cy="1224960"/>
      </dsp:txXfrm>
    </dsp:sp>
    <dsp:sp modelId="{27825822-8A13-4451-868B-94FD4932BE73}">
      <dsp:nvSpPr>
        <dsp:cNvPr id="0" name=""/>
        <dsp:cNvSpPr/>
      </dsp:nvSpPr>
      <dsp:spPr>
        <a:xfrm>
          <a:off x="5852321" y="2181821"/>
          <a:ext cx="1732356" cy="1732356"/>
        </a:xfrm>
        <a:prstGeom prst="ellips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a:scene3d>
          <a:camera prst="orthographicFront"/>
          <a:lightRig rig="threePt" dir="t"/>
        </a:scene3d>
        <a:sp3d>
          <a:bevelT w="165100" prst="coolSlant"/>
        </a:sp3d>
      </dsp:spPr>
      <dsp:style>
        <a:lnRef idx="1">
          <a:schemeClr val="accent3"/>
        </a:lnRef>
        <a:fillRef idx="3">
          <a:schemeClr val="accent3"/>
        </a:fillRef>
        <a:effectRef idx="2">
          <a:schemeClr val="accent3"/>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smtClean="0"/>
            <a:t>چشم دوختن به ظواهر افراد</a:t>
          </a:r>
          <a:endParaRPr lang="en-US" sz="2400" kern="1200" dirty="0"/>
        </a:p>
      </dsp:txBody>
      <dsp:txXfrm>
        <a:off x="6106019" y="2435519"/>
        <a:ext cx="1224960" cy="1224960"/>
      </dsp:txXfrm>
    </dsp:sp>
    <dsp:sp modelId="{27125E5E-4680-4993-8A44-C356A78AA9D4}">
      <dsp:nvSpPr>
        <dsp:cNvPr id="0" name=""/>
        <dsp:cNvSpPr/>
      </dsp:nvSpPr>
      <dsp:spPr>
        <a:xfrm>
          <a:off x="5134352" y="3915152"/>
          <a:ext cx="1732356" cy="1732356"/>
        </a:xfrm>
        <a:prstGeom prst="ellipse">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smtClean="0"/>
            <a:t>نقش ناجی را ایفا کردن </a:t>
          </a:r>
          <a:endParaRPr lang="en-US" sz="2400" kern="1200" dirty="0"/>
        </a:p>
      </dsp:txBody>
      <dsp:txXfrm>
        <a:off x="5388050" y="4168850"/>
        <a:ext cx="1224960" cy="1224960"/>
      </dsp:txXfrm>
    </dsp:sp>
    <dsp:sp modelId="{1228CE59-C760-495F-A7EA-AC7BC567ED15}">
      <dsp:nvSpPr>
        <dsp:cNvPr id="0" name=""/>
        <dsp:cNvSpPr/>
      </dsp:nvSpPr>
      <dsp:spPr>
        <a:xfrm>
          <a:off x="3505199" y="4343394"/>
          <a:ext cx="1732356" cy="1732356"/>
        </a:xfrm>
        <a:prstGeom prst="ellipse">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65100" prst="coolSlant"/>
        </a:sp3d>
      </dsp:spPr>
      <dsp:style>
        <a:lnRef idx="1">
          <a:schemeClr val="accent5"/>
        </a:lnRef>
        <a:fillRef idx="2">
          <a:schemeClr val="accent5"/>
        </a:fillRef>
        <a:effectRef idx="1">
          <a:schemeClr val="accent5"/>
        </a:effectRef>
        <a:fontRef idx="minor">
          <a:schemeClr val="dk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smtClean="0"/>
            <a:t>سرخوشی و هیجان</a:t>
          </a:r>
          <a:endParaRPr lang="en-US" sz="2400" kern="1200" dirty="0"/>
        </a:p>
      </dsp:txBody>
      <dsp:txXfrm>
        <a:off x="3758897" y="4597092"/>
        <a:ext cx="1224960" cy="1224960"/>
      </dsp:txXfrm>
    </dsp:sp>
    <dsp:sp modelId="{7A716614-803A-4822-ABAB-02E6B37EE30A}">
      <dsp:nvSpPr>
        <dsp:cNvPr id="0" name=""/>
        <dsp:cNvSpPr/>
      </dsp:nvSpPr>
      <dsp:spPr>
        <a:xfrm>
          <a:off x="1667690" y="3915152"/>
          <a:ext cx="1732356" cy="1732356"/>
        </a:xfrm>
        <a:prstGeom prst="ellipse">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a:scene3d>
          <a:camera prst="orthographicFront"/>
          <a:lightRig rig="threePt" dir="t"/>
        </a:scene3d>
        <a:sp3d>
          <a:bevelT w="165100" prst="coolSlant"/>
        </a:sp3d>
      </dsp:spPr>
      <dsp:style>
        <a:lnRef idx="1">
          <a:schemeClr val="accent5"/>
        </a:lnRef>
        <a:fillRef idx="3">
          <a:schemeClr val="accent5"/>
        </a:fillRef>
        <a:effectRef idx="2">
          <a:schemeClr val="accent5"/>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smtClean="0"/>
            <a:t>چشم و هم چشمی</a:t>
          </a:r>
          <a:endParaRPr lang="en-US" sz="2400" kern="1200" dirty="0"/>
        </a:p>
      </dsp:txBody>
      <dsp:txXfrm>
        <a:off x="1921388" y="4168850"/>
        <a:ext cx="1224960" cy="1224960"/>
      </dsp:txXfrm>
    </dsp:sp>
    <dsp:sp modelId="{B8AB69F0-C550-444B-80F5-DE65DE46AAAA}">
      <dsp:nvSpPr>
        <dsp:cNvPr id="0" name=""/>
        <dsp:cNvSpPr/>
      </dsp:nvSpPr>
      <dsp:spPr>
        <a:xfrm>
          <a:off x="949721" y="2181821"/>
          <a:ext cx="1732356" cy="1732356"/>
        </a:xfrm>
        <a:prstGeom prst="ellipse">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coolSlant"/>
        </a:sp3d>
      </dsp:spPr>
      <dsp:style>
        <a:lnRef idx="0">
          <a:schemeClr val="accent5"/>
        </a:lnRef>
        <a:fillRef idx="3">
          <a:schemeClr val="accent5"/>
        </a:fillRef>
        <a:effectRef idx="3">
          <a:schemeClr val="accent5"/>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smtClean="0"/>
            <a:t>یا نصیب و یا قسمت</a:t>
          </a:r>
          <a:endParaRPr lang="en-US" sz="2400" kern="1200" dirty="0"/>
        </a:p>
      </dsp:txBody>
      <dsp:txXfrm>
        <a:off x="1203419" y="2435519"/>
        <a:ext cx="1224960" cy="1224960"/>
      </dsp:txXfrm>
    </dsp:sp>
    <dsp:sp modelId="{A0262DCE-973C-4D03-861E-D0F66DC3487D}">
      <dsp:nvSpPr>
        <dsp:cNvPr id="0" name=""/>
        <dsp:cNvSpPr/>
      </dsp:nvSpPr>
      <dsp:spPr>
        <a:xfrm>
          <a:off x="1667690" y="448490"/>
          <a:ext cx="1732356" cy="1732356"/>
        </a:xfrm>
        <a:prstGeom prst="ellipse">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65100" prst="coolSlant"/>
        </a:sp3d>
      </dsp:spPr>
      <dsp:style>
        <a:lnRef idx="1">
          <a:schemeClr val="accent2"/>
        </a:lnRef>
        <a:fillRef idx="2">
          <a:schemeClr val="accent2"/>
        </a:fillRef>
        <a:effectRef idx="1">
          <a:schemeClr val="accent2"/>
        </a:effectRef>
        <a:fontRef idx="minor">
          <a:schemeClr val="dk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smtClean="0"/>
            <a:t>دخالت دادن شانس</a:t>
          </a:r>
          <a:endParaRPr lang="en-US" sz="2400" kern="1200" dirty="0"/>
        </a:p>
      </dsp:txBody>
      <dsp:txXfrm>
        <a:off x="1921388" y="702188"/>
        <a:ext cx="1224960" cy="12249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006E8D-67CD-44FD-B82A-72EB9C2EBE27}">
      <dsp:nvSpPr>
        <dsp:cNvPr id="0" name=""/>
        <dsp:cNvSpPr/>
      </dsp:nvSpPr>
      <dsp:spPr>
        <a:xfrm>
          <a:off x="1710127" y="566134"/>
          <a:ext cx="5115137" cy="5115137"/>
        </a:xfrm>
        <a:prstGeom prst="blockArc">
          <a:avLst>
            <a:gd name="adj1" fmla="val 13499040"/>
            <a:gd name="adj2" fmla="val 16131694"/>
            <a:gd name="adj3" fmla="val 3433"/>
          </a:avLst>
        </a:prstGeom>
        <a:solidFill>
          <a:schemeClr val="accent1">
            <a:tint val="60000"/>
            <a:hueOff val="0"/>
            <a:satOff val="0"/>
            <a:lumOff val="0"/>
            <a:alphaOff val="0"/>
          </a:schemeClr>
        </a:solidFill>
        <a:ln>
          <a:noFill/>
        </a:ln>
        <a:effectLst/>
        <a:scene3d>
          <a:camera prst="orthographicFront"/>
          <a:lightRig rig="threePt" dir="t"/>
        </a:scene3d>
        <a:sp3d>
          <a:bevelT w="165100" prst="coolSlant"/>
        </a:sp3d>
      </dsp:spPr>
      <dsp:style>
        <a:lnRef idx="0">
          <a:scrgbClr r="0" g="0" b="0"/>
        </a:lnRef>
        <a:fillRef idx="1">
          <a:scrgbClr r="0" g="0" b="0"/>
        </a:fillRef>
        <a:effectRef idx="0">
          <a:scrgbClr r="0" g="0" b="0"/>
        </a:effectRef>
        <a:fontRef idx="minor">
          <a:schemeClr val="lt1"/>
        </a:fontRef>
      </dsp:style>
    </dsp:sp>
    <dsp:sp modelId="{08660D72-8511-47AE-85F4-1782A063A7D5}">
      <dsp:nvSpPr>
        <dsp:cNvPr id="0" name=""/>
        <dsp:cNvSpPr/>
      </dsp:nvSpPr>
      <dsp:spPr>
        <a:xfrm>
          <a:off x="1709631" y="566631"/>
          <a:ext cx="5115137" cy="5115137"/>
        </a:xfrm>
        <a:prstGeom prst="blockArc">
          <a:avLst>
            <a:gd name="adj1" fmla="val 10800000"/>
            <a:gd name="adj2" fmla="val 13500000"/>
            <a:gd name="adj3" fmla="val 3433"/>
          </a:avLst>
        </a:prstGeom>
        <a:solidFill>
          <a:schemeClr val="accent1">
            <a:tint val="60000"/>
            <a:hueOff val="0"/>
            <a:satOff val="0"/>
            <a:lumOff val="0"/>
            <a:alphaOff val="0"/>
          </a:schemeClr>
        </a:solidFill>
        <a:ln>
          <a:noFill/>
        </a:ln>
        <a:effectLst/>
        <a:scene3d>
          <a:camera prst="orthographicFront"/>
          <a:lightRig rig="threePt" dir="t"/>
        </a:scene3d>
        <a:sp3d>
          <a:bevelT w="165100" prst="coolSlant"/>
        </a:sp3d>
      </dsp:spPr>
      <dsp:style>
        <a:lnRef idx="0">
          <a:scrgbClr r="0" g="0" b="0"/>
        </a:lnRef>
        <a:fillRef idx="1">
          <a:scrgbClr r="0" g="0" b="0"/>
        </a:fillRef>
        <a:effectRef idx="0">
          <a:scrgbClr r="0" g="0" b="0"/>
        </a:effectRef>
        <a:fontRef idx="minor">
          <a:schemeClr val="lt1"/>
        </a:fontRef>
      </dsp:style>
    </dsp:sp>
    <dsp:sp modelId="{F4B49E34-87B7-4D9C-96A6-9CC7007463A4}">
      <dsp:nvSpPr>
        <dsp:cNvPr id="0" name=""/>
        <dsp:cNvSpPr/>
      </dsp:nvSpPr>
      <dsp:spPr>
        <a:xfrm>
          <a:off x="1709631" y="566631"/>
          <a:ext cx="5115137" cy="5115137"/>
        </a:xfrm>
        <a:prstGeom prst="blockArc">
          <a:avLst>
            <a:gd name="adj1" fmla="val 8100000"/>
            <a:gd name="adj2" fmla="val 10800000"/>
            <a:gd name="adj3" fmla="val 3433"/>
          </a:avLst>
        </a:prstGeom>
        <a:solidFill>
          <a:schemeClr val="accent1">
            <a:tint val="60000"/>
            <a:hueOff val="0"/>
            <a:satOff val="0"/>
            <a:lumOff val="0"/>
            <a:alphaOff val="0"/>
          </a:schemeClr>
        </a:solidFill>
        <a:ln>
          <a:noFill/>
        </a:ln>
        <a:effectLst/>
        <a:scene3d>
          <a:camera prst="orthographicFront"/>
          <a:lightRig rig="threePt" dir="t"/>
        </a:scene3d>
        <a:sp3d>
          <a:bevelT w="165100" prst="coolSlant"/>
        </a:sp3d>
      </dsp:spPr>
      <dsp:style>
        <a:lnRef idx="0">
          <a:scrgbClr r="0" g="0" b="0"/>
        </a:lnRef>
        <a:fillRef idx="1">
          <a:scrgbClr r="0" g="0" b="0"/>
        </a:fillRef>
        <a:effectRef idx="0">
          <a:scrgbClr r="0" g="0" b="0"/>
        </a:effectRef>
        <a:fontRef idx="minor">
          <a:schemeClr val="lt1"/>
        </a:fontRef>
      </dsp:style>
    </dsp:sp>
    <dsp:sp modelId="{7AAFB9F7-7919-4224-B5A9-FECF126DF3A6}">
      <dsp:nvSpPr>
        <dsp:cNvPr id="0" name=""/>
        <dsp:cNvSpPr/>
      </dsp:nvSpPr>
      <dsp:spPr>
        <a:xfrm>
          <a:off x="1400920" y="304115"/>
          <a:ext cx="5115137" cy="5115137"/>
        </a:xfrm>
        <a:prstGeom prst="blockArc">
          <a:avLst>
            <a:gd name="adj1" fmla="val 4829081"/>
            <a:gd name="adj2" fmla="val 7545190"/>
            <a:gd name="adj3" fmla="val 3433"/>
          </a:avLst>
        </a:prstGeom>
        <a:solidFill>
          <a:schemeClr val="accent1">
            <a:tint val="60000"/>
            <a:hueOff val="0"/>
            <a:satOff val="0"/>
            <a:lumOff val="0"/>
            <a:alphaOff val="0"/>
          </a:schemeClr>
        </a:solidFill>
        <a:ln>
          <a:noFill/>
        </a:ln>
        <a:effectLst/>
        <a:scene3d>
          <a:camera prst="orthographicFront"/>
          <a:lightRig rig="threePt" dir="t"/>
        </a:scene3d>
        <a:sp3d>
          <a:bevelT w="165100" prst="coolSlant"/>
        </a:sp3d>
      </dsp:spPr>
      <dsp:style>
        <a:lnRef idx="0">
          <a:scrgbClr r="0" g="0" b="0"/>
        </a:lnRef>
        <a:fillRef idx="1">
          <a:scrgbClr r="0" g="0" b="0"/>
        </a:fillRef>
        <a:effectRef idx="0">
          <a:scrgbClr r="0" g="0" b="0"/>
        </a:effectRef>
        <a:fontRef idx="minor">
          <a:schemeClr val="lt1"/>
        </a:fontRef>
      </dsp:style>
    </dsp:sp>
    <dsp:sp modelId="{6926687B-9A89-494E-B88B-5DA96764FAF8}">
      <dsp:nvSpPr>
        <dsp:cNvPr id="0" name=""/>
        <dsp:cNvSpPr/>
      </dsp:nvSpPr>
      <dsp:spPr>
        <a:xfrm>
          <a:off x="2051629" y="280556"/>
          <a:ext cx="5115137" cy="5115137"/>
        </a:xfrm>
        <a:prstGeom prst="blockArc">
          <a:avLst>
            <a:gd name="adj1" fmla="val 3310585"/>
            <a:gd name="adj2" fmla="val 5722094"/>
            <a:gd name="adj3" fmla="val 3433"/>
          </a:avLst>
        </a:prstGeom>
        <a:solidFill>
          <a:schemeClr val="accent1">
            <a:tint val="60000"/>
            <a:hueOff val="0"/>
            <a:satOff val="0"/>
            <a:lumOff val="0"/>
            <a:alphaOff val="0"/>
          </a:schemeClr>
        </a:solidFill>
        <a:ln>
          <a:noFill/>
        </a:ln>
        <a:effectLst/>
        <a:scene3d>
          <a:camera prst="orthographicFront"/>
          <a:lightRig rig="threePt" dir="t"/>
        </a:scene3d>
        <a:sp3d>
          <a:bevelT w="165100" prst="coolSlant"/>
        </a:sp3d>
      </dsp:spPr>
      <dsp:style>
        <a:lnRef idx="0">
          <a:scrgbClr r="0" g="0" b="0"/>
        </a:lnRef>
        <a:fillRef idx="1">
          <a:scrgbClr r="0" g="0" b="0"/>
        </a:fillRef>
        <a:effectRef idx="0">
          <a:scrgbClr r="0" g="0" b="0"/>
        </a:effectRef>
        <a:fontRef idx="minor">
          <a:schemeClr val="lt1"/>
        </a:fontRef>
      </dsp:style>
    </dsp:sp>
    <dsp:sp modelId="{1C9376FB-C1D8-458A-A783-1AA5097D2A8A}">
      <dsp:nvSpPr>
        <dsp:cNvPr id="0" name=""/>
        <dsp:cNvSpPr/>
      </dsp:nvSpPr>
      <dsp:spPr>
        <a:xfrm>
          <a:off x="1709631" y="566631"/>
          <a:ext cx="5115137" cy="5115137"/>
        </a:xfrm>
        <a:prstGeom prst="blockArc">
          <a:avLst>
            <a:gd name="adj1" fmla="val 0"/>
            <a:gd name="adj2" fmla="val 2700000"/>
            <a:gd name="adj3" fmla="val 3433"/>
          </a:avLst>
        </a:prstGeom>
        <a:solidFill>
          <a:schemeClr val="accent1">
            <a:tint val="60000"/>
            <a:hueOff val="0"/>
            <a:satOff val="0"/>
            <a:lumOff val="0"/>
            <a:alphaOff val="0"/>
          </a:schemeClr>
        </a:solidFill>
        <a:ln>
          <a:noFill/>
        </a:ln>
        <a:effectLst/>
        <a:scene3d>
          <a:camera prst="orthographicFront"/>
          <a:lightRig rig="threePt" dir="t"/>
        </a:scene3d>
        <a:sp3d>
          <a:bevelT w="165100" prst="coolSlant"/>
        </a:sp3d>
      </dsp:spPr>
      <dsp:style>
        <a:lnRef idx="0">
          <a:scrgbClr r="0" g="0" b="0"/>
        </a:lnRef>
        <a:fillRef idx="1">
          <a:scrgbClr r="0" g="0" b="0"/>
        </a:fillRef>
        <a:effectRef idx="0">
          <a:scrgbClr r="0" g="0" b="0"/>
        </a:effectRef>
        <a:fontRef idx="minor">
          <a:schemeClr val="lt1"/>
        </a:fontRef>
      </dsp:style>
    </dsp:sp>
    <dsp:sp modelId="{6B3FC5D4-2180-45E5-9641-488A1CC7F0DB}">
      <dsp:nvSpPr>
        <dsp:cNvPr id="0" name=""/>
        <dsp:cNvSpPr/>
      </dsp:nvSpPr>
      <dsp:spPr>
        <a:xfrm>
          <a:off x="1709631" y="566631"/>
          <a:ext cx="5115137" cy="5115137"/>
        </a:xfrm>
        <a:prstGeom prst="blockArc">
          <a:avLst>
            <a:gd name="adj1" fmla="val 18900000"/>
            <a:gd name="adj2" fmla="val 0"/>
            <a:gd name="adj3" fmla="val 3433"/>
          </a:avLst>
        </a:prstGeom>
        <a:solidFill>
          <a:schemeClr val="accent1">
            <a:tint val="60000"/>
            <a:hueOff val="0"/>
            <a:satOff val="0"/>
            <a:lumOff val="0"/>
            <a:alphaOff val="0"/>
          </a:schemeClr>
        </a:solidFill>
        <a:ln>
          <a:noFill/>
        </a:ln>
        <a:effectLst/>
        <a:scene3d>
          <a:camera prst="orthographicFront"/>
          <a:lightRig rig="threePt" dir="t"/>
        </a:scene3d>
        <a:sp3d>
          <a:bevelT w="165100" prst="coolSlant"/>
        </a:sp3d>
      </dsp:spPr>
      <dsp:style>
        <a:lnRef idx="0">
          <a:scrgbClr r="0" g="0" b="0"/>
        </a:lnRef>
        <a:fillRef idx="1">
          <a:scrgbClr r="0" g="0" b="0"/>
        </a:fillRef>
        <a:effectRef idx="0">
          <a:scrgbClr r="0" g="0" b="0"/>
        </a:effectRef>
        <a:fontRef idx="minor">
          <a:schemeClr val="lt1"/>
        </a:fontRef>
      </dsp:style>
    </dsp:sp>
    <dsp:sp modelId="{50BFD386-FEA8-44E9-808B-3DCB53D089F5}">
      <dsp:nvSpPr>
        <dsp:cNvPr id="0" name=""/>
        <dsp:cNvSpPr/>
      </dsp:nvSpPr>
      <dsp:spPr>
        <a:xfrm>
          <a:off x="1709154" y="566154"/>
          <a:ext cx="5115137" cy="5115137"/>
        </a:xfrm>
        <a:prstGeom prst="blockArc">
          <a:avLst>
            <a:gd name="adj1" fmla="val 16133025"/>
            <a:gd name="adj2" fmla="val 18900922"/>
            <a:gd name="adj3" fmla="val 3433"/>
          </a:avLst>
        </a:prstGeom>
        <a:solidFill>
          <a:schemeClr val="accent1">
            <a:tint val="60000"/>
            <a:hueOff val="0"/>
            <a:satOff val="0"/>
            <a:lumOff val="0"/>
            <a:alphaOff val="0"/>
          </a:schemeClr>
        </a:solidFill>
        <a:ln>
          <a:noFill/>
        </a:ln>
        <a:effectLst/>
        <a:scene3d>
          <a:camera prst="orthographicFront"/>
          <a:lightRig rig="threePt" dir="t"/>
        </a:scene3d>
        <a:sp3d>
          <a:bevelT w="165100" prst="coolSlant"/>
        </a:sp3d>
      </dsp:spPr>
      <dsp:style>
        <a:lnRef idx="0">
          <a:scrgbClr r="0" g="0" b="0"/>
        </a:lnRef>
        <a:fillRef idx="1">
          <a:scrgbClr r="0" g="0" b="0"/>
        </a:fillRef>
        <a:effectRef idx="0">
          <a:scrgbClr r="0" g="0" b="0"/>
        </a:effectRef>
        <a:fontRef idx="minor">
          <a:schemeClr val="lt1"/>
        </a:fontRef>
      </dsp:style>
    </dsp:sp>
    <dsp:sp modelId="{0EA47C65-E035-4B97-A972-2B4C14F6B89F}">
      <dsp:nvSpPr>
        <dsp:cNvPr id="0" name=""/>
        <dsp:cNvSpPr/>
      </dsp:nvSpPr>
      <dsp:spPr>
        <a:xfrm>
          <a:off x="3024827" y="2187388"/>
          <a:ext cx="2484745" cy="1873623"/>
        </a:xfrm>
        <a:prstGeom prst="ellipse">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fa-IR" sz="3200" b="1" kern="1200" dirty="0" smtClean="0">
              <a:solidFill>
                <a:schemeClr val="tx1"/>
              </a:solidFill>
            </a:rPr>
            <a:t>1.خودشناسی</a:t>
          </a:r>
          <a:endParaRPr lang="en-US" sz="3200" b="1" kern="1200" dirty="0">
            <a:solidFill>
              <a:schemeClr val="tx1"/>
            </a:solidFill>
          </a:endParaRPr>
        </a:p>
      </dsp:txBody>
      <dsp:txXfrm>
        <a:off x="3388709" y="2461774"/>
        <a:ext cx="1756981" cy="1324851"/>
      </dsp:txXfrm>
    </dsp:sp>
    <dsp:sp modelId="{90C0A439-5017-4560-96AC-BF0F4FE15063}">
      <dsp:nvSpPr>
        <dsp:cNvPr id="0" name=""/>
        <dsp:cNvSpPr/>
      </dsp:nvSpPr>
      <dsp:spPr>
        <a:xfrm>
          <a:off x="3330346" y="-276881"/>
          <a:ext cx="1774816" cy="1774816"/>
        </a:xfrm>
        <a:prstGeom prst="ellipse">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a:scene3d>
          <a:camera prst="orthographicFront"/>
          <a:lightRig rig="threePt" dir="t"/>
        </a:scene3d>
        <a:sp3d>
          <a:bevelT w="165100" prst="coolSlant"/>
        </a:sp3d>
      </dsp:spPr>
      <dsp:style>
        <a:lnRef idx="1">
          <a:schemeClr val="accent2"/>
        </a:lnRef>
        <a:fillRef idx="3">
          <a:schemeClr val="accent2"/>
        </a:fillRef>
        <a:effectRef idx="2">
          <a:schemeClr val="accent2"/>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smtClean="0"/>
            <a:t>.هوش</a:t>
          </a:r>
          <a:endParaRPr lang="en-US" sz="2400" kern="1200" dirty="0"/>
        </a:p>
      </dsp:txBody>
      <dsp:txXfrm>
        <a:off x="3590262" y="-16965"/>
        <a:ext cx="1254984" cy="1254984"/>
      </dsp:txXfrm>
    </dsp:sp>
    <dsp:sp modelId="{C54D1FBF-59A6-4EF7-BAC9-972D1A704059}">
      <dsp:nvSpPr>
        <dsp:cNvPr id="0" name=""/>
        <dsp:cNvSpPr/>
      </dsp:nvSpPr>
      <dsp:spPr>
        <a:xfrm>
          <a:off x="5157227" y="459356"/>
          <a:ext cx="1774816" cy="1774816"/>
        </a:xfrm>
        <a:prstGeom prst="ellipse">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65100" prst="coolSlant"/>
        </a:sp3d>
      </dsp:spPr>
      <dsp:style>
        <a:lnRef idx="1">
          <a:schemeClr val="accent3"/>
        </a:lnRef>
        <a:fillRef idx="2">
          <a:schemeClr val="accent3"/>
        </a:fillRef>
        <a:effectRef idx="1">
          <a:schemeClr val="accent3"/>
        </a:effectRef>
        <a:fontRef idx="minor">
          <a:schemeClr val="dk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smtClean="0"/>
            <a:t>سلامت</a:t>
          </a:r>
          <a:endParaRPr lang="en-US" sz="2400" kern="1200" dirty="0" smtClean="0"/>
        </a:p>
      </dsp:txBody>
      <dsp:txXfrm>
        <a:off x="5417143" y="719272"/>
        <a:ext cx="1254984" cy="1254984"/>
      </dsp:txXfrm>
    </dsp:sp>
    <dsp:sp modelId="{27825822-8A13-4451-868B-94FD4932BE73}">
      <dsp:nvSpPr>
        <dsp:cNvPr id="0" name=""/>
        <dsp:cNvSpPr/>
      </dsp:nvSpPr>
      <dsp:spPr>
        <a:xfrm>
          <a:off x="5893465" y="2236791"/>
          <a:ext cx="1774816" cy="1774816"/>
        </a:xfrm>
        <a:prstGeom prst="ellips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a:scene3d>
          <a:camera prst="orthographicFront"/>
          <a:lightRig rig="threePt" dir="t"/>
        </a:scene3d>
        <a:sp3d>
          <a:bevelT w="165100" prst="coolSlant"/>
        </a:sp3d>
      </dsp:spPr>
      <dsp:style>
        <a:lnRef idx="1">
          <a:schemeClr val="accent3"/>
        </a:lnRef>
        <a:fillRef idx="3">
          <a:schemeClr val="accent3"/>
        </a:fillRef>
        <a:effectRef idx="2">
          <a:schemeClr val="accent3"/>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smtClean="0"/>
            <a:t>اعتقادات </a:t>
          </a:r>
          <a:endParaRPr lang="en-US" sz="2400" kern="1200" dirty="0"/>
        </a:p>
      </dsp:txBody>
      <dsp:txXfrm>
        <a:off x="6153381" y="2496707"/>
        <a:ext cx="1254984" cy="1254984"/>
      </dsp:txXfrm>
    </dsp:sp>
    <dsp:sp modelId="{27125E5E-4680-4993-8A44-C356A78AA9D4}">
      <dsp:nvSpPr>
        <dsp:cNvPr id="0" name=""/>
        <dsp:cNvSpPr/>
      </dsp:nvSpPr>
      <dsp:spPr>
        <a:xfrm>
          <a:off x="5157227" y="4014227"/>
          <a:ext cx="1774816" cy="1774816"/>
        </a:xfrm>
        <a:prstGeom prst="ellipse">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smtClean="0"/>
            <a:t>تحصیلات</a:t>
          </a:r>
          <a:endParaRPr lang="en-US" sz="2400" kern="1200" dirty="0"/>
        </a:p>
      </dsp:txBody>
      <dsp:txXfrm>
        <a:off x="5417143" y="4274143"/>
        <a:ext cx="1254984" cy="1254984"/>
      </dsp:txXfrm>
    </dsp:sp>
    <dsp:sp modelId="{1228CE59-C760-495F-A7EA-AC7BC567ED15}">
      <dsp:nvSpPr>
        <dsp:cNvPr id="0" name=""/>
        <dsp:cNvSpPr/>
      </dsp:nvSpPr>
      <dsp:spPr>
        <a:xfrm>
          <a:off x="3486620" y="4453365"/>
          <a:ext cx="1774816" cy="1774816"/>
        </a:xfrm>
        <a:prstGeom prst="ellipse">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65100" prst="coolSlant"/>
        </a:sp3d>
      </dsp:spPr>
      <dsp:style>
        <a:lnRef idx="1">
          <a:schemeClr val="accent5"/>
        </a:lnRef>
        <a:fillRef idx="2">
          <a:schemeClr val="accent5"/>
        </a:fillRef>
        <a:effectRef idx="1">
          <a:schemeClr val="accent5"/>
        </a:effectRef>
        <a:fontRef idx="minor">
          <a:schemeClr val="dk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smtClean="0"/>
            <a:t>سبک زندگی</a:t>
          </a:r>
          <a:endParaRPr lang="en-US" sz="2400" kern="1200" dirty="0"/>
        </a:p>
      </dsp:txBody>
      <dsp:txXfrm>
        <a:off x="3746536" y="4713281"/>
        <a:ext cx="1254984" cy="1254984"/>
      </dsp:txXfrm>
    </dsp:sp>
    <dsp:sp modelId="{7A716614-803A-4822-ABAB-02E6B37EE30A}">
      <dsp:nvSpPr>
        <dsp:cNvPr id="0" name=""/>
        <dsp:cNvSpPr/>
      </dsp:nvSpPr>
      <dsp:spPr>
        <a:xfrm>
          <a:off x="1602356" y="4014227"/>
          <a:ext cx="1774816" cy="1774816"/>
        </a:xfrm>
        <a:prstGeom prst="ellipse">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smtClean="0"/>
            <a:t>خصوصیات اخلاقی </a:t>
          </a:r>
          <a:endParaRPr lang="en-US" sz="2400" kern="1200" dirty="0"/>
        </a:p>
      </dsp:txBody>
      <dsp:txXfrm>
        <a:off x="1862272" y="4274143"/>
        <a:ext cx="1254984" cy="1254984"/>
      </dsp:txXfrm>
    </dsp:sp>
    <dsp:sp modelId="{B8AB69F0-C550-444B-80F5-DE65DE46AAAA}">
      <dsp:nvSpPr>
        <dsp:cNvPr id="0" name=""/>
        <dsp:cNvSpPr/>
      </dsp:nvSpPr>
      <dsp:spPr>
        <a:xfrm>
          <a:off x="866118" y="2236791"/>
          <a:ext cx="1774816" cy="1774816"/>
        </a:xfrm>
        <a:prstGeom prst="ellipse">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coolSlant"/>
        </a:sp3d>
      </dsp:spPr>
      <dsp:style>
        <a:lnRef idx="0">
          <a:schemeClr val="accent5"/>
        </a:lnRef>
        <a:fillRef idx="3">
          <a:schemeClr val="accent5"/>
        </a:fillRef>
        <a:effectRef idx="3">
          <a:schemeClr val="accent5"/>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smtClean="0"/>
            <a:t>ظاهر فرد</a:t>
          </a:r>
          <a:endParaRPr lang="en-US" sz="2400" kern="1200" dirty="0"/>
        </a:p>
      </dsp:txBody>
      <dsp:txXfrm>
        <a:off x="1126034" y="2496707"/>
        <a:ext cx="1254984" cy="1254984"/>
      </dsp:txXfrm>
    </dsp:sp>
    <dsp:sp modelId="{A0262DCE-973C-4D03-861E-D0F66DC3487D}">
      <dsp:nvSpPr>
        <dsp:cNvPr id="0" name=""/>
        <dsp:cNvSpPr/>
      </dsp:nvSpPr>
      <dsp:spPr>
        <a:xfrm>
          <a:off x="1602356" y="459356"/>
          <a:ext cx="1774816" cy="1774816"/>
        </a:xfrm>
        <a:prstGeom prst="ellipse">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65100" prst="coolSlant"/>
        </a:sp3d>
      </dsp:spPr>
      <dsp:style>
        <a:lnRef idx="1">
          <a:schemeClr val="accent2"/>
        </a:lnRef>
        <a:fillRef idx="2">
          <a:schemeClr val="accent2"/>
        </a:fillRef>
        <a:effectRef idx="1">
          <a:schemeClr val="accent2"/>
        </a:effectRef>
        <a:fontRef idx="minor">
          <a:schemeClr val="dk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smtClean="0"/>
            <a:t>خانواده</a:t>
          </a:r>
          <a:endParaRPr lang="en-US" sz="2400" kern="1200" dirty="0"/>
        </a:p>
      </dsp:txBody>
      <dsp:txXfrm>
        <a:off x="1862272" y="719272"/>
        <a:ext cx="1254984" cy="12549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26687B-9A89-494E-B88B-5DA96764FAF8}">
      <dsp:nvSpPr>
        <dsp:cNvPr id="0" name=""/>
        <dsp:cNvSpPr/>
      </dsp:nvSpPr>
      <dsp:spPr>
        <a:xfrm>
          <a:off x="1865485" y="737735"/>
          <a:ext cx="4804744" cy="4804744"/>
        </a:xfrm>
        <a:prstGeom prst="blockArc">
          <a:avLst>
            <a:gd name="adj1" fmla="val 10797340"/>
            <a:gd name="adj2" fmla="val 16064746"/>
            <a:gd name="adj3" fmla="val 4642"/>
          </a:avLst>
        </a:prstGeom>
        <a:solidFill>
          <a:schemeClr val="accent1">
            <a:tint val="60000"/>
            <a:hueOff val="0"/>
            <a:satOff val="0"/>
            <a:lumOff val="0"/>
            <a:alphaOff val="0"/>
          </a:schemeClr>
        </a:solidFill>
        <a:ln>
          <a:noFill/>
        </a:ln>
        <a:effectLst/>
        <a:scene3d>
          <a:camera prst="orthographicFront"/>
          <a:lightRig rig="threePt" dir="t"/>
        </a:scene3d>
        <a:sp3d>
          <a:bevelT w="165100" prst="coolSlant"/>
        </a:sp3d>
      </dsp:spPr>
      <dsp:style>
        <a:lnRef idx="0">
          <a:scrgbClr r="0" g="0" b="0"/>
        </a:lnRef>
        <a:fillRef idx="1">
          <a:scrgbClr r="0" g="0" b="0"/>
        </a:fillRef>
        <a:effectRef idx="0">
          <a:scrgbClr r="0" g="0" b="0"/>
        </a:effectRef>
        <a:fontRef idx="minor">
          <a:schemeClr val="lt1"/>
        </a:fontRef>
      </dsp:style>
    </dsp:sp>
    <dsp:sp modelId="{1C9376FB-C1D8-458A-A783-1AA5097D2A8A}">
      <dsp:nvSpPr>
        <dsp:cNvPr id="0" name=""/>
        <dsp:cNvSpPr/>
      </dsp:nvSpPr>
      <dsp:spPr>
        <a:xfrm>
          <a:off x="1672706" y="-191895"/>
          <a:ext cx="4804744" cy="4804744"/>
        </a:xfrm>
        <a:prstGeom prst="blockArc">
          <a:avLst>
            <a:gd name="adj1" fmla="val 5293899"/>
            <a:gd name="adj2" fmla="val 9396805"/>
            <a:gd name="adj3" fmla="val 4642"/>
          </a:avLst>
        </a:prstGeom>
        <a:solidFill>
          <a:schemeClr val="accent1">
            <a:tint val="60000"/>
            <a:hueOff val="0"/>
            <a:satOff val="0"/>
            <a:lumOff val="0"/>
            <a:alphaOff val="0"/>
          </a:schemeClr>
        </a:solidFill>
        <a:ln>
          <a:noFill/>
        </a:ln>
        <a:effectLst/>
        <a:scene3d>
          <a:camera prst="orthographicFront"/>
          <a:lightRig rig="threePt" dir="t"/>
        </a:scene3d>
        <a:sp3d>
          <a:bevelT w="165100" prst="coolSlant"/>
        </a:sp3d>
      </dsp:spPr>
      <dsp:style>
        <a:lnRef idx="0">
          <a:scrgbClr r="0" g="0" b="0"/>
        </a:lnRef>
        <a:fillRef idx="1">
          <a:scrgbClr r="0" g="0" b="0"/>
        </a:fillRef>
        <a:effectRef idx="0">
          <a:scrgbClr r="0" g="0" b="0"/>
        </a:effectRef>
        <a:fontRef idx="minor">
          <a:schemeClr val="lt1"/>
        </a:fontRef>
      </dsp:style>
    </dsp:sp>
    <dsp:sp modelId="{6B3FC5D4-2180-45E5-9641-488A1CC7F0DB}">
      <dsp:nvSpPr>
        <dsp:cNvPr id="0" name=""/>
        <dsp:cNvSpPr/>
      </dsp:nvSpPr>
      <dsp:spPr>
        <a:xfrm>
          <a:off x="2168851" y="-154438"/>
          <a:ext cx="4804744" cy="4804744"/>
        </a:xfrm>
        <a:prstGeom prst="blockArc">
          <a:avLst>
            <a:gd name="adj1" fmla="val 1411699"/>
            <a:gd name="adj2" fmla="val 6024185"/>
            <a:gd name="adj3" fmla="val 4642"/>
          </a:avLst>
        </a:prstGeom>
        <a:solidFill>
          <a:schemeClr val="accent1">
            <a:tint val="60000"/>
            <a:hueOff val="0"/>
            <a:satOff val="0"/>
            <a:lumOff val="0"/>
            <a:alphaOff val="0"/>
          </a:schemeClr>
        </a:solidFill>
        <a:ln>
          <a:noFill/>
        </a:ln>
        <a:effectLst/>
        <a:scene3d>
          <a:camera prst="orthographicFront"/>
          <a:lightRig rig="threePt" dir="t"/>
        </a:scene3d>
        <a:sp3d>
          <a:bevelT w="165100" prst="coolSlant"/>
        </a:sp3d>
      </dsp:spPr>
      <dsp:style>
        <a:lnRef idx="0">
          <a:scrgbClr r="0" g="0" b="0"/>
        </a:lnRef>
        <a:fillRef idx="1">
          <a:scrgbClr r="0" g="0" b="0"/>
        </a:fillRef>
        <a:effectRef idx="0">
          <a:scrgbClr r="0" g="0" b="0"/>
        </a:effectRef>
        <a:fontRef idx="minor">
          <a:schemeClr val="lt1"/>
        </a:fontRef>
      </dsp:style>
    </dsp:sp>
    <dsp:sp modelId="{50BFD386-FEA8-44E9-808B-3DCB53D089F5}">
      <dsp:nvSpPr>
        <dsp:cNvPr id="0" name=""/>
        <dsp:cNvSpPr/>
      </dsp:nvSpPr>
      <dsp:spPr>
        <a:xfrm>
          <a:off x="1974324" y="730915"/>
          <a:ext cx="4804744" cy="4804744"/>
        </a:xfrm>
        <a:prstGeom prst="blockArc">
          <a:avLst>
            <a:gd name="adj1" fmla="val 15904971"/>
            <a:gd name="adj2" fmla="val 75332"/>
            <a:gd name="adj3" fmla="val 4642"/>
          </a:avLst>
        </a:prstGeom>
        <a:solidFill>
          <a:schemeClr val="accent1">
            <a:tint val="60000"/>
            <a:hueOff val="0"/>
            <a:satOff val="0"/>
            <a:lumOff val="0"/>
            <a:alphaOff val="0"/>
          </a:schemeClr>
        </a:solidFill>
        <a:ln>
          <a:noFill/>
        </a:ln>
        <a:effectLst/>
        <a:scene3d>
          <a:camera prst="orthographicFront"/>
          <a:lightRig rig="threePt" dir="t"/>
        </a:scene3d>
        <a:sp3d>
          <a:bevelT w="165100" prst="coolSlant"/>
        </a:sp3d>
      </dsp:spPr>
      <dsp:style>
        <a:lnRef idx="0">
          <a:scrgbClr r="0" g="0" b="0"/>
        </a:lnRef>
        <a:fillRef idx="1">
          <a:scrgbClr r="0" g="0" b="0"/>
        </a:fillRef>
        <a:effectRef idx="0">
          <a:scrgbClr r="0" g="0" b="0"/>
        </a:effectRef>
        <a:fontRef idx="minor">
          <a:schemeClr val="lt1"/>
        </a:fontRef>
      </dsp:style>
    </dsp:sp>
    <dsp:sp modelId="{0EA47C65-E035-4B97-A972-2B4C14F6B89F}">
      <dsp:nvSpPr>
        <dsp:cNvPr id="0" name=""/>
        <dsp:cNvSpPr/>
      </dsp:nvSpPr>
      <dsp:spPr>
        <a:xfrm>
          <a:off x="2689628" y="2364354"/>
          <a:ext cx="3156459" cy="1555139"/>
        </a:xfrm>
        <a:prstGeom prst="ellipse">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fa-IR" sz="3200" b="1" kern="1200" dirty="0" smtClean="0">
              <a:solidFill>
                <a:schemeClr val="tx1"/>
              </a:solidFill>
            </a:rPr>
            <a:t>2.شناخت </a:t>
          </a:r>
          <a:r>
            <a:rPr lang="fa-IR" sz="3200" b="1" kern="1200" dirty="0" smtClean="0">
              <a:solidFill>
                <a:schemeClr val="tx1"/>
              </a:solidFill>
            </a:rPr>
            <a:t>فرد مقابل</a:t>
          </a:r>
          <a:endParaRPr lang="en-US" sz="3200" b="1" kern="1200" dirty="0">
            <a:solidFill>
              <a:schemeClr val="tx1"/>
            </a:solidFill>
          </a:endParaRPr>
        </a:p>
      </dsp:txBody>
      <dsp:txXfrm>
        <a:off x="3151881" y="2592099"/>
        <a:ext cx="2231953" cy="1099649"/>
      </dsp:txXfrm>
    </dsp:sp>
    <dsp:sp modelId="{90C0A439-5017-4560-96AC-BF0F4FE15063}">
      <dsp:nvSpPr>
        <dsp:cNvPr id="0" name=""/>
        <dsp:cNvSpPr/>
      </dsp:nvSpPr>
      <dsp:spPr>
        <a:xfrm>
          <a:off x="3048251" y="-96521"/>
          <a:ext cx="2254611" cy="1783670"/>
        </a:xfrm>
        <a:prstGeom prst="ellipse">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a:scene3d>
          <a:camera prst="orthographicFront"/>
          <a:lightRig rig="threePt" dir="t"/>
        </a:scene3d>
        <a:sp3d>
          <a:bevelT w="165100" prst="coolSlant"/>
        </a:sp3d>
      </dsp:spPr>
      <dsp:style>
        <a:lnRef idx="1">
          <a:schemeClr val="accent2"/>
        </a:lnRef>
        <a:fillRef idx="3">
          <a:schemeClr val="accent2"/>
        </a:fillRef>
        <a:effectRef idx="2">
          <a:schemeClr val="accent2"/>
        </a:effectRef>
        <a:fontRef idx="minor">
          <a:schemeClr val="lt1"/>
        </a:fontRef>
      </dsp:style>
      <dsp:txBody>
        <a:bodyPr spcFirstLastPara="0" vert="horz" wrap="square" lIns="36830" tIns="36830" rIns="36830" bIns="36830" numCol="1" spcCol="1270" anchor="ctr" anchorCtr="0">
          <a:noAutofit/>
        </a:bodyPr>
        <a:lstStyle/>
        <a:p>
          <a:pPr lvl="0" algn="ctr" defTabSz="1289050" rtl="1">
            <a:lnSpc>
              <a:spcPct val="90000"/>
            </a:lnSpc>
            <a:spcBef>
              <a:spcPct val="0"/>
            </a:spcBef>
            <a:spcAft>
              <a:spcPct val="35000"/>
            </a:spcAft>
          </a:pPr>
          <a:r>
            <a:rPr lang="fa-IR" sz="2900" kern="1200" dirty="0" smtClean="0"/>
            <a:t>مشورت با افراد فهیم و امین</a:t>
          </a:r>
          <a:endParaRPr lang="en-US" sz="2900" kern="1200" dirty="0"/>
        </a:p>
      </dsp:txBody>
      <dsp:txXfrm>
        <a:off x="3378431" y="164691"/>
        <a:ext cx="1594251" cy="1261246"/>
      </dsp:txXfrm>
    </dsp:sp>
    <dsp:sp modelId="{C54D1FBF-59A6-4EF7-BAC9-972D1A704059}">
      <dsp:nvSpPr>
        <dsp:cNvPr id="0" name=""/>
        <dsp:cNvSpPr/>
      </dsp:nvSpPr>
      <dsp:spPr>
        <a:xfrm>
          <a:off x="5631559" y="2057399"/>
          <a:ext cx="2182368" cy="2254611"/>
        </a:xfrm>
        <a:prstGeom prst="ellipse">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65100" prst="coolSlant"/>
        </a:sp3d>
      </dsp:spPr>
      <dsp:style>
        <a:lnRef idx="1">
          <a:schemeClr val="accent3"/>
        </a:lnRef>
        <a:fillRef idx="2">
          <a:schemeClr val="accent3"/>
        </a:fillRef>
        <a:effectRef idx="1">
          <a:schemeClr val="accent3"/>
        </a:effectRef>
        <a:fontRef idx="minor">
          <a:schemeClr val="dk1"/>
        </a:fontRef>
      </dsp:style>
      <dsp:txBody>
        <a:bodyPr spcFirstLastPara="0" vert="horz" wrap="square" lIns="36830" tIns="36830" rIns="36830" bIns="36830" numCol="1" spcCol="1270" anchor="ctr" anchorCtr="0">
          <a:noAutofit/>
        </a:bodyPr>
        <a:lstStyle/>
        <a:p>
          <a:pPr lvl="0" algn="ctr" defTabSz="1289050" rtl="1">
            <a:lnSpc>
              <a:spcPct val="90000"/>
            </a:lnSpc>
            <a:spcBef>
              <a:spcPct val="0"/>
            </a:spcBef>
            <a:spcAft>
              <a:spcPct val="35000"/>
            </a:spcAft>
          </a:pPr>
          <a:r>
            <a:rPr lang="fa-IR" sz="2900" kern="1200" dirty="0" smtClean="0"/>
            <a:t>تحقیق و بررسی تمام عیار</a:t>
          </a:r>
          <a:endParaRPr lang="en-US" sz="2900" kern="1200" dirty="0" smtClean="0"/>
        </a:p>
      </dsp:txBody>
      <dsp:txXfrm>
        <a:off x="5951159" y="2387579"/>
        <a:ext cx="1543168" cy="1594251"/>
      </dsp:txXfrm>
    </dsp:sp>
    <dsp:sp modelId="{27825822-8A13-4451-868B-94FD4932BE73}">
      <dsp:nvSpPr>
        <dsp:cNvPr id="0" name=""/>
        <dsp:cNvSpPr/>
      </dsp:nvSpPr>
      <dsp:spPr>
        <a:xfrm>
          <a:off x="3020186" y="3699581"/>
          <a:ext cx="2254611" cy="1712775"/>
        </a:xfrm>
        <a:prstGeom prst="ellips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a:scene3d>
          <a:camera prst="orthographicFront"/>
          <a:lightRig rig="threePt" dir="t"/>
        </a:scene3d>
        <a:sp3d>
          <a:bevelT w="165100" prst="coolSlant"/>
        </a:sp3d>
      </dsp:spPr>
      <dsp:style>
        <a:lnRef idx="1">
          <a:schemeClr val="accent3"/>
        </a:lnRef>
        <a:fillRef idx="3">
          <a:schemeClr val="accent3"/>
        </a:fillRef>
        <a:effectRef idx="2">
          <a:schemeClr val="accent3"/>
        </a:effectRef>
        <a:fontRef idx="minor">
          <a:schemeClr val="lt1"/>
        </a:fontRef>
      </dsp:style>
      <dsp:txBody>
        <a:bodyPr spcFirstLastPara="0" vert="horz" wrap="square" lIns="36830" tIns="36830" rIns="36830" bIns="36830" numCol="1" spcCol="1270" anchor="ctr" anchorCtr="0">
          <a:noAutofit/>
        </a:bodyPr>
        <a:lstStyle/>
        <a:p>
          <a:pPr lvl="0" algn="ctr" defTabSz="1289050" rtl="1">
            <a:lnSpc>
              <a:spcPct val="90000"/>
            </a:lnSpc>
            <a:spcBef>
              <a:spcPct val="0"/>
            </a:spcBef>
            <a:spcAft>
              <a:spcPct val="35000"/>
            </a:spcAft>
          </a:pPr>
          <a:r>
            <a:rPr lang="fa-IR" sz="2900" kern="1200" dirty="0" smtClean="0"/>
            <a:t>شناخت دوستان </a:t>
          </a:r>
          <a:endParaRPr lang="en-US" sz="2900" kern="1200" dirty="0"/>
        </a:p>
      </dsp:txBody>
      <dsp:txXfrm>
        <a:off x="3350366" y="3950411"/>
        <a:ext cx="1594251" cy="1211115"/>
      </dsp:txXfrm>
    </dsp:sp>
    <dsp:sp modelId="{27125E5E-4680-4993-8A44-C356A78AA9D4}">
      <dsp:nvSpPr>
        <dsp:cNvPr id="0" name=""/>
        <dsp:cNvSpPr/>
      </dsp:nvSpPr>
      <dsp:spPr>
        <a:xfrm>
          <a:off x="828747" y="2014618"/>
          <a:ext cx="2185001" cy="2254611"/>
        </a:xfrm>
        <a:prstGeom prst="ellipse">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36830" tIns="36830" rIns="36830" bIns="36830" numCol="1" spcCol="1270" anchor="ctr" anchorCtr="0">
          <a:noAutofit/>
        </a:bodyPr>
        <a:lstStyle/>
        <a:p>
          <a:pPr lvl="0" algn="ctr" defTabSz="1289050" rtl="1">
            <a:lnSpc>
              <a:spcPct val="90000"/>
            </a:lnSpc>
            <a:spcBef>
              <a:spcPct val="0"/>
            </a:spcBef>
            <a:spcAft>
              <a:spcPct val="35000"/>
            </a:spcAft>
          </a:pPr>
          <a:r>
            <a:rPr lang="fa-IR" sz="2900" kern="1200" dirty="0" smtClean="0"/>
            <a:t>گفتگوی مستقیم</a:t>
          </a:r>
          <a:endParaRPr lang="en-US" sz="2900" kern="1200" dirty="0"/>
        </a:p>
      </dsp:txBody>
      <dsp:txXfrm>
        <a:off x="1148733" y="2344798"/>
        <a:ext cx="1545029" cy="159425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6E8422-8C35-41D0-986A-8F0BA4EDFA4B}" type="datetimeFigureOut">
              <a:rPr lang="en-US" smtClean="0"/>
              <a:pPr/>
              <a:t>7/17/2019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BDD464-2E42-4EE6-B15A-AC46BDC6A0BE}" type="slidenum">
              <a:rPr lang="en-US" smtClean="0"/>
              <a:pPr/>
              <a:t>‹#›</a:t>
            </a:fld>
            <a:endParaRPr lang="en-US"/>
          </a:p>
        </p:txBody>
      </p:sp>
    </p:spTree>
    <p:extLst>
      <p:ext uri="{BB962C8B-B14F-4D97-AF65-F5344CB8AC3E}">
        <p14:creationId xmlns:p14="http://schemas.microsoft.com/office/powerpoint/2010/main" val="1512809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1F919C-C636-4412-88F2-BE109E4E961B}" type="slidenum">
              <a:rPr lang="en-US" smtClean="0"/>
              <a:pPr/>
              <a:t>1</a:t>
            </a:fld>
            <a:endParaRPr lang="en-US"/>
          </a:p>
        </p:txBody>
      </p:sp>
    </p:spTree>
    <p:extLst>
      <p:ext uri="{BB962C8B-B14F-4D97-AF65-F5344CB8AC3E}">
        <p14:creationId xmlns:p14="http://schemas.microsoft.com/office/powerpoint/2010/main" val="24029176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59BDD464-2E42-4EE6-B15A-AC46BDC6A0BE}" type="slidenum">
              <a:rPr lang="en-US" smtClean="0"/>
              <a:pPr/>
              <a:t>17</a:t>
            </a:fld>
            <a:endParaRPr lang="en-US"/>
          </a:p>
        </p:txBody>
      </p:sp>
    </p:spTree>
    <p:extLst>
      <p:ext uri="{BB962C8B-B14F-4D97-AF65-F5344CB8AC3E}">
        <p14:creationId xmlns:p14="http://schemas.microsoft.com/office/powerpoint/2010/main" val="8501574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59BDD464-2E42-4EE6-B15A-AC46BDC6A0BE}" type="slidenum">
              <a:rPr lang="en-US" smtClean="0"/>
              <a:pPr/>
              <a:t>18</a:t>
            </a:fld>
            <a:endParaRPr lang="en-US"/>
          </a:p>
        </p:txBody>
      </p:sp>
    </p:spTree>
    <p:extLst>
      <p:ext uri="{BB962C8B-B14F-4D97-AF65-F5344CB8AC3E}">
        <p14:creationId xmlns:p14="http://schemas.microsoft.com/office/powerpoint/2010/main" val="850157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1F919C-C636-4412-88F2-BE109E4E961B}" type="slidenum">
              <a:rPr lang="en-US" smtClean="0"/>
              <a:pPr/>
              <a:t>2</a:t>
            </a:fld>
            <a:endParaRPr lang="en-US"/>
          </a:p>
        </p:txBody>
      </p:sp>
    </p:spTree>
    <p:extLst>
      <p:ext uri="{BB962C8B-B14F-4D97-AF65-F5344CB8AC3E}">
        <p14:creationId xmlns:p14="http://schemas.microsoft.com/office/powerpoint/2010/main" val="2402917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1F919C-C636-4412-88F2-BE109E4E961B}" type="slidenum">
              <a:rPr lang="en-US" smtClean="0"/>
              <a:pPr/>
              <a:t>3</a:t>
            </a:fld>
            <a:endParaRPr lang="en-US"/>
          </a:p>
        </p:txBody>
      </p:sp>
    </p:spTree>
    <p:extLst>
      <p:ext uri="{BB962C8B-B14F-4D97-AF65-F5344CB8AC3E}">
        <p14:creationId xmlns:p14="http://schemas.microsoft.com/office/powerpoint/2010/main" val="2402917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1F919C-C636-4412-88F2-BE109E4E961B}" type="slidenum">
              <a:rPr lang="en-US" smtClean="0"/>
              <a:pPr/>
              <a:t>4</a:t>
            </a:fld>
            <a:endParaRPr lang="en-US"/>
          </a:p>
        </p:txBody>
      </p:sp>
    </p:spTree>
    <p:extLst>
      <p:ext uri="{BB962C8B-B14F-4D97-AF65-F5344CB8AC3E}">
        <p14:creationId xmlns:p14="http://schemas.microsoft.com/office/powerpoint/2010/main" val="2402917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59BDD464-2E42-4EE6-B15A-AC46BDC6A0BE}" type="slidenum">
              <a:rPr lang="en-US" smtClean="0"/>
              <a:pPr/>
              <a:t>12</a:t>
            </a:fld>
            <a:endParaRPr lang="en-US"/>
          </a:p>
        </p:txBody>
      </p:sp>
    </p:spTree>
    <p:extLst>
      <p:ext uri="{BB962C8B-B14F-4D97-AF65-F5344CB8AC3E}">
        <p14:creationId xmlns:p14="http://schemas.microsoft.com/office/powerpoint/2010/main" val="850157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59BDD464-2E42-4EE6-B15A-AC46BDC6A0BE}" type="slidenum">
              <a:rPr lang="en-US" smtClean="0"/>
              <a:pPr/>
              <a:t>13</a:t>
            </a:fld>
            <a:endParaRPr lang="en-US"/>
          </a:p>
        </p:txBody>
      </p:sp>
    </p:spTree>
    <p:extLst>
      <p:ext uri="{BB962C8B-B14F-4D97-AF65-F5344CB8AC3E}">
        <p14:creationId xmlns:p14="http://schemas.microsoft.com/office/powerpoint/2010/main" val="850157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59BDD464-2E42-4EE6-B15A-AC46BDC6A0BE}" type="slidenum">
              <a:rPr lang="en-US" smtClean="0"/>
              <a:pPr/>
              <a:t>14</a:t>
            </a:fld>
            <a:endParaRPr lang="en-US"/>
          </a:p>
        </p:txBody>
      </p:sp>
    </p:spTree>
    <p:extLst>
      <p:ext uri="{BB962C8B-B14F-4D97-AF65-F5344CB8AC3E}">
        <p14:creationId xmlns:p14="http://schemas.microsoft.com/office/powerpoint/2010/main" val="850157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59BDD464-2E42-4EE6-B15A-AC46BDC6A0BE}" type="slidenum">
              <a:rPr lang="en-US" smtClean="0"/>
              <a:pPr/>
              <a:t>15</a:t>
            </a:fld>
            <a:endParaRPr lang="en-US"/>
          </a:p>
        </p:txBody>
      </p:sp>
    </p:spTree>
    <p:extLst>
      <p:ext uri="{BB962C8B-B14F-4D97-AF65-F5344CB8AC3E}">
        <p14:creationId xmlns:p14="http://schemas.microsoft.com/office/powerpoint/2010/main" val="8501574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59BDD464-2E42-4EE6-B15A-AC46BDC6A0BE}" type="slidenum">
              <a:rPr lang="en-US" smtClean="0"/>
              <a:pPr/>
              <a:t>16</a:t>
            </a:fld>
            <a:endParaRPr lang="en-US"/>
          </a:p>
        </p:txBody>
      </p:sp>
    </p:spTree>
    <p:extLst>
      <p:ext uri="{BB962C8B-B14F-4D97-AF65-F5344CB8AC3E}">
        <p14:creationId xmlns:p14="http://schemas.microsoft.com/office/powerpoint/2010/main" val="850157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F6EED0-697A-43FC-9539-7B2D0076BAC2}" type="datetimeFigureOut">
              <a:rPr lang="en-US" smtClean="0"/>
              <a:pPr/>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D41C1-70EA-4907-BEAF-130D2EA0664C}" type="slidenum">
              <a:rPr lang="en-US" smtClean="0"/>
              <a:pPr/>
              <a:t>‹#›</a:t>
            </a:fld>
            <a:endParaRPr lang="en-US"/>
          </a:p>
        </p:txBody>
      </p:sp>
    </p:spTree>
    <p:extLst>
      <p:ext uri="{BB962C8B-B14F-4D97-AF65-F5344CB8AC3E}">
        <p14:creationId xmlns:p14="http://schemas.microsoft.com/office/powerpoint/2010/main" val="3010055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F6EED0-697A-43FC-9539-7B2D0076BAC2}" type="datetimeFigureOut">
              <a:rPr lang="en-US" smtClean="0"/>
              <a:pPr/>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D41C1-70EA-4907-BEAF-130D2EA0664C}" type="slidenum">
              <a:rPr lang="en-US" smtClean="0"/>
              <a:pPr/>
              <a:t>‹#›</a:t>
            </a:fld>
            <a:endParaRPr lang="en-US"/>
          </a:p>
        </p:txBody>
      </p:sp>
    </p:spTree>
    <p:extLst>
      <p:ext uri="{BB962C8B-B14F-4D97-AF65-F5344CB8AC3E}">
        <p14:creationId xmlns:p14="http://schemas.microsoft.com/office/powerpoint/2010/main" val="1018255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F6EED0-697A-43FC-9539-7B2D0076BAC2}" type="datetimeFigureOut">
              <a:rPr lang="en-US" smtClean="0"/>
              <a:pPr/>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D41C1-70EA-4907-BEAF-130D2EA0664C}" type="slidenum">
              <a:rPr lang="en-US" smtClean="0"/>
              <a:pPr/>
              <a:t>‹#›</a:t>
            </a:fld>
            <a:endParaRPr lang="en-US"/>
          </a:p>
        </p:txBody>
      </p:sp>
    </p:spTree>
    <p:extLst>
      <p:ext uri="{BB962C8B-B14F-4D97-AF65-F5344CB8AC3E}">
        <p14:creationId xmlns:p14="http://schemas.microsoft.com/office/powerpoint/2010/main" val="3591198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F6EED0-697A-43FC-9539-7B2D0076BAC2}" type="datetimeFigureOut">
              <a:rPr lang="en-US" smtClean="0"/>
              <a:pPr/>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D41C1-70EA-4907-BEAF-130D2EA0664C}" type="slidenum">
              <a:rPr lang="en-US" smtClean="0"/>
              <a:pPr/>
              <a:t>‹#›</a:t>
            </a:fld>
            <a:endParaRPr lang="en-US"/>
          </a:p>
        </p:txBody>
      </p:sp>
    </p:spTree>
    <p:extLst>
      <p:ext uri="{BB962C8B-B14F-4D97-AF65-F5344CB8AC3E}">
        <p14:creationId xmlns:p14="http://schemas.microsoft.com/office/powerpoint/2010/main" val="2106518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F6EED0-697A-43FC-9539-7B2D0076BAC2}" type="datetimeFigureOut">
              <a:rPr lang="en-US" smtClean="0"/>
              <a:pPr/>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D41C1-70EA-4907-BEAF-130D2EA0664C}" type="slidenum">
              <a:rPr lang="en-US" smtClean="0"/>
              <a:pPr/>
              <a:t>‹#›</a:t>
            </a:fld>
            <a:endParaRPr lang="en-US"/>
          </a:p>
        </p:txBody>
      </p:sp>
    </p:spTree>
    <p:extLst>
      <p:ext uri="{BB962C8B-B14F-4D97-AF65-F5344CB8AC3E}">
        <p14:creationId xmlns:p14="http://schemas.microsoft.com/office/powerpoint/2010/main" val="4180800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F6EED0-697A-43FC-9539-7B2D0076BAC2}" type="datetimeFigureOut">
              <a:rPr lang="en-US" smtClean="0"/>
              <a:pPr/>
              <a:t>7/17/2019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D41C1-70EA-4907-BEAF-130D2EA0664C}" type="slidenum">
              <a:rPr lang="en-US" smtClean="0"/>
              <a:pPr/>
              <a:t>‹#›</a:t>
            </a:fld>
            <a:endParaRPr lang="en-US"/>
          </a:p>
        </p:txBody>
      </p:sp>
    </p:spTree>
    <p:extLst>
      <p:ext uri="{BB962C8B-B14F-4D97-AF65-F5344CB8AC3E}">
        <p14:creationId xmlns:p14="http://schemas.microsoft.com/office/powerpoint/2010/main" val="589611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F6EED0-697A-43FC-9539-7B2D0076BAC2}" type="datetimeFigureOut">
              <a:rPr lang="en-US" smtClean="0"/>
              <a:pPr/>
              <a:t>7/17/2019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BD41C1-70EA-4907-BEAF-130D2EA0664C}" type="slidenum">
              <a:rPr lang="en-US" smtClean="0"/>
              <a:pPr/>
              <a:t>‹#›</a:t>
            </a:fld>
            <a:endParaRPr lang="en-US"/>
          </a:p>
        </p:txBody>
      </p:sp>
    </p:spTree>
    <p:extLst>
      <p:ext uri="{BB962C8B-B14F-4D97-AF65-F5344CB8AC3E}">
        <p14:creationId xmlns:p14="http://schemas.microsoft.com/office/powerpoint/2010/main" val="767765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F6EED0-697A-43FC-9539-7B2D0076BAC2}" type="datetimeFigureOut">
              <a:rPr lang="en-US" smtClean="0"/>
              <a:pPr/>
              <a:t>7/17/2019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BD41C1-70EA-4907-BEAF-130D2EA0664C}" type="slidenum">
              <a:rPr lang="en-US" smtClean="0"/>
              <a:pPr/>
              <a:t>‹#›</a:t>
            </a:fld>
            <a:endParaRPr lang="en-US"/>
          </a:p>
        </p:txBody>
      </p:sp>
    </p:spTree>
    <p:extLst>
      <p:ext uri="{BB962C8B-B14F-4D97-AF65-F5344CB8AC3E}">
        <p14:creationId xmlns:p14="http://schemas.microsoft.com/office/powerpoint/2010/main" val="1274830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F6EED0-697A-43FC-9539-7B2D0076BAC2}" type="datetimeFigureOut">
              <a:rPr lang="en-US" smtClean="0"/>
              <a:pPr/>
              <a:t>7/17/2019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BD41C1-70EA-4907-BEAF-130D2EA0664C}" type="slidenum">
              <a:rPr lang="en-US" smtClean="0"/>
              <a:pPr/>
              <a:t>‹#›</a:t>
            </a:fld>
            <a:endParaRPr lang="en-US"/>
          </a:p>
        </p:txBody>
      </p:sp>
    </p:spTree>
    <p:extLst>
      <p:ext uri="{BB962C8B-B14F-4D97-AF65-F5344CB8AC3E}">
        <p14:creationId xmlns:p14="http://schemas.microsoft.com/office/powerpoint/2010/main" val="1774574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F6EED0-697A-43FC-9539-7B2D0076BAC2}" type="datetimeFigureOut">
              <a:rPr lang="en-US" smtClean="0"/>
              <a:pPr/>
              <a:t>7/17/2019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D41C1-70EA-4907-BEAF-130D2EA0664C}" type="slidenum">
              <a:rPr lang="en-US" smtClean="0"/>
              <a:pPr/>
              <a:t>‹#›</a:t>
            </a:fld>
            <a:endParaRPr lang="en-US"/>
          </a:p>
        </p:txBody>
      </p:sp>
    </p:spTree>
    <p:extLst>
      <p:ext uri="{BB962C8B-B14F-4D97-AF65-F5344CB8AC3E}">
        <p14:creationId xmlns:p14="http://schemas.microsoft.com/office/powerpoint/2010/main" val="4178469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F6EED0-697A-43FC-9539-7B2D0076BAC2}" type="datetimeFigureOut">
              <a:rPr lang="en-US" smtClean="0"/>
              <a:pPr/>
              <a:t>7/17/2019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D41C1-70EA-4907-BEAF-130D2EA0664C}" type="slidenum">
              <a:rPr lang="en-US" smtClean="0"/>
              <a:pPr/>
              <a:t>‹#›</a:t>
            </a:fld>
            <a:endParaRPr lang="en-US"/>
          </a:p>
        </p:txBody>
      </p:sp>
    </p:spTree>
    <p:extLst>
      <p:ext uri="{BB962C8B-B14F-4D97-AF65-F5344CB8AC3E}">
        <p14:creationId xmlns:p14="http://schemas.microsoft.com/office/powerpoint/2010/main" val="2836909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6EED0-697A-43FC-9539-7B2D0076BAC2}" type="datetimeFigureOut">
              <a:rPr lang="en-US" smtClean="0"/>
              <a:pPr/>
              <a:t>7/17/2019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BD41C1-70EA-4907-BEAF-130D2EA0664C}" type="slidenum">
              <a:rPr lang="en-US" smtClean="0"/>
              <a:pPr/>
              <a:t>‹#›</a:t>
            </a:fld>
            <a:endParaRPr lang="en-US"/>
          </a:p>
        </p:txBody>
      </p:sp>
    </p:spTree>
    <p:extLst>
      <p:ext uri="{BB962C8B-B14F-4D97-AF65-F5344CB8AC3E}">
        <p14:creationId xmlns:p14="http://schemas.microsoft.com/office/powerpoint/2010/main" val="1298291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p:cNvGraphicFramePr/>
          <p:nvPr>
            <p:extLst>
              <p:ext uri="{D42A27DB-BD31-4B8C-83A1-F6EECF244321}">
                <p14:modId xmlns:p14="http://schemas.microsoft.com/office/powerpoint/2010/main" val="919651907"/>
              </p:ext>
            </p:extLst>
          </p:nvPr>
        </p:nvGraphicFramePr>
        <p:xfrm>
          <a:off x="152400" y="533400"/>
          <a:ext cx="8534400" cy="609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4297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360"/>
                                          </p:val>
                                        </p:tav>
                                        <p:tav tm="100000">
                                          <p:val>
                                            <p:fltVal val="0"/>
                                          </p:val>
                                        </p:tav>
                                      </p:tavLst>
                                    </p:anim>
                                    <p:animEffect transition="in" filter="fade">
                                      <p:cBhvr>
                                        <p:cTn id="1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8" name="Horizontal Scroll 7"/>
          <p:cNvSpPr/>
          <p:nvPr/>
        </p:nvSpPr>
        <p:spPr>
          <a:xfrm>
            <a:off x="-76200" y="2362200"/>
            <a:ext cx="8077200" cy="3657600"/>
          </a:xfrm>
          <a:prstGeom prst="horizontalScroll">
            <a:avLst/>
          </a:prstGeom>
        </p:spPr>
        <p:style>
          <a:lnRef idx="1">
            <a:schemeClr val="accent5"/>
          </a:lnRef>
          <a:fillRef idx="2">
            <a:schemeClr val="accent5"/>
          </a:fillRef>
          <a:effectRef idx="1">
            <a:schemeClr val="accent5"/>
          </a:effectRef>
          <a:fontRef idx="minor">
            <a:schemeClr val="dk1"/>
          </a:fontRef>
        </p:style>
        <p:txBody>
          <a:bodyPr rtlCol="0" anchor="ctr"/>
          <a:lstStyle/>
          <a:p>
            <a:pPr algn="r" rtl="1"/>
            <a:r>
              <a:rPr lang="fa-IR" sz="2400" b="1" dirty="0">
                <a:cs typeface="B Nazanin" pitchFamily="2" charset="-78"/>
              </a:rPr>
              <a:t>میزان خرجی که برای جشن </a:t>
            </a:r>
            <a:r>
              <a:rPr lang="fa-IR" sz="2400" b="1" dirty="0" smtClean="0">
                <a:cs typeface="B Nazanin" pitchFamily="2" charset="-78"/>
              </a:rPr>
              <a:t>عروسی </a:t>
            </a:r>
            <a:r>
              <a:rPr lang="fa-IR" sz="2400" b="1" dirty="0">
                <a:cs typeface="B Nazanin" pitchFamily="2" charset="-78"/>
              </a:rPr>
              <a:t>در نظر دارید و نوع تالار آن را مشخص کنید؟ محل مسکونی چگونه است ، کجاست؟ مشترک هست؟ </a:t>
            </a:r>
          </a:p>
          <a:p>
            <a:pPr algn="r" rtl="1"/>
            <a:r>
              <a:rPr lang="fa-IR" sz="2400" b="1" dirty="0">
                <a:cs typeface="B Nazanin" pitchFamily="2" charset="-78"/>
              </a:rPr>
              <a:t>شخصی هست؟ اجاره ای هست؟ موقعیت جغرافیایی آن؟درآمدهای زن و مرد چگونه در خانواده هزینه می شود؟ </a:t>
            </a:r>
          </a:p>
        </p:txBody>
      </p:sp>
      <p:sp>
        <p:nvSpPr>
          <p:cNvPr id="2" name="32-Point Star 1"/>
          <p:cNvSpPr/>
          <p:nvPr/>
        </p:nvSpPr>
        <p:spPr>
          <a:xfrm>
            <a:off x="2362200" y="381000"/>
            <a:ext cx="4572000" cy="2133600"/>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r" rtl="1"/>
            <a:endParaRPr lang="fa-IR" sz="3200" dirty="0">
              <a:solidFill>
                <a:schemeClr val="tx1"/>
              </a:solidFill>
              <a:cs typeface="B Homa" pitchFamily="2" charset="-78"/>
            </a:endParaRPr>
          </a:p>
          <a:p>
            <a:pPr algn="r" rtl="1"/>
            <a:endParaRPr lang="fa-IR" sz="2400" dirty="0">
              <a:solidFill>
                <a:schemeClr val="tx1"/>
              </a:solidFill>
              <a:cs typeface="B Homa" pitchFamily="2" charset="-78"/>
            </a:endParaRPr>
          </a:p>
          <a:p>
            <a:pPr algn="r" rtl="1"/>
            <a:r>
              <a:rPr lang="fa-IR" sz="2400" dirty="0" smtClean="0">
                <a:solidFill>
                  <a:schemeClr val="tx1"/>
                </a:solidFill>
                <a:cs typeface="B Homa" pitchFamily="2" charset="-78"/>
              </a:rPr>
              <a:t>6.میزان </a:t>
            </a:r>
            <a:r>
              <a:rPr lang="fa-IR" sz="2400" dirty="0">
                <a:solidFill>
                  <a:schemeClr val="tx1"/>
                </a:solidFill>
                <a:cs typeface="B Homa" pitchFamily="2" charset="-78"/>
              </a:rPr>
              <a:t>استقلال یا وابستگی فرد</a:t>
            </a:r>
          </a:p>
          <a:p>
            <a:pPr algn="r" rtl="1"/>
            <a:r>
              <a:rPr lang="fa-IR" sz="2400" b="1" dirty="0" smtClean="0">
                <a:solidFill>
                  <a:schemeClr val="tx1"/>
                </a:solidFill>
                <a:cs typeface="B Nazanin" pitchFamily="2" charset="-78"/>
              </a:rPr>
              <a:t>  </a:t>
            </a:r>
          </a:p>
          <a:p>
            <a:pPr lvl="0" algn="r" rtl="1" fontAlgn="base">
              <a:spcBef>
                <a:spcPct val="0"/>
              </a:spcBef>
              <a:spcAft>
                <a:spcPct val="0"/>
              </a:spcAft>
            </a:pPr>
            <a:endParaRPr lang="fa-IR" sz="3200" dirty="0" smtClean="0">
              <a:solidFill>
                <a:schemeClr val="tx1"/>
              </a:solidFill>
              <a:cs typeface="B Homa" pitchFamily="2" charset="-78"/>
            </a:endParaRPr>
          </a:p>
          <a:p>
            <a:pPr algn="ctr"/>
            <a:endParaRPr lang="fa-IR" dirty="0"/>
          </a:p>
        </p:txBody>
      </p:sp>
      <p:sp>
        <p:nvSpPr>
          <p:cNvPr id="7" name="Rectangle 6"/>
          <p:cNvSpPr/>
          <p:nvPr/>
        </p:nvSpPr>
        <p:spPr>
          <a:xfrm rot="16200000">
            <a:off x="6263640" y="3265738"/>
            <a:ext cx="4724400" cy="1088524"/>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rtl="1" fontAlgn="base">
              <a:spcBef>
                <a:spcPct val="0"/>
              </a:spcBef>
              <a:spcAft>
                <a:spcPct val="0"/>
              </a:spcAft>
            </a:pPr>
            <a:r>
              <a:rPr lang="fa-IR" sz="4400" dirty="0" smtClean="0">
                <a:solidFill>
                  <a:schemeClr val="tx1"/>
                </a:solidFill>
                <a:latin typeface="Arial" pitchFamily="34" charset="0"/>
                <a:cs typeface="B Homa" pitchFamily="2" charset="-78"/>
              </a:rPr>
              <a:t>سوالات در گفتگوی مستقیم</a:t>
            </a:r>
            <a:endParaRPr lang="fa-IR" sz="4400" dirty="0">
              <a:solidFill>
                <a:schemeClr val="tx1"/>
              </a:solidFill>
              <a:latin typeface="Arial" pitchFamily="34" charset="0"/>
              <a:cs typeface="B Homa"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Tree>
    <p:extLst>
      <p:ext uri="{BB962C8B-B14F-4D97-AF65-F5344CB8AC3E}">
        <p14:creationId xmlns:p14="http://schemas.microsoft.com/office/powerpoint/2010/main" val="1346165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8" name="Horizontal Scroll 7"/>
          <p:cNvSpPr/>
          <p:nvPr/>
        </p:nvSpPr>
        <p:spPr>
          <a:xfrm>
            <a:off x="-76200" y="2362200"/>
            <a:ext cx="8077200" cy="3657600"/>
          </a:xfrm>
          <a:prstGeom prst="horizontalScroll">
            <a:avLst/>
          </a:prstGeom>
        </p:spPr>
        <p:style>
          <a:lnRef idx="1">
            <a:schemeClr val="accent5"/>
          </a:lnRef>
          <a:fillRef idx="2">
            <a:schemeClr val="accent5"/>
          </a:fillRef>
          <a:effectRef idx="1">
            <a:schemeClr val="accent5"/>
          </a:effectRef>
          <a:fontRef idx="minor">
            <a:schemeClr val="dk1"/>
          </a:fontRef>
        </p:style>
        <p:txBody>
          <a:bodyPr rtlCol="0" anchor="ctr"/>
          <a:lstStyle/>
          <a:p>
            <a:pPr lvl="0" algn="r" rtl="1" eaLnBrk="0" fontAlgn="base" hangingPunct="0">
              <a:spcBef>
                <a:spcPct val="0"/>
              </a:spcBef>
              <a:spcAft>
                <a:spcPct val="0"/>
              </a:spcAft>
            </a:pPr>
            <a:r>
              <a:rPr lang="fa-IR" sz="2400" b="1" dirty="0">
                <a:solidFill>
                  <a:schemeClr val="tx1"/>
                </a:solidFill>
                <a:latin typeface="Calibri" pitchFamily="34" charset="0"/>
                <a:ea typeface="Calibri" pitchFamily="34" charset="0"/>
                <a:cs typeface="B Nazanin" pitchFamily="2" charset="-78"/>
              </a:rPr>
              <a:t>مثال هایی فرضی بزنید که مثلا شما دوست دارید در شهر دیگری زندگی کنید، نظر او را جویا شوید؟</a:t>
            </a:r>
            <a:endParaRPr lang="en-US" sz="2400" b="1" dirty="0">
              <a:solidFill>
                <a:schemeClr val="tx1"/>
              </a:solidFill>
              <a:latin typeface="Arial" pitchFamily="34" charset="0"/>
              <a:cs typeface="B Nazanin" pitchFamily="2" charset="-78"/>
            </a:endParaRPr>
          </a:p>
          <a:p>
            <a:pPr lvl="0" algn="r" rtl="1" eaLnBrk="0" fontAlgn="base" hangingPunct="0">
              <a:spcBef>
                <a:spcPct val="0"/>
              </a:spcBef>
              <a:spcAft>
                <a:spcPct val="0"/>
              </a:spcAft>
            </a:pPr>
            <a:r>
              <a:rPr lang="fa-IR" sz="2400" b="1" dirty="0" smtClean="0">
                <a:solidFill>
                  <a:schemeClr val="tx1"/>
                </a:solidFill>
                <a:latin typeface="Calibri" pitchFamily="34" charset="0"/>
                <a:ea typeface="Calibri" pitchFamily="34" charset="0"/>
                <a:cs typeface="B Nazanin" pitchFamily="2" charset="-78"/>
              </a:rPr>
              <a:t>مادر </a:t>
            </a:r>
            <a:r>
              <a:rPr lang="fa-IR" sz="2400" b="1" dirty="0">
                <a:solidFill>
                  <a:schemeClr val="tx1"/>
                </a:solidFill>
                <a:latin typeface="Calibri" pitchFamily="34" charset="0"/>
                <a:ea typeface="Calibri" pitchFamily="34" charset="0"/>
                <a:cs typeface="B Nazanin" pitchFamily="2" charset="-78"/>
              </a:rPr>
              <a:t>و پدر شما یا مادر و پدر وی توصیه ای به شما </a:t>
            </a:r>
            <a:r>
              <a:rPr lang="fa-IR" sz="2400" b="1" dirty="0" smtClean="0">
                <a:solidFill>
                  <a:schemeClr val="tx1"/>
                </a:solidFill>
                <a:latin typeface="Calibri" pitchFamily="34" charset="0"/>
                <a:ea typeface="Calibri" pitchFamily="34" charset="0"/>
                <a:cs typeface="B Nazanin" pitchFamily="2" charset="-78"/>
              </a:rPr>
              <a:t>دارند، </a:t>
            </a:r>
            <a:r>
              <a:rPr lang="fa-IR" sz="2400" b="1" dirty="0">
                <a:solidFill>
                  <a:schemeClr val="tx1"/>
                </a:solidFill>
                <a:latin typeface="Calibri" pitchFamily="34" charset="0"/>
                <a:ea typeface="Calibri" pitchFamily="34" charset="0"/>
                <a:cs typeface="B Nazanin" pitchFamily="2" charset="-78"/>
              </a:rPr>
              <a:t>شما باید چگونه با آن ها برخورد کنید.فکر می کنید هر چند روز یکبار باید به خانواده هایمان یا اقوام خود سر بزنیم؟</a:t>
            </a:r>
            <a:endParaRPr lang="en-US" sz="2400" b="1" dirty="0">
              <a:solidFill>
                <a:schemeClr val="tx1"/>
              </a:solidFill>
              <a:latin typeface="Arial" pitchFamily="34" charset="0"/>
              <a:cs typeface="B Nazanin" pitchFamily="2" charset="-78"/>
            </a:endParaRPr>
          </a:p>
        </p:txBody>
      </p:sp>
      <p:sp>
        <p:nvSpPr>
          <p:cNvPr id="2" name="32-Point Star 1"/>
          <p:cNvSpPr/>
          <p:nvPr/>
        </p:nvSpPr>
        <p:spPr>
          <a:xfrm>
            <a:off x="2362200" y="381000"/>
            <a:ext cx="4572000" cy="2133600"/>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r" rtl="1"/>
            <a:endParaRPr lang="fa-IR" sz="3200" dirty="0">
              <a:solidFill>
                <a:schemeClr val="tx1"/>
              </a:solidFill>
              <a:cs typeface="B Homa" pitchFamily="2" charset="-78"/>
            </a:endParaRPr>
          </a:p>
          <a:p>
            <a:pPr algn="r" rtl="1"/>
            <a:endParaRPr lang="fa-IR" sz="2400" dirty="0">
              <a:solidFill>
                <a:schemeClr val="tx1"/>
              </a:solidFill>
              <a:cs typeface="B Homa" pitchFamily="2" charset="-78"/>
            </a:endParaRPr>
          </a:p>
          <a:p>
            <a:pPr algn="r" rtl="1"/>
            <a:r>
              <a:rPr lang="fa-IR" sz="2400" dirty="0" smtClean="0">
                <a:solidFill>
                  <a:schemeClr val="tx1"/>
                </a:solidFill>
                <a:cs typeface="B Homa" pitchFamily="2" charset="-78"/>
              </a:rPr>
              <a:t>7.میزان </a:t>
            </a:r>
            <a:r>
              <a:rPr lang="fa-IR" sz="2400" dirty="0">
                <a:solidFill>
                  <a:schemeClr val="tx1"/>
                </a:solidFill>
                <a:cs typeface="B Homa" pitchFamily="2" charset="-78"/>
              </a:rPr>
              <a:t>استقلال یا وابستگی فرد</a:t>
            </a:r>
          </a:p>
          <a:p>
            <a:pPr algn="r" rtl="1"/>
            <a:r>
              <a:rPr lang="fa-IR" sz="2400" b="1" dirty="0" smtClean="0">
                <a:solidFill>
                  <a:schemeClr val="tx1"/>
                </a:solidFill>
                <a:cs typeface="B Nazanin" pitchFamily="2" charset="-78"/>
              </a:rPr>
              <a:t>  </a:t>
            </a:r>
          </a:p>
          <a:p>
            <a:pPr lvl="0" algn="r" rtl="1" fontAlgn="base">
              <a:spcBef>
                <a:spcPct val="0"/>
              </a:spcBef>
              <a:spcAft>
                <a:spcPct val="0"/>
              </a:spcAft>
            </a:pPr>
            <a:endParaRPr lang="fa-IR" sz="3200" dirty="0" smtClean="0">
              <a:solidFill>
                <a:schemeClr val="tx1"/>
              </a:solidFill>
              <a:cs typeface="B Homa" pitchFamily="2" charset="-78"/>
            </a:endParaRPr>
          </a:p>
          <a:p>
            <a:pPr algn="ctr"/>
            <a:endParaRPr lang="fa-IR" dirty="0"/>
          </a:p>
        </p:txBody>
      </p:sp>
      <p:sp>
        <p:nvSpPr>
          <p:cNvPr id="7" name="Rectangle 6"/>
          <p:cNvSpPr/>
          <p:nvPr/>
        </p:nvSpPr>
        <p:spPr>
          <a:xfrm rot="16200000">
            <a:off x="6263640" y="3265738"/>
            <a:ext cx="4724400" cy="1088524"/>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rtl="1" fontAlgn="base">
              <a:spcBef>
                <a:spcPct val="0"/>
              </a:spcBef>
              <a:spcAft>
                <a:spcPct val="0"/>
              </a:spcAft>
            </a:pPr>
            <a:r>
              <a:rPr lang="fa-IR" sz="4400" dirty="0" smtClean="0">
                <a:solidFill>
                  <a:schemeClr val="tx1"/>
                </a:solidFill>
                <a:latin typeface="Arial" pitchFamily="34" charset="0"/>
                <a:cs typeface="B Homa" pitchFamily="2" charset="-78"/>
              </a:rPr>
              <a:t>سوالات در گفتگوی مستقیم</a:t>
            </a:r>
            <a:endParaRPr lang="fa-IR" sz="4400" dirty="0">
              <a:solidFill>
                <a:schemeClr val="tx1"/>
              </a:solidFill>
              <a:latin typeface="Arial" pitchFamily="34" charset="0"/>
              <a:cs typeface="B Homa"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Tree>
    <p:extLst>
      <p:ext uri="{BB962C8B-B14F-4D97-AF65-F5344CB8AC3E}">
        <p14:creationId xmlns:p14="http://schemas.microsoft.com/office/powerpoint/2010/main" val="4138356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8" name="Horizontal Scroll 7"/>
          <p:cNvSpPr/>
          <p:nvPr/>
        </p:nvSpPr>
        <p:spPr>
          <a:xfrm>
            <a:off x="-76200" y="2362200"/>
            <a:ext cx="8077200" cy="3657600"/>
          </a:xfrm>
          <a:prstGeom prst="horizontalScroll">
            <a:avLst/>
          </a:prstGeom>
        </p:spPr>
        <p:style>
          <a:lnRef idx="1">
            <a:schemeClr val="accent6"/>
          </a:lnRef>
          <a:fillRef idx="2">
            <a:schemeClr val="accent6"/>
          </a:fillRef>
          <a:effectRef idx="1">
            <a:schemeClr val="accent6"/>
          </a:effectRef>
          <a:fontRef idx="minor">
            <a:schemeClr val="dk1"/>
          </a:fontRef>
        </p:style>
        <p:txBody>
          <a:bodyPr rtlCol="0" anchor="ctr"/>
          <a:lstStyle/>
          <a:p>
            <a:pPr lvl="0" algn="r" rtl="1" eaLnBrk="0" fontAlgn="base" hangingPunct="0">
              <a:spcBef>
                <a:spcPct val="0"/>
              </a:spcBef>
              <a:spcAft>
                <a:spcPct val="0"/>
              </a:spcAft>
            </a:pPr>
            <a:r>
              <a:rPr lang="fa-IR" sz="2400" b="1" dirty="0">
                <a:latin typeface="Calibri" pitchFamily="34" charset="0"/>
                <a:ea typeface="Calibri" pitchFamily="34" charset="0"/>
                <a:cs typeface="B Nazanin" pitchFamily="2" charset="-78"/>
              </a:rPr>
              <a:t>افسردگی، پرخاشگری، اضطراب، وسواس، سوء ظن، زودرنجی، کج خلقی، تنهایی، ترس ها،</a:t>
            </a:r>
            <a:endParaRPr lang="en-US" sz="2400" b="1" dirty="0">
              <a:latin typeface="Calibri" pitchFamily="34" charset="0"/>
              <a:ea typeface="Calibri" pitchFamily="34" charset="0"/>
              <a:cs typeface="B Nazanin" pitchFamily="2" charset="-78"/>
            </a:endParaRPr>
          </a:p>
          <a:p>
            <a:pPr lvl="0" algn="r" rtl="1" eaLnBrk="0" fontAlgn="base" hangingPunct="0">
              <a:spcBef>
                <a:spcPct val="0"/>
              </a:spcBef>
              <a:spcAft>
                <a:spcPct val="0"/>
              </a:spcAft>
            </a:pPr>
            <a:r>
              <a:rPr lang="fa-IR" sz="2400" b="1" dirty="0">
                <a:latin typeface="Calibri" pitchFamily="34" charset="0"/>
                <a:ea typeface="Calibri" pitchFamily="34" charset="0"/>
                <a:cs typeface="B Nazanin" pitchFamily="2" charset="-78"/>
              </a:rPr>
              <a:t> سابقه های بستری و درمان و.... جزء مهمترین مسائلی هست که باید بررسی شود، (شاید بررسی این بند یکی از ضرورتهایی هست که دختر و پسر باید به روانشناس مراجعه کنند). اما اگر خودشان قصد بررسی داشتند باید نشانه های این اختلالات را بشناسند، و با سئوال و دقت در نشانه ها و علائم این اختلالات پی به مشکل ببرند.</a:t>
            </a:r>
            <a:endParaRPr lang="fa-IR" sz="2400" b="1" dirty="0">
              <a:latin typeface="Arial" pitchFamily="34" charset="0"/>
              <a:cs typeface="B Nazanin" pitchFamily="2" charset="-78"/>
            </a:endParaRPr>
          </a:p>
        </p:txBody>
      </p:sp>
      <p:sp>
        <p:nvSpPr>
          <p:cNvPr id="2" name="32-Point Star 1"/>
          <p:cNvSpPr/>
          <p:nvPr/>
        </p:nvSpPr>
        <p:spPr>
          <a:xfrm>
            <a:off x="2377440" y="370840"/>
            <a:ext cx="4572000" cy="2133600"/>
          </a:xfrm>
          <a:prstGeom prst="star32">
            <a:avLst/>
          </a:prstGeom>
        </p:spPr>
        <p:style>
          <a:lnRef idx="1">
            <a:schemeClr val="accent1"/>
          </a:lnRef>
          <a:fillRef idx="2">
            <a:schemeClr val="accent1"/>
          </a:fillRef>
          <a:effectRef idx="1">
            <a:schemeClr val="accent1"/>
          </a:effectRef>
          <a:fontRef idx="minor">
            <a:schemeClr val="dk1"/>
          </a:fontRef>
        </p:style>
        <p:txBody>
          <a:bodyPr rtlCol="1" anchor="ctr"/>
          <a:lstStyle/>
          <a:p>
            <a:pPr algn="r" rtl="1"/>
            <a:endParaRPr lang="fa-IR" sz="3200" dirty="0">
              <a:solidFill>
                <a:schemeClr val="tx1"/>
              </a:solidFill>
              <a:cs typeface="B Homa" pitchFamily="2" charset="-78"/>
            </a:endParaRPr>
          </a:p>
          <a:p>
            <a:pPr algn="r" rtl="1"/>
            <a:endParaRPr lang="fa-IR" sz="2400" dirty="0">
              <a:solidFill>
                <a:schemeClr val="tx1"/>
              </a:solidFill>
              <a:cs typeface="B Homa" pitchFamily="2" charset="-78"/>
            </a:endParaRPr>
          </a:p>
          <a:p>
            <a:pPr algn="r" rtl="1"/>
            <a:r>
              <a:rPr lang="fa-IR" sz="2400" dirty="0">
                <a:solidFill>
                  <a:schemeClr val="tx1"/>
                </a:solidFill>
                <a:cs typeface="B Homa" pitchFamily="2" charset="-78"/>
              </a:rPr>
              <a:t>8. صفات شخصی و روانی</a:t>
            </a:r>
            <a:r>
              <a:rPr lang="fa-IR" sz="2400" b="1" dirty="0" smtClean="0">
                <a:solidFill>
                  <a:schemeClr val="tx1"/>
                </a:solidFill>
                <a:cs typeface="B Nazanin" pitchFamily="2" charset="-78"/>
              </a:rPr>
              <a:t>  </a:t>
            </a:r>
          </a:p>
          <a:p>
            <a:pPr lvl="0" algn="r" rtl="1" fontAlgn="base">
              <a:spcBef>
                <a:spcPct val="0"/>
              </a:spcBef>
              <a:spcAft>
                <a:spcPct val="0"/>
              </a:spcAft>
            </a:pPr>
            <a:endParaRPr lang="fa-IR" sz="3200" dirty="0" smtClean="0">
              <a:solidFill>
                <a:schemeClr val="tx1"/>
              </a:solidFill>
              <a:cs typeface="B Homa" pitchFamily="2" charset="-78"/>
            </a:endParaRPr>
          </a:p>
          <a:p>
            <a:pPr algn="ctr"/>
            <a:endParaRPr lang="fa-IR" dirty="0"/>
          </a:p>
        </p:txBody>
      </p:sp>
      <p:sp>
        <p:nvSpPr>
          <p:cNvPr id="7" name="Rectangle 6"/>
          <p:cNvSpPr/>
          <p:nvPr/>
        </p:nvSpPr>
        <p:spPr>
          <a:xfrm rot="16200000">
            <a:off x="6263640" y="3265738"/>
            <a:ext cx="4724400" cy="1088524"/>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rtl="1" fontAlgn="base">
              <a:spcBef>
                <a:spcPct val="0"/>
              </a:spcBef>
              <a:spcAft>
                <a:spcPct val="0"/>
              </a:spcAft>
            </a:pPr>
            <a:r>
              <a:rPr lang="fa-IR" sz="4400" dirty="0" smtClean="0">
                <a:solidFill>
                  <a:schemeClr val="tx1"/>
                </a:solidFill>
                <a:latin typeface="Arial" pitchFamily="34" charset="0"/>
                <a:cs typeface="B Homa" pitchFamily="2" charset="-78"/>
              </a:rPr>
              <a:t>سوالات در گفتگوی مستقیم</a:t>
            </a:r>
            <a:endParaRPr lang="fa-IR" sz="4400" dirty="0">
              <a:solidFill>
                <a:schemeClr val="tx1"/>
              </a:solidFill>
              <a:latin typeface="Arial" pitchFamily="34" charset="0"/>
              <a:cs typeface="B Homa" pitchFamily="2" charset="-78"/>
            </a:endParaRPr>
          </a:p>
        </p:txBody>
      </p:sp>
      <p:pic>
        <p:nvPicPr>
          <p:cNvPr id="9" name="Picture 8" descr="C:\Users\satari\Desktop\انديشه 1 عكسها\png\uzdfghrl.png"/>
          <p:cNvPicPr>
            <a:picLocks noChangeAspect="1" noChangeArrowheads="1"/>
          </p:cNvPicPr>
          <p:nvPr/>
        </p:nvPicPr>
        <p:blipFill>
          <a:blip r:embed="rId4"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Tree>
    <p:extLst>
      <p:ext uri="{BB962C8B-B14F-4D97-AF65-F5344CB8AC3E}">
        <p14:creationId xmlns:p14="http://schemas.microsoft.com/office/powerpoint/2010/main" val="2940881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8" name="Horizontal Scroll 7"/>
          <p:cNvSpPr/>
          <p:nvPr/>
        </p:nvSpPr>
        <p:spPr>
          <a:xfrm>
            <a:off x="-76200" y="2362200"/>
            <a:ext cx="8077200" cy="3657600"/>
          </a:xfrm>
          <a:prstGeom prst="horizontalScroll">
            <a:avLst/>
          </a:prstGeom>
        </p:spPr>
        <p:style>
          <a:lnRef idx="3">
            <a:schemeClr val="lt1"/>
          </a:lnRef>
          <a:fillRef idx="1">
            <a:schemeClr val="accent5"/>
          </a:fillRef>
          <a:effectRef idx="1">
            <a:schemeClr val="accent5"/>
          </a:effectRef>
          <a:fontRef idx="minor">
            <a:schemeClr val="lt1"/>
          </a:fontRef>
        </p:style>
        <p:txBody>
          <a:bodyPr rtlCol="0" anchor="ctr"/>
          <a:lstStyle/>
          <a:p>
            <a:pPr lvl="0" algn="r" rtl="1" eaLnBrk="0" fontAlgn="base" hangingPunct="0">
              <a:spcBef>
                <a:spcPct val="0"/>
              </a:spcBef>
              <a:spcAft>
                <a:spcPct val="0"/>
              </a:spcAft>
            </a:pPr>
            <a:r>
              <a:rPr lang="fa-IR" sz="2400" b="1" dirty="0">
                <a:solidFill>
                  <a:schemeClr val="tx1"/>
                </a:solidFill>
                <a:latin typeface="Calibri" pitchFamily="34" charset="0"/>
                <a:ea typeface="Calibri" pitchFamily="34" charset="0"/>
                <a:cs typeface="B Nazanin" pitchFamily="2" charset="-78"/>
              </a:rPr>
              <a:t>این سئوالات را بر اساس آنچه خود هستید، باید طراحی کنید مثلا آیا آرایش خانم بیرون از منزل مشکلی ایجاد می کند؟چه وقت می شود دروغ گفت؟ دروغ مصلحتی چیه؟ چند تا مثال از دروغهای مصلحتی؟</a:t>
            </a:r>
            <a:endParaRPr lang="en-US" sz="2400" b="1" dirty="0">
              <a:solidFill>
                <a:schemeClr val="tx1"/>
              </a:solidFill>
              <a:latin typeface="Arial" pitchFamily="34" charset="0"/>
              <a:cs typeface="B Nazanin" pitchFamily="2" charset="-78"/>
            </a:endParaRPr>
          </a:p>
        </p:txBody>
      </p:sp>
      <p:sp>
        <p:nvSpPr>
          <p:cNvPr id="2" name="32-Point Star 1"/>
          <p:cNvSpPr/>
          <p:nvPr/>
        </p:nvSpPr>
        <p:spPr>
          <a:xfrm>
            <a:off x="2377440" y="370840"/>
            <a:ext cx="4572000" cy="2133600"/>
          </a:xfrm>
          <a:prstGeom prst="star32">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r" rtl="1"/>
            <a:endParaRPr lang="fa-IR" sz="3200" dirty="0">
              <a:solidFill>
                <a:schemeClr val="tx1"/>
              </a:solidFill>
              <a:cs typeface="B Homa" pitchFamily="2" charset="-78"/>
            </a:endParaRPr>
          </a:p>
          <a:p>
            <a:pPr algn="r" rtl="1"/>
            <a:endParaRPr lang="fa-IR" sz="2400" dirty="0">
              <a:solidFill>
                <a:schemeClr val="tx1"/>
              </a:solidFill>
              <a:cs typeface="B Homa" pitchFamily="2" charset="-78"/>
            </a:endParaRPr>
          </a:p>
          <a:p>
            <a:pPr algn="r" rtl="1"/>
            <a:r>
              <a:rPr lang="fa-IR" sz="2400" dirty="0">
                <a:solidFill>
                  <a:schemeClr val="tx1"/>
                </a:solidFill>
                <a:cs typeface="B Homa" pitchFamily="2" charset="-78"/>
              </a:rPr>
              <a:t>8. </a:t>
            </a:r>
            <a:r>
              <a:rPr lang="fa-IR" sz="1600" b="1" dirty="0">
                <a:solidFill>
                  <a:schemeClr val="tx1"/>
                </a:solidFill>
                <a:cs typeface="B Homa" pitchFamily="2" charset="-78"/>
              </a:rPr>
              <a:t>مسائل اعتقادی و اخلاقی</a:t>
            </a:r>
            <a:endParaRPr lang="fa-IR" sz="2000" b="1" dirty="0" smtClean="0">
              <a:solidFill>
                <a:schemeClr val="tx1"/>
              </a:solidFill>
              <a:cs typeface="B Homa" pitchFamily="2" charset="-78"/>
            </a:endParaRPr>
          </a:p>
          <a:p>
            <a:pPr algn="ctr"/>
            <a:endParaRPr lang="fa-IR" dirty="0"/>
          </a:p>
        </p:txBody>
      </p:sp>
      <p:sp>
        <p:nvSpPr>
          <p:cNvPr id="7" name="Rectangle 6"/>
          <p:cNvSpPr/>
          <p:nvPr/>
        </p:nvSpPr>
        <p:spPr>
          <a:xfrm rot="16200000">
            <a:off x="6263640" y="3265738"/>
            <a:ext cx="4724400" cy="1088524"/>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rtl="1" fontAlgn="base">
              <a:spcBef>
                <a:spcPct val="0"/>
              </a:spcBef>
              <a:spcAft>
                <a:spcPct val="0"/>
              </a:spcAft>
            </a:pPr>
            <a:r>
              <a:rPr lang="fa-IR" sz="4400" dirty="0" smtClean="0">
                <a:solidFill>
                  <a:schemeClr val="tx1"/>
                </a:solidFill>
                <a:latin typeface="Arial" pitchFamily="34" charset="0"/>
                <a:cs typeface="B Homa" pitchFamily="2" charset="-78"/>
              </a:rPr>
              <a:t>سوالات در گفتگوی مستقیم</a:t>
            </a:r>
            <a:endParaRPr lang="fa-IR" sz="4400" dirty="0">
              <a:solidFill>
                <a:schemeClr val="tx1"/>
              </a:solidFill>
              <a:latin typeface="Arial" pitchFamily="34" charset="0"/>
              <a:cs typeface="B Homa" pitchFamily="2" charset="-78"/>
            </a:endParaRPr>
          </a:p>
        </p:txBody>
      </p:sp>
      <p:pic>
        <p:nvPicPr>
          <p:cNvPr id="9" name="Picture 8" descr="C:\Users\satari\Desktop\انديشه 1 عكسها\png\uzdfghrl.png"/>
          <p:cNvPicPr>
            <a:picLocks noChangeAspect="1" noChangeArrowheads="1"/>
          </p:cNvPicPr>
          <p:nvPr/>
        </p:nvPicPr>
        <p:blipFill>
          <a:blip r:embed="rId4"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Tree>
    <p:extLst>
      <p:ext uri="{BB962C8B-B14F-4D97-AF65-F5344CB8AC3E}">
        <p14:creationId xmlns:p14="http://schemas.microsoft.com/office/powerpoint/2010/main" val="110507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8" name="Horizontal Scroll 7"/>
          <p:cNvSpPr/>
          <p:nvPr/>
        </p:nvSpPr>
        <p:spPr>
          <a:xfrm>
            <a:off x="-76200" y="2362200"/>
            <a:ext cx="8077200" cy="3657600"/>
          </a:xfrm>
          <a:prstGeom prst="horizontalScroll">
            <a:avLst/>
          </a:prstGeom>
        </p:spPr>
        <p:style>
          <a:lnRef idx="1">
            <a:schemeClr val="accent4"/>
          </a:lnRef>
          <a:fillRef idx="2">
            <a:schemeClr val="accent4"/>
          </a:fillRef>
          <a:effectRef idx="1">
            <a:schemeClr val="accent4"/>
          </a:effectRef>
          <a:fontRef idx="minor">
            <a:schemeClr val="dk1"/>
          </a:fontRef>
        </p:style>
        <p:txBody>
          <a:bodyPr rtlCol="0" anchor="ctr"/>
          <a:lstStyle/>
          <a:p>
            <a:pPr lvl="0" algn="r" rtl="1" eaLnBrk="0" fontAlgn="base" hangingPunct="0">
              <a:spcBef>
                <a:spcPct val="0"/>
              </a:spcBef>
              <a:spcAft>
                <a:spcPct val="0"/>
              </a:spcAft>
            </a:pPr>
            <a:r>
              <a:rPr lang="fa-IR" sz="2400" b="1" dirty="0">
                <a:solidFill>
                  <a:schemeClr val="tx1"/>
                </a:solidFill>
                <a:latin typeface="Calibri" pitchFamily="34" charset="0"/>
                <a:ea typeface="Calibri" pitchFamily="34" charset="0"/>
                <a:cs typeface="B Nazanin" pitchFamily="2" charset="-78"/>
              </a:rPr>
              <a:t>سئوالاتی از این قبیل چند تا دوست صمیمی دارید؟ با کدام دوستت صمیمی هستید و او چه خصوصیت جالی داره؟با کدام دوستت ارتباط کمتری داری ، یا خوشت نمی آید، چه صفاتی دارد؟ </a:t>
            </a:r>
            <a:endParaRPr lang="en-US" sz="2400" b="1" dirty="0">
              <a:solidFill>
                <a:schemeClr val="tx1"/>
              </a:solidFill>
              <a:latin typeface="Arial" pitchFamily="34" charset="0"/>
              <a:cs typeface="B Nazanin" pitchFamily="2" charset="-78"/>
            </a:endParaRPr>
          </a:p>
        </p:txBody>
      </p:sp>
      <p:sp>
        <p:nvSpPr>
          <p:cNvPr id="2" name="32-Point Star 1"/>
          <p:cNvSpPr/>
          <p:nvPr/>
        </p:nvSpPr>
        <p:spPr>
          <a:xfrm>
            <a:off x="2377440" y="370840"/>
            <a:ext cx="4572000" cy="2133600"/>
          </a:xfrm>
          <a:prstGeom prst="star32">
            <a:avLst/>
          </a:prstGeom>
        </p:spPr>
        <p:style>
          <a:lnRef idx="3">
            <a:schemeClr val="lt1"/>
          </a:lnRef>
          <a:fillRef idx="1">
            <a:schemeClr val="accent6"/>
          </a:fillRef>
          <a:effectRef idx="1">
            <a:schemeClr val="accent6"/>
          </a:effectRef>
          <a:fontRef idx="minor">
            <a:schemeClr val="lt1"/>
          </a:fontRef>
        </p:style>
        <p:txBody>
          <a:bodyPr rtlCol="1" anchor="ctr"/>
          <a:lstStyle/>
          <a:p>
            <a:pPr algn="r" rtl="1"/>
            <a:endParaRPr lang="fa-IR" sz="3200" dirty="0">
              <a:solidFill>
                <a:schemeClr val="tx1"/>
              </a:solidFill>
              <a:cs typeface="B Homa" pitchFamily="2" charset="-78"/>
            </a:endParaRPr>
          </a:p>
          <a:p>
            <a:pPr algn="r" rtl="1"/>
            <a:endParaRPr lang="fa-IR" sz="2400" dirty="0">
              <a:solidFill>
                <a:schemeClr val="tx1"/>
              </a:solidFill>
              <a:cs typeface="B Homa" pitchFamily="2" charset="-78"/>
            </a:endParaRPr>
          </a:p>
          <a:p>
            <a:pPr algn="r" rtl="1"/>
            <a:r>
              <a:rPr lang="fa-IR" sz="2400" dirty="0" smtClean="0">
                <a:solidFill>
                  <a:schemeClr val="tx1"/>
                </a:solidFill>
                <a:cs typeface="B Homa" pitchFamily="2" charset="-78"/>
              </a:rPr>
              <a:t>9. </a:t>
            </a:r>
            <a:r>
              <a:rPr lang="fa-IR" sz="3200" dirty="0">
                <a:solidFill>
                  <a:schemeClr val="tx1"/>
                </a:solidFill>
                <a:cs typeface="B Homa" pitchFamily="2" charset="-78"/>
              </a:rPr>
              <a:t>دوستان</a:t>
            </a:r>
          </a:p>
          <a:p>
            <a:pPr algn="ctr"/>
            <a:endParaRPr lang="fa-IR" dirty="0"/>
          </a:p>
        </p:txBody>
      </p:sp>
      <p:sp>
        <p:nvSpPr>
          <p:cNvPr id="7" name="Rectangle 6"/>
          <p:cNvSpPr/>
          <p:nvPr/>
        </p:nvSpPr>
        <p:spPr>
          <a:xfrm rot="16200000">
            <a:off x="6263640" y="3265738"/>
            <a:ext cx="4724400" cy="1088524"/>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rtl="1" fontAlgn="base">
              <a:spcBef>
                <a:spcPct val="0"/>
              </a:spcBef>
              <a:spcAft>
                <a:spcPct val="0"/>
              </a:spcAft>
            </a:pPr>
            <a:r>
              <a:rPr lang="fa-IR" sz="4400" dirty="0" smtClean="0">
                <a:solidFill>
                  <a:schemeClr val="tx1"/>
                </a:solidFill>
                <a:latin typeface="Arial" pitchFamily="34" charset="0"/>
                <a:cs typeface="B Homa" pitchFamily="2" charset="-78"/>
              </a:rPr>
              <a:t>سوالات در گفتگوی مستقیم</a:t>
            </a:r>
            <a:endParaRPr lang="fa-IR" sz="4400" dirty="0">
              <a:solidFill>
                <a:schemeClr val="tx1"/>
              </a:solidFill>
              <a:latin typeface="Arial" pitchFamily="34" charset="0"/>
              <a:cs typeface="B Homa" pitchFamily="2" charset="-78"/>
            </a:endParaRPr>
          </a:p>
        </p:txBody>
      </p:sp>
      <p:pic>
        <p:nvPicPr>
          <p:cNvPr id="9" name="Picture 8" descr="C:\Users\satari\Desktop\انديشه 1 عكسها\png\uzdfghrl.png"/>
          <p:cNvPicPr>
            <a:picLocks noChangeAspect="1" noChangeArrowheads="1"/>
          </p:cNvPicPr>
          <p:nvPr/>
        </p:nvPicPr>
        <p:blipFill>
          <a:blip r:embed="rId4"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Tree>
    <p:extLst>
      <p:ext uri="{BB962C8B-B14F-4D97-AF65-F5344CB8AC3E}">
        <p14:creationId xmlns:p14="http://schemas.microsoft.com/office/powerpoint/2010/main" val="3529568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8" name="Horizontal Scroll 7"/>
          <p:cNvSpPr/>
          <p:nvPr/>
        </p:nvSpPr>
        <p:spPr>
          <a:xfrm>
            <a:off x="-76200" y="2362200"/>
            <a:ext cx="8077200" cy="3657600"/>
          </a:xfrm>
          <a:prstGeom prst="horizontalScroll">
            <a:avLst/>
          </a:prstGeom>
        </p:spPr>
        <p:style>
          <a:lnRef idx="1">
            <a:schemeClr val="accent4"/>
          </a:lnRef>
          <a:fillRef idx="2">
            <a:schemeClr val="accent4"/>
          </a:fillRef>
          <a:effectRef idx="1">
            <a:schemeClr val="accent4"/>
          </a:effectRef>
          <a:fontRef idx="minor">
            <a:schemeClr val="dk1"/>
          </a:fontRef>
        </p:style>
        <p:txBody>
          <a:bodyPr rtlCol="0" anchor="ctr"/>
          <a:lstStyle/>
          <a:p>
            <a:pPr lvl="0" algn="r" rtl="1" eaLnBrk="0" fontAlgn="base" hangingPunct="0">
              <a:spcBef>
                <a:spcPct val="0"/>
              </a:spcBef>
              <a:spcAft>
                <a:spcPct val="0"/>
              </a:spcAft>
            </a:pPr>
            <a:r>
              <a:rPr lang="fa-IR" sz="2400" b="1" dirty="0" smtClean="0">
                <a:solidFill>
                  <a:schemeClr val="tx1"/>
                </a:solidFill>
                <a:latin typeface="Calibri" pitchFamily="34" charset="0"/>
                <a:ea typeface="Calibri" pitchFamily="34" charset="0"/>
                <a:cs typeface="B Nazanin" pitchFamily="2" charset="-78"/>
              </a:rPr>
              <a:t>سوالات </a:t>
            </a:r>
            <a:r>
              <a:rPr lang="fa-IR" sz="2400" b="1" dirty="0">
                <a:solidFill>
                  <a:schemeClr val="tx1"/>
                </a:solidFill>
                <a:latin typeface="Calibri" pitchFamily="34" charset="0"/>
                <a:ea typeface="Calibri" pitchFamily="34" charset="0"/>
                <a:cs typeface="B Nazanin" pitchFamily="2" charset="-78"/>
              </a:rPr>
              <a:t>دقیق از خصیصه های مختلف خانواده و تعلقات آن ها ، </a:t>
            </a:r>
            <a:r>
              <a:rPr lang="fa-IR" sz="2400" b="1" dirty="0" smtClean="0">
                <a:solidFill>
                  <a:schemeClr val="tx1"/>
                </a:solidFill>
                <a:latin typeface="Calibri" pitchFamily="34" charset="0"/>
                <a:ea typeface="Calibri" pitchFamily="34" charset="0"/>
                <a:cs typeface="B Nazanin" pitchFamily="2" charset="-78"/>
              </a:rPr>
              <a:t>تحصیلات، </a:t>
            </a:r>
            <a:r>
              <a:rPr lang="fa-IR" sz="2400" b="1" dirty="0">
                <a:solidFill>
                  <a:schemeClr val="tx1"/>
                </a:solidFill>
                <a:latin typeface="Calibri" pitchFamily="34" charset="0"/>
                <a:ea typeface="Calibri" pitchFamily="34" charset="0"/>
                <a:cs typeface="B Nazanin" pitchFamily="2" charset="-78"/>
              </a:rPr>
              <a:t>فرهنگ، شغل ، و فرزندان دیگر خانواده که ازدواج کرده اند و نحوه ارتباط عروس </a:t>
            </a:r>
            <a:r>
              <a:rPr lang="fa-IR" sz="2400" b="1" dirty="0" smtClean="0">
                <a:solidFill>
                  <a:schemeClr val="tx1"/>
                </a:solidFill>
                <a:latin typeface="Calibri" pitchFamily="34" charset="0"/>
                <a:ea typeface="Calibri" pitchFamily="34" charset="0"/>
                <a:cs typeface="B Nazanin" pitchFamily="2" charset="-78"/>
              </a:rPr>
              <a:t>ها </a:t>
            </a:r>
            <a:r>
              <a:rPr lang="fa-IR" sz="2400" b="1" dirty="0">
                <a:solidFill>
                  <a:schemeClr val="tx1"/>
                </a:solidFill>
                <a:latin typeface="Calibri" pitchFamily="34" charset="0"/>
                <a:ea typeface="Calibri" pitchFamily="34" charset="0"/>
                <a:cs typeface="B Nazanin" pitchFamily="2" charset="-78"/>
              </a:rPr>
              <a:t>و داماد های آن ها با خانواده و...، هم به شناسایی شما نسبت به این خانواده بیشتر کمک می کند.</a:t>
            </a:r>
            <a:endParaRPr lang="fa-IR" sz="2400" b="1" dirty="0">
              <a:solidFill>
                <a:schemeClr val="tx1"/>
              </a:solidFill>
              <a:latin typeface="Arial" pitchFamily="34" charset="0"/>
              <a:cs typeface="B Nazanin" pitchFamily="2" charset="-78"/>
            </a:endParaRPr>
          </a:p>
        </p:txBody>
      </p:sp>
      <p:sp>
        <p:nvSpPr>
          <p:cNvPr id="2" name="32-Point Star 1"/>
          <p:cNvSpPr/>
          <p:nvPr/>
        </p:nvSpPr>
        <p:spPr>
          <a:xfrm>
            <a:off x="2377440" y="370840"/>
            <a:ext cx="4572000" cy="2133600"/>
          </a:xfrm>
          <a:prstGeom prst="star32">
            <a:avLst/>
          </a:prstGeom>
        </p:spPr>
        <p:style>
          <a:lnRef idx="3">
            <a:schemeClr val="lt1"/>
          </a:lnRef>
          <a:fillRef idx="1">
            <a:schemeClr val="accent6"/>
          </a:fillRef>
          <a:effectRef idx="1">
            <a:schemeClr val="accent6"/>
          </a:effectRef>
          <a:fontRef idx="minor">
            <a:schemeClr val="lt1"/>
          </a:fontRef>
        </p:style>
        <p:txBody>
          <a:bodyPr rtlCol="1" anchor="ctr"/>
          <a:lstStyle/>
          <a:p>
            <a:pPr algn="r" rtl="1"/>
            <a:endParaRPr lang="fa-IR" sz="3200" dirty="0">
              <a:solidFill>
                <a:schemeClr val="tx1"/>
              </a:solidFill>
              <a:cs typeface="B Homa" pitchFamily="2" charset="-78"/>
            </a:endParaRPr>
          </a:p>
          <a:p>
            <a:pPr algn="r" rtl="1"/>
            <a:endParaRPr lang="fa-IR" sz="2400" dirty="0">
              <a:solidFill>
                <a:schemeClr val="tx1"/>
              </a:solidFill>
              <a:cs typeface="B Homa" pitchFamily="2" charset="-78"/>
            </a:endParaRPr>
          </a:p>
          <a:p>
            <a:pPr algn="r" rtl="1"/>
            <a:r>
              <a:rPr lang="fa-IR" sz="2400" dirty="0" smtClean="0">
                <a:solidFill>
                  <a:schemeClr val="tx1"/>
                </a:solidFill>
                <a:cs typeface="B Homa" pitchFamily="2" charset="-78"/>
              </a:rPr>
              <a:t>10. </a:t>
            </a:r>
            <a:r>
              <a:rPr lang="fa-IR" sz="3200" dirty="0">
                <a:solidFill>
                  <a:schemeClr val="tx1"/>
                </a:solidFill>
                <a:cs typeface="B Homa" pitchFamily="2" charset="-78"/>
              </a:rPr>
              <a:t>خانواده فرد</a:t>
            </a:r>
          </a:p>
          <a:p>
            <a:pPr algn="ctr"/>
            <a:endParaRPr lang="fa-IR" dirty="0"/>
          </a:p>
        </p:txBody>
      </p:sp>
      <p:sp>
        <p:nvSpPr>
          <p:cNvPr id="7" name="Rectangle 6"/>
          <p:cNvSpPr/>
          <p:nvPr/>
        </p:nvSpPr>
        <p:spPr>
          <a:xfrm rot="16200000">
            <a:off x="6263640" y="3265738"/>
            <a:ext cx="4724400" cy="1088524"/>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rtl="1" fontAlgn="base">
              <a:spcBef>
                <a:spcPct val="0"/>
              </a:spcBef>
              <a:spcAft>
                <a:spcPct val="0"/>
              </a:spcAft>
            </a:pPr>
            <a:r>
              <a:rPr lang="fa-IR" sz="4400" dirty="0" smtClean="0">
                <a:solidFill>
                  <a:schemeClr val="tx1"/>
                </a:solidFill>
                <a:latin typeface="Arial" pitchFamily="34" charset="0"/>
                <a:cs typeface="B Homa" pitchFamily="2" charset="-78"/>
              </a:rPr>
              <a:t>سوالات در گفتگوی مستقیم</a:t>
            </a:r>
            <a:endParaRPr lang="fa-IR" sz="4400" dirty="0">
              <a:solidFill>
                <a:schemeClr val="tx1"/>
              </a:solidFill>
              <a:latin typeface="Arial" pitchFamily="34" charset="0"/>
              <a:cs typeface="B Homa" pitchFamily="2" charset="-78"/>
            </a:endParaRPr>
          </a:p>
        </p:txBody>
      </p:sp>
      <p:pic>
        <p:nvPicPr>
          <p:cNvPr id="9" name="Picture 8" descr="C:\Users\satari\Desktop\انديشه 1 عكسها\png\uzdfghrl.png"/>
          <p:cNvPicPr>
            <a:picLocks noChangeAspect="1" noChangeArrowheads="1"/>
          </p:cNvPicPr>
          <p:nvPr/>
        </p:nvPicPr>
        <p:blipFill>
          <a:blip r:embed="rId4"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Tree>
    <p:extLst>
      <p:ext uri="{BB962C8B-B14F-4D97-AF65-F5344CB8AC3E}">
        <p14:creationId xmlns:p14="http://schemas.microsoft.com/office/powerpoint/2010/main" val="2208989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8" name="Horizontal Scroll 7"/>
          <p:cNvSpPr/>
          <p:nvPr/>
        </p:nvSpPr>
        <p:spPr>
          <a:xfrm>
            <a:off x="-76200" y="2362200"/>
            <a:ext cx="8077200" cy="3657600"/>
          </a:xfrm>
          <a:prstGeom prst="horizontalScroll">
            <a:avLst/>
          </a:prstGeom>
        </p:spPr>
        <p:style>
          <a:lnRef idx="1">
            <a:schemeClr val="accent6"/>
          </a:lnRef>
          <a:fillRef idx="2">
            <a:schemeClr val="accent6"/>
          </a:fillRef>
          <a:effectRef idx="1">
            <a:schemeClr val="accent6"/>
          </a:effectRef>
          <a:fontRef idx="minor">
            <a:schemeClr val="dk1"/>
          </a:fontRef>
        </p:style>
        <p:txBody>
          <a:bodyPr rtlCol="0" anchor="ctr"/>
          <a:lstStyle/>
          <a:p>
            <a:pPr lvl="0" algn="r" rtl="1" fontAlgn="base">
              <a:spcBef>
                <a:spcPct val="0"/>
              </a:spcBef>
              <a:spcAft>
                <a:spcPct val="0"/>
              </a:spcAft>
            </a:pPr>
            <a:r>
              <a:rPr lang="fa-IR" sz="2400" b="1" dirty="0">
                <a:solidFill>
                  <a:schemeClr val="tx1"/>
                </a:solidFill>
                <a:latin typeface="Calibri" pitchFamily="34" charset="0"/>
                <a:ea typeface="Calibri" pitchFamily="34" charset="0"/>
                <a:cs typeface="B Mitra" pitchFamily="2" charset="-78"/>
              </a:rPr>
              <a:t>این مورد باید مستقیم سئوال شود. خیلی ها در جلسات شناسایی دروغ نمی گویند، اما ملزم به این نیست</a:t>
            </a:r>
            <a:r>
              <a:rPr lang="en-US" sz="2400" b="1" dirty="0">
                <a:solidFill>
                  <a:schemeClr val="tx1"/>
                </a:solidFill>
                <a:latin typeface="Calibri" pitchFamily="34" charset="0"/>
                <a:ea typeface="Calibri" pitchFamily="34" charset="0"/>
                <a:cs typeface="B Mitra" pitchFamily="2" charset="-78"/>
              </a:rPr>
              <a:t>  </a:t>
            </a:r>
            <a:r>
              <a:rPr lang="fa-IR" sz="2400" b="1" dirty="0">
                <a:solidFill>
                  <a:schemeClr val="tx1"/>
                </a:solidFill>
                <a:latin typeface="Calibri" pitchFamily="34" charset="0"/>
                <a:ea typeface="Calibri" pitchFamily="34" charset="0"/>
                <a:cs typeface="B Mitra" pitchFamily="2" charset="-78"/>
              </a:rPr>
              <a:t> که همه چیز را بگویند. مثلا اگر بپرسی شمابیماری مزمن یا حادی داشته ای؟ جواب صحیح می دهند، اما اگر نپرسی ضرورتی برای توضیح این موارد در خود نمی بینند.</a:t>
            </a:r>
            <a:endParaRPr lang="en-US" sz="1200" b="1" dirty="0">
              <a:solidFill>
                <a:schemeClr val="tx1"/>
              </a:solidFill>
              <a:latin typeface="Arial" pitchFamily="34" charset="0"/>
              <a:cs typeface="Arial" pitchFamily="34" charset="0"/>
            </a:endParaRPr>
          </a:p>
        </p:txBody>
      </p:sp>
      <p:sp>
        <p:nvSpPr>
          <p:cNvPr id="2" name="32-Point Star 1"/>
          <p:cNvSpPr/>
          <p:nvPr/>
        </p:nvSpPr>
        <p:spPr>
          <a:xfrm>
            <a:off x="2387600" y="345440"/>
            <a:ext cx="4572000" cy="2133600"/>
          </a:xfrm>
          <a:prstGeom prst="star32">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r" rtl="1"/>
            <a:endParaRPr lang="fa-IR" sz="3200" dirty="0">
              <a:solidFill>
                <a:schemeClr val="tx1"/>
              </a:solidFill>
              <a:cs typeface="B Homa" pitchFamily="2" charset="-78"/>
            </a:endParaRPr>
          </a:p>
          <a:p>
            <a:pPr algn="r" rtl="1"/>
            <a:endParaRPr lang="fa-IR" sz="2400" dirty="0">
              <a:solidFill>
                <a:schemeClr val="tx1"/>
              </a:solidFill>
              <a:cs typeface="B Homa" pitchFamily="2" charset="-78"/>
            </a:endParaRPr>
          </a:p>
          <a:p>
            <a:pPr algn="r" rtl="1"/>
            <a:r>
              <a:rPr lang="fa-IR" sz="2400" dirty="0" smtClean="0">
                <a:solidFill>
                  <a:schemeClr val="tx1"/>
                </a:solidFill>
                <a:cs typeface="B Homa" pitchFamily="2" charset="-78"/>
              </a:rPr>
              <a:t>11. </a:t>
            </a:r>
            <a:r>
              <a:rPr lang="fa-IR" sz="2800" dirty="0">
                <a:solidFill>
                  <a:schemeClr val="tx1"/>
                </a:solidFill>
                <a:cs typeface="B Homa" pitchFamily="2" charset="-78"/>
              </a:rPr>
              <a:t>بیماری های جسمی، </a:t>
            </a:r>
            <a:r>
              <a:rPr lang="fa-IR" sz="2800" dirty="0" smtClean="0">
                <a:solidFill>
                  <a:schemeClr val="tx1"/>
                </a:solidFill>
                <a:cs typeface="B Homa" pitchFamily="2" charset="-78"/>
              </a:rPr>
              <a:t>معلولیت</a:t>
            </a:r>
            <a:r>
              <a:rPr lang="fa-IR" sz="3200" dirty="0" smtClean="0">
                <a:solidFill>
                  <a:schemeClr val="tx1"/>
                </a:solidFill>
                <a:cs typeface="B Homa" pitchFamily="2" charset="-78"/>
              </a:rPr>
              <a:t>.</a:t>
            </a:r>
            <a:endParaRPr lang="fa-IR" sz="3200" dirty="0">
              <a:solidFill>
                <a:schemeClr val="tx1"/>
              </a:solidFill>
              <a:cs typeface="B Homa" pitchFamily="2" charset="-78"/>
            </a:endParaRPr>
          </a:p>
          <a:p>
            <a:pPr algn="ctr"/>
            <a:endParaRPr lang="fa-IR" dirty="0"/>
          </a:p>
        </p:txBody>
      </p:sp>
      <p:sp>
        <p:nvSpPr>
          <p:cNvPr id="7" name="Rectangle 6"/>
          <p:cNvSpPr/>
          <p:nvPr/>
        </p:nvSpPr>
        <p:spPr>
          <a:xfrm rot="16200000">
            <a:off x="6263640" y="3265738"/>
            <a:ext cx="4724400" cy="1088524"/>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rtl="1" fontAlgn="base">
              <a:spcBef>
                <a:spcPct val="0"/>
              </a:spcBef>
              <a:spcAft>
                <a:spcPct val="0"/>
              </a:spcAft>
            </a:pPr>
            <a:r>
              <a:rPr lang="fa-IR" sz="4400" dirty="0" smtClean="0">
                <a:solidFill>
                  <a:schemeClr val="tx1"/>
                </a:solidFill>
                <a:latin typeface="Arial" pitchFamily="34" charset="0"/>
                <a:cs typeface="B Homa" pitchFamily="2" charset="-78"/>
              </a:rPr>
              <a:t>سوالات در گفتگوی مستقیم</a:t>
            </a:r>
            <a:endParaRPr lang="fa-IR" sz="4400" dirty="0">
              <a:solidFill>
                <a:schemeClr val="tx1"/>
              </a:solidFill>
              <a:latin typeface="Arial" pitchFamily="34" charset="0"/>
              <a:cs typeface="B Homa" pitchFamily="2" charset="-78"/>
            </a:endParaRPr>
          </a:p>
        </p:txBody>
      </p:sp>
      <p:pic>
        <p:nvPicPr>
          <p:cNvPr id="9" name="Picture 8" descr="C:\Users\satari\Desktop\انديشه 1 عكسها\png\uzdfghrl.png"/>
          <p:cNvPicPr>
            <a:picLocks noChangeAspect="1" noChangeArrowheads="1"/>
          </p:cNvPicPr>
          <p:nvPr/>
        </p:nvPicPr>
        <p:blipFill>
          <a:blip r:embed="rId4"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Tree>
    <p:extLst>
      <p:ext uri="{BB962C8B-B14F-4D97-AF65-F5344CB8AC3E}">
        <p14:creationId xmlns:p14="http://schemas.microsoft.com/office/powerpoint/2010/main" val="3830801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8" name="Horizontal Scroll 7"/>
          <p:cNvSpPr/>
          <p:nvPr/>
        </p:nvSpPr>
        <p:spPr>
          <a:xfrm>
            <a:off x="-76200" y="2362200"/>
            <a:ext cx="8077200" cy="3657600"/>
          </a:xfrm>
          <a:prstGeom prst="horizontalScroll">
            <a:avLst/>
          </a:prstGeom>
        </p:spPr>
        <p:style>
          <a:lnRef idx="3">
            <a:schemeClr val="lt1"/>
          </a:lnRef>
          <a:fillRef idx="1">
            <a:schemeClr val="accent6"/>
          </a:fillRef>
          <a:effectRef idx="1">
            <a:schemeClr val="accent6"/>
          </a:effectRef>
          <a:fontRef idx="minor">
            <a:schemeClr val="lt1"/>
          </a:fontRef>
        </p:style>
        <p:txBody>
          <a:bodyPr rtlCol="0" anchor="ctr"/>
          <a:lstStyle/>
          <a:p>
            <a:pPr lvl="0" algn="r" rtl="1" eaLnBrk="0" fontAlgn="base" hangingPunct="0">
              <a:spcBef>
                <a:spcPct val="0"/>
              </a:spcBef>
              <a:spcAft>
                <a:spcPct val="0"/>
              </a:spcAft>
            </a:pPr>
            <a:r>
              <a:rPr lang="fa-IR" sz="2400" b="1" dirty="0">
                <a:solidFill>
                  <a:schemeClr val="tx1"/>
                </a:solidFill>
                <a:latin typeface="Calibri" pitchFamily="34" charset="0"/>
                <a:ea typeface="Calibri" pitchFamily="34" charset="0"/>
                <a:cs typeface="B Mitra" pitchFamily="2" charset="-78"/>
              </a:rPr>
              <a:t>شما باید متوجه بشوید همسر آینده شما، خانواده را فدای کار می کند، یا کار را فدای تفریحات و خوشگذارنی می کند یا.... سئوال در مورد تفریحات قبلی او نیز به شما نموداری از روش او را ارائه می دهد.</a:t>
            </a:r>
            <a:endParaRPr lang="en-US" sz="1200" b="1" dirty="0">
              <a:solidFill>
                <a:schemeClr val="tx1"/>
              </a:solidFill>
              <a:latin typeface="Arial" pitchFamily="34" charset="0"/>
              <a:cs typeface="Arial" pitchFamily="34" charset="0"/>
            </a:endParaRPr>
          </a:p>
        </p:txBody>
      </p:sp>
      <p:sp>
        <p:nvSpPr>
          <p:cNvPr id="2" name="32-Point Star 1"/>
          <p:cNvSpPr/>
          <p:nvPr/>
        </p:nvSpPr>
        <p:spPr>
          <a:xfrm>
            <a:off x="2133600" y="345440"/>
            <a:ext cx="5181600" cy="2133600"/>
          </a:xfrm>
          <a:prstGeom prst="star32">
            <a:avLst/>
          </a:prstGeom>
        </p:spPr>
        <p:style>
          <a:lnRef idx="1">
            <a:schemeClr val="accent3"/>
          </a:lnRef>
          <a:fillRef idx="2">
            <a:schemeClr val="accent3"/>
          </a:fillRef>
          <a:effectRef idx="1">
            <a:schemeClr val="accent3"/>
          </a:effectRef>
          <a:fontRef idx="minor">
            <a:schemeClr val="dk1"/>
          </a:fontRef>
        </p:style>
        <p:txBody>
          <a:bodyPr rtlCol="1" anchor="ctr"/>
          <a:lstStyle/>
          <a:p>
            <a:pPr algn="r" rtl="1"/>
            <a:endParaRPr lang="fa-IR" sz="3200" dirty="0">
              <a:solidFill>
                <a:schemeClr val="tx1"/>
              </a:solidFill>
              <a:cs typeface="B Homa" pitchFamily="2" charset="-78"/>
            </a:endParaRPr>
          </a:p>
          <a:p>
            <a:pPr algn="r" rtl="1"/>
            <a:r>
              <a:rPr lang="fa-IR" sz="2400" dirty="0" smtClean="0">
                <a:solidFill>
                  <a:schemeClr val="tx1"/>
                </a:solidFill>
                <a:cs typeface="B Homa" pitchFamily="2" charset="-78"/>
              </a:rPr>
              <a:t>12. </a:t>
            </a:r>
            <a:r>
              <a:rPr lang="fa-IR" sz="2800" dirty="0" smtClean="0">
                <a:solidFill>
                  <a:schemeClr val="tx1"/>
                </a:solidFill>
                <a:cs typeface="B Homa" pitchFamily="2" charset="-78"/>
              </a:rPr>
              <a:t>تفریحات</a:t>
            </a:r>
            <a:r>
              <a:rPr lang="fa-IR" sz="2800" dirty="0">
                <a:solidFill>
                  <a:schemeClr val="tx1"/>
                </a:solidFill>
                <a:cs typeface="B Homa" pitchFamily="2" charset="-78"/>
              </a:rPr>
              <a:t>، </a:t>
            </a:r>
            <a:r>
              <a:rPr lang="fa-IR" sz="2800" dirty="0" smtClean="0">
                <a:solidFill>
                  <a:schemeClr val="tx1"/>
                </a:solidFill>
                <a:cs typeface="B Homa" pitchFamily="2" charset="-78"/>
              </a:rPr>
              <a:t>سرگرمی </a:t>
            </a:r>
            <a:endParaRPr lang="fa-IR" dirty="0"/>
          </a:p>
        </p:txBody>
      </p:sp>
      <p:sp>
        <p:nvSpPr>
          <p:cNvPr id="7" name="Rectangle 6"/>
          <p:cNvSpPr/>
          <p:nvPr/>
        </p:nvSpPr>
        <p:spPr>
          <a:xfrm rot="16200000">
            <a:off x="6263640" y="3265738"/>
            <a:ext cx="4724400" cy="1088524"/>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rtl="1" fontAlgn="base">
              <a:spcBef>
                <a:spcPct val="0"/>
              </a:spcBef>
              <a:spcAft>
                <a:spcPct val="0"/>
              </a:spcAft>
            </a:pPr>
            <a:r>
              <a:rPr lang="fa-IR" sz="4400" dirty="0" smtClean="0">
                <a:solidFill>
                  <a:schemeClr val="tx1"/>
                </a:solidFill>
                <a:latin typeface="Arial" pitchFamily="34" charset="0"/>
                <a:cs typeface="B Homa" pitchFamily="2" charset="-78"/>
              </a:rPr>
              <a:t>سوالات در گفتگوی مستقیم</a:t>
            </a:r>
            <a:endParaRPr lang="fa-IR" sz="4400" dirty="0">
              <a:solidFill>
                <a:schemeClr val="tx1"/>
              </a:solidFill>
              <a:latin typeface="Arial" pitchFamily="34" charset="0"/>
              <a:cs typeface="B Homa" pitchFamily="2" charset="-78"/>
            </a:endParaRPr>
          </a:p>
        </p:txBody>
      </p:sp>
      <p:pic>
        <p:nvPicPr>
          <p:cNvPr id="9" name="Picture 8" descr="C:\Users\satari\Desktop\انديشه 1 عكسها\png\uzdfghrl.png"/>
          <p:cNvPicPr>
            <a:picLocks noChangeAspect="1" noChangeArrowheads="1"/>
          </p:cNvPicPr>
          <p:nvPr/>
        </p:nvPicPr>
        <p:blipFill>
          <a:blip r:embed="rId4"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Tree>
    <p:extLst>
      <p:ext uri="{BB962C8B-B14F-4D97-AF65-F5344CB8AC3E}">
        <p14:creationId xmlns:p14="http://schemas.microsoft.com/office/powerpoint/2010/main" val="2677259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8" name="Horizontal Scroll 7"/>
          <p:cNvSpPr/>
          <p:nvPr/>
        </p:nvSpPr>
        <p:spPr>
          <a:xfrm>
            <a:off x="-76200" y="2362200"/>
            <a:ext cx="8077200" cy="3657600"/>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lvl="0" algn="r" rtl="1" eaLnBrk="0" fontAlgn="base" hangingPunct="0">
              <a:spcBef>
                <a:spcPct val="0"/>
              </a:spcBef>
              <a:spcAft>
                <a:spcPct val="0"/>
              </a:spcAft>
            </a:pPr>
            <a:r>
              <a:rPr lang="fa-IR" sz="2400" b="1" dirty="0">
                <a:latin typeface="Calibri" pitchFamily="34" charset="0"/>
                <a:ea typeface="Calibri" pitchFamily="34" charset="0"/>
                <a:cs typeface="B Mitra" pitchFamily="2" charset="-78"/>
              </a:rPr>
              <a:t>طرح کردن سوالات معکوس در بسیاری از زمینه ها مانند جنبه های اعتقادی (نماز خواندن و روزه گرفتن و...)، اشتغال زن، نحوه پوشش زن، دوستی های قبل از ازدواج و... می تواند کمک کند تا به صریح ترین و صادقانه ترین پاسخ برسید. </a:t>
            </a:r>
            <a:endParaRPr lang="en-US" sz="2400" b="1" dirty="0">
              <a:latin typeface="Calibri" pitchFamily="34" charset="0"/>
              <a:ea typeface="Calibri" pitchFamily="34" charset="0"/>
              <a:cs typeface="B Mitra" pitchFamily="2" charset="-78"/>
            </a:endParaRPr>
          </a:p>
          <a:p>
            <a:pPr lvl="0" algn="r" rtl="1" eaLnBrk="0" fontAlgn="base" hangingPunct="0">
              <a:spcBef>
                <a:spcPct val="0"/>
              </a:spcBef>
              <a:spcAft>
                <a:spcPct val="0"/>
              </a:spcAft>
            </a:pPr>
            <a:r>
              <a:rPr lang="fa-IR" sz="2400" b="1" dirty="0">
                <a:latin typeface="Calibri" pitchFamily="34" charset="0"/>
                <a:ea typeface="Calibri" pitchFamily="34" charset="0"/>
                <a:cs typeface="B Mitra" pitchFamily="2" charset="-78"/>
              </a:rPr>
              <a:t>مثلا به جای این که بپرسید آیا شما اهل نماز خواندن هستید، بپرسید اگر همسر شما عقیده ای به نماز خواندن نداشته باشد، چه نظری دارید؟</a:t>
            </a:r>
            <a:endParaRPr lang="en-US" sz="1200" b="1" dirty="0">
              <a:solidFill>
                <a:schemeClr val="tx1"/>
              </a:solidFill>
              <a:latin typeface="Arial" pitchFamily="34" charset="0"/>
              <a:cs typeface="Arial" pitchFamily="34" charset="0"/>
            </a:endParaRPr>
          </a:p>
        </p:txBody>
      </p:sp>
      <p:sp>
        <p:nvSpPr>
          <p:cNvPr id="2" name="32-Point Star 1"/>
          <p:cNvSpPr/>
          <p:nvPr/>
        </p:nvSpPr>
        <p:spPr>
          <a:xfrm>
            <a:off x="2133600" y="345440"/>
            <a:ext cx="5181600" cy="2133600"/>
          </a:xfrm>
          <a:prstGeom prst="star32">
            <a:avLst/>
          </a:prstGeom>
        </p:spPr>
        <p:style>
          <a:lnRef idx="1">
            <a:schemeClr val="accent5"/>
          </a:lnRef>
          <a:fillRef idx="2">
            <a:schemeClr val="accent5"/>
          </a:fillRef>
          <a:effectRef idx="1">
            <a:schemeClr val="accent5"/>
          </a:effectRef>
          <a:fontRef idx="minor">
            <a:schemeClr val="dk1"/>
          </a:fontRef>
        </p:style>
        <p:txBody>
          <a:bodyPr rtlCol="1" anchor="ctr"/>
          <a:lstStyle/>
          <a:p>
            <a:pPr algn="r" rtl="1"/>
            <a:endParaRPr lang="fa-IR" sz="3200" dirty="0">
              <a:solidFill>
                <a:schemeClr val="tx1"/>
              </a:solidFill>
              <a:cs typeface="B Homa" pitchFamily="2" charset="-78"/>
            </a:endParaRPr>
          </a:p>
          <a:p>
            <a:pPr algn="r" rtl="1"/>
            <a:r>
              <a:rPr lang="fa-IR" sz="2400" dirty="0" smtClean="0">
                <a:solidFill>
                  <a:schemeClr val="tx1"/>
                </a:solidFill>
                <a:cs typeface="B Homa" pitchFamily="2" charset="-78"/>
              </a:rPr>
              <a:t>13. </a:t>
            </a:r>
            <a:r>
              <a:rPr lang="fa-IR" sz="2800" dirty="0">
                <a:solidFill>
                  <a:schemeClr val="tx1"/>
                </a:solidFill>
                <a:cs typeface="B Homa" pitchFamily="2" charset="-78"/>
              </a:rPr>
              <a:t>طرح کردن سوالات معکوس</a:t>
            </a:r>
          </a:p>
        </p:txBody>
      </p:sp>
      <p:sp>
        <p:nvSpPr>
          <p:cNvPr id="7" name="Rectangle 6"/>
          <p:cNvSpPr/>
          <p:nvPr/>
        </p:nvSpPr>
        <p:spPr>
          <a:xfrm rot="16200000">
            <a:off x="6263640" y="3265738"/>
            <a:ext cx="4724400" cy="1088524"/>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rtl="1" fontAlgn="base">
              <a:spcBef>
                <a:spcPct val="0"/>
              </a:spcBef>
              <a:spcAft>
                <a:spcPct val="0"/>
              </a:spcAft>
            </a:pPr>
            <a:r>
              <a:rPr lang="fa-IR" sz="4400" dirty="0" smtClean="0">
                <a:solidFill>
                  <a:schemeClr val="tx1"/>
                </a:solidFill>
                <a:latin typeface="Arial" pitchFamily="34" charset="0"/>
                <a:cs typeface="B Homa" pitchFamily="2" charset="-78"/>
              </a:rPr>
              <a:t>سوالات در گفتگوی مستقیم</a:t>
            </a:r>
            <a:endParaRPr lang="fa-IR" sz="4400" dirty="0">
              <a:solidFill>
                <a:schemeClr val="tx1"/>
              </a:solidFill>
              <a:latin typeface="Arial" pitchFamily="34" charset="0"/>
              <a:cs typeface="B Homa" pitchFamily="2" charset="-78"/>
            </a:endParaRPr>
          </a:p>
        </p:txBody>
      </p:sp>
      <p:pic>
        <p:nvPicPr>
          <p:cNvPr id="9" name="Picture 8" descr="C:\Users\satari\Desktop\انديشه 1 عكسها\png\uzdfghrl.png"/>
          <p:cNvPicPr>
            <a:picLocks noChangeAspect="1" noChangeArrowheads="1"/>
          </p:cNvPicPr>
          <p:nvPr/>
        </p:nvPicPr>
        <p:blipFill>
          <a:blip r:embed="rId4"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Tree>
    <p:extLst>
      <p:ext uri="{BB962C8B-B14F-4D97-AF65-F5344CB8AC3E}">
        <p14:creationId xmlns:p14="http://schemas.microsoft.com/office/powerpoint/2010/main" val="1161174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47825" y="304800"/>
            <a:ext cx="561975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p>
            <a:r>
              <a:rPr lang="fa-IR" sz="3600" dirty="0" smtClean="0">
                <a:cs typeface="B Homa" pitchFamily="2" charset="-78"/>
              </a:rPr>
              <a:t>مهارتهاي انتخاب همسر شايسته</a:t>
            </a:r>
            <a:endParaRPr lang="en-US" sz="4000" dirty="0">
              <a:cs typeface="B Homa" pitchFamily="2" charset="-78"/>
            </a:endParaRPr>
          </a:p>
        </p:txBody>
      </p:sp>
      <p:pic>
        <p:nvPicPr>
          <p:cNvPr id="5" name="Picture 2" descr="G:\ghiasvand\Nahad\Ghiasvand\ax\اسلیمی\bote1.png"/>
          <p:cNvPicPr>
            <a:picLocks noChangeAspect="1" noChangeArrowheads="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flipH="1">
            <a:off x="7258263" y="304800"/>
            <a:ext cx="1024463" cy="1219200"/>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p:nvPr/>
        </p:nvGrpSpPr>
        <p:grpSpPr>
          <a:xfrm>
            <a:off x="5410200" y="2606039"/>
            <a:ext cx="2214037" cy="1609759"/>
            <a:chOff x="5134352" y="448490"/>
            <a:chExt cx="1732356" cy="1732356"/>
          </a:xfrm>
          <a:scene3d>
            <a:camera prst="orthographicFront"/>
            <a:lightRig rig="threePt" dir="t"/>
          </a:scene3d>
        </p:grpSpPr>
        <p:sp>
          <p:nvSpPr>
            <p:cNvPr id="11" name="Oval 10"/>
            <p:cNvSpPr/>
            <p:nvPr/>
          </p:nvSpPr>
          <p:spPr>
            <a:xfrm>
              <a:off x="5134352" y="448490"/>
              <a:ext cx="1732356" cy="1732356"/>
            </a:xfrm>
            <a:prstGeom prst="ellipse">
              <a:avLst/>
            </a:prstGeom>
          </p:spPr>
          <p:style>
            <a:lnRef idx="1">
              <a:schemeClr val="accent6"/>
            </a:lnRef>
            <a:fillRef idx="3">
              <a:schemeClr val="accent6"/>
            </a:fillRef>
            <a:effectRef idx="2">
              <a:schemeClr val="accent6"/>
            </a:effectRef>
            <a:fontRef idx="minor">
              <a:schemeClr val="lt1"/>
            </a:fontRef>
          </p:style>
        </p:sp>
        <p:sp>
          <p:nvSpPr>
            <p:cNvPr id="12" name="Oval 4"/>
            <p:cNvSpPr/>
            <p:nvPr/>
          </p:nvSpPr>
          <p:spPr>
            <a:xfrm>
              <a:off x="5388050" y="702188"/>
              <a:ext cx="1224960" cy="122496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30480" tIns="30480" rIns="30480" bIns="30480" numCol="1" spcCol="1270" anchor="ctr" anchorCtr="0">
              <a:noAutofit/>
            </a:bodyPr>
            <a:lstStyle/>
            <a:p>
              <a:pPr lvl="0" algn="r" defTabSz="1066800" rtl="1">
                <a:lnSpc>
                  <a:spcPct val="90000"/>
                </a:lnSpc>
                <a:spcBef>
                  <a:spcPct val="0"/>
                </a:spcBef>
                <a:spcAft>
                  <a:spcPct val="35000"/>
                </a:spcAft>
              </a:pPr>
              <a:endParaRPr lang="en-US" sz="2400" kern="1200" dirty="0" smtClean="0"/>
            </a:p>
          </p:txBody>
        </p:sp>
      </p:grpSp>
      <p:sp>
        <p:nvSpPr>
          <p:cNvPr id="14" name="Rectangle 13"/>
          <p:cNvSpPr/>
          <p:nvPr/>
        </p:nvSpPr>
        <p:spPr>
          <a:xfrm>
            <a:off x="5638801" y="2590800"/>
            <a:ext cx="2252136" cy="923330"/>
          </a:xfrm>
          <a:prstGeom prst="rect">
            <a:avLst/>
          </a:prstGeom>
        </p:spPr>
        <p:txBody>
          <a:bodyPr wrap="square">
            <a:spAutoFit/>
          </a:bodyPr>
          <a:lstStyle/>
          <a:p>
            <a:pPr algn="ctr"/>
            <a:endParaRPr lang="fa-IR" b="1" dirty="0" smtClean="0"/>
          </a:p>
          <a:p>
            <a:pPr algn="ctr"/>
            <a:endParaRPr lang="fa-IR" b="1" dirty="0"/>
          </a:p>
          <a:p>
            <a:pPr algn="ctr"/>
            <a:r>
              <a:rPr lang="fa-IR" dirty="0" smtClean="0">
                <a:cs typeface="B Homa" pitchFamily="2" charset="-78"/>
              </a:rPr>
              <a:t>خودآگاهي </a:t>
            </a:r>
            <a:r>
              <a:rPr lang="fa-IR" dirty="0">
                <a:cs typeface="B Homa" pitchFamily="2" charset="-78"/>
              </a:rPr>
              <a:t>و خودشناسي</a:t>
            </a:r>
          </a:p>
        </p:txBody>
      </p:sp>
      <p:cxnSp>
        <p:nvCxnSpPr>
          <p:cNvPr id="16" name="Straight Arrow Connector 15"/>
          <p:cNvCxnSpPr>
            <a:stCxn id="4" idx="2"/>
          </p:cNvCxnSpPr>
          <p:nvPr/>
        </p:nvCxnSpPr>
        <p:spPr>
          <a:xfrm>
            <a:off x="4457700" y="1371600"/>
            <a:ext cx="1648019" cy="125551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8" name="Straight Arrow Connector 17"/>
          <p:cNvCxnSpPr/>
          <p:nvPr/>
        </p:nvCxnSpPr>
        <p:spPr>
          <a:xfrm flipH="1">
            <a:off x="2826633" y="1350525"/>
            <a:ext cx="1661547" cy="124027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nvGrpSpPr>
          <p:cNvPr id="22" name="Group 21"/>
          <p:cNvGrpSpPr/>
          <p:nvPr/>
        </p:nvGrpSpPr>
        <p:grpSpPr>
          <a:xfrm>
            <a:off x="1361434" y="2590799"/>
            <a:ext cx="2214037" cy="1752755"/>
            <a:chOff x="5134352" y="702188"/>
            <a:chExt cx="1732356" cy="1478658"/>
          </a:xfrm>
          <a:scene3d>
            <a:camera prst="orthographicFront"/>
            <a:lightRig rig="threePt" dir="t"/>
          </a:scene3d>
        </p:grpSpPr>
        <p:sp>
          <p:nvSpPr>
            <p:cNvPr id="23" name="Oval 22"/>
            <p:cNvSpPr/>
            <p:nvPr/>
          </p:nvSpPr>
          <p:spPr>
            <a:xfrm>
              <a:off x="5134352" y="702189"/>
              <a:ext cx="1732356" cy="1478657"/>
            </a:xfrm>
            <a:prstGeom prst="ellipse">
              <a:avLst/>
            </a:prstGeom>
          </p:spPr>
          <p:style>
            <a:lnRef idx="1">
              <a:schemeClr val="accent3"/>
            </a:lnRef>
            <a:fillRef idx="3">
              <a:schemeClr val="accent3"/>
            </a:fillRef>
            <a:effectRef idx="2">
              <a:schemeClr val="accent3"/>
            </a:effectRef>
            <a:fontRef idx="minor">
              <a:schemeClr val="lt1"/>
            </a:fontRef>
          </p:style>
        </p:sp>
        <p:sp>
          <p:nvSpPr>
            <p:cNvPr id="24" name="Oval 4"/>
            <p:cNvSpPr/>
            <p:nvPr/>
          </p:nvSpPr>
          <p:spPr>
            <a:xfrm>
              <a:off x="5388050" y="702188"/>
              <a:ext cx="1224960" cy="122496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30480" tIns="30480" rIns="30480" bIns="30480" numCol="1" spcCol="1270" anchor="ctr" anchorCtr="0">
              <a:noAutofit/>
            </a:bodyPr>
            <a:lstStyle/>
            <a:p>
              <a:pPr lvl="0" algn="r" defTabSz="1066800" rtl="1">
                <a:lnSpc>
                  <a:spcPct val="90000"/>
                </a:lnSpc>
                <a:spcBef>
                  <a:spcPct val="0"/>
                </a:spcBef>
                <a:spcAft>
                  <a:spcPct val="35000"/>
                </a:spcAft>
              </a:pPr>
              <a:endParaRPr lang="en-US" sz="2400" kern="1200" dirty="0" smtClean="0"/>
            </a:p>
          </p:txBody>
        </p:sp>
      </p:grpSp>
      <p:sp>
        <p:nvSpPr>
          <p:cNvPr id="21" name="Rectangle 20"/>
          <p:cNvSpPr/>
          <p:nvPr/>
        </p:nvSpPr>
        <p:spPr>
          <a:xfrm>
            <a:off x="1685673" y="3244334"/>
            <a:ext cx="1743327" cy="707886"/>
          </a:xfrm>
          <a:prstGeom prst="rect">
            <a:avLst/>
          </a:prstGeom>
        </p:spPr>
        <p:txBody>
          <a:bodyPr wrap="square">
            <a:spAutoFit/>
          </a:bodyPr>
          <a:lstStyle/>
          <a:p>
            <a:pPr algn="ctr"/>
            <a:r>
              <a:rPr lang="fa-IR" sz="2000" b="1" dirty="0">
                <a:cs typeface="B Homa" pitchFamily="2" charset="-78"/>
              </a:rPr>
              <a:t>شناخت فرد مناسب</a:t>
            </a:r>
            <a:r>
              <a:rPr lang="fa-IR" dirty="0">
                <a:cs typeface="B Homa" pitchFamily="2" charset="-78"/>
              </a:rPr>
              <a:t> </a:t>
            </a:r>
          </a:p>
        </p:txBody>
      </p:sp>
    </p:spTree>
    <p:extLst>
      <p:ext uri="{BB962C8B-B14F-4D97-AF65-F5344CB8AC3E}">
        <p14:creationId xmlns:p14="http://schemas.microsoft.com/office/powerpoint/2010/main" val="264297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p:cNvGraphicFramePr/>
          <p:nvPr>
            <p:extLst>
              <p:ext uri="{D42A27DB-BD31-4B8C-83A1-F6EECF244321}">
                <p14:modId xmlns:p14="http://schemas.microsoft.com/office/powerpoint/2010/main" val="2533986240"/>
              </p:ext>
            </p:extLst>
          </p:nvPr>
        </p:nvGraphicFramePr>
        <p:xfrm>
          <a:off x="152400" y="381000"/>
          <a:ext cx="8534400" cy="6248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65220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360"/>
                                          </p:val>
                                        </p:tav>
                                        <p:tav tm="100000">
                                          <p:val>
                                            <p:fltVal val="0"/>
                                          </p:val>
                                        </p:tav>
                                      </p:tavLst>
                                    </p:anim>
                                    <p:animEffect transition="in" filter="fade">
                                      <p:cBhvr>
                                        <p:cTn id="1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p:cNvGraphicFramePr/>
          <p:nvPr>
            <p:extLst>
              <p:ext uri="{D42A27DB-BD31-4B8C-83A1-F6EECF244321}">
                <p14:modId xmlns:p14="http://schemas.microsoft.com/office/powerpoint/2010/main" val="1702296209"/>
              </p:ext>
            </p:extLst>
          </p:nvPr>
        </p:nvGraphicFramePr>
        <p:xfrm>
          <a:off x="152400" y="381000"/>
          <a:ext cx="8534400" cy="6248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47076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360"/>
                                          </p:val>
                                        </p:tav>
                                        <p:tav tm="100000">
                                          <p:val>
                                            <p:fltVal val="0"/>
                                          </p:val>
                                        </p:tav>
                                      </p:tavLst>
                                    </p:anim>
                                    <p:animEffect transition="in" filter="fade">
                                      <p:cBhvr>
                                        <p:cTn id="1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8" name="Horizontal Scroll 7"/>
          <p:cNvSpPr/>
          <p:nvPr/>
        </p:nvSpPr>
        <p:spPr>
          <a:xfrm>
            <a:off x="-76200" y="2362200"/>
            <a:ext cx="8077200" cy="3657600"/>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r" rtl="1"/>
            <a:r>
              <a:rPr lang="fa-IR" sz="2400" dirty="0" smtClean="0">
                <a:cs typeface="B Nazanin" pitchFamily="2" charset="-78"/>
              </a:rPr>
              <a:t>ما </a:t>
            </a:r>
            <a:r>
              <a:rPr lang="fa-IR" sz="2400" dirty="0">
                <a:cs typeface="B Nazanin" pitchFamily="2" charset="-78"/>
              </a:rPr>
              <a:t>نمی پرسیم آیا شما مسئولیت پذیرید یا نه ، ما سئوالات دقیقی را نسبت به زندگی قبلی فرد طرح می کنیم که در صددیم که آیا فرد مسئولیت پذیر بوده است یا نه؟مثلا:شما در چه تاریخی سرباز شدید، کی به سربازی رفتید؟ آیا غیبت هم داشتید؟آیا در انجام کارها در خانواده با پدر و مادرتان مشاجراتی داشتید، آیا آنها کارهایی را به زور از شما می خواستند؟رفتار </a:t>
            </a:r>
            <a:r>
              <a:rPr lang="fa-IR" sz="2400" dirty="0"/>
              <a:t>همکارنتان با شما چگونه است؟ </a:t>
            </a:r>
          </a:p>
        </p:txBody>
      </p:sp>
      <p:sp>
        <p:nvSpPr>
          <p:cNvPr id="2" name="32-Point Star 1"/>
          <p:cNvSpPr/>
          <p:nvPr/>
        </p:nvSpPr>
        <p:spPr>
          <a:xfrm>
            <a:off x="2362200" y="381000"/>
            <a:ext cx="4572000" cy="2133600"/>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sz="2400" dirty="0" smtClean="0">
                <a:solidFill>
                  <a:schemeClr val="tx1"/>
                </a:solidFill>
                <a:cs typeface="B Homa" pitchFamily="2" charset="-78"/>
              </a:rPr>
              <a:t>1.</a:t>
            </a:r>
            <a:r>
              <a:rPr lang="fa-IR" sz="2400" dirty="0">
                <a:solidFill>
                  <a:schemeClr val="tx1"/>
                </a:solidFill>
                <a:cs typeface="B Homa" pitchFamily="2" charset="-78"/>
              </a:rPr>
              <a:t> مسئولیت پذیری </a:t>
            </a:r>
          </a:p>
          <a:p>
            <a:pPr algn="ctr"/>
            <a:endParaRPr lang="fa-IR" dirty="0"/>
          </a:p>
        </p:txBody>
      </p:sp>
      <p:sp>
        <p:nvSpPr>
          <p:cNvPr id="7" name="Rectangle 6"/>
          <p:cNvSpPr/>
          <p:nvPr/>
        </p:nvSpPr>
        <p:spPr>
          <a:xfrm rot="16200000">
            <a:off x="6263640" y="3265738"/>
            <a:ext cx="4724400" cy="1088524"/>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rtl="1" fontAlgn="base">
              <a:spcBef>
                <a:spcPct val="0"/>
              </a:spcBef>
              <a:spcAft>
                <a:spcPct val="0"/>
              </a:spcAft>
            </a:pPr>
            <a:r>
              <a:rPr lang="fa-IR" sz="4400" dirty="0" smtClean="0">
                <a:solidFill>
                  <a:schemeClr val="tx1"/>
                </a:solidFill>
                <a:latin typeface="Arial" pitchFamily="34" charset="0"/>
                <a:cs typeface="B Homa" pitchFamily="2" charset="-78"/>
              </a:rPr>
              <a:t>سوالات در گفتگوی مستقیم</a:t>
            </a:r>
            <a:endParaRPr lang="fa-IR" sz="4400" dirty="0">
              <a:solidFill>
                <a:schemeClr val="tx1"/>
              </a:solidFill>
              <a:latin typeface="Arial" pitchFamily="34" charset="0"/>
              <a:cs typeface="B Homa"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Tree>
    <p:extLst>
      <p:ext uri="{BB962C8B-B14F-4D97-AF65-F5344CB8AC3E}">
        <p14:creationId xmlns:p14="http://schemas.microsoft.com/office/powerpoint/2010/main" val="3833007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8" name="Horizontal Scroll 7"/>
          <p:cNvSpPr/>
          <p:nvPr/>
        </p:nvSpPr>
        <p:spPr>
          <a:xfrm>
            <a:off x="-76200" y="2362200"/>
            <a:ext cx="8077200" cy="36576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lvl="0" algn="r" rtl="1" eaLnBrk="0" fontAlgn="base" hangingPunct="0">
              <a:spcBef>
                <a:spcPct val="0"/>
              </a:spcBef>
              <a:spcAft>
                <a:spcPct val="0"/>
              </a:spcAft>
            </a:pPr>
            <a:r>
              <a:rPr lang="fa-IR" sz="2400" dirty="0" smtClean="0">
                <a:latin typeface="Calibri" pitchFamily="34" charset="0"/>
                <a:ea typeface="Calibri" pitchFamily="34" charset="0"/>
                <a:cs typeface="B Nazanin" pitchFamily="2" charset="-78"/>
              </a:rPr>
              <a:t>با </a:t>
            </a:r>
            <a:r>
              <a:rPr lang="fa-IR" sz="2400" dirty="0">
                <a:latin typeface="Calibri" pitchFamily="34" charset="0"/>
                <a:ea typeface="Calibri" pitchFamily="34" charset="0"/>
                <a:cs typeface="B Nazanin" pitchFamily="2" charset="-78"/>
              </a:rPr>
              <a:t>سئوالاتی متوجه شوید که آیا او شغل عوض کرده است؟ رشته تحصیلی خود را جابجا کرده؟ آیا با دوستان هر چند وقت یکبار قطع رابطه می کند؟ </a:t>
            </a:r>
            <a:endParaRPr lang="en-US" sz="2400" dirty="0">
              <a:latin typeface="Arial" pitchFamily="34" charset="0"/>
              <a:cs typeface="B Nazanin" pitchFamily="2" charset="-78"/>
            </a:endParaRPr>
          </a:p>
        </p:txBody>
      </p:sp>
      <p:sp>
        <p:nvSpPr>
          <p:cNvPr id="2" name="32-Point Star 1"/>
          <p:cNvSpPr/>
          <p:nvPr/>
        </p:nvSpPr>
        <p:spPr>
          <a:xfrm>
            <a:off x="2362200" y="381000"/>
            <a:ext cx="4572000" cy="2133600"/>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lvl="0" algn="r" rtl="1" fontAlgn="base">
              <a:spcBef>
                <a:spcPct val="0"/>
              </a:spcBef>
              <a:spcAft>
                <a:spcPct val="0"/>
              </a:spcAft>
            </a:pPr>
            <a:r>
              <a:rPr lang="fa-IR" sz="3200" dirty="0" smtClean="0">
                <a:solidFill>
                  <a:schemeClr val="tx1"/>
                </a:solidFill>
                <a:cs typeface="B Homa" pitchFamily="2" charset="-78"/>
              </a:rPr>
              <a:t>2.</a:t>
            </a:r>
            <a:r>
              <a:rPr lang="fa-IR" sz="3200" dirty="0">
                <a:solidFill>
                  <a:schemeClr val="tx1"/>
                </a:solidFill>
                <a:latin typeface="Calibri" pitchFamily="34" charset="0"/>
                <a:ea typeface="Calibri" pitchFamily="34" charset="0"/>
                <a:cs typeface="B Nazanin" pitchFamily="2" charset="-78"/>
              </a:rPr>
              <a:t> </a:t>
            </a:r>
            <a:r>
              <a:rPr lang="fa-IR" sz="3200" dirty="0" smtClean="0">
                <a:solidFill>
                  <a:schemeClr val="tx1"/>
                </a:solidFill>
                <a:latin typeface="Calibri" pitchFamily="34" charset="0"/>
                <a:ea typeface="Calibri" pitchFamily="34" charset="0"/>
                <a:cs typeface="B Nazanin" pitchFamily="2" charset="-78"/>
              </a:rPr>
              <a:t>ثبات فکری</a:t>
            </a:r>
            <a:endParaRPr lang="fa-IR" sz="3200" dirty="0" smtClean="0">
              <a:solidFill>
                <a:schemeClr val="tx1"/>
              </a:solidFill>
              <a:cs typeface="B Homa" pitchFamily="2" charset="-78"/>
            </a:endParaRPr>
          </a:p>
          <a:p>
            <a:pPr algn="ctr"/>
            <a:endParaRPr lang="fa-IR" dirty="0"/>
          </a:p>
        </p:txBody>
      </p:sp>
      <p:sp>
        <p:nvSpPr>
          <p:cNvPr id="7" name="Rectangle 6"/>
          <p:cNvSpPr/>
          <p:nvPr/>
        </p:nvSpPr>
        <p:spPr>
          <a:xfrm rot="16200000">
            <a:off x="6263640" y="3265738"/>
            <a:ext cx="4724400" cy="1088524"/>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rtl="1" fontAlgn="base">
              <a:spcBef>
                <a:spcPct val="0"/>
              </a:spcBef>
              <a:spcAft>
                <a:spcPct val="0"/>
              </a:spcAft>
            </a:pPr>
            <a:r>
              <a:rPr lang="fa-IR" sz="4400" dirty="0" smtClean="0">
                <a:solidFill>
                  <a:schemeClr val="tx1"/>
                </a:solidFill>
                <a:latin typeface="Arial" pitchFamily="34" charset="0"/>
                <a:cs typeface="B Homa" pitchFamily="2" charset="-78"/>
              </a:rPr>
              <a:t>سوالات در گفتگوی مستقیم</a:t>
            </a:r>
            <a:endParaRPr lang="fa-IR" sz="4400" dirty="0">
              <a:solidFill>
                <a:schemeClr val="tx1"/>
              </a:solidFill>
              <a:latin typeface="Arial" pitchFamily="34" charset="0"/>
              <a:cs typeface="B Homa"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Tree>
    <p:extLst>
      <p:ext uri="{BB962C8B-B14F-4D97-AF65-F5344CB8AC3E}">
        <p14:creationId xmlns:p14="http://schemas.microsoft.com/office/powerpoint/2010/main" val="3488330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8" name="Horizontal Scroll 7"/>
          <p:cNvSpPr/>
          <p:nvPr/>
        </p:nvSpPr>
        <p:spPr>
          <a:xfrm>
            <a:off x="-76200" y="2362200"/>
            <a:ext cx="8077200" cy="3657600"/>
          </a:xfrm>
          <a:prstGeom prst="horizontalScroll">
            <a:avLst/>
          </a:prstGeom>
        </p:spPr>
        <p:style>
          <a:lnRef idx="3">
            <a:schemeClr val="lt1"/>
          </a:lnRef>
          <a:fillRef idx="1">
            <a:schemeClr val="accent3"/>
          </a:fillRef>
          <a:effectRef idx="1">
            <a:schemeClr val="accent3"/>
          </a:effectRef>
          <a:fontRef idx="minor">
            <a:schemeClr val="lt1"/>
          </a:fontRef>
        </p:style>
        <p:txBody>
          <a:bodyPr rtlCol="0" anchor="ctr"/>
          <a:lstStyle/>
          <a:p>
            <a:pPr lvl="0" algn="r" rtl="1" eaLnBrk="0" fontAlgn="base" hangingPunct="0">
              <a:spcBef>
                <a:spcPct val="0"/>
              </a:spcBef>
              <a:spcAft>
                <a:spcPct val="0"/>
              </a:spcAft>
            </a:pPr>
            <a:r>
              <a:rPr lang="fa-IR" sz="2400" dirty="0">
                <a:latin typeface="Calibri" pitchFamily="34" charset="0"/>
                <a:ea typeface="Calibri" pitchFamily="34" charset="0"/>
                <a:cs typeface="B Nazanin" pitchFamily="2" charset="-78"/>
              </a:rPr>
              <a:t>ما باید با طرح سئوالاتی متوجه بشویم این فرد تا چه میزان خاصیت لاستیکی و کششی </a:t>
            </a:r>
            <a:r>
              <a:rPr lang="fa-IR" sz="2400" dirty="0" smtClean="0">
                <a:latin typeface="Calibri" pitchFamily="34" charset="0"/>
                <a:ea typeface="Calibri" pitchFamily="34" charset="0"/>
                <a:cs typeface="B Nazanin" pitchFamily="2" charset="-78"/>
              </a:rPr>
              <a:t>دارد </a:t>
            </a:r>
            <a:r>
              <a:rPr lang="fa-IR" sz="2400" dirty="0">
                <a:latin typeface="Calibri" pitchFamily="34" charset="0"/>
                <a:ea typeface="Calibri" pitchFamily="34" charset="0"/>
                <a:cs typeface="B Nazanin" pitchFamily="2" charset="-78"/>
              </a:rPr>
              <a:t>و حاضر به انعطاف و تغییر در نظراتش هست</a:t>
            </a:r>
            <a:endParaRPr lang="en-US" sz="2400" dirty="0">
              <a:cs typeface="B Nazanin" pitchFamily="2" charset="-78"/>
            </a:endParaRPr>
          </a:p>
        </p:txBody>
      </p:sp>
      <p:sp>
        <p:nvSpPr>
          <p:cNvPr id="2" name="32-Point Star 1"/>
          <p:cNvSpPr/>
          <p:nvPr/>
        </p:nvSpPr>
        <p:spPr>
          <a:xfrm>
            <a:off x="2362200" y="381000"/>
            <a:ext cx="4572000" cy="2133600"/>
          </a:xfrm>
          <a:prstGeom prst="star32">
            <a:avLst/>
          </a:prstGeom>
        </p:spPr>
        <p:style>
          <a:lnRef idx="1">
            <a:schemeClr val="accent1"/>
          </a:lnRef>
          <a:fillRef idx="2">
            <a:schemeClr val="accent1"/>
          </a:fillRef>
          <a:effectRef idx="1">
            <a:schemeClr val="accent1"/>
          </a:effectRef>
          <a:fontRef idx="minor">
            <a:schemeClr val="dk1"/>
          </a:fontRef>
        </p:style>
        <p:txBody>
          <a:bodyPr rtlCol="1" anchor="ctr"/>
          <a:lstStyle/>
          <a:p>
            <a:pPr algn="r" rtl="1" fontAlgn="base">
              <a:spcBef>
                <a:spcPct val="0"/>
              </a:spcBef>
              <a:spcAft>
                <a:spcPct val="0"/>
              </a:spcAft>
            </a:pPr>
            <a:r>
              <a:rPr lang="fa-IR" sz="3200" dirty="0" smtClean="0">
                <a:solidFill>
                  <a:schemeClr val="tx1"/>
                </a:solidFill>
                <a:cs typeface="B Homa" pitchFamily="2" charset="-78"/>
              </a:rPr>
              <a:t>3.</a:t>
            </a:r>
            <a:r>
              <a:rPr lang="fa-IR" sz="3200" dirty="0" smtClean="0">
                <a:solidFill>
                  <a:schemeClr val="tx1"/>
                </a:solidFill>
                <a:latin typeface="Calibri" pitchFamily="34" charset="0"/>
                <a:ea typeface="Calibri" pitchFamily="34" charset="0"/>
                <a:cs typeface="B Nazanin" pitchFamily="2" charset="-78"/>
              </a:rPr>
              <a:t> </a:t>
            </a:r>
            <a:r>
              <a:rPr lang="fa-IR" sz="3200" dirty="0">
                <a:solidFill>
                  <a:schemeClr val="tx1"/>
                </a:solidFill>
                <a:latin typeface="Calibri" pitchFamily="34" charset="0"/>
                <a:ea typeface="Calibri" pitchFamily="34" charset="0"/>
                <a:cs typeface="B Nazanin" pitchFamily="2" charset="-78"/>
              </a:rPr>
              <a:t>انعطاف پذیری</a:t>
            </a:r>
            <a:endParaRPr lang="en-US" sz="3200" dirty="0">
              <a:solidFill>
                <a:schemeClr val="tx1"/>
              </a:solidFill>
              <a:latin typeface="Arial" pitchFamily="34" charset="0"/>
              <a:cs typeface="B Nazanin" pitchFamily="2" charset="-78"/>
            </a:endParaRPr>
          </a:p>
          <a:p>
            <a:pPr lvl="0" algn="r" rtl="1" fontAlgn="base">
              <a:spcBef>
                <a:spcPct val="0"/>
              </a:spcBef>
              <a:spcAft>
                <a:spcPct val="0"/>
              </a:spcAft>
            </a:pPr>
            <a:endParaRPr lang="fa-IR" sz="3200" dirty="0" smtClean="0">
              <a:solidFill>
                <a:schemeClr val="tx1"/>
              </a:solidFill>
              <a:cs typeface="B Homa" pitchFamily="2" charset="-78"/>
            </a:endParaRPr>
          </a:p>
          <a:p>
            <a:pPr algn="ctr"/>
            <a:endParaRPr lang="fa-IR" dirty="0"/>
          </a:p>
        </p:txBody>
      </p:sp>
      <p:sp>
        <p:nvSpPr>
          <p:cNvPr id="7" name="Rectangle 6"/>
          <p:cNvSpPr/>
          <p:nvPr/>
        </p:nvSpPr>
        <p:spPr>
          <a:xfrm rot="16200000">
            <a:off x="6263640" y="3265738"/>
            <a:ext cx="4724400" cy="1088524"/>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rtl="1" fontAlgn="base">
              <a:spcBef>
                <a:spcPct val="0"/>
              </a:spcBef>
              <a:spcAft>
                <a:spcPct val="0"/>
              </a:spcAft>
            </a:pPr>
            <a:r>
              <a:rPr lang="fa-IR" sz="4400" dirty="0" smtClean="0">
                <a:solidFill>
                  <a:schemeClr val="tx1"/>
                </a:solidFill>
                <a:latin typeface="Arial" pitchFamily="34" charset="0"/>
                <a:cs typeface="B Homa" pitchFamily="2" charset="-78"/>
              </a:rPr>
              <a:t>سوالات در گفتگوی مستقیم</a:t>
            </a:r>
            <a:endParaRPr lang="fa-IR" sz="4400" dirty="0">
              <a:solidFill>
                <a:schemeClr val="tx1"/>
              </a:solidFill>
              <a:latin typeface="Arial" pitchFamily="34" charset="0"/>
              <a:cs typeface="B Homa"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Tree>
    <p:extLst>
      <p:ext uri="{BB962C8B-B14F-4D97-AF65-F5344CB8AC3E}">
        <p14:creationId xmlns:p14="http://schemas.microsoft.com/office/powerpoint/2010/main" val="1125705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8" name="Horizontal Scroll 7"/>
          <p:cNvSpPr/>
          <p:nvPr/>
        </p:nvSpPr>
        <p:spPr>
          <a:xfrm>
            <a:off x="-76200" y="2362200"/>
            <a:ext cx="8077200" cy="3657600"/>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r" rtl="1"/>
            <a:r>
              <a:rPr lang="fa-IR" sz="2400" b="1" dirty="0">
                <a:cs typeface="B Nazanin" pitchFamily="2" charset="-78"/>
              </a:rPr>
              <a:t>شما می توانید با مثال هایی کارهایی را که در خانواده هست را مطرح کنید و از طرف  بخواهید </a:t>
            </a:r>
            <a:r>
              <a:rPr lang="fa-IR" sz="2400" b="1" dirty="0" smtClean="0">
                <a:cs typeface="B Nazanin" pitchFamily="2" charset="-78"/>
              </a:rPr>
              <a:t>بگوید </a:t>
            </a:r>
            <a:r>
              <a:rPr lang="fa-IR" sz="2400" b="1" dirty="0">
                <a:cs typeface="B Nazanin" pitchFamily="2" charset="-78"/>
              </a:rPr>
              <a:t>چه کسی این کارها را باید انجام دهد. خرید، تصمیم گیری، کارهای منزل ، نگهداری بچه ، ادامه تحصیل،</a:t>
            </a:r>
          </a:p>
        </p:txBody>
      </p:sp>
      <p:sp>
        <p:nvSpPr>
          <p:cNvPr id="2" name="32-Point Star 1"/>
          <p:cNvSpPr/>
          <p:nvPr/>
        </p:nvSpPr>
        <p:spPr>
          <a:xfrm>
            <a:off x="2362200" y="381000"/>
            <a:ext cx="4572000" cy="2133600"/>
          </a:xfrm>
          <a:prstGeom prst="star32">
            <a:avLst/>
          </a:prstGeom>
        </p:spPr>
        <p:style>
          <a:lnRef idx="1">
            <a:schemeClr val="accent3"/>
          </a:lnRef>
          <a:fillRef idx="2">
            <a:schemeClr val="accent3"/>
          </a:fillRef>
          <a:effectRef idx="1">
            <a:schemeClr val="accent3"/>
          </a:effectRef>
          <a:fontRef idx="minor">
            <a:schemeClr val="dk1"/>
          </a:fontRef>
        </p:style>
        <p:txBody>
          <a:bodyPr rtlCol="1" anchor="ctr"/>
          <a:lstStyle/>
          <a:p>
            <a:pPr algn="r" rtl="1"/>
            <a:r>
              <a:rPr lang="fa-IR" sz="3200" dirty="0" smtClean="0">
                <a:solidFill>
                  <a:schemeClr val="tx1"/>
                </a:solidFill>
                <a:cs typeface="B Homa" pitchFamily="2" charset="-78"/>
              </a:rPr>
              <a:t> </a:t>
            </a:r>
          </a:p>
          <a:p>
            <a:pPr algn="r" rtl="1"/>
            <a:r>
              <a:rPr lang="fa-IR" sz="2000" b="1" dirty="0" smtClean="0">
                <a:solidFill>
                  <a:schemeClr val="tx1"/>
                </a:solidFill>
                <a:cs typeface="B Homa" pitchFamily="2" charset="-78"/>
              </a:rPr>
              <a:t>4.</a:t>
            </a:r>
            <a:r>
              <a:rPr lang="fa-IR" sz="2400" b="1" dirty="0" smtClean="0">
                <a:solidFill>
                  <a:schemeClr val="tx1"/>
                </a:solidFill>
                <a:cs typeface="B Nazanin" pitchFamily="2" charset="-78"/>
              </a:rPr>
              <a:t>تقسیم </a:t>
            </a:r>
            <a:r>
              <a:rPr lang="fa-IR" sz="2400" b="1" dirty="0">
                <a:solidFill>
                  <a:schemeClr val="tx1"/>
                </a:solidFill>
                <a:cs typeface="B Nazanin" pitchFamily="2" charset="-78"/>
              </a:rPr>
              <a:t>وظایف و نقش زن و مرد</a:t>
            </a:r>
          </a:p>
          <a:p>
            <a:pPr lvl="0" algn="r" rtl="1" fontAlgn="base">
              <a:spcBef>
                <a:spcPct val="0"/>
              </a:spcBef>
              <a:spcAft>
                <a:spcPct val="0"/>
              </a:spcAft>
            </a:pPr>
            <a:endParaRPr lang="fa-IR" sz="3200" dirty="0" smtClean="0">
              <a:solidFill>
                <a:schemeClr val="tx1"/>
              </a:solidFill>
              <a:cs typeface="B Homa" pitchFamily="2" charset="-78"/>
            </a:endParaRPr>
          </a:p>
          <a:p>
            <a:pPr algn="ctr"/>
            <a:endParaRPr lang="fa-IR" dirty="0"/>
          </a:p>
        </p:txBody>
      </p:sp>
      <p:sp>
        <p:nvSpPr>
          <p:cNvPr id="7" name="Rectangle 6"/>
          <p:cNvSpPr/>
          <p:nvPr/>
        </p:nvSpPr>
        <p:spPr>
          <a:xfrm rot="16200000">
            <a:off x="6263640" y="3265738"/>
            <a:ext cx="4724400" cy="1088524"/>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rtl="1" fontAlgn="base">
              <a:spcBef>
                <a:spcPct val="0"/>
              </a:spcBef>
              <a:spcAft>
                <a:spcPct val="0"/>
              </a:spcAft>
            </a:pPr>
            <a:r>
              <a:rPr lang="fa-IR" sz="4400" dirty="0" smtClean="0">
                <a:solidFill>
                  <a:schemeClr val="tx1"/>
                </a:solidFill>
                <a:latin typeface="Arial" pitchFamily="34" charset="0"/>
                <a:cs typeface="B Homa" pitchFamily="2" charset="-78"/>
              </a:rPr>
              <a:t>سوالات در گفتگوی مستقیم</a:t>
            </a:r>
            <a:endParaRPr lang="fa-IR" sz="4400" dirty="0">
              <a:solidFill>
                <a:schemeClr val="tx1"/>
              </a:solidFill>
              <a:latin typeface="Arial" pitchFamily="34" charset="0"/>
              <a:cs typeface="B Homa"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Tree>
    <p:extLst>
      <p:ext uri="{BB962C8B-B14F-4D97-AF65-F5344CB8AC3E}">
        <p14:creationId xmlns:p14="http://schemas.microsoft.com/office/powerpoint/2010/main" val="1723736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8" name="Horizontal Scroll 7"/>
          <p:cNvSpPr/>
          <p:nvPr/>
        </p:nvSpPr>
        <p:spPr>
          <a:xfrm>
            <a:off x="-76200" y="2362200"/>
            <a:ext cx="8077200" cy="3657600"/>
          </a:xfrm>
          <a:prstGeom prst="horizontalScroll">
            <a:avLst/>
          </a:prstGeom>
        </p:spPr>
        <p:style>
          <a:lnRef idx="1">
            <a:schemeClr val="accent4"/>
          </a:lnRef>
          <a:fillRef idx="3">
            <a:schemeClr val="accent4"/>
          </a:fillRef>
          <a:effectRef idx="2">
            <a:schemeClr val="accent4"/>
          </a:effectRef>
          <a:fontRef idx="minor">
            <a:schemeClr val="lt1"/>
          </a:fontRef>
        </p:style>
        <p:txBody>
          <a:bodyPr rtlCol="0" anchor="ctr"/>
          <a:lstStyle/>
          <a:p>
            <a:pPr algn="r" rtl="1"/>
            <a:r>
              <a:rPr lang="fa-IR" sz="2400" b="1" dirty="0">
                <a:cs typeface="B Nazanin" pitchFamily="2" charset="-78"/>
              </a:rPr>
              <a:t>میزان خرجی که برای جشن </a:t>
            </a:r>
            <a:r>
              <a:rPr lang="fa-IR" sz="2400" b="1" dirty="0" smtClean="0">
                <a:cs typeface="B Nazanin" pitchFamily="2" charset="-78"/>
              </a:rPr>
              <a:t>عروسی </a:t>
            </a:r>
            <a:r>
              <a:rPr lang="fa-IR" sz="2400" b="1" dirty="0">
                <a:cs typeface="B Nazanin" pitchFamily="2" charset="-78"/>
              </a:rPr>
              <a:t>در نظر دارید و نوع تالار آن را مشخص کنید؟ محل مسکونی چگونه است ، کجاست؟ مشترک هست؟ </a:t>
            </a:r>
          </a:p>
          <a:p>
            <a:pPr algn="r" rtl="1"/>
            <a:r>
              <a:rPr lang="fa-IR" sz="2400" b="1" dirty="0">
                <a:cs typeface="B Nazanin" pitchFamily="2" charset="-78"/>
              </a:rPr>
              <a:t>شخصی هست؟ اجاره ای هست؟ موقعیت جغرافیایی آن؟درآمدهای زن و مرد چگونه در خانواده هزینه می شود؟ </a:t>
            </a:r>
          </a:p>
        </p:txBody>
      </p:sp>
      <p:sp>
        <p:nvSpPr>
          <p:cNvPr id="2" name="32-Point Star 1"/>
          <p:cNvSpPr/>
          <p:nvPr/>
        </p:nvSpPr>
        <p:spPr>
          <a:xfrm>
            <a:off x="2362200" y="381000"/>
            <a:ext cx="4572000" cy="2133600"/>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r" rtl="1"/>
            <a:endParaRPr lang="fa-IR" sz="3200" dirty="0">
              <a:solidFill>
                <a:schemeClr val="tx1"/>
              </a:solidFill>
              <a:cs typeface="B Homa" pitchFamily="2" charset="-78"/>
            </a:endParaRPr>
          </a:p>
          <a:p>
            <a:pPr algn="r" rtl="1"/>
            <a:r>
              <a:rPr lang="fa-IR" sz="3200" dirty="0" smtClean="0">
                <a:solidFill>
                  <a:schemeClr val="tx1"/>
                </a:solidFill>
                <a:cs typeface="B Homa" pitchFamily="2" charset="-78"/>
              </a:rPr>
              <a:t>5</a:t>
            </a:r>
            <a:r>
              <a:rPr lang="fa-IR" sz="2400" dirty="0" smtClean="0">
                <a:solidFill>
                  <a:schemeClr val="tx1"/>
                </a:solidFill>
                <a:cs typeface="B Homa" pitchFamily="2" charset="-78"/>
              </a:rPr>
              <a:t>.</a:t>
            </a:r>
            <a:r>
              <a:rPr lang="fa-IR" b="1" dirty="0" smtClean="0">
                <a:solidFill>
                  <a:schemeClr val="tx1"/>
                </a:solidFill>
                <a:cs typeface="B Nazanin" pitchFamily="2" charset="-78"/>
              </a:rPr>
              <a:t> </a:t>
            </a:r>
            <a:r>
              <a:rPr lang="fa-IR" b="1" dirty="0">
                <a:solidFill>
                  <a:schemeClr val="tx1"/>
                </a:solidFill>
                <a:cs typeface="B Nazanin" pitchFamily="2" charset="-78"/>
              </a:rPr>
              <a:t>مسائل اقتصادی خانواده</a:t>
            </a:r>
          </a:p>
          <a:p>
            <a:pPr algn="r" rtl="1"/>
            <a:r>
              <a:rPr lang="fa-IR" sz="2400" b="1" dirty="0" smtClean="0">
                <a:solidFill>
                  <a:schemeClr val="tx1"/>
                </a:solidFill>
                <a:cs typeface="B Nazanin" pitchFamily="2" charset="-78"/>
              </a:rPr>
              <a:t>  </a:t>
            </a:r>
          </a:p>
          <a:p>
            <a:pPr lvl="0" algn="r" rtl="1" fontAlgn="base">
              <a:spcBef>
                <a:spcPct val="0"/>
              </a:spcBef>
              <a:spcAft>
                <a:spcPct val="0"/>
              </a:spcAft>
            </a:pPr>
            <a:endParaRPr lang="fa-IR" sz="3200" dirty="0" smtClean="0">
              <a:solidFill>
                <a:schemeClr val="tx1"/>
              </a:solidFill>
              <a:cs typeface="B Homa" pitchFamily="2" charset="-78"/>
            </a:endParaRPr>
          </a:p>
          <a:p>
            <a:pPr algn="ctr"/>
            <a:endParaRPr lang="fa-IR" dirty="0"/>
          </a:p>
        </p:txBody>
      </p:sp>
      <p:sp>
        <p:nvSpPr>
          <p:cNvPr id="7" name="Rectangle 6"/>
          <p:cNvSpPr/>
          <p:nvPr/>
        </p:nvSpPr>
        <p:spPr>
          <a:xfrm rot="16200000">
            <a:off x="6263640" y="3265738"/>
            <a:ext cx="4724400" cy="1088524"/>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rtl="1" fontAlgn="base">
              <a:spcBef>
                <a:spcPct val="0"/>
              </a:spcBef>
              <a:spcAft>
                <a:spcPct val="0"/>
              </a:spcAft>
            </a:pPr>
            <a:r>
              <a:rPr lang="fa-IR" sz="4400" dirty="0" smtClean="0">
                <a:solidFill>
                  <a:schemeClr val="tx1"/>
                </a:solidFill>
                <a:latin typeface="Arial" pitchFamily="34" charset="0"/>
                <a:cs typeface="B Homa" pitchFamily="2" charset="-78"/>
              </a:rPr>
              <a:t>سوالات در گفتگوی مستقیم</a:t>
            </a:r>
            <a:endParaRPr lang="fa-IR" sz="4400" dirty="0">
              <a:solidFill>
                <a:schemeClr val="tx1"/>
              </a:solidFill>
              <a:latin typeface="Arial" pitchFamily="34" charset="0"/>
              <a:cs typeface="B Homa"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Tree>
    <p:extLst>
      <p:ext uri="{BB962C8B-B14F-4D97-AF65-F5344CB8AC3E}">
        <p14:creationId xmlns:p14="http://schemas.microsoft.com/office/powerpoint/2010/main" val="2732626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907</TotalTime>
  <Words>949</Words>
  <Application>Microsoft Office PowerPoint</Application>
  <PresentationFormat>On-screen Show (4:3)</PresentationFormat>
  <Paragraphs>135</Paragraphs>
  <Slides>18</Slides>
  <Notes>11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SOBHANI</cp:lastModifiedBy>
  <cp:revision>127</cp:revision>
  <dcterms:created xsi:type="dcterms:W3CDTF">2015-11-01T07:00:08Z</dcterms:created>
  <dcterms:modified xsi:type="dcterms:W3CDTF">2019-07-17T06:41:30Z</dcterms:modified>
</cp:coreProperties>
</file>