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8" r:id="rId13"/>
    <p:sldId id="270" r:id="rId14"/>
    <p:sldId id="272" r:id="rId15"/>
    <p:sldId id="274" r:id="rId16"/>
    <p:sldId id="276" r:id="rId17"/>
    <p:sldId id="278" r:id="rId18"/>
    <p:sldId id="279" r:id="rId19"/>
    <p:sldId id="281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9DCFF"/>
    <a:srgbClr val="C9A6E4"/>
    <a:srgbClr val="FFDC6D"/>
    <a:srgbClr val="008000"/>
    <a:srgbClr val="FF9B9B"/>
    <a:srgbClr val="00FFCC"/>
    <a:srgbClr val="C9E7A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1" autoAdjust="0"/>
  </p:normalViewPr>
  <p:slideViewPr>
    <p:cSldViewPr>
      <p:cViewPr>
        <p:scale>
          <a:sx n="94" d="100"/>
          <a:sy n="94" d="100"/>
        </p:scale>
        <p:origin x="-128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B8A0D-ACF0-4EEE-A912-7A6B32DFC33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FAA5D50-7292-4C70-B31E-C6F214843CE6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48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cs typeface="2  Lotus" panose="00000400000000000000" pitchFamily="2" charset="-78"/>
            </a:rPr>
            <a:t>محبت و عشق واقعى</a:t>
          </a:r>
          <a:endParaRPr lang="fa-IR" sz="4800" b="1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bg1"/>
            </a:solidFill>
            <a:cs typeface="2  Lotus" panose="00000400000000000000" pitchFamily="2" charset="-78"/>
          </a:endParaRPr>
        </a:p>
      </dgm:t>
    </dgm:pt>
    <dgm:pt modelId="{9949156F-531A-426F-8CF0-E6A90E9C799F}" type="parTrans" cxnId="{F4609560-3437-40C6-9557-0A7BA3997F16}">
      <dgm:prSet/>
      <dgm:spPr/>
      <dgm:t>
        <a:bodyPr/>
        <a:lstStyle/>
        <a:p>
          <a:pPr rtl="1"/>
          <a:endParaRPr lang="fa-IR"/>
        </a:p>
      </dgm:t>
    </dgm:pt>
    <dgm:pt modelId="{8EC8825E-3A21-45C0-ABFF-ABCE3F625F93}" type="sibTrans" cxnId="{F4609560-3437-40C6-9557-0A7BA3997F16}">
      <dgm:prSet/>
      <dgm:spPr/>
      <dgm:t>
        <a:bodyPr/>
        <a:lstStyle/>
        <a:p>
          <a:pPr rtl="1"/>
          <a:endParaRPr lang="fa-IR"/>
        </a:p>
      </dgm:t>
    </dgm:pt>
    <dgm:pt modelId="{39F77B17-0702-4705-BEDF-6C07F65A26D4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rtl="1"/>
          <a:r>
            <a:rPr lang="fa-IR" sz="48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cs typeface="2  Lotus" panose="00000400000000000000" pitchFamily="2" charset="-78"/>
            </a:rPr>
            <a:t>احساس نياز عاطفى</a:t>
          </a:r>
          <a:endParaRPr lang="fa-IR" sz="4800" b="1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bg1"/>
            </a:solidFill>
            <a:cs typeface="2  Lotus" panose="00000400000000000000" pitchFamily="2" charset="-78"/>
          </a:endParaRPr>
        </a:p>
      </dgm:t>
    </dgm:pt>
    <dgm:pt modelId="{F293114D-2315-44D3-8401-39226B91E809}" type="parTrans" cxnId="{0AEC4250-57A7-48FA-ABE3-28F664D078A5}">
      <dgm:prSet/>
      <dgm:spPr/>
      <dgm:t>
        <a:bodyPr/>
        <a:lstStyle/>
        <a:p>
          <a:pPr rtl="1"/>
          <a:endParaRPr lang="fa-IR"/>
        </a:p>
      </dgm:t>
    </dgm:pt>
    <dgm:pt modelId="{270794C1-F45F-494A-9D3E-3D31B5BEBCBA}" type="sibTrans" cxnId="{0AEC4250-57A7-48FA-ABE3-28F664D078A5}">
      <dgm:prSet/>
      <dgm:spPr/>
      <dgm:t>
        <a:bodyPr/>
        <a:lstStyle/>
        <a:p>
          <a:pPr rtl="1"/>
          <a:endParaRPr lang="fa-IR"/>
        </a:p>
      </dgm:t>
    </dgm:pt>
    <dgm:pt modelId="{3B1F5B4A-973F-48FD-B174-402A617EB2D1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pPr rtl="1"/>
          <a:r>
            <a:rPr lang="fa-IR" sz="48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cs typeface="2  Lotus" panose="00000400000000000000" pitchFamily="2" charset="-78"/>
            </a:rPr>
            <a:t>نياز جنسى</a:t>
          </a:r>
        </a:p>
      </dgm:t>
    </dgm:pt>
    <dgm:pt modelId="{BEC9A3CB-E0D4-470C-A393-02E026B77082}" type="parTrans" cxnId="{ED64C4F4-2A7D-40DA-BC7C-659B739EB3CF}">
      <dgm:prSet/>
      <dgm:spPr/>
      <dgm:t>
        <a:bodyPr/>
        <a:lstStyle/>
        <a:p>
          <a:pPr rtl="1"/>
          <a:endParaRPr lang="fa-IR"/>
        </a:p>
      </dgm:t>
    </dgm:pt>
    <dgm:pt modelId="{2AA7E4C3-287B-493C-9026-369E789CA750}" type="sibTrans" cxnId="{ED64C4F4-2A7D-40DA-BC7C-659B739EB3CF}">
      <dgm:prSet/>
      <dgm:spPr/>
      <dgm:t>
        <a:bodyPr/>
        <a:lstStyle/>
        <a:p>
          <a:pPr rtl="1"/>
          <a:endParaRPr lang="fa-IR"/>
        </a:p>
      </dgm:t>
    </dgm:pt>
    <dgm:pt modelId="{4E5EB73A-57EF-45CA-AFEE-A409704D757C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fa-IR" sz="48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cs typeface="2  Lotus" panose="00000400000000000000" pitchFamily="2" charset="-78"/>
            </a:rPr>
            <a:t>داشتن فرزند</a:t>
          </a:r>
        </a:p>
      </dgm:t>
    </dgm:pt>
    <dgm:pt modelId="{7A2134E4-D5A7-4626-8968-2831C731397F}" type="parTrans" cxnId="{8F637C6E-996E-4778-9787-6BF570BAAC2F}">
      <dgm:prSet/>
      <dgm:spPr/>
      <dgm:t>
        <a:bodyPr/>
        <a:lstStyle/>
        <a:p>
          <a:pPr rtl="1"/>
          <a:endParaRPr lang="fa-IR"/>
        </a:p>
      </dgm:t>
    </dgm:pt>
    <dgm:pt modelId="{FADA87F2-C623-4DF5-8A05-D91E0A9A2756}" type="sibTrans" cxnId="{8F637C6E-996E-4778-9787-6BF570BAAC2F}">
      <dgm:prSet/>
      <dgm:spPr/>
      <dgm:t>
        <a:bodyPr/>
        <a:lstStyle/>
        <a:p>
          <a:pPr rtl="1"/>
          <a:endParaRPr lang="fa-IR"/>
        </a:p>
      </dgm:t>
    </dgm:pt>
    <dgm:pt modelId="{0F43CA0D-E6A1-4B14-AAC5-91E85FD0D9C8}" type="pres">
      <dgm:prSet presAssocID="{61AB8A0D-ACF0-4EEE-A912-7A6B32DFC332}" presName="Name0" presStyleCnt="0">
        <dgm:presLayoutVars>
          <dgm:chMax val="7"/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98C1FD-2051-4264-8F2F-06CD6B39D545}" type="pres">
      <dgm:prSet presAssocID="{9FAA5D50-7292-4C70-B31E-C6F214843CE6}" presName="circle1" presStyleLbl="node1" presStyleIdx="0" presStyleCnt="4"/>
      <dgm:spPr>
        <a:solidFill>
          <a:srgbClr val="C9A6E4"/>
        </a:solidFill>
      </dgm:spPr>
    </dgm:pt>
    <dgm:pt modelId="{743E12B1-00F4-45F2-A09C-AE0D1FB04852}" type="pres">
      <dgm:prSet presAssocID="{9FAA5D50-7292-4C70-B31E-C6F214843CE6}" presName="space" presStyleCnt="0"/>
      <dgm:spPr/>
    </dgm:pt>
    <dgm:pt modelId="{0E05E843-400D-4019-BB90-5516BC9EE1B1}" type="pres">
      <dgm:prSet presAssocID="{9FAA5D50-7292-4C70-B31E-C6F214843CE6}" presName="rect1" presStyleLbl="alignAcc1" presStyleIdx="0" presStyleCnt="4"/>
      <dgm:spPr/>
      <dgm:t>
        <a:bodyPr/>
        <a:lstStyle/>
        <a:p>
          <a:pPr rtl="1"/>
          <a:endParaRPr lang="fa-IR"/>
        </a:p>
      </dgm:t>
    </dgm:pt>
    <dgm:pt modelId="{C8D326A1-835B-4479-9F7C-491E1C6BE9F3}" type="pres">
      <dgm:prSet presAssocID="{39F77B17-0702-4705-BEDF-6C07F65A26D4}" presName="vertSpace2" presStyleLbl="node1" presStyleIdx="0" presStyleCnt="4"/>
      <dgm:spPr/>
    </dgm:pt>
    <dgm:pt modelId="{5A1E33B6-0E74-4337-9149-B9E591DAF499}" type="pres">
      <dgm:prSet presAssocID="{39F77B17-0702-4705-BEDF-6C07F65A26D4}" presName="circle2" presStyleLbl="node1" presStyleIdx="1" presStyleCnt="4"/>
      <dgm:spPr>
        <a:solidFill>
          <a:srgbClr val="C9E7A7"/>
        </a:solidFill>
      </dgm:spPr>
    </dgm:pt>
    <dgm:pt modelId="{631DE3E0-9FC3-4919-8399-154693D8ACE9}" type="pres">
      <dgm:prSet presAssocID="{39F77B17-0702-4705-BEDF-6C07F65A26D4}" presName="rect2" presStyleLbl="alignAcc1" presStyleIdx="1" presStyleCnt="4"/>
      <dgm:spPr/>
      <dgm:t>
        <a:bodyPr/>
        <a:lstStyle/>
        <a:p>
          <a:pPr rtl="1"/>
          <a:endParaRPr lang="fa-IR"/>
        </a:p>
      </dgm:t>
    </dgm:pt>
    <dgm:pt modelId="{209293FE-407A-44A3-A006-5EF76E03B302}" type="pres">
      <dgm:prSet presAssocID="{3B1F5B4A-973F-48FD-B174-402A617EB2D1}" presName="vertSpace3" presStyleLbl="node1" presStyleIdx="1" presStyleCnt="4"/>
      <dgm:spPr/>
    </dgm:pt>
    <dgm:pt modelId="{D69FDD46-8435-4EEC-B384-2EFA5A69893F}" type="pres">
      <dgm:prSet presAssocID="{3B1F5B4A-973F-48FD-B174-402A617EB2D1}" presName="circle3" presStyleLbl="node1" presStyleIdx="2" presStyleCnt="4"/>
      <dgm:spPr>
        <a:solidFill>
          <a:srgbClr val="79DCFF"/>
        </a:solidFill>
      </dgm:spPr>
    </dgm:pt>
    <dgm:pt modelId="{8AF1FEBE-5E83-437B-8964-52EC06BEA883}" type="pres">
      <dgm:prSet presAssocID="{3B1F5B4A-973F-48FD-B174-402A617EB2D1}" presName="rect3" presStyleLbl="alignAcc1" presStyleIdx="2" presStyleCnt="4"/>
      <dgm:spPr/>
      <dgm:t>
        <a:bodyPr/>
        <a:lstStyle/>
        <a:p>
          <a:pPr rtl="1"/>
          <a:endParaRPr lang="fa-IR"/>
        </a:p>
      </dgm:t>
    </dgm:pt>
    <dgm:pt modelId="{38C140BB-86E2-4F2A-83BF-7FE10D4BDEFC}" type="pres">
      <dgm:prSet presAssocID="{4E5EB73A-57EF-45CA-AFEE-A409704D757C}" presName="vertSpace4" presStyleLbl="node1" presStyleIdx="2" presStyleCnt="4"/>
      <dgm:spPr/>
    </dgm:pt>
    <dgm:pt modelId="{60F21221-4157-4B71-94DE-29EF75B13D06}" type="pres">
      <dgm:prSet presAssocID="{4E5EB73A-57EF-45CA-AFEE-A409704D757C}" presName="circle4" presStyleLbl="node1" presStyleIdx="3" presStyleCnt="4"/>
      <dgm:spPr>
        <a:solidFill>
          <a:srgbClr val="FFDC6D"/>
        </a:solidFill>
      </dgm:spPr>
    </dgm:pt>
    <dgm:pt modelId="{C5173987-6D0C-42B0-90B0-1221FE264086}" type="pres">
      <dgm:prSet presAssocID="{4E5EB73A-57EF-45CA-AFEE-A409704D757C}" presName="rect4" presStyleLbl="alignAcc1" presStyleIdx="3" presStyleCnt="4"/>
      <dgm:spPr/>
      <dgm:t>
        <a:bodyPr/>
        <a:lstStyle/>
        <a:p>
          <a:pPr rtl="1"/>
          <a:endParaRPr lang="fa-IR"/>
        </a:p>
      </dgm:t>
    </dgm:pt>
    <dgm:pt modelId="{3D2516A0-9E81-41B8-9929-49C82D2CBCE8}" type="pres">
      <dgm:prSet presAssocID="{9FAA5D50-7292-4C70-B31E-C6F214843CE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94496-410C-4082-A9E7-198FB8471F67}" type="pres">
      <dgm:prSet presAssocID="{39F77B17-0702-4705-BEDF-6C07F65A26D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D67A9-4C7B-498B-BEB7-2CB2CFA3EA81}" type="pres">
      <dgm:prSet presAssocID="{3B1F5B4A-973F-48FD-B174-402A617EB2D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5F3C6-F4BB-42D4-BBF0-256F3A53D459}" type="pres">
      <dgm:prSet presAssocID="{4E5EB73A-57EF-45CA-AFEE-A409704D757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2185FC2-38D5-4AE8-908C-ADF70B0FC7AE}" type="presOf" srcId="{61AB8A0D-ACF0-4EEE-A912-7A6B32DFC332}" destId="{0F43CA0D-E6A1-4B14-AAC5-91E85FD0D9C8}" srcOrd="0" destOrd="0" presId="urn:microsoft.com/office/officeart/2005/8/layout/target3"/>
    <dgm:cxn modelId="{8A600535-70B8-43ED-927B-C21260F21378}" type="presOf" srcId="{3B1F5B4A-973F-48FD-B174-402A617EB2D1}" destId="{126D67A9-4C7B-498B-BEB7-2CB2CFA3EA81}" srcOrd="1" destOrd="0" presId="urn:microsoft.com/office/officeart/2005/8/layout/target3"/>
    <dgm:cxn modelId="{0570C784-B1F2-4FF5-9156-1C0543512FE7}" type="presOf" srcId="{4E5EB73A-57EF-45CA-AFEE-A409704D757C}" destId="{C5173987-6D0C-42B0-90B0-1221FE264086}" srcOrd="0" destOrd="0" presId="urn:microsoft.com/office/officeart/2005/8/layout/target3"/>
    <dgm:cxn modelId="{8F637C6E-996E-4778-9787-6BF570BAAC2F}" srcId="{61AB8A0D-ACF0-4EEE-A912-7A6B32DFC332}" destId="{4E5EB73A-57EF-45CA-AFEE-A409704D757C}" srcOrd="3" destOrd="0" parTransId="{7A2134E4-D5A7-4626-8968-2831C731397F}" sibTransId="{FADA87F2-C623-4DF5-8A05-D91E0A9A2756}"/>
    <dgm:cxn modelId="{6B88B2D8-0259-4923-A4EA-36059DDB63FA}" type="presOf" srcId="{9FAA5D50-7292-4C70-B31E-C6F214843CE6}" destId="{3D2516A0-9E81-41B8-9929-49C82D2CBCE8}" srcOrd="1" destOrd="0" presId="urn:microsoft.com/office/officeart/2005/8/layout/target3"/>
    <dgm:cxn modelId="{05D5E12F-8122-4A13-A10F-CDE9A6274950}" type="presOf" srcId="{39F77B17-0702-4705-BEDF-6C07F65A26D4}" destId="{47794496-410C-4082-A9E7-198FB8471F67}" srcOrd="1" destOrd="0" presId="urn:microsoft.com/office/officeart/2005/8/layout/target3"/>
    <dgm:cxn modelId="{79CE9B2F-29C7-4A22-A427-343E3C4EE46B}" type="presOf" srcId="{4E5EB73A-57EF-45CA-AFEE-A409704D757C}" destId="{15C5F3C6-F4BB-42D4-BBF0-256F3A53D459}" srcOrd="1" destOrd="0" presId="urn:microsoft.com/office/officeart/2005/8/layout/target3"/>
    <dgm:cxn modelId="{AB19937F-C2CD-4840-81BF-B3172F3FE50E}" type="presOf" srcId="{39F77B17-0702-4705-BEDF-6C07F65A26D4}" destId="{631DE3E0-9FC3-4919-8399-154693D8ACE9}" srcOrd="0" destOrd="0" presId="urn:microsoft.com/office/officeart/2005/8/layout/target3"/>
    <dgm:cxn modelId="{ED64C4F4-2A7D-40DA-BC7C-659B739EB3CF}" srcId="{61AB8A0D-ACF0-4EEE-A912-7A6B32DFC332}" destId="{3B1F5B4A-973F-48FD-B174-402A617EB2D1}" srcOrd="2" destOrd="0" parTransId="{BEC9A3CB-E0D4-470C-A393-02E026B77082}" sibTransId="{2AA7E4C3-287B-493C-9026-369E789CA750}"/>
    <dgm:cxn modelId="{B6FF82D5-207E-4C15-BE04-B0F0A3D183E1}" type="presOf" srcId="{3B1F5B4A-973F-48FD-B174-402A617EB2D1}" destId="{8AF1FEBE-5E83-437B-8964-52EC06BEA883}" srcOrd="0" destOrd="0" presId="urn:microsoft.com/office/officeart/2005/8/layout/target3"/>
    <dgm:cxn modelId="{F4609560-3437-40C6-9557-0A7BA3997F16}" srcId="{61AB8A0D-ACF0-4EEE-A912-7A6B32DFC332}" destId="{9FAA5D50-7292-4C70-B31E-C6F214843CE6}" srcOrd="0" destOrd="0" parTransId="{9949156F-531A-426F-8CF0-E6A90E9C799F}" sibTransId="{8EC8825E-3A21-45C0-ABFF-ABCE3F625F93}"/>
    <dgm:cxn modelId="{3E0A7552-5CFD-4F4C-9FBA-6803168FE871}" type="presOf" srcId="{9FAA5D50-7292-4C70-B31E-C6F214843CE6}" destId="{0E05E843-400D-4019-BB90-5516BC9EE1B1}" srcOrd="0" destOrd="0" presId="urn:microsoft.com/office/officeart/2005/8/layout/target3"/>
    <dgm:cxn modelId="{0AEC4250-57A7-48FA-ABE3-28F664D078A5}" srcId="{61AB8A0D-ACF0-4EEE-A912-7A6B32DFC332}" destId="{39F77B17-0702-4705-BEDF-6C07F65A26D4}" srcOrd="1" destOrd="0" parTransId="{F293114D-2315-44D3-8401-39226B91E809}" sibTransId="{270794C1-F45F-494A-9D3E-3D31B5BEBCBA}"/>
    <dgm:cxn modelId="{DC2592C2-1836-4453-A69A-AF8EF5223961}" type="presParOf" srcId="{0F43CA0D-E6A1-4B14-AAC5-91E85FD0D9C8}" destId="{6898C1FD-2051-4264-8F2F-06CD6B39D545}" srcOrd="0" destOrd="0" presId="urn:microsoft.com/office/officeart/2005/8/layout/target3"/>
    <dgm:cxn modelId="{2DD3A620-5ED2-417E-8690-E4B88B4F2FB7}" type="presParOf" srcId="{0F43CA0D-E6A1-4B14-AAC5-91E85FD0D9C8}" destId="{743E12B1-00F4-45F2-A09C-AE0D1FB04852}" srcOrd="1" destOrd="0" presId="urn:microsoft.com/office/officeart/2005/8/layout/target3"/>
    <dgm:cxn modelId="{A2169AB9-CB90-4CD2-9034-6072D3CF4A0D}" type="presParOf" srcId="{0F43CA0D-E6A1-4B14-AAC5-91E85FD0D9C8}" destId="{0E05E843-400D-4019-BB90-5516BC9EE1B1}" srcOrd="2" destOrd="0" presId="urn:microsoft.com/office/officeart/2005/8/layout/target3"/>
    <dgm:cxn modelId="{98E06867-1535-4948-9AB1-04341C03B98B}" type="presParOf" srcId="{0F43CA0D-E6A1-4B14-AAC5-91E85FD0D9C8}" destId="{C8D326A1-835B-4479-9F7C-491E1C6BE9F3}" srcOrd="3" destOrd="0" presId="urn:microsoft.com/office/officeart/2005/8/layout/target3"/>
    <dgm:cxn modelId="{976D470C-603B-46E2-9460-B0BF0594A988}" type="presParOf" srcId="{0F43CA0D-E6A1-4B14-AAC5-91E85FD0D9C8}" destId="{5A1E33B6-0E74-4337-9149-B9E591DAF499}" srcOrd="4" destOrd="0" presId="urn:microsoft.com/office/officeart/2005/8/layout/target3"/>
    <dgm:cxn modelId="{E9B03655-EF24-4BBA-A6CB-D3EDBC9007CC}" type="presParOf" srcId="{0F43CA0D-E6A1-4B14-AAC5-91E85FD0D9C8}" destId="{631DE3E0-9FC3-4919-8399-154693D8ACE9}" srcOrd="5" destOrd="0" presId="urn:microsoft.com/office/officeart/2005/8/layout/target3"/>
    <dgm:cxn modelId="{349E4D5A-31BB-459A-8536-D7D18257CC89}" type="presParOf" srcId="{0F43CA0D-E6A1-4B14-AAC5-91E85FD0D9C8}" destId="{209293FE-407A-44A3-A006-5EF76E03B302}" srcOrd="6" destOrd="0" presId="urn:microsoft.com/office/officeart/2005/8/layout/target3"/>
    <dgm:cxn modelId="{A21490C5-FC82-4951-A643-D3297A65FE7C}" type="presParOf" srcId="{0F43CA0D-E6A1-4B14-AAC5-91E85FD0D9C8}" destId="{D69FDD46-8435-4EEC-B384-2EFA5A69893F}" srcOrd="7" destOrd="0" presId="urn:microsoft.com/office/officeart/2005/8/layout/target3"/>
    <dgm:cxn modelId="{C8929860-AB3F-45C6-AFCC-6ABB21FDC5A3}" type="presParOf" srcId="{0F43CA0D-E6A1-4B14-AAC5-91E85FD0D9C8}" destId="{8AF1FEBE-5E83-437B-8964-52EC06BEA883}" srcOrd="8" destOrd="0" presId="urn:microsoft.com/office/officeart/2005/8/layout/target3"/>
    <dgm:cxn modelId="{68894769-F873-451A-9293-EAB74457AB50}" type="presParOf" srcId="{0F43CA0D-E6A1-4B14-AAC5-91E85FD0D9C8}" destId="{38C140BB-86E2-4F2A-83BF-7FE10D4BDEFC}" srcOrd="9" destOrd="0" presId="urn:microsoft.com/office/officeart/2005/8/layout/target3"/>
    <dgm:cxn modelId="{D5E497F6-51E7-4F5D-AF20-1E15E0D9D259}" type="presParOf" srcId="{0F43CA0D-E6A1-4B14-AAC5-91E85FD0D9C8}" destId="{60F21221-4157-4B71-94DE-29EF75B13D06}" srcOrd="10" destOrd="0" presId="urn:microsoft.com/office/officeart/2005/8/layout/target3"/>
    <dgm:cxn modelId="{0A4A6C75-41A2-4863-AB08-072327F575C4}" type="presParOf" srcId="{0F43CA0D-E6A1-4B14-AAC5-91E85FD0D9C8}" destId="{C5173987-6D0C-42B0-90B0-1221FE264086}" srcOrd="11" destOrd="0" presId="urn:microsoft.com/office/officeart/2005/8/layout/target3"/>
    <dgm:cxn modelId="{92BE5102-BB35-43E9-8F2B-93A464E78D08}" type="presParOf" srcId="{0F43CA0D-E6A1-4B14-AAC5-91E85FD0D9C8}" destId="{3D2516A0-9E81-41B8-9929-49C82D2CBCE8}" srcOrd="12" destOrd="0" presId="urn:microsoft.com/office/officeart/2005/8/layout/target3"/>
    <dgm:cxn modelId="{9E0D032D-FF3E-4D52-9A8B-EC7DB862FA78}" type="presParOf" srcId="{0F43CA0D-E6A1-4B14-AAC5-91E85FD0D9C8}" destId="{47794496-410C-4082-A9E7-198FB8471F67}" srcOrd="13" destOrd="0" presId="urn:microsoft.com/office/officeart/2005/8/layout/target3"/>
    <dgm:cxn modelId="{C3F56B01-DC7D-4033-96EC-CC4A71716BE5}" type="presParOf" srcId="{0F43CA0D-E6A1-4B14-AAC5-91E85FD0D9C8}" destId="{126D67A9-4C7B-498B-BEB7-2CB2CFA3EA81}" srcOrd="14" destOrd="0" presId="urn:microsoft.com/office/officeart/2005/8/layout/target3"/>
    <dgm:cxn modelId="{F71B5A4A-F32E-4341-89D0-D3519AE9174F}" type="presParOf" srcId="{0F43CA0D-E6A1-4B14-AAC5-91E85FD0D9C8}" destId="{15C5F3C6-F4BB-42D4-BBF0-256F3A53D45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A0C25-30CD-4F57-8DC1-FD7A1D62575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7D31BD2-7B1D-4EA8-A117-472B4E35058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Zar" pitchFamily="2" charset="-78"/>
            </a:rPr>
            <a:t>تربیت</a:t>
          </a:r>
          <a:endParaRPr lang="fa-IR" sz="2000" b="1" dirty="0">
            <a:solidFill>
              <a:schemeClr val="tx1"/>
            </a:solidFill>
            <a:cs typeface="Zar" pitchFamily="2" charset="-78"/>
          </a:endParaRPr>
        </a:p>
      </dgm:t>
    </dgm:pt>
    <dgm:pt modelId="{F3C9E33B-5B30-4B71-8D89-6D17B0FB6E68}" type="parTrans" cxnId="{8787A969-D53F-4CB6-BCE1-0C5F9A174C59}">
      <dgm:prSet/>
      <dgm:spPr/>
      <dgm:t>
        <a:bodyPr/>
        <a:lstStyle/>
        <a:p>
          <a:pPr rtl="1"/>
          <a:endParaRPr lang="fa-IR"/>
        </a:p>
      </dgm:t>
    </dgm:pt>
    <dgm:pt modelId="{4951AB9E-9137-46C0-817F-A9E6241EFCC1}" type="sibTrans" cxnId="{8787A969-D53F-4CB6-BCE1-0C5F9A174C59}">
      <dgm:prSet/>
      <dgm:spPr/>
      <dgm:t>
        <a:bodyPr/>
        <a:lstStyle/>
        <a:p>
          <a:pPr rtl="1"/>
          <a:endParaRPr lang="fa-IR"/>
        </a:p>
      </dgm:t>
    </dgm:pt>
    <dgm:pt modelId="{55563447-24A8-49E2-AA86-7ED58C2FEE1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79DCFF"/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Zar" pitchFamily="2" charset="-78"/>
            </a:rPr>
            <a:t>انتخاب نام نیکو</a:t>
          </a:r>
        </a:p>
      </dgm:t>
    </dgm:pt>
    <dgm:pt modelId="{06F36634-9B1F-4071-82F2-8386AD236235}" type="parTrans" cxnId="{1ADF1969-8C23-4B4A-BF69-FEFAFC767811}">
      <dgm:prSet/>
      <dgm:spPr/>
      <dgm:t>
        <a:bodyPr/>
        <a:lstStyle/>
        <a:p>
          <a:pPr rtl="1"/>
          <a:endParaRPr lang="fa-IR"/>
        </a:p>
      </dgm:t>
    </dgm:pt>
    <dgm:pt modelId="{A31AFC60-3D90-47E8-A159-C9F18E073BB2}" type="sibTrans" cxnId="{1ADF1969-8C23-4B4A-BF69-FEFAFC767811}">
      <dgm:prSet/>
      <dgm:spPr/>
      <dgm:t>
        <a:bodyPr/>
        <a:lstStyle/>
        <a:p>
          <a:pPr rtl="1"/>
          <a:endParaRPr lang="fa-IR"/>
        </a:p>
      </dgm:t>
    </dgm:pt>
    <dgm:pt modelId="{09D53254-D148-496E-80D1-02D47470B2E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9A6E4"/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Zar" pitchFamily="2" charset="-78"/>
            </a:rPr>
            <a:t>تعلیم </a:t>
          </a:r>
        </a:p>
      </dgm:t>
    </dgm:pt>
    <dgm:pt modelId="{D97626B8-A3F4-4D13-8748-09C52D0CA685}" type="parTrans" cxnId="{73AC7128-FC72-4E6D-8209-928F73D45BFF}">
      <dgm:prSet/>
      <dgm:spPr/>
      <dgm:t>
        <a:bodyPr/>
        <a:lstStyle/>
        <a:p>
          <a:pPr rtl="1"/>
          <a:endParaRPr lang="fa-IR"/>
        </a:p>
      </dgm:t>
    </dgm:pt>
    <dgm:pt modelId="{EFFE4AA8-A7AB-4127-90A7-8E57DA516318}" type="sibTrans" cxnId="{73AC7128-FC72-4E6D-8209-928F73D45BFF}">
      <dgm:prSet/>
      <dgm:spPr/>
      <dgm:t>
        <a:bodyPr/>
        <a:lstStyle/>
        <a:p>
          <a:pPr rtl="1"/>
          <a:endParaRPr lang="fa-IR"/>
        </a:p>
      </dgm:t>
    </dgm:pt>
    <dgm:pt modelId="{74E52F5D-AE78-4326-834B-C6635729FAB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Zar" pitchFamily="2" charset="-78"/>
            </a:rPr>
            <a:t>دوستی با کودک</a:t>
          </a:r>
          <a:endParaRPr lang="fa-IR" sz="2000" b="1" dirty="0">
            <a:solidFill>
              <a:schemeClr val="tx1"/>
            </a:solidFill>
            <a:cs typeface="Zar" pitchFamily="2" charset="-78"/>
          </a:endParaRPr>
        </a:p>
      </dgm:t>
    </dgm:pt>
    <dgm:pt modelId="{D91DCBB4-2E09-4959-B124-6D7419CEB5D4}" type="parTrans" cxnId="{0E804ADB-51F9-40FB-9F7A-8893483D9148}">
      <dgm:prSet/>
      <dgm:spPr/>
      <dgm:t>
        <a:bodyPr/>
        <a:lstStyle/>
        <a:p>
          <a:pPr rtl="1"/>
          <a:endParaRPr lang="fa-IR"/>
        </a:p>
      </dgm:t>
    </dgm:pt>
    <dgm:pt modelId="{81E55038-13BB-4341-90B2-97245E2BDBCF}" type="sibTrans" cxnId="{0E804ADB-51F9-40FB-9F7A-8893483D9148}">
      <dgm:prSet/>
      <dgm:spPr/>
      <dgm:t>
        <a:bodyPr/>
        <a:lstStyle/>
        <a:p>
          <a:pPr rtl="1"/>
          <a:endParaRPr lang="fa-IR"/>
        </a:p>
      </dgm:t>
    </dgm:pt>
    <dgm:pt modelId="{CE7EB213-4316-443E-9338-DFFEF6AB171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FFCC"/>
        </a:solidFill>
      </dgm:spPr>
      <dgm:t>
        <a:bodyPr lIns="0" tIns="0" rIns="0" bIns="0"/>
        <a:lstStyle/>
        <a:p>
          <a:pPr rtl="1">
            <a:spcAft>
              <a:spcPts val="0"/>
            </a:spcAft>
          </a:pPr>
          <a:r>
            <a:rPr lang="fa-IR" sz="2000" b="1" dirty="0" smtClean="0">
              <a:solidFill>
                <a:schemeClr val="tx1"/>
              </a:solidFill>
              <a:cs typeface="Zar" pitchFamily="2" charset="-78"/>
            </a:rPr>
            <a:t>تامین محیط مناسب تربیتی</a:t>
          </a:r>
          <a:endParaRPr lang="fa-IR" sz="2000" b="1" dirty="0">
            <a:solidFill>
              <a:schemeClr val="tx1"/>
            </a:solidFill>
            <a:cs typeface="Zar" pitchFamily="2" charset="-78"/>
          </a:endParaRPr>
        </a:p>
      </dgm:t>
    </dgm:pt>
    <dgm:pt modelId="{1A0480D5-79B7-4CC0-A3EC-3F4F8EAC76EE}" type="sibTrans" cxnId="{5CA6DF34-3B7F-4E43-BDA8-621CA7F9BDF5}">
      <dgm:prSet/>
      <dgm:spPr/>
      <dgm:t>
        <a:bodyPr/>
        <a:lstStyle/>
        <a:p>
          <a:pPr rtl="1"/>
          <a:endParaRPr lang="fa-IR"/>
        </a:p>
      </dgm:t>
    </dgm:pt>
    <dgm:pt modelId="{DCDFA95F-FAE9-4628-94B8-E6160D8F270C}" type="parTrans" cxnId="{5CA6DF34-3B7F-4E43-BDA8-621CA7F9BDF5}">
      <dgm:prSet/>
      <dgm:spPr/>
      <dgm:t>
        <a:bodyPr/>
        <a:lstStyle/>
        <a:p>
          <a:pPr rtl="1"/>
          <a:endParaRPr lang="fa-IR"/>
        </a:p>
      </dgm:t>
    </dgm:pt>
    <dgm:pt modelId="{8A3B523B-B7D1-4AAF-A367-C3236002805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9B9B"/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Zar" pitchFamily="2" charset="-78"/>
            </a:rPr>
            <a:t>ازدواج</a:t>
          </a:r>
        </a:p>
      </dgm:t>
    </dgm:pt>
    <dgm:pt modelId="{92DC03BD-F9D0-4A5B-867F-CA106D33537E}" type="sibTrans" cxnId="{D9C2FE13-20A0-4ACB-97DC-7A7AB789CF8E}">
      <dgm:prSet/>
      <dgm:spPr/>
      <dgm:t>
        <a:bodyPr/>
        <a:lstStyle/>
        <a:p>
          <a:pPr rtl="1"/>
          <a:endParaRPr lang="fa-IR"/>
        </a:p>
      </dgm:t>
    </dgm:pt>
    <dgm:pt modelId="{4F6205C1-F715-432D-9BA0-742AC03F9DA1}" type="parTrans" cxnId="{D9C2FE13-20A0-4ACB-97DC-7A7AB789CF8E}">
      <dgm:prSet/>
      <dgm:spPr/>
      <dgm:t>
        <a:bodyPr/>
        <a:lstStyle/>
        <a:p>
          <a:pPr rtl="1"/>
          <a:endParaRPr lang="fa-IR"/>
        </a:p>
      </dgm:t>
    </dgm:pt>
    <dgm:pt modelId="{7AB9CDEB-4094-4AC5-819E-9FA879C76710}" type="pres">
      <dgm:prSet presAssocID="{812A0C25-30CD-4F57-8DC1-FD7A1D6257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86552-4D1B-4D55-9F8F-F057C16D18E2}" type="pres">
      <dgm:prSet presAssocID="{B7D31BD2-7B1D-4EA8-A117-472B4E350581}" presName="node" presStyleLbl="node1" presStyleIdx="0" presStyleCnt="6" custScaleX="108094" custScaleY="56162" custRadScaleRad="104466" custRadScaleInc="-715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93320F-4863-4F64-9016-65438B4538F7}" type="pres">
      <dgm:prSet presAssocID="{B7D31BD2-7B1D-4EA8-A117-472B4E350581}" presName="spNode" presStyleCnt="0"/>
      <dgm:spPr/>
    </dgm:pt>
    <dgm:pt modelId="{A3D2E9C1-2966-4162-B09B-9DC009E37940}" type="pres">
      <dgm:prSet presAssocID="{4951AB9E-9137-46C0-817F-A9E6241EFCC1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9833483-B411-4457-9A85-057F77A76F5D}" type="pres">
      <dgm:prSet presAssocID="{55563447-24A8-49E2-AA86-7ED58C2FEE12}" presName="node" presStyleLbl="node1" presStyleIdx="1" presStyleCnt="6" custScaleX="120787" custScaleY="53291" custRadScaleRad="155034" custRadScaleInc="53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5DF20-2FEF-4B7E-80D8-AC7AC05749AA}" type="pres">
      <dgm:prSet presAssocID="{55563447-24A8-49E2-AA86-7ED58C2FEE12}" presName="spNode" presStyleCnt="0"/>
      <dgm:spPr/>
    </dgm:pt>
    <dgm:pt modelId="{14519552-8F99-497D-91DD-3E55956DF980}" type="pres">
      <dgm:prSet presAssocID="{A31AFC60-3D90-47E8-A159-C9F18E073BB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301E522-2D85-4511-87AF-E0F444D60CBC}" type="pres">
      <dgm:prSet presAssocID="{09D53254-D148-496E-80D1-02D47470B2EB}" presName="node" presStyleLbl="node1" presStyleIdx="2" presStyleCnt="6" custScaleX="120787" custScaleY="53291" custRadScaleRad="154348" custRadScaleInc="-575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F2AD1F-8018-42CF-B520-1A5AE73FC831}" type="pres">
      <dgm:prSet presAssocID="{09D53254-D148-496E-80D1-02D47470B2EB}" presName="spNode" presStyleCnt="0"/>
      <dgm:spPr/>
    </dgm:pt>
    <dgm:pt modelId="{D7F5FAD8-101B-4D21-99E7-98E352382668}" type="pres">
      <dgm:prSet presAssocID="{EFFE4AA8-A7AB-4127-90A7-8E57DA51631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625DC48-4FA5-4B37-A591-643FB197A8AA}" type="pres">
      <dgm:prSet presAssocID="{8A3B523B-B7D1-4AAF-A367-C32360028053}" presName="node" presStyleLbl="node1" presStyleIdx="3" presStyleCnt="6" custScaleX="108094" custScaleY="56162" custRadScaleRad="110398" custRadScaleInc="-22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9C241B-80BA-4866-AC38-079A55968F2B}" type="pres">
      <dgm:prSet presAssocID="{8A3B523B-B7D1-4AAF-A367-C32360028053}" presName="spNode" presStyleCnt="0"/>
      <dgm:spPr/>
    </dgm:pt>
    <dgm:pt modelId="{A94064CC-C9CB-44F5-BD6B-CEB19A8BCDB8}" type="pres">
      <dgm:prSet presAssocID="{92DC03BD-F9D0-4A5B-867F-CA106D33537E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57E5BDC-689C-4628-BC4B-7CDA3623C440}" type="pres">
      <dgm:prSet presAssocID="{CE7EB213-4316-443E-9338-DFFEF6AB1711}" presName="node" presStyleLbl="node1" presStyleIdx="4" presStyleCnt="6" custScaleX="182389" custScaleY="59297" custRadScaleRad="169662" custRadScaleInc="6306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515D45-EAC3-49E4-A6C6-58E4AE6E0791}" type="pres">
      <dgm:prSet presAssocID="{CE7EB213-4316-443E-9338-DFFEF6AB1711}" presName="spNode" presStyleCnt="0"/>
      <dgm:spPr/>
    </dgm:pt>
    <dgm:pt modelId="{B7ED9E59-1EF1-4054-BCD7-C4FE1146E950}" type="pres">
      <dgm:prSet presAssocID="{1A0480D5-79B7-4CC0-A3EC-3F4F8EAC76EE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5B4CE04-02EF-4808-B8F2-77FF44B36C26}" type="pres">
      <dgm:prSet presAssocID="{74E52F5D-AE78-4326-834B-C6635729FAB5}" presName="node" presStyleLbl="node1" presStyleIdx="5" presStyleCnt="6" custScaleX="132623" custScaleY="53291" custRadScaleRad="155745" custRadScaleInc="-6008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AA4FA1-BD47-435E-A99F-3EB3ABB32D53}" type="pres">
      <dgm:prSet presAssocID="{74E52F5D-AE78-4326-834B-C6635729FAB5}" presName="spNode" presStyleCnt="0"/>
      <dgm:spPr/>
    </dgm:pt>
    <dgm:pt modelId="{352B72C4-A5DC-4784-BCA6-466D4FF6A62A}" type="pres">
      <dgm:prSet presAssocID="{81E55038-13BB-4341-90B2-97245E2BDBCF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8787A969-D53F-4CB6-BCE1-0C5F9A174C59}" srcId="{812A0C25-30CD-4F57-8DC1-FD7A1D625754}" destId="{B7D31BD2-7B1D-4EA8-A117-472B4E350581}" srcOrd="0" destOrd="0" parTransId="{F3C9E33B-5B30-4B71-8D89-6D17B0FB6E68}" sibTransId="{4951AB9E-9137-46C0-817F-A9E6241EFCC1}"/>
    <dgm:cxn modelId="{1A2F70F7-7102-4D9E-A7DD-613F047E0A7E}" type="presOf" srcId="{8A3B523B-B7D1-4AAF-A367-C32360028053}" destId="{1625DC48-4FA5-4B37-A591-643FB197A8AA}" srcOrd="0" destOrd="0" presId="urn:microsoft.com/office/officeart/2005/8/layout/cycle5"/>
    <dgm:cxn modelId="{621F79DB-D8F5-479F-B58C-4EFC0C53E9FD}" type="presOf" srcId="{74E52F5D-AE78-4326-834B-C6635729FAB5}" destId="{B5B4CE04-02EF-4808-B8F2-77FF44B36C26}" srcOrd="0" destOrd="0" presId="urn:microsoft.com/office/officeart/2005/8/layout/cycle5"/>
    <dgm:cxn modelId="{ED43880F-942C-4421-B3B4-209DB9781969}" type="presOf" srcId="{92DC03BD-F9D0-4A5B-867F-CA106D33537E}" destId="{A94064CC-C9CB-44F5-BD6B-CEB19A8BCDB8}" srcOrd="0" destOrd="0" presId="urn:microsoft.com/office/officeart/2005/8/layout/cycle5"/>
    <dgm:cxn modelId="{5CA6DF34-3B7F-4E43-BDA8-621CA7F9BDF5}" srcId="{812A0C25-30CD-4F57-8DC1-FD7A1D625754}" destId="{CE7EB213-4316-443E-9338-DFFEF6AB1711}" srcOrd="4" destOrd="0" parTransId="{DCDFA95F-FAE9-4628-94B8-E6160D8F270C}" sibTransId="{1A0480D5-79B7-4CC0-A3EC-3F4F8EAC76EE}"/>
    <dgm:cxn modelId="{05F6C796-9AD8-4C38-8E24-4417B3C0342E}" type="presOf" srcId="{1A0480D5-79B7-4CC0-A3EC-3F4F8EAC76EE}" destId="{B7ED9E59-1EF1-4054-BCD7-C4FE1146E950}" srcOrd="0" destOrd="0" presId="urn:microsoft.com/office/officeart/2005/8/layout/cycle5"/>
    <dgm:cxn modelId="{1ADF1969-8C23-4B4A-BF69-FEFAFC767811}" srcId="{812A0C25-30CD-4F57-8DC1-FD7A1D625754}" destId="{55563447-24A8-49E2-AA86-7ED58C2FEE12}" srcOrd="1" destOrd="0" parTransId="{06F36634-9B1F-4071-82F2-8386AD236235}" sibTransId="{A31AFC60-3D90-47E8-A159-C9F18E073BB2}"/>
    <dgm:cxn modelId="{3AD34192-DE20-4811-BD24-748C6FD69250}" type="presOf" srcId="{09D53254-D148-496E-80D1-02D47470B2EB}" destId="{0301E522-2D85-4511-87AF-E0F444D60CBC}" srcOrd="0" destOrd="0" presId="urn:microsoft.com/office/officeart/2005/8/layout/cycle5"/>
    <dgm:cxn modelId="{73AC7128-FC72-4E6D-8209-928F73D45BFF}" srcId="{812A0C25-30CD-4F57-8DC1-FD7A1D625754}" destId="{09D53254-D148-496E-80D1-02D47470B2EB}" srcOrd="2" destOrd="0" parTransId="{D97626B8-A3F4-4D13-8748-09C52D0CA685}" sibTransId="{EFFE4AA8-A7AB-4127-90A7-8E57DA516318}"/>
    <dgm:cxn modelId="{D9C2FE13-20A0-4ACB-97DC-7A7AB789CF8E}" srcId="{812A0C25-30CD-4F57-8DC1-FD7A1D625754}" destId="{8A3B523B-B7D1-4AAF-A367-C32360028053}" srcOrd="3" destOrd="0" parTransId="{4F6205C1-F715-432D-9BA0-742AC03F9DA1}" sibTransId="{92DC03BD-F9D0-4A5B-867F-CA106D33537E}"/>
    <dgm:cxn modelId="{C4CD4688-1153-411A-8C7D-DFCF475905D4}" type="presOf" srcId="{EFFE4AA8-A7AB-4127-90A7-8E57DA516318}" destId="{D7F5FAD8-101B-4D21-99E7-98E352382668}" srcOrd="0" destOrd="0" presId="urn:microsoft.com/office/officeart/2005/8/layout/cycle5"/>
    <dgm:cxn modelId="{B87770AA-0967-4E1D-A2D4-E079E9575799}" type="presOf" srcId="{CE7EB213-4316-443E-9338-DFFEF6AB1711}" destId="{C57E5BDC-689C-4628-BC4B-7CDA3623C440}" srcOrd="0" destOrd="0" presId="urn:microsoft.com/office/officeart/2005/8/layout/cycle5"/>
    <dgm:cxn modelId="{33679E80-D1B1-47D6-B670-32081B362460}" type="presOf" srcId="{4951AB9E-9137-46C0-817F-A9E6241EFCC1}" destId="{A3D2E9C1-2966-4162-B09B-9DC009E37940}" srcOrd="0" destOrd="0" presId="urn:microsoft.com/office/officeart/2005/8/layout/cycle5"/>
    <dgm:cxn modelId="{6BA1ADA3-4E92-4864-922D-746B4F8D7847}" type="presOf" srcId="{A31AFC60-3D90-47E8-A159-C9F18E073BB2}" destId="{14519552-8F99-497D-91DD-3E55956DF980}" srcOrd="0" destOrd="0" presId="urn:microsoft.com/office/officeart/2005/8/layout/cycle5"/>
    <dgm:cxn modelId="{4A17FB88-03A9-4A2D-9F51-A381CD132387}" type="presOf" srcId="{81E55038-13BB-4341-90B2-97245E2BDBCF}" destId="{352B72C4-A5DC-4784-BCA6-466D4FF6A62A}" srcOrd="0" destOrd="0" presId="urn:microsoft.com/office/officeart/2005/8/layout/cycle5"/>
    <dgm:cxn modelId="{ED272D69-CEF8-4162-B0B5-82322EA6A9A8}" type="presOf" srcId="{812A0C25-30CD-4F57-8DC1-FD7A1D625754}" destId="{7AB9CDEB-4094-4AC5-819E-9FA879C76710}" srcOrd="0" destOrd="0" presId="urn:microsoft.com/office/officeart/2005/8/layout/cycle5"/>
    <dgm:cxn modelId="{CE05EF26-9FA1-4DE7-B397-531767E9F51D}" type="presOf" srcId="{B7D31BD2-7B1D-4EA8-A117-472B4E350581}" destId="{ABD86552-4D1B-4D55-9F8F-F057C16D18E2}" srcOrd="0" destOrd="0" presId="urn:microsoft.com/office/officeart/2005/8/layout/cycle5"/>
    <dgm:cxn modelId="{0E804ADB-51F9-40FB-9F7A-8893483D9148}" srcId="{812A0C25-30CD-4F57-8DC1-FD7A1D625754}" destId="{74E52F5D-AE78-4326-834B-C6635729FAB5}" srcOrd="5" destOrd="0" parTransId="{D91DCBB4-2E09-4959-B124-6D7419CEB5D4}" sibTransId="{81E55038-13BB-4341-90B2-97245E2BDBCF}"/>
    <dgm:cxn modelId="{BB64B5A6-8FE6-4BF9-81A9-FBF7FCCC9801}" type="presOf" srcId="{55563447-24A8-49E2-AA86-7ED58C2FEE12}" destId="{C9833483-B411-4457-9A85-057F77A76F5D}" srcOrd="0" destOrd="0" presId="urn:microsoft.com/office/officeart/2005/8/layout/cycle5"/>
    <dgm:cxn modelId="{A5124339-6083-43CB-9E28-CE303D824314}" type="presParOf" srcId="{7AB9CDEB-4094-4AC5-819E-9FA879C76710}" destId="{ABD86552-4D1B-4D55-9F8F-F057C16D18E2}" srcOrd="0" destOrd="0" presId="urn:microsoft.com/office/officeart/2005/8/layout/cycle5"/>
    <dgm:cxn modelId="{97F6C208-CE74-42B7-9CD2-B207B6BC71CE}" type="presParOf" srcId="{7AB9CDEB-4094-4AC5-819E-9FA879C76710}" destId="{2993320F-4863-4F64-9016-65438B4538F7}" srcOrd="1" destOrd="0" presId="urn:microsoft.com/office/officeart/2005/8/layout/cycle5"/>
    <dgm:cxn modelId="{679898F4-F92A-4397-98B2-718474A58EA5}" type="presParOf" srcId="{7AB9CDEB-4094-4AC5-819E-9FA879C76710}" destId="{A3D2E9C1-2966-4162-B09B-9DC009E37940}" srcOrd="2" destOrd="0" presId="urn:microsoft.com/office/officeart/2005/8/layout/cycle5"/>
    <dgm:cxn modelId="{780754DA-4C8E-4ECB-BC10-22836AE6F1F8}" type="presParOf" srcId="{7AB9CDEB-4094-4AC5-819E-9FA879C76710}" destId="{C9833483-B411-4457-9A85-057F77A76F5D}" srcOrd="3" destOrd="0" presId="urn:microsoft.com/office/officeart/2005/8/layout/cycle5"/>
    <dgm:cxn modelId="{E8A77C6B-375F-4755-BCD5-DE6668573A62}" type="presParOf" srcId="{7AB9CDEB-4094-4AC5-819E-9FA879C76710}" destId="{FDC5DF20-2FEF-4B7E-80D8-AC7AC05749AA}" srcOrd="4" destOrd="0" presId="urn:microsoft.com/office/officeart/2005/8/layout/cycle5"/>
    <dgm:cxn modelId="{4C401B61-F4A2-4161-B33E-AADBFA722C5C}" type="presParOf" srcId="{7AB9CDEB-4094-4AC5-819E-9FA879C76710}" destId="{14519552-8F99-497D-91DD-3E55956DF980}" srcOrd="5" destOrd="0" presId="urn:microsoft.com/office/officeart/2005/8/layout/cycle5"/>
    <dgm:cxn modelId="{1F77732C-BFAA-48B6-AEFB-DB835144A32A}" type="presParOf" srcId="{7AB9CDEB-4094-4AC5-819E-9FA879C76710}" destId="{0301E522-2D85-4511-87AF-E0F444D60CBC}" srcOrd="6" destOrd="0" presId="urn:microsoft.com/office/officeart/2005/8/layout/cycle5"/>
    <dgm:cxn modelId="{292AB878-8773-4C2E-8646-0768028B8304}" type="presParOf" srcId="{7AB9CDEB-4094-4AC5-819E-9FA879C76710}" destId="{9AF2AD1F-8018-42CF-B520-1A5AE73FC831}" srcOrd="7" destOrd="0" presId="urn:microsoft.com/office/officeart/2005/8/layout/cycle5"/>
    <dgm:cxn modelId="{6E4FE9DC-504D-4AE6-BF82-D876DB2AA58D}" type="presParOf" srcId="{7AB9CDEB-4094-4AC5-819E-9FA879C76710}" destId="{D7F5FAD8-101B-4D21-99E7-98E352382668}" srcOrd="8" destOrd="0" presId="urn:microsoft.com/office/officeart/2005/8/layout/cycle5"/>
    <dgm:cxn modelId="{FE1D9268-233D-4556-B2B7-73D96A4E45A9}" type="presParOf" srcId="{7AB9CDEB-4094-4AC5-819E-9FA879C76710}" destId="{1625DC48-4FA5-4B37-A591-643FB197A8AA}" srcOrd="9" destOrd="0" presId="urn:microsoft.com/office/officeart/2005/8/layout/cycle5"/>
    <dgm:cxn modelId="{C2B39689-EA3E-430D-AF7A-C5F3042B42EE}" type="presParOf" srcId="{7AB9CDEB-4094-4AC5-819E-9FA879C76710}" destId="{CB9C241B-80BA-4866-AC38-079A55968F2B}" srcOrd="10" destOrd="0" presId="urn:microsoft.com/office/officeart/2005/8/layout/cycle5"/>
    <dgm:cxn modelId="{5DEC77A1-7DEA-4D89-AC9D-25D093507F78}" type="presParOf" srcId="{7AB9CDEB-4094-4AC5-819E-9FA879C76710}" destId="{A94064CC-C9CB-44F5-BD6B-CEB19A8BCDB8}" srcOrd="11" destOrd="0" presId="urn:microsoft.com/office/officeart/2005/8/layout/cycle5"/>
    <dgm:cxn modelId="{9E40CC47-3E24-426B-94B3-B18DC333145B}" type="presParOf" srcId="{7AB9CDEB-4094-4AC5-819E-9FA879C76710}" destId="{C57E5BDC-689C-4628-BC4B-7CDA3623C440}" srcOrd="12" destOrd="0" presId="urn:microsoft.com/office/officeart/2005/8/layout/cycle5"/>
    <dgm:cxn modelId="{BC07C170-A7C8-4E22-A872-AB2D10440E3F}" type="presParOf" srcId="{7AB9CDEB-4094-4AC5-819E-9FA879C76710}" destId="{13515D45-EAC3-49E4-A6C6-58E4AE6E0791}" srcOrd="13" destOrd="0" presId="urn:microsoft.com/office/officeart/2005/8/layout/cycle5"/>
    <dgm:cxn modelId="{0579E0CB-4B58-4B65-BAC3-02E661FAE2AF}" type="presParOf" srcId="{7AB9CDEB-4094-4AC5-819E-9FA879C76710}" destId="{B7ED9E59-1EF1-4054-BCD7-C4FE1146E950}" srcOrd="14" destOrd="0" presId="urn:microsoft.com/office/officeart/2005/8/layout/cycle5"/>
    <dgm:cxn modelId="{0BC7A8D4-EAB5-46D8-A99B-0503422D4B6E}" type="presParOf" srcId="{7AB9CDEB-4094-4AC5-819E-9FA879C76710}" destId="{B5B4CE04-02EF-4808-B8F2-77FF44B36C26}" srcOrd="15" destOrd="0" presId="urn:microsoft.com/office/officeart/2005/8/layout/cycle5"/>
    <dgm:cxn modelId="{E87D2D4E-A782-4948-8D3E-FCDC59381D74}" type="presParOf" srcId="{7AB9CDEB-4094-4AC5-819E-9FA879C76710}" destId="{6FAA4FA1-BD47-435E-A99F-3EB3ABB32D53}" srcOrd="16" destOrd="0" presId="urn:microsoft.com/office/officeart/2005/8/layout/cycle5"/>
    <dgm:cxn modelId="{CD3F5F5D-D9E7-413A-99A3-00071B7D272B}" type="presParOf" srcId="{7AB9CDEB-4094-4AC5-819E-9FA879C76710}" destId="{352B72C4-A5DC-4784-BCA6-466D4FF6A62A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C45AA-6AB8-407B-9C6E-B7CFA8C23F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E32A016-EEC3-487E-B833-EDC06E232AF4}">
      <dgm:prSet phldrT="[Text]" custT="1"/>
      <dgm:spPr/>
      <dgm:t>
        <a:bodyPr/>
        <a:lstStyle/>
        <a:p>
          <a:pPr rtl="1"/>
          <a:r>
            <a:rPr lang="fa-IR" sz="2800" b="1" dirty="0" smtClean="0">
              <a:solidFill>
                <a:srgbClr val="7030A0"/>
              </a:solidFill>
              <a:cs typeface="Zar" pitchFamily="2" charset="-78"/>
            </a:rPr>
            <a:t>6.اصل حمایت از خانواده و اعضای آن</a:t>
          </a:r>
          <a:endParaRPr lang="fa-IR" sz="2800" b="1" dirty="0">
            <a:solidFill>
              <a:srgbClr val="7030A0"/>
            </a:solidFill>
            <a:cs typeface="Zar" pitchFamily="2" charset="-78"/>
          </a:endParaRPr>
        </a:p>
      </dgm:t>
    </dgm:pt>
    <dgm:pt modelId="{552C53E2-6DDD-40DB-BFF8-DAA4CFA71857}" type="parTrans" cxnId="{6C11B951-735A-4295-A8F2-8CD886C6E835}">
      <dgm:prSet/>
      <dgm:spPr/>
      <dgm:t>
        <a:bodyPr/>
        <a:lstStyle/>
        <a:p>
          <a:pPr rtl="1"/>
          <a:endParaRPr lang="fa-IR"/>
        </a:p>
      </dgm:t>
    </dgm:pt>
    <dgm:pt modelId="{FED55CE1-0039-46A3-8C66-977B26096EF7}" type="sibTrans" cxnId="{6C11B951-735A-4295-A8F2-8CD886C6E835}">
      <dgm:prSet/>
      <dgm:spPr/>
      <dgm:t>
        <a:bodyPr/>
        <a:lstStyle/>
        <a:p>
          <a:pPr rtl="1"/>
          <a:endParaRPr lang="fa-IR"/>
        </a:p>
      </dgm:t>
    </dgm:pt>
    <dgm:pt modelId="{9F866851-5E38-4A83-A0B7-BAD047380B6B}">
      <dgm:prSet phldrT="[Text]" custT="1"/>
      <dgm:spPr/>
      <dgm:t>
        <a:bodyPr/>
        <a:lstStyle/>
        <a:p>
          <a:pPr rtl="1"/>
          <a:r>
            <a:rPr lang="fa-IR" sz="2800" b="1" dirty="0" smtClean="0">
              <a:solidFill>
                <a:srgbClr val="7030A0"/>
              </a:solidFill>
              <a:cs typeface="Zar" pitchFamily="2" charset="-78"/>
            </a:rPr>
            <a:t>حمایت از درون خانواده </a:t>
          </a:r>
          <a:endParaRPr lang="fa-IR" sz="2800" b="1" dirty="0">
            <a:solidFill>
              <a:srgbClr val="7030A0"/>
            </a:solidFill>
            <a:cs typeface="Zar" pitchFamily="2" charset="-78"/>
          </a:endParaRPr>
        </a:p>
      </dgm:t>
    </dgm:pt>
    <dgm:pt modelId="{AE1B5C4A-2A00-4521-AF6D-BB6BA26BDEE2}" type="parTrans" cxnId="{0DC15DFD-17E3-43E9-8B1B-943CDEACB002}">
      <dgm:prSet/>
      <dgm:spPr/>
      <dgm:t>
        <a:bodyPr/>
        <a:lstStyle/>
        <a:p>
          <a:pPr rtl="1"/>
          <a:endParaRPr lang="fa-IR"/>
        </a:p>
      </dgm:t>
    </dgm:pt>
    <dgm:pt modelId="{19469C7F-0DC0-4832-AB64-3D3B73ADE1D3}" type="sibTrans" cxnId="{0DC15DFD-17E3-43E9-8B1B-943CDEACB002}">
      <dgm:prSet/>
      <dgm:spPr/>
      <dgm:t>
        <a:bodyPr/>
        <a:lstStyle/>
        <a:p>
          <a:pPr rtl="1"/>
          <a:endParaRPr lang="fa-IR"/>
        </a:p>
      </dgm:t>
    </dgm:pt>
    <dgm:pt modelId="{224D0C83-F92D-427C-A145-2B8C185A224D}">
      <dgm:prSet phldrT="[Text]" custT="1"/>
      <dgm:spPr/>
      <dgm:t>
        <a:bodyPr/>
        <a:lstStyle/>
        <a:p>
          <a:pPr rtl="1"/>
          <a:r>
            <a:rPr lang="fa-IR" sz="2800" b="1" dirty="0" smtClean="0">
              <a:solidFill>
                <a:srgbClr val="7030A0"/>
              </a:solidFill>
              <a:cs typeface="Zar" pitchFamily="2" charset="-78"/>
            </a:rPr>
            <a:t>حمایت غیر اقتصادی</a:t>
          </a:r>
          <a:endParaRPr lang="fa-IR" sz="2800" b="1" dirty="0">
            <a:solidFill>
              <a:srgbClr val="7030A0"/>
            </a:solidFill>
            <a:cs typeface="Zar" pitchFamily="2" charset="-78"/>
          </a:endParaRPr>
        </a:p>
      </dgm:t>
    </dgm:pt>
    <dgm:pt modelId="{74631E1E-300A-4602-91F7-A1D06548CFA0}" type="parTrans" cxnId="{5228CB38-3BA6-462F-9A3D-D1AE89AFFBF4}">
      <dgm:prSet/>
      <dgm:spPr/>
      <dgm:t>
        <a:bodyPr/>
        <a:lstStyle/>
        <a:p>
          <a:pPr rtl="1"/>
          <a:endParaRPr lang="fa-IR"/>
        </a:p>
      </dgm:t>
    </dgm:pt>
    <dgm:pt modelId="{86076C6D-E272-42E9-B78E-E3BF986C4C00}" type="sibTrans" cxnId="{5228CB38-3BA6-462F-9A3D-D1AE89AFFBF4}">
      <dgm:prSet/>
      <dgm:spPr/>
      <dgm:t>
        <a:bodyPr/>
        <a:lstStyle/>
        <a:p>
          <a:pPr rtl="1"/>
          <a:endParaRPr lang="fa-IR"/>
        </a:p>
      </dgm:t>
    </dgm:pt>
    <dgm:pt modelId="{CF674227-4F57-4A0A-828D-EBB4A0A662D3}">
      <dgm:prSet phldrT="[Text]" custT="1"/>
      <dgm:spPr/>
      <dgm:t>
        <a:bodyPr/>
        <a:lstStyle/>
        <a:p>
          <a:pPr rtl="1"/>
          <a:r>
            <a:rPr lang="fa-IR" sz="2800" b="1" dirty="0" smtClean="0">
              <a:solidFill>
                <a:srgbClr val="7030A0"/>
              </a:solidFill>
              <a:cs typeface="Zar" pitchFamily="2" charset="-78"/>
            </a:rPr>
            <a:t>حمایت اقتصادی</a:t>
          </a:r>
          <a:endParaRPr lang="fa-IR" sz="2800" b="1" dirty="0">
            <a:solidFill>
              <a:srgbClr val="7030A0"/>
            </a:solidFill>
            <a:cs typeface="Zar" pitchFamily="2" charset="-78"/>
          </a:endParaRPr>
        </a:p>
      </dgm:t>
    </dgm:pt>
    <dgm:pt modelId="{01133300-594C-4DB0-B9E8-21FAEE3E6370}" type="parTrans" cxnId="{2692C34E-7ED8-4DCE-92D4-7B62D4F58D30}">
      <dgm:prSet/>
      <dgm:spPr/>
      <dgm:t>
        <a:bodyPr/>
        <a:lstStyle/>
        <a:p>
          <a:pPr rtl="1"/>
          <a:endParaRPr lang="fa-IR"/>
        </a:p>
      </dgm:t>
    </dgm:pt>
    <dgm:pt modelId="{9184D25D-C877-4FAD-B9A7-8413A4A08354}" type="sibTrans" cxnId="{2692C34E-7ED8-4DCE-92D4-7B62D4F58D30}">
      <dgm:prSet/>
      <dgm:spPr/>
      <dgm:t>
        <a:bodyPr/>
        <a:lstStyle/>
        <a:p>
          <a:pPr rtl="1"/>
          <a:endParaRPr lang="fa-IR"/>
        </a:p>
      </dgm:t>
    </dgm:pt>
    <dgm:pt modelId="{9D354930-7F67-4E45-A664-10C59B7AC907}">
      <dgm:prSet phldrT="[Text]" custT="1"/>
      <dgm:spPr/>
      <dgm:t>
        <a:bodyPr/>
        <a:lstStyle/>
        <a:p>
          <a:pPr rtl="1"/>
          <a:r>
            <a:rPr lang="fa-IR" sz="2800" b="1" dirty="0" smtClean="0">
              <a:solidFill>
                <a:srgbClr val="7030A0"/>
              </a:solidFill>
              <a:cs typeface="Zar" pitchFamily="2" charset="-78"/>
            </a:rPr>
            <a:t>حمایت از بیرون خانواده </a:t>
          </a:r>
          <a:endParaRPr lang="fa-IR" sz="2800" b="1" dirty="0">
            <a:solidFill>
              <a:srgbClr val="7030A0"/>
            </a:solidFill>
            <a:cs typeface="Zar" pitchFamily="2" charset="-78"/>
          </a:endParaRPr>
        </a:p>
      </dgm:t>
    </dgm:pt>
    <dgm:pt modelId="{46FD16BA-8E1E-40AC-9273-7E734C5A9C6C}" type="parTrans" cxnId="{A9A23E20-6AC9-4FE0-9EBE-5CC11BB0D4A6}">
      <dgm:prSet/>
      <dgm:spPr/>
      <dgm:t>
        <a:bodyPr/>
        <a:lstStyle/>
        <a:p>
          <a:pPr rtl="1"/>
          <a:endParaRPr lang="fa-IR"/>
        </a:p>
      </dgm:t>
    </dgm:pt>
    <dgm:pt modelId="{45713E8B-89CA-4F9C-A19D-92DB18FE805E}" type="sibTrans" cxnId="{A9A23E20-6AC9-4FE0-9EBE-5CC11BB0D4A6}">
      <dgm:prSet/>
      <dgm:spPr/>
      <dgm:t>
        <a:bodyPr/>
        <a:lstStyle/>
        <a:p>
          <a:pPr rtl="1"/>
          <a:endParaRPr lang="fa-IR"/>
        </a:p>
      </dgm:t>
    </dgm:pt>
    <dgm:pt modelId="{85E138FD-85B6-47E4-AA37-DD51029EEFE9}" type="pres">
      <dgm:prSet presAssocID="{F71C45AA-6AB8-407B-9C6E-B7CFA8C23F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0B99B4-B417-4FB3-9A86-E567892BB418}" type="pres">
      <dgm:prSet presAssocID="{FE32A016-EEC3-487E-B833-EDC06E232AF4}" presName="hierRoot1" presStyleCnt="0"/>
      <dgm:spPr/>
    </dgm:pt>
    <dgm:pt modelId="{3DF671D9-10F7-44E4-B3C1-367A893D764B}" type="pres">
      <dgm:prSet presAssocID="{FE32A016-EEC3-487E-B833-EDC06E232AF4}" presName="composite" presStyleCnt="0"/>
      <dgm:spPr/>
    </dgm:pt>
    <dgm:pt modelId="{209DE7B7-947F-464E-9D40-9D156B309967}" type="pres">
      <dgm:prSet presAssocID="{FE32A016-EEC3-487E-B833-EDC06E232AF4}" presName="background" presStyleLbl="node0" presStyleIdx="0" presStyleCnt="1"/>
      <dgm:spPr>
        <a:solidFill>
          <a:srgbClr val="FF9B9B"/>
        </a:solidFill>
      </dgm:spPr>
    </dgm:pt>
    <dgm:pt modelId="{6B97A6D7-7C56-4227-811E-89F95B13D26B}" type="pres">
      <dgm:prSet presAssocID="{FE32A016-EEC3-487E-B833-EDC06E232AF4}" presName="text" presStyleLbl="fgAcc0" presStyleIdx="0" presStyleCnt="1" custScaleX="170688" custLinFactNeighborX="-34813" custLinFactNeighborY="-1196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C4B71AF-A0C8-407D-8BDF-F8549354B219}" type="pres">
      <dgm:prSet presAssocID="{FE32A016-EEC3-487E-B833-EDC06E232AF4}" presName="hierChild2" presStyleCnt="0"/>
      <dgm:spPr/>
    </dgm:pt>
    <dgm:pt modelId="{9E2EA538-7E08-47DA-97DA-4E8506D8E333}" type="pres">
      <dgm:prSet presAssocID="{AE1B5C4A-2A00-4521-AF6D-BB6BA26BDEE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8326200-1442-4E46-93FD-1D62F769AA57}" type="pres">
      <dgm:prSet presAssocID="{9F866851-5E38-4A83-A0B7-BAD047380B6B}" presName="hierRoot2" presStyleCnt="0"/>
      <dgm:spPr/>
    </dgm:pt>
    <dgm:pt modelId="{FABC030B-918C-4546-A2AD-E4EDFB3564FC}" type="pres">
      <dgm:prSet presAssocID="{9F866851-5E38-4A83-A0B7-BAD047380B6B}" presName="composite2" presStyleCnt="0"/>
      <dgm:spPr/>
    </dgm:pt>
    <dgm:pt modelId="{5F2237F8-8A8F-40CA-BF0E-97C12F11D9C2}" type="pres">
      <dgm:prSet presAssocID="{9F866851-5E38-4A83-A0B7-BAD047380B6B}" presName="background2" presStyleLbl="node2" presStyleIdx="0" presStyleCnt="2"/>
      <dgm:spPr>
        <a:solidFill>
          <a:srgbClr val="00B0F0"/>
        </a:solidFill>
      </dgm:spPr>
    </dgm:pt>
    <dgm:pt modelId="{D7A1B213-E74A-46AD-B978-69DC40CD031D}" type="pres">
      <dgm:prSet presAssocID="{9F866851-5E38-4A83-A0B7-BAD047380B6B}" presName="text2" presStyleLbl="fgAcc2" presStyleIdx="0" presStyleCnt="2" custScaleX="112986" custLinFactNeighborX="-68480" custLinFactNeighborY="-9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00B0F7-7E48-4BBA-AB11-D87C29D2DE2B}" type="pres">
      <dgm:prSet presAssocID="{9F866851-5E38-4A83-A0B7-BAD047380B6B}" presName="hierChild3" presStyleCnt="0"/>
      <dgm:spPr/>
    </dgm:pt>
    <dgm:pt modelId="{691F3658-8A0C-4167-8018-FAD4F1E6E20B}" type="pres">
      <dgm:prSet presAssocID="{74631E1E-300A-4602-91F7-A1D06548CFA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6DAFCE4-66C6-43EE-93FC-D9CF3E1D52A7}" type="pres">
      <dgm:prSet presAssocID="{224D0C83-F92D-427C-A145-2B8C185A224D}" presName="hierRoot3" presStyleCnt="0"/>
      <dgm:spPr/>
    </dgm:pt>
    <dgm:pt modelId="{49E5D8C8-6598-496A-8092-5081F338AD97}" type="pres">
      <dgm:prSet presAssocID="{224D0C83-F92D-427C-A145-2B8C185A224D}" presName="composite3" presStyleCnt="0"/>
      <dgm:spPr/>
    </dgm:pt>
    <dgm:pt modelId="{0628C851-56DE-4116-A886-3B3DC6739CF0}" type="pres">
      <dgm:prSet presAssocID="{224D0C83-F92D-427C-A145-2B8C185A224D}" presName="background3" presStyleLbl="node3" presStyleIdx="0" presStyleCnt="2"/>
      <dgm:spPr>
        <a:solidFill>
          <a:srgbClr val="FFC000"/>
        </a:solidFill>
      </dgm:spPr>
    </dgm:pt>
    <dgm:pt modelId="{A577AC37-4E90-4F60-9FC1-535713CDFFE5}" type="pres">
      <dgm:prSet presAssocID="{224D0C83-F92D-427C-A145-2B8C185A224D}" presName="text3" presStyleLbl="fgAcc3" presStyleIdx="0" presStyleCnt="2" custScaleX="101565" custLinFactNeighborX="-56147" custLinFactNeighborY="-100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0BDBD5-1ED4-48D7-B1D4-6DC1A4707711}" type="pres">
      <dgm:prSet presAssocID="{224D0C83-F92D-427C-A145-2B8C185A224D}" presName="hierChild4" presStyleCnt="0"/>
      <dgm:spPr/>
    </dgm:pt>
    <dgm:pt modelId="{8414B2CF-4733-4DAC-998B-A2B8970CF823}" type="pres">
      <dgm:prSet presAssocID="{01133300-594C-4DB0-B9E8-21FAEE3E637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99FB406-2E9D-43A1-8515-6B528D499B45}" type="pres">
      <dgm:prSet presAssocID="{CF674227-4F57-4A0A-828D-EBB4A0A662D3}" presName="hierRoot3" presStyleCnt="0"/>
      <dgm:spPr/>
    </dgm:pt>
    <dgm:pt modelId="{9C219F60-EE61-4B18-804E-0992A917ABA1}" type="pres">
      <dgm:prSet presAssocID="{CF674227-4F57-4A0A-828D-EBB4A0A662D3}" presName="composite3" presStyleCnt="0"/>
      <dgm:spPr/>
    </dgm:pt>
    <dgm:pt modelId="{BE606957-E729-4D00-8D8D-21E76E4BFF78}" type="pres">
      <dgm:prSet presAssocID="{CF674227-4F57-4A0A-828D-EBB4A0A662D3}" presName="background3" presStyleLbl="node3" presStyleIdx="1" presStyleCnt="2"/>
      <dgm:spPr>
        <a:solidFill>
          <a:srgbClr val="FFC000"/>
        </a:solidFill>
      </dgm:spPr>
    </dgm:pt>
    <dgm:pt modelId="{BD1F3D1E-2921-406D-905F-E4B30A6BDB30}" type="pres">
      <dgm:prSet presAssocID="{CF674227-4F57-4A0A-828D-EBB4A0A662D3}" presName="text3" presStyleLbl="fgAcc3" presStyleIdx="1" presStyleCnt="2" custScaleX="88925" custLinFactNeighborX="-47655" custLinFactNeighborY="-95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AE84270-55F5-47FD-A6FC-847301A5BEA1}" type="pres">
      <dgm:prSet presAssocID="{CF674227-4F57-4A0A-828D-EBB4A0A662D3}" presName="hierChild4" presStyleCnt="0"/>
      <dgm:spPr/>
    </dgm:pt>
    <dgm:pt modelId="{E9D85148-BD01-4554-AA78-12F8A4A3E841}" type="pres">
      <dgm:prSet presAssocID="{46FD16BA-8E1E-40AC-9273-7E734C5A9C6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35D7AC8-993B-4F08-B7AB-1B65C2134D2A}" type="pres">
      <dgm:prSet presAssocID="{9D354930-7F67-4E45-A664-10C59B7AC907}" presName="hierRoot2" presStyleCnt="0"/>
      <dgm:spPr/>
    </dgm:pt>
    <dgm:pt modelId="{2A97EEBF-1E62-44F8-BE08-07B7F0E1A054}" type="pres">
      <dgm:prSet presAssocID="{9D354930-7F67-4E45-A664-10C59B7AC907}" presName="composite2" presStyleCnt="0"/>
      <dgm:spPr/>
    </dgm:pt>
    <dgm:pt modelId="{915693FD-B85E-4D96-AB3D-10342FC6B912}" type="pres">
      <dgm:prSet presAssocID="{9D354930-7F67-4E45-A664-10C59B7AC907}" presName="background2" presStyleLbl="node2" presStyleIdx="1" presStyleCnt="2"/>
      <dgm:spPr>
        <a:solidFill>
          <a:srgbClr val="00B0F0"/>
        </a:solidFill>
      </dgm:spPr>
    </dgm:pt>
    <dgm:pt modelId="{63EE629D-E36E-478C-ACFE-51303B01DDFC}" type="pres">
      <dgm:prSet presAssocID="{9D354930-7F67-4E45-A664-10C59B7AC907}" presName="text2" presStyleLbl="fgAcc2" presStyleIdx="1" presStyleCnt="2" custScaleX="117737" custLinFactNeighborX="13459" custLinFactNeighborY="-9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AEFFA-7B1A-481B-984D-924D390B0A2D}" type="pres">
      <dgm:prSet presAssocID="{9D354930-7F67-4E45-A664-10C59B7AC907}" presName="hierChild3" presStyleCnt="0"/>
      <dgm:spPr/>
    </dgm:pt>
  </dgm:ptLst>
  <dgm:cxnLst>
    <dgm:cxn modelId="{AFF5879D-4269-46E2-AB0A-5C178DC717F2}" type="presOf" srcId="{AE1B5C4A-2A00-4521-AF6D-BB6BA26BDEE2}" destId="{9E2EA538-7E08-47DA-97DA-4E8506D8E333}" srcOrd="0" destOrd="0" presId="urn:microsoft.com/office/officeart/2005/8/layout/hierarchy1"/>
    <dgm:cxn modelId="{6C11B951-735A-4295-A8F2-8CD886C6E835}" srcId="{F71C45AA-6AB8-407B-9C6E-B7CFA8C23FB8}" destId="{FE32A016-EEC3-487E-B833-EDC06E232AF4}" srcOrd="0" destOrd="0" parTransId="{552C53E2-6DDD-40DB-BFF8-DAA4CFA71857}" sibTransId="{FED55CE1-0039-46A3-8C66-977B26096EF7}"/>
    <dgm:cxn modelId="{43B0C60A-FEE4-4553-BC9B-8DD5C7BC1E8B}" type="presOf" srcId="{CF674227-4F57-4A0A-828D-EBB4A0A662D3}" destId="{BD1F3D1E-2921-406D-905F-E4B30A6BDB30}" srcOrd="0" destOrd="0" presId="urn:microsoft.com/office/officeart/2005/8/layout/hierarchy1"/>
    <dgm:cxn modelId="{0DC15DFD-17E3-43E9-8B1B-943CDEACB002}" srcId="{FE32A016-EEC3-487E-B833-EDC06E232AF4}" destId="{9F866851-5E38-4A83-A0B7-BAD047380B6B}" srcOrd="0" destOrd="0" parTransId="{AE1B5C4A-2A00-4521-AF6D-BB6BA26BDEE2}" sibTransId="{19469C7F-0DC0-4832-AB64-3D3B73ADE1D3}"/>
    <dgm:cxn modelId="{3921F7FD-85AB-4091-B520-9529A28C6140}" type="presOf" srcId="{9D354930-7F67-4E45-A664-10C59B7AC907}" destId="{63EE629D-E36E-478C-ACFE-51303B01DDFC}" srcOrd="0" destOrd="0" presId="urn:microsoft.com/office/officeart/2005/8/layout/hierarchy1"/>
    <dgm:cxn modelId="{2692C34E-7ED8-4DCE-92D4-7B62D4F58D30}" srcId="{9F866851-5E38-4A83-A0B7-BAD047380B6B}" destId="{CF674227-4F57-4A0A-828D-EBB4A0A662D3}" srcOrd="1" destOrd="0" parTransId="{01133300-594C-4DB0-B9E8-21FAEE3E6370}" sibTransId="{9184D25D-C877-4FAD-B9A7-8413A4A08354}"/>
    <dgm:cxn modelId="{5F27ED00-6355-42D9-82FF-28B45496102F}" type="presOf" srcId="{9F866851-5E38-4A83-A0B7-BAD047380B6B}" destId="{D7A1B213-E74A-46AD-B978-69DC40CD031D}" srcOrd="0" destOrd="0" presId="urn:microsoft.com/office/officeart/2005/8/layout/hierarchy1"/>
    <dgm:cxn modelId="{E8CF3370-8BCD-47DC-8567-47636133186F}" type="presOf" srcId="{224D0C83-F92D-427C-A145-2B8C185A224D}" destId="{A577AC37-4E90-4F60-9FC1-535713CDFFE5}" srcOrd="0" destOrd="0" presId="urn:microsoft.com/office/officeart/2005/8/layout/hierarchy1"/>
    <dgm:cxn modelId="{EE295864-D2AB-4FF2-AFF0-FFEB0D18F430}" type="presOf" srcId="{01133300-594C-4DB0-B9E8-21FAEE3E6370}" destId="{8414B2CF-4733-4DAC-998B-A2B8970CF823}" srcOrd="0" destOrd="0" presId="urn:microsoft.com/office/officeart/2005/8/layout/hierarchy1"/>
    <dgm:cxn modelId="{A9A23E20-6AC9-4FE0-9EBE-5CC11BB0D4A6}" srcId="{FE32A016-EEC3-487E-B833-EDC06E232AF4}" destId="{9D354930-7F67-4E45-A664-10C59B7AC907}" srcOrd="1" destOrd="0" parTransId="{46FD16BA-8E1E-40AC-9273-7E734C5A9C6C}" sibTransId="{45713E8B-89CA-4F9C-A19D-92DB18FE805E}"/>
    <dgm:cxn modelId="{F1F2B2D9-7316-4DD9-B9B1-79E79C972508}" type="presOf" srcId="{FE32A016-EEC3-487E-B833-EDC06E232AF4}" destId="{6B97A6D7-7C56-4227-811E-89F95B13D26B}" srcOrd="0" destOrd="0" presId="urn:microsoft.com/office/officeart/2005/8/layout/hierarchy1"/>
    <dgm:cxn modelId="{EBBA19BF-0701-4897-BE5E-133EDA9A4663}" type="presOf" srcId="{46FD16BA-8E1E-40AC-9273-7E734C5A9C6C}" destId="{E9D85148-BD01-4554-AA78-12F8A4A3E841}" srcOrd="0" destOrd="0" presId="urn:microsoft.com/office/officeart/2005/8/layout/hierarchy1"/>
    <dgm:cxn modelId="{5228CB38-3BA6-462F-9A3D-D1AE89AFFBF4}" srcId="{9F866851-5E38-4A83-A0B7-BAD047380B6B}" destId="{224D0C83-F92D-427C-A145-2B8C185A224D}" srcOrd="0" destOrd="0" parTransId="{74631E1E-300A-4602-91F7-A1D06548CFA0}" sibTransId="{86076C6D-E272-42E9-B78E-E3BF986C4C00}"/>
    <dgm:cxn modelId="{56D56753-9B4A-4B9E-954E-ECA3FB5B790F}" type="presOf" srcId="{74631E1E-300A-4602-91F7-A1D06548CFA0}" destId="{691F3658-8A0C-4167-8018-FAD4F1E6E20B}" srcOrd="0" destOrd="0" presId="urn:microsoft.com/office/officeart/2005/8/layout/hierarchy1"/>
    <dgm:cxn modelId="{63119E43-3581-45BA-B3E7-943E5E478166}" type="presOf" srcId="{F71C45AA-6AB8-407B-9C6E-B7CFA8C23FB8}" destId="{85E138FD-85B6-47E4-AA37-DD51029EEFE9}" srcOrd="0" destOrd="0" presId="urn:microsoft.com/office/officeart/2005/8/layout/hierarchy1"/>
    <dgm:cxn modelId="{DC35D0EA-BAB8-4CF7-A70D-AB800C60D04E}" type="presParOf" srcId="{85E138FD-85B6-47E4-AA37-DD51029EEFE9}" destId="{320B99B4-B417-4FB3-9A86-E567892BB418}" srcOrd="0" destOrd="0" presId="urn:microsoft.com/office/officeart/2005/8/layout/hierarchy1"/>
    <dgm:cxn modelId="{80A0C1B9-6FAA-44ED-83C1-9B2AD03D885A}" type="presParOf" srcId="{320B99B4-B417-4FB3-9A86-E567892BB418}" destId="{3DF671D9-10F7-44E4-B3C1-367A893D764B}" srcOrd="0" destOrd="0" presId="urn:microsoft.com/office/officeart/2005/8/layout/hierarchy1"/>
    <dgm:cxn modelId="{C2FA6BEE-07EC-4BFF-8752-3CA89101F838}" type="presParOf" srcId="{3DF671D9-10F7-44E4-B3C1-367A893D764B}" destId="{209DE7B7-947F-464E-9D40-9D156B309967}" srcOrd="0" destOrd="0" presId="urn:microsoft.com/office/officeart/2005/8/layout/hierarchy1"/>
    <dgm:cxn modelId="{71838B2A-608E-4129-A11C-75A8E34F2A5A}" type="presParOf" srcId="{3DF671D9-10F7-44E4-B3C1-367A893D764B}" destId="{6B97A6D7-7C56-4227-811E-89F95B13D26B}" srcOrd="1" destOrd="0" presId="urn:microsoft.com/office/officeart/2005/8/layout/hierarchy1"/>
    <dgm:cxn modelId="{28A2EEDA-B535-4BE1-A138-E89DB6ED472D}" type="presParOf" srcId="{320B99B4-B417-4FB3-9A86-E567892BB418}" destId="{AC4B71AF-A0C8-407D-8BDF-F8549354B219}" srcOrd="1" destOrd="0" presId="urn:microsoft.com/office/officeart/2005/8/layout/hierarchy1"/>
    <dgm:cxn modelId="{C477910F-7CA9-4F0E-9846-5AC69D21EED5}" type="presParOf" srcId="{AC4B71AF-A0C8-407D-8BDF-F8549354B219}" destId="{9E2EA538-7E08-47DA-97DA-4E8506D8E333}" srcOrd="0" destOrd="0" presId="urn:microsoft.com/office/officeart/2005/8/layout/hierarchy1"/>
    <dgm:cxn modelId="{7CA90B0E-7273-451E-8CF7-FDF3E08B8594}" type="presParOf" srcId="{AC4B71AF-A0C8-407D-8BDF-F8549354B219}" destId="{28326200-1442-4E46-93FD-1D62F769AA57}" srcOrd="1" destOrd="0" presId="urn:microsoft.com/office/officeart/2005/8/layout/hierarchy1"/>
    <dgm:cxn modelId="{516577E7-292B-4F58-B4CE-9F8FB6590BFF}" type="presParOf" srcId="{28326200-1442-4E46-93FD-1D62F769AA57}" destId="{FABC030B-918C-4546-A2AD-E4EDFB3564FC}" srcOrd="0" destOrd="0" presId="urn:microsoft.com/office/officeart/2005/8/layout/hierarchy1"/>
    <dgm:cxn modelId="{B8B2E5D0-35EF-46BB-9110-BAAA3D9FBBC7}" type="presParOf" srcId="{FABC030B-918C-4546-A2AD-E4EDFB3564FC}" destId="{5F2237F8-8A8F-40CA-BF0E-97C12F11D9C2}" srcOrd="0" destOrd="0" presId="urn:microsoft.com/office/officeart/2005/8/layout/hierarchy1"/>
    <dgm:cxn modelId="{1FB834FC-CD46-4B99-9801-DB4B2691CC84}" type="presParOf" srcId="{FABC030B-918C-4546-A2AD-E4EDFB3564FC}" destId="{D7A1B213-E74A-46AD-B978-69DC40CD031D}" srcOrd="1" destOrd="0" presId="urn:microsoft.com/office/officeart/2005/8/layout/hierarchy1"/>
    <dgm:cxn modelId="{22A77909-EA9B-40F0-A00F-B2D779DA651D}" type="presParOf" srcId="{28326200-1442-4E46-93FD-1D62F769AA57}" destId="{1000B0F7-7E48-4BBA-AB11-D87C29D2DE2B}" srcOrd="1" destOrd="0" presId="urn:microsoft.com/office/officeart/2005/8/layout/hierarchy1"/>
    <dgm:cxn modelId="{5FD318A5-8E54-4AD9-BA95-94719D03631D}" type="presParOf" srcId="{1000B0F7-7E48-4BBA-AB11-D87C29D2DE2B}" destId="{691F3658-8A0C-4167-8018-FAD4F1E6E20B}" srcOrd="0" destOrd="0" presId="urn:microsoft.com/office/officeart/2005/8/layout/hierarchy1"/>
    <dgm:cxn modelId="{74490F7B-EBED-4862-80BE-E5FBD214D681}" type="presParOf" srcId="{1000B0F7-7E48-4BBA-AB11-D87C29D2DE2B}" destId="{56DAFCE4-66C6-43EE-93FC-D9CF3E1D52A7}" srcOrd="1" destOrd="0" presId="urn:microsoft.com/office/officeart/2005/8/layout/hierarchy1"/>
    <dgm:cxn modelId="{BBBA66EB-A04C-40F3-B4E6-3974C76B0755}" type="presParOf" srcId="{56DAFCE4-66C6-43EE-93FC-D9CF3E1D52A7}" destId="{49E5D8C8-6598-496A-8092-5081F338AD97}" srcOrd="0" destOrd="0" presId="urn:microsoft.com/office/officeart/2005/8/layout/hierarchy1"/>
    <dgm:cxn modelId="{802EB70E-E56D-498C-9D6E-D62CF7CB0E78}" type="presParOf" srcId="{49E5D8C8-6598-496A-8092-5081F338AD97}" destId="{0628C851-56DE-4116-A886-3B3DC6739CF0}" srcOrd="0" destOrd="0" presId="urn:microsoft.com/office/officeart/2005/8/layout/hierarchy1"/>
    <dgm:cxn modelId="{C5F9F798-4167-4E97-B38A-FCE0E672BFB6}" type="presParOf" srcId="{49E5D8C8-6598-496A-8092-5081F338AD97}" destId="{A577AC37-4E90-4F60-9FC1-535713CDFFE5}" srcOrd="1" destOrd="0" presId="urn:microsoft.com/office/officeart/2005/8/layout/hierarchy1"/>
    <dgm:cxn modelId="{833A9D72-0326-41A7-95DC-3C25201F471F}" type="presParOf" srcId="{56DAFCE4-66C6-43EE-93FC-D9CF3E1D52A7}" destId="{0B0BDBD5-1ED4-48D7-B1D4-6DC1A4707711}" srcOrd="1" destOrd="0" presId="urn:microsoft.com/office/officeart/2005/8/layout/hierarchy1"/>
    <dgm:cxn modelId="{C6B9BA2A-6740-4DBE-A731-B7AA773DC35B}" type="presParOf" srcId="{1000B0F7-7E48-4BBA-AB11-D87C29D2DE2B}" destId="{8414B2CF-4733-4DAC-998B-A2B8970CF823}" srcOrd="2" destOrd="0" presId="urn:microsoft.com/office/officeart/2005/8/layout/hierarchy1"/>
    <dgm:cxn modelId="{3DA636CD-0504-423C-AFCD-C32BD00360AD}" type="presParOf" srcId="{1000B0F7-7E48-4BBA-AB11-D87C29D2DE2B}" destId="{799FB406-2E9D-43A1-8515-6B528D499B45}" srcOrd="3" destOrd="0" presId="urn:microsoft.com/office/officeart/2005/8/layout/hierarchy1"/>
    <dgm:cxn modelId="{28F7D1A5-8870-4552-999B-5456350C38B1}" type="presParOf" srcId="{799FB406-2E9D-43A1-8515-6B528D499B45}" destId="{9C219F60-EE61-4B18-804E-0992A917ABA1}" srcOrd="0" destOrd="0" presId="urn:microsoft.com/office/officeart/2005/8/layout/hierarchy1"/>
    <dgm:cxn modelId="{CE4654E3-8F81-4920-841E-01A27001B10C}" type="presParOf" srcId="{9C219F60-EE61-4B18-804E-0992A917ABA1}" destId="{BE606957-E729-4D00-8D8D-21E76E4BFF78}" srcOrd="0" destOrd="0" presId="urn:microsoft.com/office/officeart/2005/8/layout/hierarchy1"/>
    <dgm:cxn modelId="{BE6629DE-B301-4030-ABB5-D757BE0CDD37}" type="presParOf" srcId="{9C219F60-EE61-4B18-804E-0992A917ABA1}" destId="{BD1F3D1E-2921-406D-905F-E4B30A6BDB30}" srcOrd="1" destOrd="0" presId="urn:microsoft.com/office/officeart/2005/8/layout/hierarchy1"/>
    <dgm:cxn modelId="{C97958A5-5E30-4218-B2B5-777F8BB6A62A}" type="presParOf" srcId="{799FB406-2E9D-43A1-8515-6B528D499B45}" destId="{CAE84270-55F5-47FD-A6FC-847301A5BEA1}" srcOrd="1" destOrd="0" presId="urn:microsoft.com/office/officeart/2005/8/layout/hierarchy1"/>
    <dgm:cxn modelId="{8C05442E-209D-44FB-8659-5B68FCA8BCD3}" type="presParOf" srcId="{AC4B71AF-A0C8-407D-8BDF-F8549354B219}" destId="{E9D85148-BD01-4554-AA78-12F8A4A3E841}" srcOrd="2" destOrd="0" presId="urn:microsoft.com/office/officeart/2005/8/layout/hierarchy1"/>
    <dgm:cxn modelId="{EFB5CFC1-AE7C-4634-9E4B-45983503EFE6}" type="presParOf" srcId="{AC4B71AF-A0C8-407D-8BDF-F8549354B219}" destId="{A35D7AC8-993B-4F08-B7AB-1B65C2134D2A}" srcOrd="3" destOrd="0" presId="urn:microsoft.com/office/officeart/2005/8/layout/hierarchy1"/>
    <dgm:cxn modelId="{8D325055-7220-4A57-971E-84156C66F5F9}" type="presParOf" srcId="{A35D7AC8-993B-4F08-B7AB-1B65C2134D2A}" destId="{2A97EEBF-1E62-44F8-BE08-07B7F0E1A054}" srcOrd="0" destOrd="0" presId="urn:microsoft.com/office/officeart/2005/8/layout/hierarchy1"/>
    <dgm:cxn modelId="{FFDC68BC-F0A9-43B3-9216-C0AFCDD70BFB}" type="presParOf" srcId="{2A97EEBF-1E62-44F8-BE08-07B7F0E1A054}" destId="{915693FD-B85E-4D96-AB3D-10342FC6B912}" srcOrd="0" destOrd="0" presId="urn:microsoft.com/office/officeart/2005/8/layout/hierarchy1"/>
    <dgm:cxn modelId="{B95AFF11-ACAF-4996-83DD-DFB55EED36EC}" type="presParOf" srcId="{2A97EEBF-1E62-44F8-BE08-07B7F0E1A054}" destId="{63EE629D-E36E-478C-ACFE-51303B01DDFC}" srcOrd="1" destOrd="0" presId="urn:microsoft.com/office/officeart/2005/8/layout/hierarchy1"/>
    <dgm:cxn modelId="{0DC32903-D474-409B-9D37-30FE7A8BE9C0}" type="presParOf" srcId="{A35D7AC8-993B-4F08-B7AB-1B65C2134D2A}" destId="{1EBAEFFA-7B1A-481B-984D-924D390B0A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WEDDING titl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55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D064D9-B760-4ECF-BBF4-4095E987C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B966E-D693-4F79-956D-872912355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476250"/>
            <a:ext cx="2259012" cy="5649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" y="476250"/>
            <a:ext cx="6624638" cy="5649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EC87B-3822-4339-BBEE-F114452F5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64D9-B760-4ECF-BBF4-4095E987C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4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1D7E-F3C8-44C3-B3B4-3746B060F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6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F411-2B71-4923-A27F-768BE5D2B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4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FC379-C3F7-4892-9C5A-A9FE5EF6AC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92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1FFB-F003-4622-B328-63487303F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01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53C-948C-42D6-9282-8FA2FFD48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9F8E-AFFE-4952-8918-234B8F714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5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6754-A65C-4BE1-B386-AEC9461A5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4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1D7E-F3C8-44C3-B3B4-3746B060F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F9B-9F6D-4620-A5CC-74FD9B9F2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7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66E-D693-4F79-956D-872912355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C87B-3822-4339-BBEE-F114452F5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9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F411-2B71-4923-A27F-768BE5D2B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FC379-C3F7-4892-9C5A-A9FE5EF6A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B1FFB-F003-4622-B328-63487303F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E953C-948C-42D6-9282-8FA2FFD48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9F8E-AFFE-4952-8918-234B8F714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D6754-A65C-4BE1-B386-AEC9461A5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08F9B-9F6D-4620-A5CC-74FD9B9F2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EDDI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476250"/>
            <a:ext cx="9036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11388" y="6545263"/>
            <a:ext cx="17732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51300" y="6545263"/>
            <a:ext cx="37449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545263"/>
            <a:ext cx="12350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C46F21-B2F0-4355-AE05-8B011BBCFE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ivaldi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ivaldi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ivaldi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ivaldi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ivaldi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ivaldi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ivaldi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ivaldi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6F21-B2F0-4355-AE05-8B011BBCF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2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5013176"/>
            <a:ext cx="8208912" cy="175260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0070C0"/>
                </a:solidFill>
                <a:cs typeface="2  Yagut" panose="00000400000000000000" pitchFamily="2" charset="-78"/>
              </a:rPr>
              <a:t>فصل دوم :</a:t>
            </a:r>
          </a:p>
          <a:p>
            <a:r>
              <a:rPr lang="en-US" sz="3600" b="1" dirty="0" smtClean="0">
                <a:solidFill>
                  <a:srgbClr val="0070C0"/>
                </a:solidFill>
                <a:cs typeface="2  Yagut" panose="00000400000000000000" pitchFamily="2" charset="-78"/>
              </a:rPr>
              <a:t>   </a:t>
            </a:r>
            <a:r>
              <a:rPr lang="fa-IR" sz="3600" b="1" dirty="0" smtClean="0">
                <a:solidFill>
                  <a:srgbClr val="0070C0"/>
                </a:solidFill>
                <a:cs typeface="2  Yagut" panose="00000400000000000000" pitchFamily="2" charset="-78"/>
              </a:rPr>
              <a:t>حقوق ، مسئولیت و تعالی خانواده</a:t>
            </a:r>
            <a:endParaRPr lang="en-US" sz="3600" b="1" dirty="0">
              <a:solidFill>
                <a:srgbClr val="0070C0"/>
              </a:solidFill>
              <a:cs typeface="2  Yagut" panose="00000400000000000000" pitchFamily="2" charset="-78"/>
            </a:endParaRPr>
          </a:p>
        </p:txBody>
      </p:sp>
      <p:pic>
        <p:nvPicPr>
          <p:cNvPr id="6" name="Picture 5" descr="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76872"/>
            <a:ext cx="7445082" cy="2428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899624" y="908720"/>
            <a:ext cx="91440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Yagut" panose="00000400000000000000" pitchFamily="2" charset="-78"/>
              </a:rPr>
              <a:t>2.اصل استحکام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Yagut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7216417"/>
              </p:ext>
            </p:extLst>
          </p:nvPr>
        </p:nvGraphicFramePr>
        <p:xfrm>
          <a:off x="539552" y="1556792"/>
          <a:ext cx="78581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2160" y="2564904"/>
            <a:ext cx="1944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cs typeface="2  Yagut" panose="00000400000000000000" pitchFamily="2" charset="-78"/>
              </a:rPr>
              <a:t>عوامل استحکام خانواده </a:t>
            </a:r>
          </a:p>
          <a:p>
            <a:pPr algn="ctr"/>
            <a:r>
              <a:rPr lang="fa-IR" sz="3200" b="1" dirty="0" smtClean="0">
                <a:cs typeface="2  Yagut" panose="00000400000000000000" pitchFamily="2" charset="-78"/>
              </a:rPr>
              <a:t>در </a:t>
            </a:r>
          </a:p>
          <a:p>
            <a:pPr algn="ctr"/>
            <a:r>
              <a:rPr lang="fa-IR" sz="3200" b="1" dirty="0" smtClean="0">
                <a:cs typeface="2  Yagut" panose="00000400000000000000" pitchFamily="2" charset="-78"/>
              </a:rPr>
              <a:t>فرهنگ قرآنی</a:t>
            </a:r>
            <a:endParaRPr lang="en-US" sz="3200" b="1" dirty="0">
              <a:cs typeface="2  Yagut" panose="00000400000000000000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" y="628650"/>
            <a:ext cx="91440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Lotus" panose="00000400000000000000" pitchFamily="2" charset="-78"/>
              </a:rPr>
              <a:t>3.اصل وحدت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Lotus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5"/>
            <a:ext cx="842585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</a:pPr>
            <a:r>
              <a:rPr lang="fa-IR" sz="3600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 وحدت دین : </a:t>
            </a:r>
            <a:r>
              <a:rPr lang="fa-IR" sz="3200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بر اساس نظام حقوقی اسلام ، دین عنصر سعادت انسان و نظم دهنده زندگی اوست .</a:t>
            </a:r>
          </a:p>
          <a:p>
            <a:pPr algn="justLow" rtl="1">
              <a:spcAft>
                <a:spcPts val="2400"/>
              </a:spcAft>
              <a:buFont typeface="Wingdings" pitchFamily="2" charset="2"/>
              <a:buChar char="q"/>
            </a:pPr>
            <a:r>
              <a:rPr lang="fa-IR" sz="3600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 وحدت هدف : </a:t>
            </a:r>
            <a:r>
              <a:rPr lang="fa-IR" sz="3200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یعنی برای تمام اعضاء خانواده هدف مشترک باشد.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3600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 وحدت مدیریت :</a:t>
            </a:r>
            <a:r>
              <a:rPr lang="fa-IR" sz="3600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در هر خانواده باید بین پدر ومادر همآهنگی باشد وهمه اعضای خانواده دستورات پدر را بعنوان مدیر خانواده بپذیرند.</a:t>
            </a:r>
          </a:p>
          <a:p>
            <a:pPr algn="justLow" rtl="1">
              <a:buFont typeface="Wingdings" pitchFamily="2" charset="2"/>
              <a:buChar char="q"/>
            </a:pPr>
            <a:endParaRPr lang="fa-IR" sz="3600" dirty="0">
              <a:solidFill>
                <a:srgbClr val="FF0000"/>
              </a:solidFill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9112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9552" y="3760384"/>
            <a:ext cx="6143668" cy="292895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8429684" cy="24745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</a:pPr>
            <a:r>
              <a:rPr lang="fa-IR" sz="2800" b="1" dirty="0" smtClean="0">
                <a:cs typeface="2  Lotus" panose="00000400000000000000" pitchFamily="2" charset="-78"/>
              </a:rPr>
              <a:t>يَا أَيُّهَا الَّذِينَ آمَنُوا لَا تَدْخُلُوا بُيُوتًا غَيْرَ بُيُوتِكُمْ حَتَّى تَسْتَأْنِسُوا وَتُسَلِّمُوا عَلَى أَهْلِهَا ذَلِكُمْ خَيْرٌ لَّكُمْ لَعَلَّكُمْ تَذَكَّرُونَ                        </a:t>
            </a:r>
            <a:r>
              <a:rPr lang="fa-IR" b="1" dirty="0" smtClean="0">
                <a:cs typeface="2  Lotus" panose="00000400000000000000" pitchFamily="2" charset="-78"/>
              </a:rPr>
              <a:t>نور(27) </a:t>
            </a:r>
          </a:p>
          <a:p>
            <a:pPr algn="justLow" rtl="1">
              <a:spcAft>
                <a:spcPts val="1200"/>
              </a:spcAft>
            </a:pPr>
            <a:r>
              <a:rPr lang="fa-IR" sz="2400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ای کسانی که ايمان آورده ايد ، به خانه ای غير از خانه خود ، بی آنکه اجازت طلبيده و بر ساکنانش سلام کرده باشيد ، داخل مشويد اين برای شما بهتر است ، باشد که پند گيريد</a:t>
            </a:r>
            <a:endParaRPr lang="fa-IR" b="1" dirty="0">
              <a:solidFill>
                <a:srgbClr val="7030A0"/>
              </a:solidFill>
              <a:cs typeface="2  Lotus" panose="00000400000000000000" pitchFamily="2" charset="-7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2" y="628650"/>
            <a:ext cx="91440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Lotus" panose="00000400000000000000" pitchFamily="2" charset="-78"/>
              </a:rPr>
              <a:t>4.اصل مراعات حریم خصوصی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3132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" y="628650"/>
            <a:ext cx="91440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Lotus" panose="00000400000000000000" pitchFamily="2" charset="-78"/>
              </a:rPr>
              <a:t>5.اصل رعایت مصالح کودک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Lotus" panose="000004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13088703"/>
              </p:ext>
            </p:extLst>
          </p:nvPr>
        </p:nvGraphicFramePr>
        <p:xfrm>
          <a:off x="214282" y="1428736"/>
          <a:ext cx="857407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7556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2643182"/>
            <a:ext cx="4811000" cy="3624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4612" y="2285992"/>
            <a:ext cx="364394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وظايف پدر و مادر در قبال فرزندان</a:t>
            </a:r>
            <a:endParaRPr lang="fa-IR" sz="2400" b="1" dirty="0">
              <a:solidFill>
                <a:srgbClr val="7030A0"/>
              </a:solidFill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123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" y="628650"/>
            <a:ext cx="91440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2  Yagut" panose="00000400000000000000" pitchFamily="2" charset="-78"/>
              </a:rPr>
              <a:t>اصل حمایت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2  Yagut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8233515"/>
              </p:ext>
            </p:extLst>
          </p:nvPr>
        </p:nvGraphicFramePr>
        <p:xfrm>
          <a:off x="1259632" y="1700808"/>
          <a:ext cx="728667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57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478" y="1285860"/>
            <a:ext cx="505458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3600" b="1" dirty="0" smtClean="0">
                <a:cs typeface="2  Lotus" panose="00000400000000000000" pitchFamily="2" charset="-78"/>
              </a:rPr>
              <a:t>1 . حقوق و مسئولیتهای مالی زوجین </a:t>
            </a:r>
            <a:endParaRPr lang="fa-IR" sz="3600" b="1" dirty="0">
              <a:cs typeface="2  Lotus" panose="00000400000000000000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00042"/>
            <a:ext cx="91440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Lotus" panose="00000400000000000000" pitchFamily="2" charset="-78"/>
              </a:rPr>
              <a:t>حقوق و تکالیف اعضای خانواده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Lotus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3555" y="2026357"/>
            <a:ext cx="6170279" cy="183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spcAft>
                <a:spcPts val="1800"/>
              </a:spcAft>
              <a:buFont typeface="Wingdings" pitchFamily="2" charset="2"/>
              <a:buChar char="q"/>
            </a:pPr>
            <a:r>
              <a:rPr lang="fa-IR" sz="2400" b="1" kern="0" dirty="0" smtClean="0">
                <a:solidFill>
                  <a:srgbClr val="7030A0"/>
                </a:solidFill>
                <a:cs typeface="2  Lotus" panose="00000400000000000000" pitchFamily="2" charset="-78"/>
              </a:rPr>
              <a:t>آزادی اقتصادی و مالی در خانواده</a:t>
            </a:r>
          </a:p>
          <a:p>
            <a:pPr marL="342900" indent="-342900" algn="r" rt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fa-IR" sz="2400" b="1" kern="0" dirty="0" smtClean="0">
                <a:solidFill>
                  <a:srgbClr val="7030A0"/>
                </a:solidFill>
                <a:cs typeface="2  Lotus" panose="00000400000000000000" pitchFamily="2" charset="-78"/>
              </a:rPr>
              <a:t>آزادی اقتصادی و مالی دربیرون از خانواده</a:t>
            </a:r>
          </a:p>
          <a:p>
            <a:pPr marL="342900" indent="-342900" algn="r" rtl="1"/>
            <a:r>
              <a:rPr lang="fa-IR" sz="2000" b="1" kern="0" dirty="0" smtClean="0">
                <a:solidFill>
                  <a:srgbClr val="008000"/>
                </a:solidFill>
                <a:cs typeface="2  Lotus" panose="00000400000000000000" pitchFamily="2" charset="-78"/>
              </a:rPr>
              <a:t> شوهر میتواند زن خود را از حرفه یا صنعتی که منافی با مصالح خانوادگی</a:t>
            </a:r>
          </a:p>
          <a:p>
            <a:pPr marL="342900" indent="-342900" algn="r" rtl="1"/>
            <a:r>
              <a:rPr lang="fa-IR" sz="2000" b="1" kern="0" dirty="0" smtClean="0">
                <a:solidFill>
                  <a:srgbClr val="008000"/>
                </a:solidFill>
                <a:cs typeface="2  Lotus" panose="00000400000000000000" pitchFamily="2" charset="-78"/>
              </a:rPr>
              <a:t>یا حیثیات خود یا زن باشد ، منع کند. (ماده 1117 قانون مدنی)</a:t>
            </a:r>
            <a:endParaRPr lang="fa-IR" sz="2000" b="1" dirty="0">
              <a:solidFill>
                <a:srgbClr val="008000"/>
              </a:solidFill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0256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6459" y="1639661"/>
            <a:ext cx="642034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3600" b="1" dirty="0" smtClean="0">
                <a:cs typeface="2  Lotus" panose="00000400000000000000" pitchFamily="2" charset="-78"/>
              </a:rPr>
              <a:t>2 . حقوق و مسئولیتهای مالی مردان در خانواده</a:t>
            </a:r>
            <a:endParaRPr lang="fa-IR" sz="3600" b="1" dirty="0">
              <a:cs typeface="2  Lotus" panose="00000400000000000000" pitchFamily="2" charset="-7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785794"/>
            <a:ext cx="91440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Lotus" panose="00000400000000000000" pitchFamily="2" charset="-78"/>
              </a:rPr>
              <a:t>حقوق و تکالیف اعضای خانواده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Lotus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9468" y="2691466"/>
            <a:ext cx="160011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spcAft>
                <a:spcPts val="600"/>
              </a:spcAft>
              <a:buFont typeface="Wingdings" pitchFamily="2" charset="2"/>
              <a:buChar char="q"/>
            </a:pPr>
            <a:r>
              <a:rPr lang="fa-IR" sz="2800" b="1" kern="0" dirty="0" smtClean="0">
                <a:solidFill>
                  <a:srgbClr val="7030A0"/>
                </a:solidFill>
                <a:cs typeface="2  Lotus" panose="00000400000000000000" pitchFamily="2" charset="-78"/>
              </a:rPr>
              <a:t>نفقه</a:t>
            </a:r>
          </a:p>
          <a:p>
            <a:pPr marL="514350" indent="-288000" algn="r" rtl="1">
              <a:spcAft>
                <a:spcPts val="600"/>
              </a:spcAft>
              <a:buFont typeface="Wingdings" pitchFamily="2" charset="2"/>
              <a:buChar char="ü"/>
            </a:pPr>
            <a:r>
              <a:rPr lang="fa-IR" sz="2000" b="1" kern="0" dirty="0" smtClean="0">
                <a:solidFill>
                  <a:srgbClr val="7030A0"/>
                </a:solidFill>
                <a:cs typeface="2  Lotus" panose="00000400000000000000" pitchFamily="2" charset="-78"/>
              </a:rPr>
              <a:t>نفقه زوجه </a:t>
            </a:r>
          </a:p>
          <a:p>
            <a:pPr marL="514350" indent="-288000" algn="r" rtl="1">
              <a:spcAft>
                <a:spcPts val="600"/>
              </a:spcAft>
              <a:buFont typeface="Wingdings" pitchFamily="2" charset="2"/>
              <a:buChar char="ü"/>
            </a:pPr>
            <a:r>
              <a:rPr lang="fa-IR" sz="2000" b="1" kern="0" dirty="0" smtClean="0">
                <a:solidFill>
                  <a:srgbClr val="7030A0"/>
                </a:solidFill>
                <a:cs typeface="2  Lotus" panose="00000400000000000000" pitchFamily="2" charset="-78"/>
              </a:rPr>
              <a:t>نفقه اقارب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1780" y="2691466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800" b="1" kern="0" dirty="0" smtClean="0">
                <a:solidFill>
                  <a:srgbClr val="7030A0"/>
                </a:solidFill>
                <a:cs typeface="2  Lotus" panose="00000400000000000000" pitchFamily="2" charset="-78"/>
              </a:rPr>
              <a:t>  مهریه </a:t>
            </a:r>
            <a:endParaRPr lang="fa-IR" sz="2800" b="1" dirty="0">
              <a:cs typeface="2  Lotus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3763" y="2691466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spcAft>
                <a:spcPts val="1800"/>
              </a:spcAft>
              <a:buFont typeface="Wingdings" pitchFamily="2" charset="2"/>
              <a:buChar char="q"/>
            </a:pPr>
            <a:r>
              <a:rPr lang="fa-IR" sz="2800" b="1" kern="0" dirty="0" smtClean="0">
                <a:solidFill>
                  <a:srgbClr val="7030A0"/>
                </a:solidFill>
                <a:cs typeface="2  Lotus" panose="00000400000000000000" pitchFamily="2" charset="-78"/>
              </a:rPr>
              <a:t>ارث زن و شوهر </a:t>
            </a:r>
          </a:p>
        </p:txBody>
      </p:sp>
    </p:spTree>
    <p:extLst>
      <p:ext uri="{BB962C8B-B14F-4D97-AF65-F5344CB8AC3E}">
        <p14:creationId xmlns:p14="http://schemas.microsoft.com/office/powerpoint/2010/main" val="3865645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96944" cy="597666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892757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424936" cy="53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717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" y="500042"/>
            <a:ext cx="914403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Lotus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6460" y="-21156"/>
            <a:ext cx="2287160" cy="285524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23620" y="1052736"/>
            <a:ext cx="5808820" cy="15841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lnSpc>
                <a:spcPct val="130000"/>
              </a:lnSpc>
            </a:pPr>
            <a:r>
              <a:rPr lang="fa-IR" sz="2800" b="1" dirty="0">
                <a:solidFill>
                  <a:prstClr val="black"/>
                </a:solidFill>
                <a:latin typeface="Arial" charset="0"/>
                <a:cs typeface="2  Lotus" panose="00000400000000000000" pitchFamily="2" charset="-78"/>
              </a:rPr>
              <a:t>وَآتُواْ النَّسَاء صَدُقَاتِهِنَّ نِحْلَةً </a:t>
            </a:r>
          </a:p>
          <a:p>
            <a:pPr lvl="0" rtl="1">
              <a:lnSpc>
                <a:spcPct val="130000"/>
              </a:lnSpc>
            </a:pPr>
            <a:r>
              <a:rPr lang="fa-IR" sz="2800" b="1" dirty="0">
                <a:solidFill>
                  <a:srgbClr val="7030A0"/>
                </a:solidFill>
                <a:latin typeface="Arial" charset="0"/>
                <a:cs typeface="2  Lotus" panose="00000400000000000000" pitchFamily="2" charset="-78"/>
              </a:rPr>
              <a:t>مهر زنان را به طيب خاطر به آنها بدهيد</a:t>
            </a:r>
            <a:r>
              <a:rPr lang="fa-IR" sz="2800" b="1" dirty="0">
                <a:solidFill>
                  <a:prstClr val="black"/>
                </a:solidFill>
                <a:latin typeface="Arial" charset="0"/>
                <a:cs typeface="2  Lotus" panose="00000400000000000000" pitchFamily="2" charset="-78"/>
              </a:rPr>
              <a:t>             </a:t>
            </a:r>
            <a:r>
              <a:rPr lang="fa-IR" sz="2000" b="1" dirty="0">
                <a:solidFill>
                  <a:prstClr val="black"/>
                </a:solidFill>
                <a:latin typeface="Arial" charset="0"/>
                <a:cs typeface="2  Lotus" panose="00000400000000000000" pitchFamily="2" charset="-78"/>
              </a:rPr>
              <a:t>نساء(34)</a:t>
            </a:r>
            <a:r>
              <a:rPr lang="fa-IR" sz="3200" b="1" dirty="0">
                <a:solidFill>
                  <a:srgbClr val="7030A0"/>
                </a:solidFill>
                <a:latin typeface="Arial" charset="0"/>
                <a:cs typeface="2  Lotus" panose="00000400000000000000" pitchFamily="2" charset="-78"/>
              </a:rPr>
              <a:t>  </a:t>
            </a:r>
            <a:endParaRPr lang="fa-IR" sz="3200" b="1" dirty="0">
              <a:solidFill>
                <a:srgbClr val="7030A0"/>
              </a:solidFill>
              <a:latin typeface="Arial" charset="0"/>
              <a:cs typeface="2  Lotus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13664" y="116632"/>
            <a:ext cx="2026488" cy="6056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fa-IR" sz="4000" b="1" kern="0" dirty="0">
                <a:solidFill>
                  <a:srgbClr val="C00000"/>
                </a:solidFill>
                <a:latin typeface="Calibri Light"/>
                <a:cs typeface="2  Lotus" panose="00000400000000000000" pitchFamily="2" charset="-78"/>
              </a:rPr>
              <a:t>مهریه</a:t>
            </a:r>
            <a:endParaRPr lang="en-US" sz="4000" b="1" kern="0" dirty="0">
              <a:solidFill>
                <a:srgbClr val="C00000"/>
              </a:solidFill>
              <a:latin typeface="Calibri Light"/>
              <a:cs typeface="2  Lotus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52" y="3573016"/>
            <a:ext cx="81369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>
              <a:lnSpc>
                <a:spcPct val="120000"/>
              </a:lnSpc>
            </a:pPr>
            <a:endParaRPr lang="fa-IR" sz="2400" b="1" dirty="0" smtClean="0">
              <a:solidFill>
                <a:prstClr val="black"/>
              </a:solidFill>
              <a:latin typeface="Arial" charset="0"/>
              <a:cs typeface="2  Lotus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fa-IR" sz="2400" b="1" dirty="0" smtClean="0">
                <a:solidFill>
                  <a:prstClr val="black"/>
                </a:solidFill>
                <a:latin typeface="Arial" charset="0"/>
                <a:cs typeface="2  Lotus" panose="00000400000000000000" pitchFamily="2" charset="-78"/>
              </a:rPr>
              <a:t>رسولُ </a:t>
            </a:r>
            <a:r>
              <a:rPr lang="fa-IR" sz="2400" b="1" dirty="0">
                <a:solidFill>
                  <a:prstClr val="black"/>
                </a:solidFill>
                <a:latin typeface="Arial" charset="0"/>
                <a:cs typeface="2  Lotus" panose="00000400000000000000" pitchFamily="2" charset="-78"/>
              </a:rPr>
              <a:t>خدا (ص): « أفضَلُ نِساءِ اُمَّتِی أصبَحُهُنَّ وَجها وأقَلُّهُنَّ مَهرا» </a:t>
            </a:r>
          </a:p>
          <a:p>
            <a:pPr lvl="0" algn="r" rtl="1">
              <a:lnSpc>
                <a:spcPct val="120000"/>
              </a:lnSpc>
            </a:pPr>
            <a:r>
              <a:rPr lang="fa-IR" sz="2400" b="1" dirty="0">
                <a:solidFill>
                  <a:srgbClr val="7030A0"/>
                </a:solidFill>
                <a:latin typeface="Arial" charset="0"/>
                <a:cs typeface="2  Lotus" panose="00000400000000000000" pitchFamily="2" charset="-78"/>
              </a:rPr>
              <a:t>بهترین زنان امّت من ، خوبروترین و كم مهریه‏ترین آنان هستند . </a:t>
            </a:r>
          </a:p>
          <a:p>
            <a:pPr lvl="0" algn="r" rtl="1">
              <a:lnSpc>
                <a:spcPct val="120000"/>
              </a:lnSpc>
            </a:pPr>
            <a:r>
              <a:rPr lang="fa-IR" sz="1100" b="1" dirty="0" smtClean="0">
                <a:solidFill>
                  <a:srgbClr val="7030A0"/>
                </a:solidFill>
                <a:latin typeface="Arial" charset="0"/>
                <a:cs typeface="2  Lotus" panose="00000400000000000000" pitchFamily="2" charset="-78"/>
              </a:rPr>
              <a:t>. </a:t>
            </a:r>
            <a:endParaRPr lang="fa-IR" sz="1100" b="1" dirty="0">
              <a:solidFill>
                <a:srgbClr val="7030A0"/>
              </a:solidFill>
              <a:latin typeface="Arial" charset="0"/>
              <a:cs typeface="2  Lotus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0152" y="2834084"/>
            <a:ext cx="2448272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بهترین مهریه</a:t>
            </a:r>
            <a:endParaRPr lang="fa-IR" dirty="0"/>
          </a:p>
        </p:txBody>
      </p:sp>
      <p:sp>
        <p:nvSpPr>
          <p:cNvPr id="12" name="Oval 11"/>
          <p:cNvSpPr/>
          <p:nvPr/>
        </p:nvSpPr>
        <p:spPr>
          <a:xfrm>
            <a:off x="6811456" y="4542264"/>
            <a:ext cx="151216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مهریه سنگین</a:t>
            </a:r>
            <a:endParaRPr lang="fa-IR" dirty="0"/>
          </a:p>
        </p:txBody>
      </p:sp>
      <p:sp>
        <p:nvSpPr>
          <p:cNvPr id="13" name="Rounded Rectangle 12"/>
          <p:cNvSpPr/>
          <p:nvPr/>
        </p:nvSpPr>
        <p:spPr>
          <a:xfrm>
            <a:off x="683568" y="5439544"/>
            <a:ext cx="8040828" cy="11578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>
              <a:lnSpc>
                <a:spcPct val="120000"/>
              </a:lnSpc>
            </a:pPr>
            <a:r>
              <a:rPr lang="fa-IR" sz="2800" b="1" dirty="0">
                <a:solidFill>
                  <a:prstClr val="black"/>
                </a:solidFill>
                <a:latin typeface="Arial" charset="0"/>
                <a:cs typeface="2  Lotus" panose="00000400000000000000" pitchFamily="2" charset="-78"/>
              </a:rPr>
              <a:t>امام صادق (ع) :أمّا شُؤمُ المَرأةِ فكَثرَةُ مَهرِها وعُقوقُ زَوجِها .</a:t>
            </a:r>
          </a:p>
          <a:p>
            <a:pPr lvl="0" algn="r" rtl="1">
              <a:lnSpc>
                <a:spcPct val="120000"/>
              </a:lnSpc>
            </a:pPr>
            <a:r>
              <a:rPr lang="fa-IR" sz="2800" b="1" dirty="0">
                <a:solidFill>
                  <a:srgbClr val="7030A0"/>
                </a:solidFill>
                <a:latin typeface="Arial" charset="0"/>
                <a:cs typeface="2  Lotus" panose="00000400000000000000" pitchFamily="2" charset="-78"/>
              </a:rPr>
              <a:t>شومى و ناخجستگى زن ، زیاد بودن مهریه او و نافرمانى از شوهرش مى‏باشد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550823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324082227176528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969753" y="5391709"/>
            <a:ext cx="3985386" cy="113877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r" rtl="1"/>
            <a:r>
              <a:rPr lang="fa-IR" sz="3200" b="1" dirty="0" smtClean="0">
                <a:solidFill>
                  <a:srgbClr val="7030A0"/>
                </a:solidFill>
                <a:cs typeface="2  Yagut" panose="00000400000000000000" pitchFamily="2" charset="-78"/>
              </a:rPr>
              <a:t>اصول ناظر بر</a:t>
            </a:r>
          </a:p>
          <a:p>
            <a:pPr lvl="0" algn="r" rtl="1"/>
            <a:r>
              <a:rPr lang="fa-IR" sz="3600" b="1" dirty="0" smtClean="0">
                <a:solidFill>
                  <a:srgbClr val="7030A0"/>
                </a:solidFill>
                <a:cs typeface="2  Yagut" panose="00000400000000000000" pitchFamily="2" charset="-78"/>
              </a:rPr>
              <a:t> روابط اعضای خانواده</a:t>
            </a:r>
            <a:endParaRPr lang="en-US" sz="3600" b="1" dirty="0" smtClean="0">
              <a:solidFill>
                <a:srgbClr val="7030A0"/>
              </a:solidFill>
              <a:cs typeface="2  Yagut" panose="00000400000000000000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38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3620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332656"/>
            <a:ext cx="9036050" cy="804540"/>
          </a:xfrm>
        </p:spPr>
        <p:txBody>
          <a:bodyPr/>
          <a:lstStyle/>
          <a:p>
            <a:pPr algn="ctr" rtl="1"/>
            <a:r>
              <a:rPr lang="fa-IR" sz="4000" b="1" dirty="0" smtClean="0">
                <a:solidFill>
                  <a:srgbClr val="C00000"/>
                </a:solidFill>
                <a:cs typeface="2  Lotus" panose="00000400000000000000" pitchFamily="2" charset="-78"/>
              </a:rPr>
              <a:t>1.اصل مکمل بودن</a:t>
            </a:r>
            <a:endParaRPr lang="en-US" sz="4000" b="1" dirty="0">
              <a:solidFill>
                <a:srgbClr val="C00000"/>
              </a:solidFill>
              <a:cs typeface="2 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875"/>
            <a:ext cx="8496944" cy="1224037"/>
          </a:xfrm>
        </p:spPr>
        <p:txBody>
          <a:bodyPr/>
          <a:lstStyle/>
          <a:p>
            <a:pPr algn="ctr" rtl="1">
              <a:buNone/>
            </a:pPr>
            <a:r>
              <a:rPr lang="fa-IR" sz="4000" b="1" dirty="0" smtClean="0">
                <a:cs typeface="2  Lotus" panose="00000400000000000000" pitchFamily="2" charset="-78"/>
              </a:rPr>
              <a:t>     «هُنَّ لِباسٌ لَكُمْ وَ أَنْتُمْ لِباسٌ لَهُن» </a:t>
            </a:r>
            <a:r>
              <a:rPr lang="fa-IR" sz="1500" b="1" dirty="0" smtClean="0">
                <a:cs typeface="2  Lotus" panose="00000400000000000000" pitchFamily="2" charset="-78"/>
              </a:rPr>
              <a:t>بقره (187)</a:t>
            </a:r>
          </a:p>
          <a:p>
            <a:pPr algn="ctr" rtl="1">
              <a:buNone/>
            </a:pPr>
            <a:r>
              <a:rPr lang="fa-IR" b="1" dirty="0" smtClean="0">
                <a:cs typeface="2  Lotus" panose="00000400000000000000" pitchFamily="2" charset="-78"/>
              </a:rPr>
              <a:t>آنها جامه ستر و عفاف شما و شما نیز لباس عفت آنها هستید</a:t>
            </a:r>
            <a:endParaRPr lang="en-US" sz="2000" b="1" dirty="0">
              <a:cs typeface="2  Lotus" panose="000004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1560" y="2852936"/>
            <a:ext cx="7992888" cy="1440160"/>
            <a:chOff x="539552" y="2852936"/>
            <a:chExt cx="7992888" cy="1440160"/>
          </a:xfrm>
        </p:grpSpPr>
        <p:sp>
          <p:nvSpPr>
            <p:cNvPr id="6" name="Rounded Rectangle 5"/>
            <p:cNvSpPr/>
            <p:nvPr/>
          </p:nvSpPr>
          <p:spPr>
            <a:xfrm>
              <a:off x="5580112" y="2852936"/>
              <a:ext cx="2952328" cy="144016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2  Lotus" panose="00000400000000000000" pitchFamily="2" charset="-7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52120" y="3065185"/>
              <a:ext cx="2808312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Low" rtl="1"/>
              <a:r>
                <a:rPr lang="fa-IR" sz="2200" b="1" dirty="0" smtClean="0">
                  <a:solidFill>
                    <a:schemeClr val="bg1"/>
                  </a:solidFill>
                  <a:cs typeface="2  Lotus" panose="00000400000000000000" pitchFamily="2" charset="-78"/>
                </a:rPr>
                <a:t>لباس موجب محافضت انسان در برابر سرما و گرما و ناملایمات می شود. </a:t>
              </a:r>
              <a:endParaRPr lang="en-US" sz="2200" b="1" dirty="0">
                <a:solidFill>
                  <a:schemeClr val="bg1"/>
                </a:solidFill>
                <a:cs typeface="2  Lotus" panose="00000400000000000000" pitchFamily="2" charset="-78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9552" y="2852936"/>
              <a:ext cx="3744416" cy="144016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2  Lotus" panose="000004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2895908"/>
              <a:ext cx="3600400" cy="13542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Low" rtl="1"/>
              <a:r>
                <a:rPr lang="fa-IR" sz="2200" b="1" dirty="0" smtClean="0">
                  <a:solidFill>
                    <a:schemeClr val="bg1"/>
                  </a:solidFill>
                  <a:cs typeface="2  Lotus" panose="00000400000000000000" pitchFamily="2" charset="-78"/>
                </a:rPr>
                <a:t>همسران نیز باید در حوادث تلخ و شیرین و گرم و سرد زندگی، موجبات دلگرمی یکدیگر را مهیا کنند و یکدیگر را از گناه حفظ کنند.</a:t>
              </a:r>
              <a:endParaRPr lang="en-US" sz="2200" b="1" dirty="0">
                <a:solidFill>
                  <a:schemeClr val="bg1"/>
                </a:solidFill>
                <a:cs typeface="2  Lotus" panose="00000400000000000000" pitchFamily="2" charset="-78"/>
              </a:endParaRPr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4427984" y="3122966"/>
              <a:ext cx="936104" cy="9001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2  Lotus" panose="000004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1560" y="4707142"/>
            <a:ext cx="7992888" cy="1440160"/>
            <a:chOff x="539552" y="4707142"/>
            <a:chExt cx="7992888" cy="1440160"/>
          </a:xfrm>
        </p:grpSpPr>
        <p:sp>
          <p:nvSpPr>
            <p:cNvPr id="9" name="Rounded Rectangle 8"/>
            <p:cNvSpPr/>
            <p:nvPr/>
          </p:nvSpPr>
          <p:spPr>
            <a:xfrm>
              <a:off x="5580112" y="4707142"/>
              <a:ext cx="2952328" cy="144016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2  Lotus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2120" y="5088668"/>
              <a:ext cx="280831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Low" rtl="1"/>
              <a:r>
                <a:rPr lang="fa-IR" sz="2200" b="1" dirty="0" smtClean="0">
                  <a:solidFill>
                    <a:schemeClr val="bg1"/>
                  </a:solidFill>
                  <a:cs typeface="2  Lotus" panose="00000400000000000000" pitchFamily="2" charset="-78"/>
                </a:rPr>
                <a:t>لباس نوعی زینت و نشانه زیبایی انسان است .</a:t>
              </a:r>
              <a:endParaRPr lang="en-US" sz="2200" b="1" dirty="0">
                <a:solidFill>
                  <a:schemeClr val="bg1"/>
                </a:solidFill>
                <a:cs typeface="2  Lotus" panose="00000400000000000000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9552" y="4707142"/>
              <a:ext cx="3744416" cy="144016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2  Lotus" panose="000004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60" y="4919391"/>
              <a:ext cx="3600400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Low" rtl="1"/>
              <a:r>
                <a:rPr lang="fa-IR" sz="2200" b="1" dirty="0" smtClean="0">
                  <a:solidFill>
                    <a:schemeClr val="bg1"/>
                  </a:solidFill>
                  <a:cs typeface="2  Lotus" panose="00000400000000000000" pitchFamily="2" charset="-78"/>
                </a:rPr>
                <a:t>زن و شوهر نیز باید زینت یکدیگر باشند و موجب کمال و زیبایی روحی یکدیگر باشند.</a:t>
              </a:r>
              <a:endParaRPr lang="en-US" sz="2200" b="1" dirty="0">
                <a:solidFill>
                  <a:schemeClr val="bg1"/>
                </a:solidFill>
                <a:cs typeface="2  Lotus" panose="00000400000000000000" pitchFamily="2" charset="-78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4427984" y="4977172"/>
              <a:ext cx="936104" cy="9001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2  Lotus" panose="00000400000000000000" pitchFamily="2" charset="-78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H="1">
            <a:off x="1691680" y="1137196"/>
            <a:ext cx="5616624" cy="0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332656"/>
            <a:ext cx="9036050" cy="804540"/>
          </a:xfrm>
        </p:spPr>
        <p:txBody>
          <a:bodyPr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2  Lotus" panose="00000400000000000000" pitchFamily="2" charset="-78"/>
              </a:rPr>
              <a:t>2.اصل تعاون</a:t>
            </a:r>
            <a:endParaRPr lang="en-US" sz="4000" b="1" dirty="0">
              <a:solidFill>
                <a:srgbClr val="C00000"/>
              </a:solidFill>
              <a:cs typeface="2  Lotus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57158" y="1627090"/>
            <a:ext cx="8429684" cy="144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rtl="1">
              <a:buNone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2  Lotus" panose="00000400000000000000" pitchFamily="2" charset="-78"/>
              </a:rPr>
              <a:t>«</a:t>
            </a:r>
            <a:r>
              <a:rPr lang="fa-IR" sz="3200" b="1" dirty="0" smtClean="0">
                <a:cs typeface="2  Lotus" panose="00000400000000000000" pitchFamily="2" charset="-78"/>
              </a:rPr>
              <a:t>وَتَعَاوَنُواْ عَلَى الْبرِّ وَالتَّقْوَى وَلاَ تَعَاوَنُواْ عَلَى الإِثْمِ وَالْعُدْوَانِ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2  Lotus" panose="00000400000000000000" pitchFamily="2" charset="-78"/>
              </a:rPr>
              <a:t>»</a:t>
            </a:r>
          </a:p>
          <a:p>
            <a:pPr lvl="0" algn="ctr" rtl="1">
              <a:buNone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2  Lotus" panose="00000400000000000000" pitchFamily="2" charset="-78"/>
              </a:rPr>
              <a:t> </a:t>
            </a:r>
            <a:r>
              <a:rPr lang="fa-IR" b="1" dirty="0" smtClean="0">
                <a:cs typeface="2  Lotus" panose="00000400000000000000" pitchFamily="2" charset="-78"/>
              </a:rPr>
              <a:t> و در نيکوکاری و پرهيز همکاری کنيد نه در گناه و تجاوز </a:t>
            </a:r>
          </a:p>
          <a:p>
            <a:pPr lvl="0" rtl="1">
              <a:buNone/>
            </a:pPr>
            <a:r>
              <a:rPr lang="fa-IR" sz="1600" b="1" dirty="0" smtClean="0">
                <a:cs typeface="2  Lotus" panose="00000400000000000000" pitchFamily="2" charset="-78"/>
              </a:rPr>
              <a:t>مائده (2)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Lotus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99792" y="3212976"/>
            <a:ext cx="3744416" cy="281962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158" y="1142984"/>
            <a:ext cx="8429684" cy="5429288"/>
          </a:xfrm>
          <a:prstGeom prst="roundRect">
            <a:avLst>
              <a:gd name="adj" fmla="val 9510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cs typeface="2  Lotus" panose="00000400000000000000" pitchFamily="2" charset="-78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484170"/>
            <a:ext cx="9036050" cy="4445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2  Lotus" panose="00000400000000000000" pitchFamily="2" charset="-78"/>
              </a:rPr>
              <a:t>3.اصل مودت</a:t>
            </a:r>
            <a:endParaRPr lang="en-US" sz="4000" b="1" dirty="0">
              <a:solidFill>
                <a:srgbClr val="C00000"/>
              </a:solidFill>
              <a:cs typeface="2 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57298"/>
            <a:ext cx="7858180" cy="1444621"/>
          </a:xfrm>
        </p:spPr>
        <p:txBody>
          <a:bodyPr lIns="0" tIns="0" rIns="0" bIns="0"/>
          <a:lstStyle/>
          <a:p>
            <a:pPr marL="0" indent="0" algn="justLow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fa-I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anose="00000400000000000000" pitchFamily="2" charset="-78"/>
              </a:rPr>
              <a:t>«و من آياته ان خلق لکم من انفسکم ازواجا لتسکنوا اليها و جعل بينکم مودة و رحمة ان في ذلک لآيات لقوم تفکرون.» </a:t>
            </a:r>
            <a:r>
              <a:rPr lang="fa-IR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anose="00000400000000000000" pitchFamily="2" charset="-78"/>
              </a:rPr>
              <a:t>روم(21) </a:t>
            </a:r>
          </a:p>
          <a:p>
            <a:pPr marL="0" indent="0" algn="justLow" rtl="1">
              <a:spcBef>
                <a:spcPts val="0"/>
              </a:spcBef>
              <a:buNone/>
            </a:pPr>
            <a:r>
              <a:rPr lang="fa-IR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anose="00000400000000000000" pitchFamily="2" charset="-78"/>
              </a:rPr>
              <a:t>و از نشانه های قدرت اوست که برايتان از جنس خودتان همسرانی آفريد تا با یکدیگر آرامش يابيد، و ميان شما دوستی ومهربانی نهاد دراين عبرتهايی است برای مردمی که تفکر می کنند.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32" y="1624339"/>
            <a:ext cx="8229600" cy="1444621"/>
          </a:xfrm>
        </p:spPr>
        <p:txBody>
          <a:bodyPr/>
          <a:lstStyle/>
          <a:p>
            <a:pPr algn="ctr" rtl="1">
              <a:buNone/>
            </a:pPr>
            <a:r>
              <a:rPr lang="fa-IR" sz="4000" b="1" dirty="0" smtClean="0">
                <a:cs typeface="2  Lotus" panose="00000400000000000000" pitchFamily="2" charset="-78"/>
              </a:rPr>
              <a:t>عاشِرُوهُنَّ بِالْمَعْرُوفِ</a:t>
            </a:r>
          </a:p>
          <a:p>
            <a:pPr rtl="1">
              <a:buNone/>
            </a:pPr>
            <a:r>
              <a:rPr lang="fa-IR" sz="4000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با زنان به نیکی معاشرت کنید    </a:t>
            </a:r>
            <a:r>
              <a:rPr lang="fa-IR" sz="2000" b="1" dirty="0" smtClean="0">
                <a:cs typeface="2  Lotus" panose="00000400000000000000" pitchFamily="2" charset="-78"/>
              </a:rPr>
              <a:t>نساء(19)</a:t>
            </a:r>
            <a:r>
              <a:rPr lang="fa-IR" sz="4000" b="1" dirty="0" smtClean="0">
                <a:cs typeface="2  Lotus" panose="00000400000000000000" pitchFamily="2" charset="-78"/>
              </a:rPr>
              <a:t> </a:t>
            </a:r>
            <a:endParaRPr lang="en-US" sz="4000" b="1" dirty="0">
              <a:solidFill>
                <a:srgbClr val="7030A0"/>
              </a:solidFill>
              <a:cs typeface="2  Lotus" panose="00000400000000000000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764704" y="457529"/>
            <a:ext cx="9036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Lotus" panose="00000400000000000000" pitchFamily="2" charset="-78"/>
              </a:rPr>
              <a:t>اصل معاشرت به معروف 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Lotus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43162" y="3068960"/>
            <a:ext cx="4392488" cy="2939013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b="-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2387" y="404664"/>
            <a:ext cx="9036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Yagut" panose="00000400000000000000" pitchFamily="2" charset="-78"/>
              </a:rPr>
              <a:t>4.اصل تناسب حق و مسئولیت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Yagut" panose="0000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32431" y="1412776"/>
            <a:ext cx="6736262" cy="1444621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200" b="1" dirty="0" smtClean="0">
                <a:cs typeface="2  Lotus" panose="00000400000000000000" pitchFamily="2" charset="-78"/>
              </a:rPr>
              <a:t>وَ لَهُنَّ مِثْلُ الَّذي عَلَيْهِنَّ بِالْمَعْرُوفِ وَ لِلرِّجالِ عَلَيْهِنَّ دَرَجَةٌ 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وبراى زنان همانند وظایفى که بر دوش آنها</a:t>
            </a:r>
            <a:r>
              <a:rPr lang="en-US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 </a:t>
            </a:r>
            <a:r>
              <a:rPr lang="fa-IR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است حقوق شایسته‏اى قرار داده شده و مردان برآنها برترى دارند.         </a:t>
            </a:r>
            <a:r>
              <a:rPr lang="en-US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     </a:t>
            </a:r>
            <a:r>
              <a:rPr lang="fa-IR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        </a:t>
            </a:r>
            <a:r>
              <a:rPr lang="fa-IR" sz="1800" dirty="0" smtClean="0">
                <a:cs typeface="2  Lotus" panose="00000400000000000000" pitchFamily="2" charset="-78"/>
              </a:rPr>
              <a:t>بقره(</a:t>
            </a:r>
            <a:r>
              <a:rPr lang="fa-IR" sz="1600" dirty="0" smtClean="0">
                <a:cs typeface="2  Lotus" panose="00000400000000000000" pitchFamily="2" charset="-78"/>
              </a:rPr>
              <a:t>228</a:t>
            </a:r>
            <a:r>
              <a:rPr lang="fa-IR" sz="1800" dirty="0" smtClean="0">
                <a:cs typeface="2  Lotus" panose="00000400000000000000" pitchFamily="2" charset="-78"/>
              </a:rPr>
              <a:t>) </a:t>
            </a:r>
            <a:endParaRPr lang="en-US" sz="1800" b="1" dirty="0">
              <a:solidFill>
                <a:srgbClr val="7030A0"/>
              </a:solidFill>
              <a:cs typeface="2  Lotus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28728" y="3169888"/>
            <a:ext cx="6143668" cy="342902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3000" b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324082227176528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742199" y="5214950"/>
            <a:ext cx="4297971" cy="13542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r" defTabSz="1244600" rtl="1">
              <a:lnSpc>
                <a:spcPct val="90000"/>
              </a:lnSpc>
              <a:spcAft>
                <a:spcPct val="35000"/>
              </a:spcAft>
            </a:pPr>
            <a:r>
              <a:rPr lang="fa-IR" sz="3600" b="1" dirty="0" smtClean="0">
                <a:solidFill>
                  <a:srgbClr val="7030A0"/>
                </a:solidFill>
                <a:cs typeface="2  Yagut" panose="00000400000000000000" pitchFamily="2" charset="-78"/>
              </a:rPr>
              <a:t>اصول ناظر بر</a:t>
            </a:r>
          </a:p>
          <a:p>
            <a:pPr lvl="0" algn="r" defTabSz="1244600" rtl="1">
              <a:lnSpc>
                <a:spcPct val="90000"/>
              </a:lnSpc>
              <a:spcAft>
                <a:spcPct val="35000"/>
              </a:spcAft>
            </a:pPr>
            <a:r>
              <a:rPr lang="fa-IR" sz="4000" b="1" dirty="0" smtClean="0">
                <a:solidFill>
                  <a:srgbClr val="7030A0"/>
                </a:solidFill>
                <a:cs typeface="2  Yagut" panose="00000400000000000000" pitchFamily="2" charset="-78"/>
              </a:rPr>
              <a:t> ماهیت جمعی خانواده </a:t>
            </a:r>
            <a:endParaRPr lang="en-US" sz="4000" b="1" dirty="0">
              <a:solidFill>
                <a:srgbClr val="7030A0"/>
              </a:solidFill>
              <a:cs typeface="2  Yagut" panose="00000400000000000000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404664"/>
            <a:ext cx="90360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2  Yagut" panose="00000400000000000000" pitchFamily="2" charset="-78"/>
              </a:rPr>
              <a:t>1.اصل قداست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2  Yagut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87824" y="3717032"/>
            <a:ext cx="4991540" cy="2784372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10000" t="-28000" r="-12000" b="-1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2  Lotus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967" y="1256073"/>
            <a:ext cx="7344338" cy="22929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fa-IR" b="1" dirty="0" smtClean="0">
                <a:cs typeface="2  Lotus" panose="00000400000000000000" pitchFamily="2" charset="-78"/>
              </a:rPr>
              <a:t>رسول خدا (صلی الله علیه و آله) می‌فرماید:</a:t>
            </a:r>
            <a:endParaRPr lang="fa-IR" dirty="0" smtClean="0">
              <a:cs typeface="2  Lotus" panose="00000400000000000000" pitchFamily="2" charset="-78"/>
            </a:endParaRPr>
          </a:p>
          <a:p>
            <a:pPr algn="ctr" rtl="1">
              <a:spcAft>
                <a:spcPts val="1800"/>
              </a:spcAft>
            </a:pPr>
            <a:r>
              <a:rPr lang="fa-IR" sz="2600" b="1" dirty="0" smtClean="0">
                <a:cs typeface="2  Lotus" panose="00000400000000000000" pitchFamily="2" charset="-78"/>
              </a:rPr>
              <a:t>لَرَکعَتَانِ یصَلِّیهِمَا مُتَزَوِّجٌ أَفْضَلُ مِنْ رَجُلٍ عَزَبٍ یقُومُ لَیلَهُ وَیصُومُ نَهَارَهُ. </a:t>
            </a:r>
            <a:endParaRPr lang="fa-IR" sz="2600" dirty="0" smtClean="0">
              <a:cs typeface="2  Lotus" panose="00000400000000000000" pitchFamily="2" charset="-78"/>
            </a:endParaRPr>
          </a:p>
          <a:p>
            <a:pPr algn="ctr" rtl="1"/>
            <a:r>
              <a:rPr lang="fa-IR" sz="2400" b="1" dirty="0" smtClean="0">
                <a:solidFill>
                  <a:srgbClr val="7030A0"/>
                </a:solidFill>
                <a:cs typeface="2  Lotus" panose="00000400000000000000" pitchFamily="2" charset="-78"/>
              </a:rPr>
              <a:t>دو رکعت نمازی که همسردار می‌خواند، برتر از مرد مجردی است که شب را به عبادت و روز را به روزه‌داری سپری کند.</a:t>
            </a:r>
            <a:endParaRPr lang="fa-IR" dirty="0"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owerPoint-wedding-template">
  <a:themeElements>
    <a:clrScheme name="Office Theme 13">
      <a:dk1>
        <a:srgbClr val="000000"/>
      </a:dk1>
      <a:lt1>
        <a:srgbClr val="FFFFFF"/>
      </a:lt1>
      <a:dk2>
        <a:srgbClr val="000000"/>
      </a:dk2>
      <a:lt2>
        <a:srgbClr val="B07438"/>
      </a:lt2>
      <a:accent1>
        <a:srgbClr val="DBB48D"/>
      </a:accent1>
      <a:accent2>
        <a:srgbClr val="B07438"/>
      </a:accent2>
      <a:accent3>
        <a:srgbClr val="FFFFFF"/>
      </a:accent3>
      <a:accent4>
        <a:srgbClr val="000000"/>
      </a:accent4>
      <a:accent5>
        <a:srgbClr val="EAD6C5"/>
      </a:accent5>
      <a:accent6>
        <a:srgbClr val="9F6832"/>
      </a:accent6>
      <a:hlink>
        <a:srgbClr val="B89878"/>
      </a:hlink>
      <a:folHlink>
        <a:srgbClr val="D8C4A9"/>
      </a:folHlink>
    </a:clrScheme>
    <a:fontScheme name="Office Theme">
      <a:majorFont>
        <a:latin typeface="Vivaldi"/>
        <a:ea typeface=""/>
        <a:cs typeface=""/>
      </a:majorFont>
      <a:minorFont>
        <a:latin typeface="Vival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B07438"/>
        </a:lt2>
        <a:accent1>
          <a:srgbClr val="DBB48D"/>
        </a:accent1>
        <a:accent2>
          <a:srgbClr val="B07438"/>
        </a:accent2>
        <a:accent3>
          <a:srgbClr val="FFFFFF"/>
        </a:accent3>
        <a:accent4>
          <a:srgbClr val="000000"/>
        </a:accent4>
        <a:accent5>
          <a:srgbClr val="EAD6C5"/>
        </a:accent5>
        <a:accent6>
          <a:srgbClr val="9F6832"/>
        </a:accent6>
        <a:hlink>
          <a:srgbClr val="B89878"/>
        </a:hlink>
        <a:folHlink>
          <a:srgbClr val="D8C4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1945</TotalTime>
  <Words>631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PowerPoint-wedding-template</vt:lpstr>
      <vt:lpstr>Office Theme</vt:lpstr>
      <vt:lpstr>PowerPoint Presentation</vt:lpstr>
      <vt:lpstr>PowerPoint Presentation</vt:lpstr>
      <vt:lpstr>1.اصل مکمل بودن</vt:lpstr>
      <vt:lpstr>2.اصل تعاون</vt:lpstr>
      <vt:lpstr>3.اصل مودت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http://pcsafari.ir</dc:creator>
  <cp:lastModifiedBy>SOBHANI</cp:lastModifiedBy>
  <cp:revision>195</cp:revision>
  <dcterms:created xsi:type="dcterms:W3CDTF">2014-04-16T07:29:03Z</dcterms:created>
  <dcterms:modified xsi:type="dcterms:W3CDTF">2019-07-17T06:51:46Z</dcterms:modified>
</cp:coreProperties>
</file>