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78" r:id="rId4"/>
    <p:sldId id="279" r:id="rId5"/>
    <p:sldId id="280" r:id="rId6"/>
    <p:sldId id="281" r:id="rId7"/>
    <p:sldId id="282" r:id="rId8"/>
    <p:sldId id="283" r:id="rId9"/>
    <p:sldId id="28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9DCFF"/>
    <a:srgbClr val="C9A6E4"/>
    <a:srgbClr val="FFDC6D"/>
    <a:srgbClr val="008000"/>
    <a:srgbClr val="FF9B9B"/>
    <a:srgbClr val="00FFCC"/>
    <a:srgbClr val="C9E7A7"/>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8E487-D538-4E9A-8089-55BBA08952E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9230C51-3626-42EA-990F-B2873F00DA89}">
      <dgm:prSet phldrT="[Text]" custT="1"/>
      <dgm:spPr>
        <a:solidFill>
          <a:srgbClr val="FF0000"/>
        </a:solidFill>
        <a:ln>
          <a:solidFill>
            <a:schemeClr val="bg1">
              <a:lumMod val="50000"/>
            </a:schemeClr>
          </a:solidFill>
        </a:ln>
      </dgm:spPr>
      <dgm:t>
        <a:bodyPr/>
        <a:lstStyle/>
        <a:p>
          <a:r>
            <a:rPr lang="fa-IR" sz="2400" b="1" dirty="0" smtClean="0">
              <a:cs typeface="2  Lotus" panose="00000400000000000000" pitchFamily="2" charset="-78"/>
            </a:rPr>
            <a:t>خوش رفتاری</a:t>
          </a:r>
          <a:endParaRPr lang="en-US" sz="2400" b="1" dirty="0">
            <a:cs typeface="2  Lotus" panose="00000400000000000000" pitchFamily="2" charset="-78"/>
          </a:endParaRPr>
        </a:p>
      </dgm:t>
    </dgm:pt>
    <dgm:pt modelId="{9BA8C634-0848-4A4C-9D4C-321A65548D93}" type="parTrans" cxnId="{085D4D85-4F9E-48BC-9A87-AE2FE835C461}">
      <dgm:prSet/>
      <dgm:spPr/>
      <dgm:t>
        <a:bodyPr/>
        <a:lstStyle/>
        <a:p>
          <a:endParaRPr lang="en-US"/>
        </a:p>
      </dgm:t>
    </dgm:pt>
    <dgm:pt modelId="{1AD3D646-CECE-43A5-B01E-2F577408AC11}" type="sibTrans" cxnId="{085D4D85-4F9E-48BC-9A87-AE2FE835C461}">
      <dgm:prSet/>
      <dgm:spPr>
        <a:solidFill>
          <a:srgbClr val="C9A6E4"/>
        </a:solidFill>
      </dgm:spPr>
      <dgm:t>
        <a:bodyPr/>
        <a:lstStyle/>
        <a:p>
          <a:endParaRPr lang="en-US"/>
        </a:p>
      </dgm:t>
    </dgm:pt>
    <dgm:pt modelId="{E5F4873E-F196-4887-BC56-508056829872}">
      <dgm:prSet phldrT="[Text]" custT="1"/>
      <dgm:spPr>
        <a:solidFill>
          <a:srgbClr val="FF0000"/>
        </a:solidFill>
        <a:ln>
          <a:solidFill>
            <a:schemeClr val="bg1">
              <a:lumMod val="50000"/>
            </a:schemeClr>
          </a:solidFill>
        </a:ln>
      </dgm:spPr>
      <dgm:t>
        <a:bodyPr/>
        <a:lstStyle/>
        <a:p>
          <a:r>
            <a:rPr lang="fa-IR" sz="2400" b="1" dirty="0" smtClean="0">
              <a:cs typeface="2  Lotus" panose="00000400000000000000" pitchFamily="2" charset="-78"/>
            </a:rPr>
            <a:t>برآوردن نیاز جنسی</a:t>
          </a:r>
          <a:endParaRPr lang="en-US" sz="2400" b="1" dirty="0">
            <a:cs typeface="2  Lotus" panose="00000400000000000000" pitchFamily="2" charset="-78"/>
          </a:endParaRPr>
        </a:p>
      </dgm:t>
    </dgm:pt>
    <dgm:pt modelId="{680FA96C-C308-4988-A03A-E1B21AA2CA6A}" type="parTrans" cxnId="{9781F0D9-E653-46F4-B832-AEB9659A8688}">
      <dgm:prSet/>
      <dgm:spPr/>
      <dgm:t>
        <a:bodyPr/>
        <a:lstStyle/>
        <a:p>
          <a:endParaRPr lang="en-US"/>
        </a:p>
      </dgm:t>
    </dgm:pt>
    <dgm:pt modelId="{FBEB7312-5B1E-4F3B-83FD-497EAAEC84CE}" type="sibTrans" cxnId="{9781F0D9-E653-46F4-B832-AEB9659A8688}">
      <dgm:prSet/>
      <dgm:spPr>
        <a:solidFill>
          <a:srgbClr val="C9A6E4"/>
        </a:solidFill>
      </dgm:spPr>
      <dgm:t>
        <a:bodyPr/>
        <a:lstStyle/>
        <a:p>
          <a:endParaRPr lang="en-US"/>
        </a:p>
      </dgm:t>
    </dgm:pt>
    <dgm:pt modelId="{11D33048-27E9-4827-AA64-4259E9340D58}">
      <dgm:prSet phldrT="[Text]" custT="1"/>
      <dgm:spPr>
        <a:solidFill>
          <a:srgbClr val="FF0000"/>
        </a:solidFill>
        <a:ln>
          <a:solidFill>
            <a:schemeClr val="bg1">
              <a:lumMod val="50000"/>
            </a:schemeClr>
          </a:solidFill>
        </a:ln>
      </dgm:spPr>
      <dgm:t>
        <a:bodyPr/>
        <a:lstStyle/>
        <a:p>
          <a:r>
            <a:rPr lang="fa-IR" sz="2400" b="1" dirty="0" smtClean="0">
              <a:cs typeface="2  Lotus" panose="00000400000000000000" pitchFamily="2" charset="-78"/>
            </a:rPr>
            <a:t>گذشت از خطای همسر</a:t>
          </a:r>
          <a:endParaRPr lang="en-US" sz="2400" b="1" dirty="0">
            <a:cs typeface="2  Lotus" panose="00000400000000000000" pitchFamily="2" charset="-78"/>
          </a:endParaRPr>
        </a:p>
      </dgm:t>
    </dgm:pt>
    <dgm:pt modelId="{4D4C3646-BBC8-466D-ADB0-D5E7EC8466D2}" type="parTrans" cxnId="{6ED804BE-12A0-418F-A6F4-250A6F6161E0}">
      <dgm:prSet/>
      <dgm:spPr/>
      <dgm:t>
        <a:bodyPr/>
        <a:lstStyle/>
        <a:p>
          <a:endParaRPr lang="en-US"/>
        </a:p>
      </dgm:t>
    </dgm:pt>
    <dgm:pt modelId="{777A8C7B-ABFC-4BA4-AC17-FD9AC4A15A29}" type="sibTrans" cxnId="{6ED804BE-12A0-418F-A6F4-250A6F6161E0}">
      <dgm:prSet/>
      <dgm:spPr>
        <a:solidFill>
          <a:srgbClr val="C9A6E4"/>
        </a:solidFill>
      </dgm:spPr>
      <dgm:t>
        <a:bodyPr/>
        <a:lstStyle/>
        <a:p>
          <a:endParaRPr lang="en-US"/>
        </a:p>
      </dgm:t>
    </dgm:pt>
    <dgm:pt modelId="{597025F2-68BF-4123-9833-78FB0D7CAA34}" type="pres">
      <dgm:prSet presAssocID="{A568E487-D538-4E9A-8089-55BBA08952EC}" presName="Name0" presStyleCnt="0">
        <dgm:presLayoutVars>
          <dgm:dir/>
          <dgm:resizeHandles val="exact"/>
        </dgm:presLayoutVars>
      </dgm:prSet>
      <dgm:spPr/>
      <dgm:t>
        <a:bodyPr/>
        <a:lstStyle/>
        <a:p>
          <a:endParaRPr lang="en-US"/>
        </a:p>
      </dgm:t>
    </dgm:pt>
    <dgm:pt modelId="{163D3EC1-91E8-4374-A429-B3C0D341ABE4}" type="pres">
      <dgm:prSet presAssocID="{B9230C51-3626-42EA-990F-B2873F00DA89}" presName="node" presStyleLbl="node1" presStyleIdx="0" presStyleCnt="3" custScaleX="198180">
        <dgm:presLayoutVars>
          <dgm:bulletEnabled val="1"/>
        </dgm:presLayoutVars>
      </dgm:prSet>
      <dgm:spPr/>
      <dgm:t>
        <a:bodyPr/>
        <a:lstStyle/>
        <a:p>
          <a:endParaRPr lang="en-US"/>
        </a:p>
      </dgm:t>
    </dgm:pt>
    <dgm:pt modelId="{A5F9554E-5FAD-4E7F-8276-856235C7ADD2}" type="pres">
      <dgm:prSet presAssocID="{1AD3D646-CECE-43A5-B01E-2F577408AC11}" presName="sibTrans" presStyleLbl="sibTrans2D1" presStyleIdx="0" presStyleCnt="3"/>
      <dgm:spPr/>
      <dgm:t>
        <a:bodyPr/>
        <a:lstStyle/>
        <a:p>
          <a:endParaRPr lang="en-US"/>
        </a:p>
      </dgm:t>
    </dgm:pt>
    <dgm:pt modelId="{A9A7689A-2C39-436F-8FDA-B7AFFDDB4123}" type="pres">
      <dgm:prSet presAssocID="{1AD3D646-CECE-43A5-B01E-2F577408AC11}" presName="connectorText" presStyleLbl="sibTrans2D1" presStyleIdx="0" presStyleCnt="3"/>
      <dgm:spPr/>
      <dgm:t>
        <a:bodyPr/>
        <a:lstStyle/>
        <a:p>
          <a:endParaRPr lang="en-US"/>
        </a:p>
      </dgm:t>
    </dgm:pt>
    <dgm:pt modelId="{4B72035F-4DE8-4B31-B19C-22FA1279DD78}" type="pres">
      <dgm:prSet presAssocID="{E5F4873E-F196-4887-BC56-508056829872}" presName="node" presStyleLbl="node1" presStyleIdx="1" presStyleCnt="3" custScaleX="198180" custRadScaleRad="215543" custRadScaleInc="-28513">
        <dgm:presLayoutVars>
          <dgm:bulletEnabled val="1"/>
        </dgm:presLayoutVars>
      </dgm:prSet>
      <dgm:spPr/>
      <dgm:t>
        <a:bodyPr/>
        <a:lstStyle/>
        <a:p>
          <a:endParaRPr lang="en-US"/>
        </a:p>
      </dgm:t>
    </dgm:pt>
    <dgm:pt modelId="{3E6126A2-943D-4897-A7EF-CE508392F7FB}" type="pres">
      <dgm:prSet presAssocID="{FBEB7312-5B1E-4F3B-83FD-497EAAEC84CE}" presName="sibTrans" presStyleLbl="sibTrans2D1" presStyleIdx="1" presStyleCnt="3"/>
      <dgm:spPr/>
      <dgm:t>
        <a:bodyPr/>
        <a:lstStyle/>
        <a:p>
          <a:endParaRPr lang="en-US"/>
        </a:p>
      </dgm:t>
    </dgm:pt>
    <dgm:pt modelId="{20E9F807-91F6-4C0E-B35C-90AB09AF6BA3}" type="pres">
      <dgm:prSet presAssocID="{FBEB7312-5B1E-4F3B-83FD-497EAAEC84CE}" presName="connectorText" presStyleLbl="sibTrans2D1" presStyleIdx="1" presStyleCnt="3"/>
      <dgm:spPr/>
      <dgm:t>
        <a:bodyPr/>
        <a:lstStyle/>
        <a:p>
          <a:endParaRPr lang="en-US"/>
        </a:p>
      </dgm:t>
    </dgm:pt>
    <dgm:pt modelId="{8EE4782C-1B77-4725-A2F7-E4B2BEC313FC}" type="pres">
      <dgm:prSet presAssocID="{11D33048-27E9-4827-AA64-4259E9340D58}" presName="node" presStyleLbl="node1" presStyleIdx="2" presStyleCnt="3" custScaleX="198180" custRadScaleRad="209123" custRadScaleInc="27842">
        <dgm:presLayoutVars>
          <dgm:bulletEnabled val="1"/>
        </dgm:presLayoutVars>
      </dgm:prSet>
      <dgm:spPr/>
      <dgm:t>
        <a:bodyPr/>
        <a:lstStyle/>
        <a:p>
          <a:endParaRPr lang="en-US"/>
        </a:p>
      </dgm:t>
    </dgm:pt>
    <dgm:pt modelId="{6B3FCA51-0AF4-4FEB-A1A8-0D97AAF3FFA0}" type="pres">
      <dgm:prSet presAssocID="{777A8C7B-ABFC-4BA4-AC17-FD9AC4A15A29}" presName="sibTrans" presStyleLbl="sibTrans2D1" presStyleIdx="2" presStyleCnt="3"/>
      <dgm:spPr/>
      <dgm:t>
        <a:bodyPr/>
        <a:lstStyle/>
        <a:p>
          <a:endParaRPr lang="en-US"/>
        </a:p>
      </dgm:t>
    </dgm:pt>
    <dgm:pt modelId="{1B7EC600-C8B9-42CA-94DC-5AAE472D7566}" type="pres">
      <dgm:prSet presAssocID="{777A8C7B-ABFC-4BA4-AC17-FD9AC4A15A29}" presName="connectorText" presStyleLbl="sibTrans2D1" presStyleIdx="2" presStyleCnt="3"/>
      <dgm:spPr/>
      <dgm:t>
        <a:bodyPr/>
        <a:lstStyle/>
        <a:p>
          <a:endParaRPr lang="en-US"/>
        </a:p>
      </dgm:t>
    </dgm:pt>
  </dgm:ptLst>
  <dgm:cxnLst>
    <dgm:cxn modelId="{A9B58B2F-CA52-4408-A37E-7FBD06E7240F}" type="presOf" srcId="{FBEB7312-5B1E-4F3B-83FD-497EAAEC84CE}" destId="{20E9F807-91F6-4C0E-B35C-90AB09AF6BA3}" srcOrd="1" destOrd="0" presId="urn:microsoft.com/office/officeart/2005/8/layout/cycle7"/>
    <dgm:cxn modelId="{60C024FA-7ED2-4D66-9F4B-F8B6B1C615E0}" type="presOf" srcId="{B9230C51-3626-42EA-990F-B2873F00DA89}" destId="{163D3EC1-91E8-4374-A429-B3C0D341ABE4}" srcOrd="0" destOrd="0" presId="urn:microsoft.com/office/officeart/2005/8/layout/cycle7"/>
    <dgm:cxn modelId="{552324C3-5925-48B8-A856-8890B25D57A5}" type="presOf" srcId="{1AD3D646-CECE-43A5-B01E-2F577408AC11}" destId="{A5F9554E-5FAD-4E7F-8276-856235C7ADD2}" srcOrd="0" destOrd="0" presId="urn:microsoft.com/office/officeart/2005/8/layout/cycle7"/>
    <dgm:cxn modelId="{EBF5B958-9DB8-43DB-9B32-E10179307EC9}" type="presOf" srcId="{A568E487-D538-4E9A-8089-55BBA08952EC}" destId="{597025F2-68BF-4123-9833-78FB0D7CAA34}" srcOrd="0" destOrd="0" presId="urn:microsoft.com/office/officeart/2005/8/layout/cycle7"/>
    <dgm:cxn modelId="{55E16BBC-736A-4EAF-A5CC-F40D0EBCBC31}" type="presOf" srcId="{E5F4873E-F196-4887-BC56-508056829872}" destId="{4B72035F-4DE8-4B31-B19C-22FA1279DD78}" srcOrd="0" destOrd="0" presId="urn:microsoft.com/office/officeart/2005/8/layout/cycle7"/>
    <dgm:cxn modelId="{085D4D85-4F9E-48BC-9A87-AE2FE835C461}" srcId="{A568E487-D538-4E9A-8089-55BBA08952EC}" destId="{B9230C51-3626-42EA-990F-B2873F00DA89}" srcOrd="0" destOrd="0" parTransId="{9BA8C634-0848-4A4C-9D4C-321A65548D93}" sibTransId="{1AD3D646-CECE-43A5-B01E-2F577408AC11}"/>
    <dgm:cxn modelId="{9781F0D9-E653-46F4-B832-AEB9659A8688}" srcId="{A568E487-D538-4E9A-8089-55BBA08952EC}" destId="{E5F4873E-F196-4887-BC56-508056829872}" srcOrd="1" destOrd="0" parTransId="{680FA96C-C308-4988-A03A-E1B21AA2CA6A}" sibTransId="{FBEB7312-5B1E-4F3B-83FD-497EAAEC84CE}"/>
    <dgm:cxn modelId="{1C1CD73E-C42D-4A17-9AE9-818396ECEE81}" type="presOf" srcId="{777A8C7B-ABFC-4BA4-AC17-FD9AC4A15A29}" destId="{6B3FCA51-0AF4-4FEB-A1A8-0D97AAF3FFA0}" srcOrd="0" destOrd="0" presId="urn:microsoft.com/office/officeart/2005/8/layout/cycle7"/>
    <dgm:cxn modelId="{D0245D41-8B03-4243-BE3D-54CBC5D736EA}" type="presOf" srcId="{1AD3D646-CECE-43A5-B01E-2F577408AC11}" destId="{A9A7689A-2C39-436F-8FDA-B7AFFDDB4123}" srcOrd="1" destOrd="0" presId="urn:microsoft.com/office/officeart/2005/8/layout/cycle7"/>
    <dgm:cxn modelId="{6ED804BE-12A0-418F-A6F4-250A6F6161E0}" srcId="{A568E487-D538-4E9A-8089-55BBA08952EC}" destId="{11D33048-27E9-4827-AA64-4259E9340D58}" srcOrd="2" destOrd="0" parTransId="{4D4C3646-BBC8-466D-ADB0-D5E7EC8466D2}" sibTransId="{777A8C7B-ABFC-4BA4-AC17-FD9AC4A15A29}"/>
    <dgm:cxn modelId="{CC25F4CC-254F-4773-A02B-A4E6514FC245}" type="presOf" srcId="{777A8C7B-ABFC-4BA4-AC17-FD9AC4A15A29}" destId="{1B7EC600-C8B9-42CA-94DC-5AAE472D7566}" srcOrd="1" destOrd="0" presId="urn:microsoft.com/office/officeart/2005/8/layout/cycle7"/>
    <dgm:cxn modelId="{F55B7C23-C315-4BA2-8523-0F4279B9F5E0}" type="presOf" srcId="{FBEB7312-5B1E-4F3B-83FD-497EAAEC84CE}" destId="{3E6126A2-943D-4897-A7EF-CE508392F7FB}" srcOrd="0" destOrd="0" presId="urn:microsoft.com/office/officeart/2005/8/layout/cycle7"/>
    <dgm:cxn modelId="{07820A9D-028B-42F7-8EB7-20724F5AB8C3}" type="presOf" srcId="{11D33048-27E9-4827-AA64-4259E9340D58}" destId="{8EE4782C-1B77-4725-A2F7-E4B2BEC313FC}" srcOrd="0" destOrd="0" presId="urn:microsoft.com/office/officeart/2005/8/layout/cycle7"/>
    <dgm:cxn modelId="{0CC4605E-4C89-4DAC-9CD7-C4930400CAEF}" type="presParOf" srcId="{597025F2-68BF-4123-9833-78FB0D7CAA34}" destId="{163D3EC1-91E8-4374-A429-B3C0D341ABE4}" srcOrd="0" destOrd="0" presId="urn:microsoft.com/office/officeart/2005/8/layout/cycle7"/>
    <dgm:cxn modelId="{B67DCE63-C73E-4E96-8A7B-C96E5B2D9B84}" type="presParOf" srcId="{597025F2-68BF-4123-9833-78FB0D7CAA34}" destId="{A5F9554E-5FAD-4E7F-8276-856235C7ADD2}" srcOrd="1" destOrd="0" presId="urn:microsoft.com/office/officeart/2005/8/layout/cycle7"/>
    <dgm:cxn modelId="{47B3B2D0-2D23-4DD2-AE4D-7F0B7B089DCC}" type="presParOf" srcId="{A5F9554E-5FAD-4E7F-8276-856235C7ADD2}" destId="{A9A7689A-2C39-436F-8FDA-B7AFFDDB4123}" srcOrd="0" destOrd="0" presId="urn:microsoft.com/office/officeart/2005/8/layout/cycle7"/>
    <dgm:cxn modelId="{B2FAECE3-931B-4C27-A8D1-3D5B7CC18E96}" type="presParOf" srcId="{597025F2-68BF-4123-9833-78FB0D7CAA34}" destId="{4B72035F-4DE8-4B31-B19C-22FA1279DD78}" srcOrd="2" destOrd="0" presId="urn:microsoft.com/office/officeart/2005/8/layout/cycle7"/>
    <dgm:cxn modelId="{5DEC4755-69C1-403A-A13B-E01F00A7D0E6}" type="presParOf" srcId="{597025F2-68BF-4123-9833-78FB0D7CAA34}" destId="{3E6126A2-943D-4897-A7EF-CE508392F7FB}" srcOrd="3" destOrd="0" presId="urn:microsoft.com/office/officeart/2005/8/layout/cycle7"/>
    <dgm:cxn modelId="{5BA24912-6125-4222-B998-D51977E5C11E}" type="presParOf" srcId="{3E6126A2-943D-4897-A7EF-CE508392F7FB}" destId="{20E9F807-91F6-4C0E-B35C-90AB09AF6BA3}" srcOrd="0" destOrd="0" presId="urn:microsoft.com/office/officeart/2005/8/layout/cycle7"/>
    <dgm:cxn modelId="{E693FB97-5261-4570-91C4-72BBDEE4A2AE}" type="presParOf" srcId="{597025F2-68BF-4123-9833-78FB0D7CAA34}" destId="{8EE4782C-1B77-4725-A2F7-E4B2BEC313FC}" srcOrd="4" destOrd="0" presId="urn:microsoft.com/office/officeart/2005/8/layout/cycle7"/>
    <dgm:cxn modelId="{D8A4CFE7-223E-486C-995D-D3F77133500F}" type="presParOf" srcId="{597025F2-68BF-4123-9833-78FB0D7CAA34}" destId="{6B3FCA51-0AF4-4FEB-A1A8-0D97AAF3FFA0}" srcOrd="5" destOrd="0" presId="urn:microsoft.com/office/officeart/2005/8/layout/cycle7"/>
    <dgm:cxn modelId="{A6684393-0861-442B-8F98-D123BFE19541}" type="presParOf" srcId="{6B3FCA51-0AF4-4FEB-A1A8-0D97AAF3FFA0}" destId="{1B7EC600-C8B9-42CA-94DC-5AAE472D756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8E487-D538-4E9A-8089-55BBA08952E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9230C51-3626-42EA-990F-B2873F00DA89}">
      <dgm:prSet phldrT="[Text]" custT="1"/>
      <dgm:spPr>
        <a:solidFill>
          <a:srgbClr val="FF0000"/>
        </a:solidFill>
        <a:ln>
          <a:solidFill>
            <a:schemeClr val="bg1">
              <a:lumMod val="50000"/>
            </a:schemeClr>
          </a:solidFill>
        </a:ln>
      </dgm:spPr>
      <dgm:t>
        <a:bodyPr/>
        <a:lstStyle/>
        <a:p>
          <a:r>
            <a:rPr lang="fa-IR" sz="2400" b="1" dirty="0" smtClean="0">
              <a:cs typeface="2  Lotus" panose="00000400000000000000" pitchFamily="2" charset="-78"/>
            </a:rPr>
            <a:t>مدیریت خانواده</a:t>
          </a:r>
          <a:endParaRPr lang="en-US" sz="2400" b="1" dirty="0">
            <a:cs typeface="2  Lotus" panose="00000400000000000000" pitchFamily="2" charset="-78"/>
          </a:endParaRPr>
        </a:p>
      </dgm:t>
    </dgm:pt>
    <dgm:pt modelId="{9BA8C634-0848-4A4C-9D4C-321A65548D93}" type="parTrans" cxnId="{085D4D85-4F9E-48BC-9A87-AE2FE835C461}">
      <dgm:prSet/>
      <dgm:spPr/>
      <dgm:t>
        <a:bodyPr/>
        <a:lstStyle/>
        <a:p>
          <a:endParaRPr lang="en-US"/>
        </a:p>
      </dgm:t>
    </dgm:pt>
    <dgm:pt modelId="{1AD3D646-CECE-43A5-B01E-2F577408AC11}" type="sibTrans" cxnId="{085D4D85-4F9E-48BC-9A87-AE2FE835C461}">
      <dgm:prSet/>
      <dgm:spPr>
        <a:solidFill>
          <a:srgbClr val="C9A6E4"/>
        </a:solidFill>
      </dgm:spPr>
      <dgm:t>
        <a:bodyPr/>
        <a:lstStyle/>
        <a:p>
          <a:endParaRPr lang="en-US"/>
        </a:p>
      </dgm:t>
    </dgm:pt>
    <dgm:pt modelId="{E5F4873E-F196-4887-BC56-508056829872}">
      <dgm:prSet phldrT="[Text]" custT="1">
        <dgm:style>
          <a:lnRef idx="1">
            <a:schemeClr val="accent1"/>
          </a:lnRef>
          <a:fillRef idx="2">
            <a:schemeClr val="accent1"/>
          </a:fillRef>
          <a:effectRef idx="1">
            <a:schemeClr val="accent1"/>
          </a:effectRef>
          <a:fontRef idx="minor">
            <a:schemeClr val="dk1"/>
          </a:fontRef>
        </dgm:style>
      </dgm:prSet>
      <dgm:spPr>
        <a:ln/>
      </dgm:spPr>
      <dgm:t>
        <a:bodyPr/>
        <a:lstStyle/>
        <a:p>
          <a:r>
            <a:rPr lang="fa-IR" sz="2400" b="1" dirty="0" smtClean="0">
              <a:cs typeface="2  Lotus" panose="00000400000000000000" pitchFamily="2" charset="-78"/>
            </a:rPr>
            <a:t>تمکین زوجه</a:t>
          </a:r>
          <a:endParaRPr lang="en-US" sz="2400" b="1" dirty="0">
            <a:cs typeface="2  Lotus" panose="00000400000000000000" pitchFamily="2" charset="-78"/>
          </a:endParaRPr>
        </a:p>
      </dgm:t>
    </dgm:pt>
    <dgm:pt modelId="{680FA96C-C308-4988-A03A-E1B21AA2CA6A}" type="parTrans" cxnId="{9781F0D9-E653-46F4-B832-AEB9659A8688}">
      <dgm:prSet/>
      <dgm:spPr/>
      <dgm:t>
        <a:bodyPr/>
        <a:lstStyle/>
        <a:p>
          <a:endParaRPr lang="en-US"/>
        </a:p>
      </dgm:t>
    </dgm:pt>
    <dgm:pt modelId="{FBEB7312-5B1E-4F3B-83FD-497EAAEC84CE}" type="sibTrans" cxnId="{9781F0D9-E653-46F4-B832-AEB9659A8688}">
      <dgm:prSet/>
      <dgm:spPr>
        <a:solidFill>
          <a:srgbClr val="C9A6E4"/>
        </a:solidFill>
      </dgm:spPr>
      <dgm:t>
        <a:bodyPr/>
        <a:lstStyle/>
        <a:p>
          <a:endParaRPr lang="en-US"/>
        </a:p>
      </dgm:t>
    </dgm:pt>
    <dgm:pt modelId="{11D33048-27E9-4827-AA64-4259E9340D58}">
      <dgm:prSet phldrT="[Text]" custT="1">
        <dgm:style>
          <a:lnRef idx="3">
            <a:schemeClr val="lt1"/>
          </a:lnRef>
          <a:fillRef idx="1">
            <a:schemeClr val="accent6"/>
          </a:fillRef>
          <a:effectRef idx="1">
            <a:schemeClr val="accent6"/>
          </a:effectRef>
          <a:fontRef idx="minor">
            <a:schemeClr val="lt1"/>
          </a:fontRef>
        </dgm:style>
      </dgm:prSet>
      <dgm:spPr>
        <a:ln/>
      </dgm:spPr>
      <dgm:t>
        <a:bodyPr/>
        <a:lstStyle/>
        <a:p>
          <a:r>
            <a:rPr lang="fa-IR" sz="2400" b="1" dirty="0" smtClean="0">
              <a:cs typeface="2  Lotus" panose="00000400000000000000" pitchFamily="2" charset="-78"/>
            </a:rPr>
            <a:t>ولایت بر فرزندان</a:t>
          </a:r>
          <a:endParaRPr lang="en-US" sz="2400" b="1" dirty="0">
            <a:cs typeface="2  Lotus" panose="00000400000000000000" pitchFamily="2" charset="-78"/>
          </a:endParaRPr>
        </a:p>
      </dgm:t>
    </dgm:pt>
    <dgm:pt modelId="{4D4C3646-BBC8-466D-ADB0-D5E7EC8466D2}" type="parTrans" cxnId="{6ED804BE-12A0-418F-A6F4-250A6F6161E0}">
      <dgm:prSet/>
      <dgm:spPr/>
      <dgm:t>
        <a:bodyPr/>
        <a:lstStyle/>
        <a:p>
          <a:endParaRPr lang="en-US"/>
        </a:p>
      </dgm:t>
    </dgm:pt>
    <dgm:pt modelId="{777A8C7B-ABFC-4BA4-AC17-FD9AC4A15A29}" type="sibTrans" cxnId="{6ED804BE-12A0-418F-A6F4-250A6F6161E0}">
      <dgm:prSet/>
      <dgm:spPr>
        <a:solidFill>
          <a:srgbClr val="C9A6E4"/>
        </a:solidFill>
      </dgm:spPr>
      <dgm:t>
        <a:bodyPr/>
        <a:lstStyle/>
        <a:p>
          <a:endParaRPr lang="en-US"/>
        </a:p>
      </dgm:t>
    </dgm:pt>
    <dgm:pt modelId="{597025F2-68BF-4123-9833-78FB0D7CAA34}" type="pres">
      <dgm:prSet presAssocID="{A568E487-D538-4E9A-8089-55BBA08952EC}" presName="Name0" presStyleCnt="0">
        <dgm:presLayoutVars>
          <dgm:dir/>
          <dgm:resizeHandles val="exact"/>
        </dgm:presLayoutVars>
      </dgm:prSet>
      <dgm:spPr/>
      <dgm:t>
        <a:bodyPr/>
        <a:lstStyle/>
        <a:p>
          <a:endParaRPr lang="en-US"/>
        </a:p>
      </dgm:t>
    </dgm:pt>
    <dgm:pt modelId="{163D3EC1-91E8-4374-A429-B3C0D341ABE4}" type="pres">
      <dgm:prSet presAssocID="{B9230C51-3626-42EA-990F-B2873F00DA89}" presName="node" presStyleLbl="node1" presStyleIdx="0" presStyleCnt="3" custScaleX="198180">
        <dgm:presLayoutVars>
          <dgm:bulletEnabled val="1"/>
        </dgm:presLayoutVars>
      </dgm:prSet>
      <dgm:spPr/>
      <dgm:t>
        <a:bodyPr/>
        <a:lstStyle/>
        <a:p>
          <a:endParaRPr lang="en-US"/>
        </a:p>
      </dgm:t>
    </dgm:pt>
    <dgm:pt modelId="{A5F9554E-5FAD-4E7F-8276-856235C7ADD2}" type="pres">
      <dgm:prSet presAssocID="{1AD3D646-CECE-43A5-B01E-2F577408AC11}" presName="sibTrans" presStyleLbl="sibTrans2D1" presStyleIdx="0" presStyleCnt="3" custLinFactNeighborX="14492"/>
      <dgm:spPr/>
      <dgm:t>
        <a:bodyPr/>
        <a:lstStyle/>
        <a:p>
          <a:endParaRPr lang="en-US"/>
        </a:p>
      </dgm:t>
    </dgm:pt>
    <dgm:pt modelId="{A9A7689A-2C39-436F-8FDA-B7AFFDDB4123}" type="pres">
      <dgm:prSet presAssocID="{1AD3D646-CECE-43A5-B01E-2F577408AC11}" presName="connectorText" presStyleLbl="sibTrans2D1" presStyleIdx="0" presStyleCnt="3"/>
      <dgm:spPr/>
      <dgm:t>
        <a:bodyPr/>
        <a:lstStyle/>
        <a:p>
          <a:endParaRPr lang="en-US"/>
        </a:p>
      </dgm:t>
    </dgm:pt>
    <dgm:pt modelId="{4B72035F-4DE8-4B31-B19C-22FA1279DD78}" type="pres">
      <dgm:prSet presAssocID="{E5F4873E-F196-4887-BC56-508056829872}" presName="node" presStyleLbl="node1" presStyleIdx="1" presStyleCnt="3" custScaleX="198180" custRadScaleRad="215543" custRadScaleInc="-28513">
        <dgm:presLayoutVars>
          <dgm:bulletEnabled val="1"/>
        </dgm:presLayoutVars>
      </dgm:prSet>
      <dgm:spPr/>
      <dgm:t>
        <a:bodyPr/>
        <a:lstStyle/>
        <a:p>
          <a:endParaRPr lang="en-US"/>
        </a:p>
      </dgm:t>
    </dgm:pt>
    <dgm:pt modelId="{3E6126A2-943D-4897-A7EF-CE508392F7FB}" type="pres">
      <dgm:prSet presAssocID="{FBEB7312-5B1E-4F3B-83FD-497EAAEC84CE}" presName="sibTrans" presStyleLbl="sibTrans2D1" presStyleIdx="1" presStyleCnt="3"/>
      <dgm:spPr/>
      <dgm:t>
        <a:bodyPr/>
        <a:lstStyle/>
        <a:p>
          <a:endParaRPr lang="en-US"/>
        </a:p>
      </dgm:t>
    </dgm:pt>
    <dgm:pt modelId="{20E9F807-91F6-4C0E-B35C-90AB09AF6BA3}" type="pres">
      <dgm:prSet presAssocID="{FBEB7312-5B1E-4F3B-83FD-497EAAEC84CE}" presName="connectorText" presStyleLbl="sibTrans2D1" presStyleIdx="1" presStyleCnt="3"/>
      <dgm:spPr/>
      <dgm:t>
        <a:bodyPr/>
        <a:lstStyle/>
        <a:p>
          <a:endParaRPr lang="en-US"/>
        </a:p>
      </dgm:t>
    </dgm:pt>
    <dgm:pt modelId="{8EE4782C-1B77-4725-A2F7-E4B2BEC313FC}" type="pres">
      <dgm:prSet presAssocID="{11D33048-27E9-4827-AA64-4259E9340D58}" presName="node" presStyleLbl="node1" presStyleIdx="2" presStyleCnt="3" custScaleX="198180" custRadScaleRad="209123" custRadScaleInc="27842">
        <dgm:presLayoutVars>
          <dgm:bulletEnabled val="1"/>
        </dgm:presLayoutVars>
      </dgm:prSet>
      <dgm:spPr/>
      <dgm:t>
        <a:bodyPr/>
        <a:lstStyle/>
        <a:p>
          <a:endParaRPr lang="en-US"/>
        </a:p>
      </dgm:t>
    </dgm:pt>
    <dgm:pt modelId="{6B3FCA51-0AF4-4FEB-A1A8-0D97AAF3FFA0}" type="pres">
      <dgm:prSet presAssocID="{777A8C7B-ABFC-4BA4-AC17-FD9AC4A15A29}" presName="sibTrans" presStyleLbl="sibTrans2D1" presStyleIdx="2" presStyleCnt="3" custLinFactNeighborX="-13193"/>
      <dgm:spPr/>
      <dgm:t>
        <a:bodyPr/>
        <a:lstStyle/>
        <a:p>
          <a:endParaRPr lang="en-US"/>
        </a:p>
      </dgm:t>
    </dgm:pt>
    <dgm:pt modelId="{1B7EC600-C8B9-42CA-94DC-5AAE472D7566}" type="pres">
      <dgm:prSet presAssocID="{777A8C7B-ABFC-4BA4-AC17-FD9AC4A15A29}" presName="connectorText" presStyleLbl="sibTrans2D1" presStyleIdx="2" presStyleCnt="3"/>
      <dgm:spPr/>
      <dgm:t>
        <a:bodyPr/>
        <a:lstStyle/>
        <a:p>
          <a:endParaRPr lang="en-US"/>
        </a:p>
      </dgm:t>
    </dgm:pt>
  </dgm:ptLst>
  <dgm:cxnLst>
    <dgm:cxn modelId="{085D4D85-4F9E-48BC-9A87-AE2FE835C461}" srcId="{A568E487-D538-4E9A-8089-55BBA08952EC}" destId="{B9230C51-3626-42EA-990F-B2873F00DA89}" srcOrd="0" destOrd="0" parTransId="{9BA8C634-0848-4A4C-9D4C-321A65548D93}" sibTransId="{1AD3D646-CECE-43A5-B01E-2F577408AC11}"/>
    <dgm:cxn modelId="{B1AC3CB1-9568-4338-9EF9-7783DD9E66FE}" type="presOf" srcId="{FBEB7312-5B1E-4F3B-83FD-497EAAEC84CE}" destId="{3E6126A2-943D-4897-A7EF-CE508392F7FB}" srcOrd="0" destOrd="0" presId="urn:microsoft.com/office/officeart/2005/8/layout/cycle7"/>
    <dgm:cxn modelId="{1B3BFB1A-120B-4F8E-82CC-A1EAA6DEA182}" type="presOf" srcId="{A568E487-D538-4E9A-8089-55BBA08952EC}" destId="{597025F2-68BF-4123-9833-78FB0D7CAA34}" srcOrd="0" destOrd="0" presId="urn:microsoft.com/office/officeart/2005/8/layout/cycle7"/>
    <dgm:cxn modelId="{4959027F-38B1-4356-A93B-8BF24B51AD03}" type="presOf" srcId="{777A8C7B-ABFC-4BA4-AC17-FD9AC4A15A29}" destId="{1B7EC600-C8B9-42CA-94DC-5AAE472D7566}" srcOrd="1" destOrd="0" presId="urn:microsoft.com/office/officeart/2005/8/layout/cycle7"/>
    <dgm:cxn modelId="{7C4C7BF2-A27C-4559-87B2-74ADD0DDFEDF}" type="presOf" srcId="{FBEB7312-5B1E-4F3B-83FD-497EAAEC84CE}" destId="{20E9F807-91F6-4C0E-B35C-90AB09AF6BA3}" srcOrd="1" destOrd="0" presId="urn:microsoft.com/office/officeart/2005/8/layout/cycle7"/>
    <dgm:cxn modelId="{1BAD72B2-D92E-4A5B-A382-9DDBC5723D4E}" type="presOf" srcId="{777A8C7B-ABFC-4BA4-AC17-FD9AC4A15A29}" destId="{6B3FCA51-0AF4-4FEB-A1A8-0D97AAF3FFA0}" srcOrd="0" destOrd="0" presId="urn:microsoft.com/office/officeart/2005/8/layout/cycle7"/>
    <dgm:cxn modelId="{9781F0D9-E653-46F4-B832-AEB9659A8688}" srcId="{A568E487-D538-4E9A-8089-55BBA08952EC}" destId="{E5F4873E-F196-4887-BC56-508056829872}" srcOrd="1" destOrd="0" parTransId="{680FA96C-C308-4988-A03A-E1B21AA2CA6A}" sibTransId="{FBEB7312-5B1E-4F3B-83FD-497EAAEC84CE}"/>
    <dgm:cxn modelId="{27DD55A8-8C27-4E1D-9542-869CEB7521D1}" type="presOf" srcId="{B9230C51-3626-42EA-990F-B2873F00DA89}" destId="{163D3EC1-91E8-4374-A429-B3C0D341ABE4}" srcOrd="0" destOrd="0" presId="urn:microsoft.com/office/officeart/2005/8/layout/cycle7"/>
    <dgm:cxn modelId="{B085AFA5-9107-41C5-8A89-9B1AE0B19205}" type="presOf" srcId="{1AD3D646-CECE-43A5-B01E-2F577408AC11}" destId="{A9A7689A-2C39-436F-8FDA-B7AFFDDB4123}" srcOrd="1" destOrd="0" presId="urn:microsoft.com/office/officeart/2005/8/layout/cycle7"/>
    <dgm:cxn modelId="{04EF1C50-B4A3-4E0F-A9F0-1405B7774C21}" type="presOf" srcId="{11D33048-27E9-4827-AA64-4259E9340D58}" destId="{8EE4782C-1B77-4725-A2F7-E4B2BEC313FC}" srcOrd="0" destOrd="0" presId="urn:microsoft.com/office/officeart/2005/8/layout/cycle7"/>
    <dgm:cxn modelId="{5E7E56CE-A568-4AD9-88AB-916BA8F87558}" type="presOf" srcId="{E5F4873E-F196-4887-BC56-508056829872}" destId="{4B72035F-4DE8-4B31-B19C-22FA1279DD78}" srcOrd="0" destOrd="0" presId="urn:microsoft.com/office/officeart/2005/8/layout/cycle7"/>
    <dgm:cxn modelId="{E12AE7D6-A9BC-410A-B66A-11B8110E100D}" type="presOf" srcId="{1AD3D646-CECE-43A5-B01E-2F577408AC11}" destId="{A5F9554E-5FAD-4E7F-8276-856235C7ADD2}" srcOrd="0" destOrd="0" presId="urn:microsoft.com/office/officeart/2005/8/layout/cycle7"/>
    <dgm:cxn modelId="{6ED804BE-12A0-418F-A6F4-250A6F6161E0}" srcId="{A568E487-D538-4E9A-8089-55BBA08952EC}" destId="{11D33048-27E9-4827-AA64-4259E9340D58}" srcOrd="2" destOrd="0" parTransId="{4D4C3646-BBC8-466D-ADB0-D5E7EC8466D2}" sibTransId="{777A8C7B-ABFC-4BA4-AC17-FD9AC4A15A29}"/>
    <dgm:cxn modelId="{18282D76-CD72-485E-9C0C-BF1178B771CA}" type="presParOf" srcId="{597025F2-68BF-4123-9833-78FB0D7CAA34}" destId="{163D3EC1-91E8-4374-A429-B3C0D341ABE4}" srcOrd="0" destOrd="0" presId="urn:microsoft.com/office/officeart/2005/8/layout/cycle7"/>
    <dgm:cxn modelId="{ED5D042D-5E11-400E-802A-E4223636C646}" type="presParOf" srcId="{597025F2-68BF-4123-9833-78FB0D7CAA34}" destId="{A5F9554E-5FAD-4E7F-8276-856235C7ADD2}" srcOrd="1" destOrd="0" presId="urn:microsoft.com/office/officeart/2005/8/layout/cycle7"/>
    <dgm:cxn modelId="{47F3EA13-903A-418D-8A2A-9A52D55C9BA0}" type="presParOf" srcId="{A5F9554E-5FAD-4E7F-8276-856235C7ADD2}" destId="{A9A7689A-2C39-436F-8FDA-B7AFFDDB4123}" srcOrd="0" destOrd="0" presId="urn:microsoft.com/office/officeart/2005/8/layout/cycle7"/>
    <dgm:cxn modelId="{822BC493-AD3B-45A6-B2B2-F7DD3079E752}" type="presParOf" srcId="{597025F2-68BF-4123-9833-78FB0D7CAA34}" destId="{4B72035F-4DE8-4B31-B19C-22FA1279DD78}" srcOrd="2" destOrd="0" presId="urn:microsoft.com/office/officeart/2005/8/layout/cycle7"/>
    <dgm:cxn modelId="{F3A8E532-86A6-498C-89E4-6DF4D4478492}" type="presParOf" srcId="{597025F2-68BF-4123-9833-78FB0D7CAA34}" destId="{3E6126A2-943D-4897-A7EF-CE508392F7FB}" srcOrd="3" destOrd="0" presId="urn:microsoft.com/office/officeart/2005/8/layout/cycle7"/>
    <dgm:cxn modelId="{F4E965D0-25A5-4732-98AA-95D8C8B557BB}" type="presParOf" srcId="{3E6126A2-943D-4897-A7EF-CE508392F7FB}" destId="{20E9F807-91F6-4C0E-B35C-90AB09AF6BA3}" srcOrd="0" destOrd="0" presId="urn:microsoft.com/office/officeart/2005/8/layout/cycle7"/>
    <dgm:cxn modelId="{A1DB510A-0636-4C66-82C3-62FB8B1D3565}" type="presParOf" srcId="{597025F2-68BF-4123-9833-78FB0D7CAA34}" destId="{8EE4782C-1B77-4725-A2F7-E4B2BEC313FC}" srcOrd="4" destOrd="0" presId="urn:microsoft.com/office/officeart/2005/8/layout/cycle7"/>
    <dgm:cxn modelId="{B2E0C9C4-B180-43F0-9B92-BC5ED59AE51E}" type="presParOf" srcId="{597025F2-68BF-4123-9833-78FB0D7CAA34}" destId="{6B3FCA51-0AF4-4FEB-A1A8-0D97AAF3FFA0}" srcOrd="5" destOrd="0" presId="urn:microsoft.com/office/officeart/2005/8/layout/cycle7"/>
    <dgm:cxn modelId="{C68645FC-F016-4896-A30E-B5FAA758F087}" type="presParOf" srcId="{6B3FCA51-0AF4-4FEB-A1A8-0D97AAF3FFA0}" destId="{1B7EC600-C8B9-42CA-94DC-5AAE472D756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8E487-D538-4E9A-8089-55BBA08952E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9230C51-3626-42EA-990F-B2873F00DA89}">
      <dgm:prSet phldrT="[Text]" custT="1"/>
      <dgm:spPr>
        <a:solidFill>
          <a:srgbClr val="00B0F0"/>
        </a:solidFill>
        <a:ln>
          <a:solidFill>
            <a:schemeClr val="bg1">
              <a:lumMod val="50000"/>
            </a:schemeClr>
          </a:solidFill>
        </a:ln>
      </dgm:spPr>
      <dgm:t>
        <a:bodyPr/>
        <a:lstStyle/>
        <a:p>
          <a:r>
            <a:rPr lang="fa-IR" sz="2400" b="1" dirty="0" smtClean="0">
              <a:cs typeface="2  Lotus" panose="00000400000000000000" pitchFamily="2" charset="-78"/>
            </a:rPr>
            <a:t>توجه به حضور خداوند در زندگی</a:t>
          </a:r>
          <a:endParaRPr lang="en-US" sz="2400" b="1" dirty="0">
            <a:cs typeface="2  Lotus" panose="00000400000000000000" pitchFamily="2" charset="-78"/>
          </a:endParaRPr>
        </a:p>
      </dgm:t>
    </dgm:pt>
    <dgm:pt modelId="{9BA8C634-0848-4A4C-9D4C-321A65548D93}" type="parTrans" cxnId="{085D4D85-4F9E-48BC-9A87-AE2FE835C461}">
      <dgm:prSet/>
      <dgm:spPr/>
      <dgm:t>
        <a:bodyPr/>
        <a:lstStyle/>
        <a:p>
          <a:endParaRPr lang="en-US"/>
        </a:p>
      </dgm:t>
    </dgm:pt>
    <dgm:pt modelId="{1AD3D646-CECE-43A5-B01E-2F577408AC11}" type="sibTrans" cxnId="{085D4D85-4F9E-48BC-9A87-AE2FE835C461}">
      <dgm:prSet/>
      <dgm:spPr>
        <a:solidFill>
          <a:srgbClr val="C9A6E4"/>
        </a:solidFill>
      </dgm:spPr>
      <dgm:t>
        <a:bodyPr/>
        <a:lstStyle/>
        <a:p>
          <a:endParaRPr lang="en-US"/>
        </a:p>
      </dgm:t>
    </dgm:pt>
    <dgm:pt modelId="{E5F4873E-F196-4887-BC56-508056829872}">
      <dgm:prSet phldrT="[Text]" custT="1"/>
      <dgm:spPr>
        <a:solidFill>
          <a:srgbClr val="00B0F0"/>
        </a:solidFill>
        <a:ln>
          <a:solidFill>
            <a:schemeClr val="bg1">
              <a:lumMod val="50000"/>
            </a:schemeClr>
          </a:solidFill>
        </a:ln>
      </dgm:spPr>
      <dgm:t>
        <a:bodyPr/>
        <a:lstStyle/>
        <a:p>
          <a:r>
            <a:rPr lang="fa-IR" sz="2400" b="1" dirty="0" smtClean="0">
              <a:cs typeface="2  Lotus" panose="00000400000000000000" pitchFamily="2" charset="-78"/>
            </a:rPr>
            <a:t>شناخت معصومین (ع) و عمل به سیره ایشان</a:t>
          </a:r>
          <a:endParaRPr lang="en-US" sz="2400" b="1" dirty="0">
            <a:cs typeface="2  Lotus" panose="00000400000000000000" pitchFamily="2" charset="-78"/>
          </a:endParaRPr>
        </a:p>
      </dgm:t>
    </dgm:pt>
    <dgm:pt modelId="{680FA96C-C308-4988-A03A-E1B21AA2CA6A}" type="parTrans" cxnId="{9781F0D9-E653-46F4-B832-AEB9659A8688}">
      <dgm:prSet/>
      <dgm:spPr/>
      <dgm:t>
        <a:bodyPr/>
        <a:lstStyle/>
        <a:p>
          <a:endParaRPr lang="en-US"/>
        </a:p>
      </dgm:t>
    </dgm:pt>
    <dgm:pt modelId="{FBEB7312-5B1E-4F3B-83FD-497EAAEC84CE}" type="sibTrans" cxnId="{9781F0D9-E653-46F4-B832-AEB9659A8688}">
      <dgm:prSet/>
      <dgm:spPr>
        <a:solidFill>
          <a:srgbClr val="C9A6E4"/>
        </a:solidFill>
      </dgm:spPr>
      <dgm:t>
        <a:bodyPr/>
        <a:lstStyle/>
        <a:p>
          <a:endParaRPr lang="en-US"/>
        </a:p>
      </dgm:t>
    </dgm:pt>
    <dgm:pt modelId="{11D33048-27E9-4827-AA64-4259E9340D58}">
      <dgm:prSet phldrT="[Text]" custT="1"/>
      <dgm:spPr>
        <a:solidFill>
          <a:srgbClr val="00B0F0"/>
        </a:solidFill>
        <a:ln>
          <a:solidFill>
            <a:schemeClr val="bg1">
              <a:lumMod val="50000"/>
            </a:schemeClr>
          </a:solidFill>
        </a:ln>
      </dgm:spPr>
      <dgm:t>
        <a:bodyPr/>
        <a:lstStyle/>
        <a:p>
          <a:r>
            <a:rPr lang="fa-IR" sz="2400" b="1" dirty="0" smtClean="0">
              <a:cs typeface="2  Lotus" panose="00000400000000000000" pitchFamily="2" charset="-78"/>
            </a:rPr>
            <a:t>شناخت رضائل و فضائل اخلاقی</a:t>
          </a:r>
          <a:endParaRPr lang="en-US" sz="2400" b="1" dirty="0">
            <a:cs typeface="2  Lotus" panose="00000400000000000000" pitchFamily="2" charset="-78"/>
          </a:endParaRPr>
        </a:p>
      </dgm:t>
    </dgm:pt>
    <dgm:pt modelId="{4D4C3646-BBC8-466D-ADB0-D5E7EC8466D2}" type="parTrans" cxnId="{6ED804BE-12A0-418F-A6F4-250A6F6161E0}">
      <dgm:prSet/>
      <dgm:spPr/>
      <dgm:t>
        <a:bodyPr/>
        <a:lstStyle/>
        <a:p>
          <a:endParaRPr lang="en-US"/>
        </a:p>
      </dgm:t>
    </dgm:pt>
    <dgm:pt modelId="{777A8C7B-ABFC-4BA4-AC17-FD9AC4A15A29}" type="sibTrans" cxnId="{6ED804BE-12A0-418F-A6F4-250A6F6161E0}">
      <dgm:prSet/>
      <dgm:spPr>
        <a:solidFill>
          <a:srgbClr val="C9A6E4"/>
        </a:solidFill>
      </dgm:spPr>
      <dgm:t>
        <a:bodyPr/>
        <a:lstStyle/>
        <a:p>
          <a:endParaRPr lang="en-US"/>
        </a:p>
      </dgm:t>
    </dgm:pt>
    <dgm:pt modelId="{597025F2-68BF-4123-9833-78FB0D7CAA34}" type="pres">
      <dgm:prSet presAssocID="{A568E487-D538-4E9A-8089-55BBA08952EC}" presName="Name0" presStyleCnt="0">
        <dgm:presLayoutVars>
          <dgm:dir/>
          <dgm:resizeHandles val="exact"/>
        </dgm:presLayoutVars>
      </dgm:prSet>
      <dgm:spPr/>
      <dgm:t>
        <a:bodyPr/>
        <a:lstStyle/>
        <a:p>
          <a:endParaRPr lang="en-US"/>
        </a:p>
      </dgm:t>
    </dgm:pt>
    <dgm:pt modelId="{163D3EC1-91E8-4374-A429-B3C0D341ABE4}" type="pres">
      <dgm:prSet presAssocID="{B9230C51-3626-42EA-990F-B2873F00DA89}" presName="node" presStyleLbl="node1" presStyleIdx="0" presStyleCnt="3" custScaleX="145869">
        <dgm:presLayoutVars>
          <dgm:bulletEnabled val="1"/>
        </dgm:presLayoutVars>
      </dgm:prSet>
      <dgm:spPr/>
      <dgm:t>
        <a:bodyPr/>
        <a:lstStyle/>
        <a:p>
          <a:endParaRPr lang="en-US"/>
        </a:p>
      </dgm:t>
    </dgm:pt>
    <dgm:pt modelId="{A5F9554E-5FAD-4E7F-8276-856235C7ADD2}" type="pres">
      <dgm:prSet presAssocID="{1AD3D646-CECE-43A5-B01E-2F577408AC11}" presName="sibTrans" presStyleLbl="sibTrans2D1" presStyleIdx="0" presStyleCnt="3" custLinFactNeighborX="39646" custLinFactNeighborY="-5007"/>
      <dgm:spPr/>
      <dgm:t>
        <a:bodyPr/>
        <a:lstStyle/>
        <a:p>
          <a:endParaRPr lang="en-US"/>
        </a:p>
      </dgm:t>
    </dgm:pt>
    <dgm:pt modelId="{A9A7689A-2C39-436F-8FDA-B7AFFDDB4123}" type="pres">
      <dgm:prSet presAssocID="{1AD3D646-CECE-43A5-B01E-2F577408AC11}" presName="connectorText" presStyleLbl="sibTrans2D1" presStyleIdx="0" presStyleCnt="3"/>
      <dgm:spPr/>
      <dgm:t>
        <a:bodyPr/>
        <a:lstStyle/>
        <a:p>
          <a:endParaRPr lang="en-US"/>
        </a:p>
      </dgm:t>
    </dgm:pt>
    <dgm:pt modelId="{4B72035F-4DE8-4B31-B19C-22FA1279DD78}" type="pres">
      <dgm:prSet presAssocID="{E5F4873E-F196-4887-BC56-508056829872}" presName="node" presStyleLbl="node1" presStyleIdx="1" presStyleCnt="3" custScaleX="101833" custRadScaleRad="123013" custRadScaleInc="-10026">
        <dgm:presLayoutVars>
          <dgm:bulletEnabled val="1"/>
        </dgm:presLayoutVars>
      </dgm:prSet>
      <dgm:spPr/>
      <dgm:t>
        <a:bodyPr/>
        <a:lstStyle/>
        <a:p>
          <a:endParaRPr lang="en-US"/>
        </a:p>
      </dgm:t>
    </dgm:pt>
    <dgm:pt modelId="{3E6126A2-943D-4897-A7EF-CE508392F7FB}" type="pres">
      <dgm:prSet presAssocID="{FBEB7312-5B1E-4F3B-83FD-497EAAEC84CE}" presName="sibTrans" presStyleLbl="sibTrans2D1" presStyleIdx="1" presStyleCnt="3"/>
      <dgm:spPr/>
      <dgm:t>
        <a:bodyPr/>
        <a:lstStyle/>
        <a:p>
          <a:endParaRPr lang="en-US"/>
        </a:p>
      </dgm:t>
    </dgm:pt>
    <dgm:pt modelId="{20E9F807-91F6-4C0E-B35C-90AB09AF6BA3}" type="pres">
      <dgm:prSet presAssocID="{FBEB7312-5B1E-4F3B-83FD-497EAAEC84CE}" presName="connectorText" presStyleLbl="sibTrans2D1" presStyleIdx="1" presStyleCnt="3"/>
      <dgm:spPr/>
      <dgm:t>
        <a:bodyPr/>
        <a:lstStyle/>
        <a:p>
          <a:endParaRPr lang="en-US"/>
        </a:p>
      </dgm:t>
    </dgm:pt>
    <dgm:pt modelId="{8EE4782C-1B77-4725-A2F7-E4B2BEC313FC}" type="pres">
      <dgm:prSet presAssocID="{11D33048-27E9-4827-AA64-4259E9340D58}" presName="node" presStyleLbl="node1" presStyleIdx="2" presStyleCnt="3" custScaleX="101833" custRadScaleRad="123210" custRadScaleInc="9685">
        <dgm:presLayoutVars>
          <dgm:bulletEnabled val="1"/>
        </dgm:presLayoutVars>
      </dgm:prSet>
      <dgm:spPr/>
      <dgm:t>
        <a:bodyPr/>
        <a:lstStyle/>
        <a:p>
          <a:endParaRPr lang="en-US"/>
        </a:p>
      </dgm:t>
    </dgm:pt>
    <dgm:pt modelId="{6B3FCA51-0AF4-4FEB-A1A8-0D97AAF3FFA0}" type="pres">
      <dgm:prSet presAssocID="{777A8C7B-ABFC-4BA4-AC17-FD9AC4A15A29}" presName="sibTrans" presStyleLbl="sibTrans2D1" presStyleIdx="2" presStyleCnt="3" custLinFactNeighborX="-40523" custLinFactNeighborY="-5004"/>
      <dgm:spPr/>
      <dgm:t>
        <a:bodyPr/>
        <a:lstStyle/>
        <a:p>
          <a:endParaRPr lang="en-US"/>
        </a:p>
      </dgm:t>
    </dgm:pt>
    <dgm:pt modelId="{1B7EC600-C8B9-42CA-94DC-5AAE472D7566}" type="pres">
      <dgm:prSet presAssocID="{777A8C7B-ABFC-4BA4-AC17-FD9AC4A15A29}" presName="connectorText" presStyleLbl="sibTrans2D1" presStyleIdx="2" presStyleCnt="3"/>
      <dgm:spPr/>
      <dgm:t>
        <a:bodyPr/>
        <a:lstStyle/>
        <a:p>
          <a:endParaRPr lang="en-US"/>
        </a:p>
      </dgm:t>
    </dgm:pt>
  </dgm:ptLst>
  <dgm:cxnLst>
    <dgm:cxn modelId="{0BEDBB2C-926F-4CA3-8C02-04253DD6C599}" type="presOf" srcId="{A568E487-D538-4E9A-8089-55BBA08952EC}" destId="{597025F2-68BF-4123-9833-78FB0D7CAA34}" srcOrd="0" destOrd="0" presId="urn:microsoft.com/office/officeart/2005/8/layout/cycle7"/>
    <dgm:cxn modelId="{B12749AE-02FA-46FA-953D-CDB8E11DEA05}" type="presOf" srcId="{1AD3D646-CECE-43A5-B01E-2F577408AC11}" destId="{A9A7689A-2C39-436F-8FDA-B7AFFDDB4123}" srcOrd="1" destOrd="0" presId="urn:microsoft.com/office/officeart/2005/8/layout/cycle7"/>
    <dgm:cxn modelId="{B72B71A7-2E87-4B06-978E-D1178EAFBE4E}" type="presOf" srcId="{777A8C7B-ABFC-4BA4-AC17-FD9AC4A15A29}" destId="{6B3FCA51-0AF4-4FEB-A1A8-0D97AAF3FFA0}" srcOrd="0" destOrd="0" presId="urn:microsoft.com/office/officeart/2005/8/layout/cycle7"/>
    <dgm:cxn modelId="{21BDC3E0-67CE-424F-A781-6080B7C39CE3}" type="presOf" srcId="{1AD3D646-CECE-43A5-B01E-2F577408AC11}" destId="{A5F9554E-5FAD-4E7F-8276-856235C7ADD2}" srcOrd="0" destOrd="0" presId="urn:microsoft.com/office/officeart/2005/8/layout/cycle7"/>
    <dgm:cxn modelId="{6858131D-34E4-45E0-96D7-F437E4FC73F9}" type="presOf" srcId="{FBEB7312-5B1E-4F3B-83FD-497EAAEC84CE}" destId="{20E9F807-91F6-4C0E-B35C-90AB09AF6BA3}" srcOrd="1" destOrd="0" presId="urn:microsoft.com/office/officeart/2005/8/layout/cycle7"/>
    <dgm:cxn modelId="{085D4D85-4F9E-48BC-9A87-AE2FE835C461}" srcId="{A568E487-D538-4E9A-8089-55BBA08952EC}" destId="{B9230C51-3626-42EA-990F-B2873F00DA89}" srcOrd="0" destOrd="0" parTransId="{9BA8C634-0848-4A4C-9D4C-321A65548D93}" sibTransId="{1AD3D646-CECE-43A5-B01E-2F577408AC11}"/>
    <dgm:cxn modelId="{D58E3AFA-BEAF-47A0-B239-DFA781FD3D76}" type="presOf" srcId="{FBEB7312-5B1E-4F3B-83FD-497EAAEC84CE}" destId="{3E6126A2-943D-4897-A7EF-CE508392F7FB}" srcOrd="0" destOrd="0" presId="urn:microsoft.com/office/officeart/2005/8/layout/cycle7"/>
    <dgm:cxn modelId="{F9B3B7FE-3CCD-4B2C-8003-A9AC2111FC95}" type="presOf" srcId="{777A8C7B-ABFC-4BA4-AC17-FD9AC4A15A29}" destId="{1B7EC600-C8B9-42CA-94DC-5AAE472D7566}" srcOrd="1" destOrd="0" presId="urn:microsoft.com/office/officeart/2005/8/layout/cycle7"/>
    <dgm:cxn modelId="{4DC31D8E-DEF5-43D3-B366-9EB5636615AC}" type="presOf" srcId="{E5F4873E-F196-4887-BC56-508056829872}" destId="{4B72035F-4DE8-4B31-B19C-22FA1279DD78}" srcOrd="0" destOrd="0" presId="urn:microsoft.com/office/officeart/2005/8/layout/cycle7"/>
    <dgm:cxn modelId="{9781F0D9-E653-46F4-B832-AEB9659A8688}" srcId="{A568E487-D538-4E9A-8089-55BBA08952EC}" destId="{E5F4873E-F196-4887-BC56-508056829872}" srcOrd="1" destOrd="0" parTransId="{680FA96C-C308-4988-A03A-E1B21AA2CA6A}" sibTransId="{FBEB7312-5B1E-4F3B-83FD-497EAAEC84CE}"/>
    <dgm:cxn modelId="{6ED804BE-12A0-418F-A6F4-250A6F6161E0}" srcId="{A568E487-D538-4E9A-8089-55BBA08952EC}" destId="{11D33048-27E9-4827-AA64-4259E9340D58}" srcOrd="2" destOrd="0" parTransId="{4D4C3646-BBC8-466D-ADB0-D5E7EC8466D2}" sibTransId="{777A8C7B-ABFC-4BA4-AC17-FD9AC4A15A29}"/>
    <dgm:cxn modelId="{6009F289-BF06-49F8-915F-03D0ED773797}" type="presOf" srcId="{11D33048-27E9-4827-AA64-4259E9340D58}" destId="{8EE4782C-1B77-4725-A2F7-E4B2BEC313FC}" srcOrd="0" destOrd="0" presId="urn:microsoft.com/office/officeart/2005/8/layout/cycle7"/>
    <dgm:cxn modelId="{5A3F8C65-A23D-4D01-AAB8-A12136E5542D}" type="presOf" srcId="{B9230C51-3626-42EA-990F-B2873F00DA89}" destId="{163D3EC1-91E8-4374-A429-B3C0D341ABE4}" srcOrd="0" destOrd="0" presId="urn:microsoft.com/office/officeart/2005/8/layout/cycle7"/>
    <dgm:cxn modelId="{81CC2406-1FC7-4835-91B2-904A807F93CE}" type="presParOf" srcId="{597025F2-68BF-4123-9833-78FB0D7CAA34}" destId="{163D3EC1-91E8-4374-A429-B3C0D341ABE4}" srcOrd="0" destOrd="0" presId="urn:microsoft.com/office/officeart/2005/8/layout/cycle7"/>
    <dgm:cxn modelId="{61A22A17-D2C2-435B-9A14-16A106176A70}" type="presParOf" srcId="{597025F2-68BF-4123-9833-78FB0D7CAA34}" destId="{A5F9554E-5FAD-4E7F-8276-856235C7ADD2}" srcOrd="1" destOrd="0" presId="urn:microsoft.com/office/officeart/2005/8/layout/cycle7"/>
    <dgm:cxn modelId="{B2B689EB-1756-4799-A664-B5FC8F9824BE}" type="presParOf" srcId="{A5F9554E-5FAD-4E7F-8276-856235C7ADD2}" destId="{A9A7689A-2C39-436F-8FDA-B7AFFDDB4123}" srcOrd="0" destOrd="0" presId="urn:microsoft.com/office/officeart/2005/8/layout/cycle7"/>
    <dgm:cxn modelId="{816781D8-634C-4D82-B44F-F7272CB577AE}" type="presParOf" srcId="{597025F2-68BF-4123-9833-78FB0D7CAA34}" destId="{4B72035F-4DE8-4B31-B19C-22FA1279DD78}" srcOrd="2" destOrd="0" presId="urn:microsoft.com/office/officeart/2005/8/layout/cycle7"/>
    <dgm:cxn modelId="{7DFC828C-E568-434D-BDAF-2B8261E023AD}" type="presParOf" srcId="{597025F2-68BF-4123-9833-78FB0D7CAA34}" destId="{3E6126A2-943D-4897-A7EF-CE508392F7FB}" srcOrd="3" destOrd="0" presId="urn:microsoft.com/office/officeart/2005/8/layout/cycle7"/>
    <dgm:cxn modelId="{9AC8AC8D-162E-4C40-91C6-B0BAC300F478}" type="presParOf" srcId="{3E6126A2-943D-4897-A7EF-CE508392F7FB}" destId="{20E9F807-91F6-4C0E-B35C-90AB09AF6BA3}" srcOrd="0" destOrd="0" presId="urn:microsoft.com/office/officeart/2005/8/layout/cycle7"/>
    <dgm:cxn modelId="{84378C1F-B011-48C5-A4E9-1B9DACD024B1}" type="presParOf" srcId="{597025F2-68BF-4123-9833-78FB0D7CAA34}" destId="{8EE4782C-1B77-4725-A2F7-E4B2BEC313FC}" srcOrd="4" destOrd="0" presId="urn:microsoft.com/office/officeart/2005/8/layout/cycle7"/>
    <dgm:cxn modelId="{8003D863-F9F3-4916-9789-1FF0BADFD1A2}" type="presParOf" srcId="{597025F2-68BF-4123-9833-78FB0D7CAA34}" destId="{6B3FCA51-0AF4-4FEB-A1A8-0D97AAF3FFA0}" srcOrd="5" destOrd="0" presId="urn:microsoft.com/office/officeart/2005/8/layout/cycle7"/>
    <dgm:cxn modelId="{E28D67F0-478B-4D25-99FD-2E7975825572}" type="presParOf" srcId="{6B3FCA51-0AF4-4FEB-A1A8-0D97AAF3FFA0}" destId="{1B7EC600-C8B9-42CA-94DC-5AAE472D756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3EC1-91E8-4374-A429-B3C0D341ABE4}">
      <dsp:nvSpPr>
        <dsp:cNvPr id="0" name=""/>
        <dsp:cNvSpPr/>
      </dsp:nvSpPr>
      <dsp:spPr>
        <a:xfrm>
          <a:off x="2836715" y="631"/>
          <a:ext cx="2751504" cy="694193"/>
        </a:xfrm>
        <a:prstGeom prst="roundRect">
          <a:avLst>
            <a:gd name="adj" fmla="val 10000"/>
          </a:avLst>
        </a:prstGeom>
        <a:solidFill>
          <a:srgbClr val="FF0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خوش رفتاری</a:t>
          </a:r>
          <a:endParaRPr lang="en-US" sz="2400" b="1" kern="1200" dirty="0">
            <a:cs typeface="2  Lotus" panose="00000400000000000000" pitchFamily="2" charset="-78"/>
          </a:endParaRPr>
        </a:p>
      </dsp:txBody>
      <dsp:txXfrm>
        <a:off x="2857047" y="20963"/>
        <a:ext cx="2710840" cy="653529"/>
      </dsp:txXfrm>
    </dsp:sp>
    <dsp:sp modelId="{A5F9554E-5FAD-4E7F-8276-856235C7ADD2}">
      <dsp:nvSpPr>
        <dsp:cNvPr id="0" name=""/>
        <dsp:cNvSpPr/>
      </dsp:nvSpPr>
      <dsp:spPr>
        <a:xfrm rot="2110639">
          <a:off x="4742317" y="1205926"/>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815207" y="1254519"/>
        <a:ext cx="1574433" cy="145781"/>
      </dsp:txXfrm>
    </dsp:sp>
    <dsp:sp modelId="{4B72035F-4DE8-4B31-B19C-22FA1279DD78}">
      <dsp:nvSpPr>
        <dsp:cNvPr id="0" name=""/>
        <dsp:cNvSpPr/>
      </dsp:nvSpPr>
      <dsp:spPr>
        <a:xfrm>
          <a:off x="5616627" y="1959995"/>
          <a:ext cx="2751504" cy="694193"/>
        </a:xfrm>
        <a:prstGeom prst="roundRect">
          <a:avLst>
            <a:gd name="adj" fmla="val 10000"/>
          </a:avLst>
        </a:prstGeom>
        <a:solidFill>
          <a:srgbClr val="FF0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برآوردن نیاز جنسی</a:t>
          </a:r>
          <a:endParaRPr lang="en-US" sz="2400" b="1" kern="1200" dirty="0">
            <a:cs typeface="2  Lotus" panose="00000400000000000000" pitchFamily="2" charset="-78"/>
          </a:endParaRPr>
        </a:p>
      </dsp:txBody>
      <dsp:txXfrm>
        <a:off x="5636959" y="1980327"/>
        <a:ext cx="2710840" cy="653529"/>
      </dsp:txXfrm>
    </dsp:sp>
    <dsp:sp modelId="{3E6126A2-943D-4897-A7EF-CE508392F7FB}">
      <dsp:nvSpPr>
        <dsp:cNvPr id="0" name=""/>
        <dsp:cNvSpPr/>
      </dsp:nvSpPr>
      <dsp:spPr>
        <a:xfrm rot="10800010">
          <a:off x="3395963" y="2185600"/>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468853" y="2234193"/>
        <a:ext cx="1574433" cy="145781"/>
      </dsp:txXfrm>
    </dsp:sp>
    <dsp:sp modelId="{8EE4782C-1B77-4725-A2F7-E4B2BEC313FC}">
      <dsp:nvSpPr>
        <dsp:cNvPr id="0" name=""/>
        <dsp:cNvSpPr/>
      </dsp:nvSpPr>
      <dsp:spPr>
        <a:xfrm>
          <a:off x="144008" y="1959979"/>
          <a:ext cx="2751504" cy="694193"/>
        </a:xfrm>
        <a:prstGeom prst="roundRect">
          <a:avLst>
            <a:gd name="adj" fmla="val 10000"/>
          </a:avLst>
        </a:prstGeom>
        <a:solidFill>
          <a:srgbClr val="FF0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گذشت از خطای همسر</a:t>
          </a:r>
          <a:endParaRPr lang="en-US" sz="2400" b="1" kern="1200" dirty="0">
            <a:cs typeface="2  Lotus" panose="00000400000000000000" pitchFamily="2" charset="-78"/>
          </a:endParaRPr>
        </a:p>
      </dsp:txBody>
      <dsp:txXfrm>
        <a:off x="164340" y="1980311"/>
        <a:ext cx="2710840" cy="653529"/>
      </dsp:txXfrm>
    </dsp:sp>
    <dsp:sp modelId="{6B3FCA51-0AF4-4FEB-A1A8-0D97AAF3FFA0}">
      <dsp:nvSpPr>
        <dsp:cNvPr id="0" name=""/>
        <dsp:cNvSpPr/>
      </dsp:nvSpPr>
      <dsp:spPr>
        <a:xfrm rot="19437509">
          <a:off x="2006008" y="1205918"/>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078898" y="1254511"/>
        <a:ext cx="1574433" cy="14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3EC1-91E8-4374-A429-B3C0D341ABE4}">
      <dsp:nvSpPr>
        <dsp:cNvPr id="0" name=""/>
        <dsp:cNvSpPr/>
      </dsp:nvSpPr>
      <dsp:spPr>
        <a:xfrm>
          <a:off x="2836715" y="631"/>
          <a:ext cx="2751504" cy="694193"/>
        </a:xfrm>
        <a:prstGeom prst="roundRect">
          <a:avLst>
            <a:gd name="adj" fmla="val 10000"/>
          </a:avLst>
        </a:prstGeom>
        <a:solidFill>
          <a:srgbClr val="FF0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مدیریت خانواده</a:t>
          </a:r>
          <a:endParaRPr lang="en-US" sz="2400" b="1" kern="1200" dirty="0">
            <a:cs typeface="2  Lotus" panose="00000400000000000000" pitchFamily="2" charset="-78"/>
          </a:endParaRPr>
        </a:p>
      </dsp:txBody>
      <dsp:txXfrm>
        <a:off x="2857047" y="20963"/>
        <a:ext cx="2710840" cy="653529"/>
      </dsp:txXfrm>
    </dsp:sp>
    <dsp:sp modelId="{A5F9554E-5FAD-4E7F-8276-856235C7ADD2}">
      <dsp:nvSpPr>
        <dsp:cNvPr id="0" name=""/>
        <dsp:cNvSpPr/>
      </dsp:nvSpPr>
      <dsp:spPr>
        <a:xfrm rot="2110639">
          <a:off x="4991610" y="1205926"/>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64500" y="1254519"/>
        <a:ext cx="1574433" cy="145781"/>
      </dsp:txXfrm>
    </dsp:sp>
    <dsp:sp modelId="{4B72035F-4DE8-4B31-B19C-22FA1279DD78}">
      <dsp:nvSpPr>
        <dsp:cNvPr id="0" name=""/>
        <dsp:cNvSpPr/>
      </dsp:nvSpPr>
      <dsp:spPr>
        <a:xfrm>
          <a:off x="5616627" y="1959995"/>
          <a:ext cx="2751504" cy="694193"/>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تمکین زوجه</a:t>
          </a:r>
          <a:endParaRPr lang="en-US" sz="2400" b="1" kern="1200" dirty="0">
            <a:cs typeface="2  Lotus" panose="00000400000000000000" pitchFamily="2" charset="-78"/>
          </a:endParaRPr>
        </a:p>
      </dsp:txBody>
      <dsp:txXfrm>
        <a:off x="5636959" y="1980327"/>
        <a:ext cx="2710840" cy="653529"/>
      </dsp:txXfrm>
    </dsp:sp>
    <dsp:sp modelId="{3E6126A2-943D-4897-A7EF-CE508392F7FB}">
      <dsp:nvSpPr>
        <dsp:cNvPr id="0" name=""/>
        <dsp:cNvSpPr/>
      </dsp:nvSpPr>
      <dsp:spPr>
        <a:xfrm rot="10800010">
          <a:off x="3395963" y="2185600"/>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468853" y="2234193"/>
        <a:ext cx="1574433" cy="145781"/>
      </dsp:txXfrm>
    </dsp:sp>
    <dsp:sp modelId="{8EE4782C-1B77-4725-A2F7-E4B2BEC313FC}">
      <dsp:nvSpPr>
        <dsp:cNvPr id="0" name=""/>
        <dsp:cNvSpPr/>
      </dsp:nvSpPr>
      <dsp:spPr>
        <a:xfrm>
          <a:off x="144008" y="1959979"/>
          <a:ext cx="2751504" cy="694193"/>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ولایت بر فرزندان</a:t>
          </a:r>
          <a:endParaRPr lang="en-US" sz="2400" b="1" kern="1200" dirty="0">
            <a:cs typeface="2  Lotus" panose="00000400000000000000" pitchFamily="2" charset="-78"/>
          </a:endParaRPr>
        </a:p>
      </dsp:txBody>
      <dsp:txXfrm>
        <a:off x="164340" y="1980311"/>
        <a:ext cx="2710840" cy="653529"/>
      </dsp:txXfrm>
    </dsp:sp>
    <dsp:sp modelId="{6B3FCA51-0AF4-4FEB-A1A8-0D97AAF3FFA0}">
      <dsp:nvSpPr>
        <dsp:cNvPr id="0" name=""/>
        <dsp:cNvSpPr/>
      </dsp:nvSpPr>
      <dsp:spPr>
        <a:xfrm rot="19437509">
          <a:off x="1779060" y="1205918"/>
          <a:ext cx="1720213" cy="242967"/>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51950" y="1254511"/>
        <a:ext cx="1574433" cy="145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3EC1-91E8-4374-A429-B3C0D341ABE4}">
      <dsp:nvSpPr>
        <dsp:cNvPr id="0" name=""/>
        <dsp:cNvSpPr/>
      </dsp:nvSpPr>
      <dsp:spPr>
        <a:xfrm>
          <a:off x="2304255" y="76"/>
          <a:ext cx="3816425" cy="1308168"/>
        </a:xfrm>
        <a:prstGeom prst="roundRect">
          <a:avLst>
            <a:gd name="adj" fmla="val 10000"/>
          </a:avLst>
        </a:prstGeom>
        <a:solidFill>
          <a:srgbClr val="00B0F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توجه به حضور خداوند در زندگی</a:t>
          </a:r>
          <a:endParaRPr lang="en-US" sz="2400" b="1" kern="1200" dirty="0">
            <a:cs typeface="2  Lotus" panose="00000400000000000000" pitchFamily="2" charset="-78"/>
          </a:endParaRPr>
        </a:p>
      </dsp:txBody>
      <dsp:txXfrm>
        <a:off x="2342570" y="38391"/>
        <a:ext cx="3739795" cy="1231538"/>
      </dsp:txXfrm>
    </dsp:sp>
    <dsp:sp modelId="{A5F9554E-5FAD-4E7F-8276-856235C7ADD2}">
      <dsp:nvSpPr>
        <dsp:cNvPr id="0" name=""/>
        <dsp:cNvSpPr/>
      </dsp:nvSpPr>
      <dsp:spPr>
        <a:xfrm rot="3189431">
          <a:off x="5372072" y="2276351"/>
          <a:ext cx="2361854" cy="457859"/>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509430" y="2367923"/>
        <a:ext cx="2087138" cy="274715"/>
      </dsp:txXfrm>
    </dsp:sp>
    <dsp:sp modelId="{4B72035F-4DE8-4B31-B19C-22FA1279DD78}">
      <dsp:nvSpPr>
        <dsp:cNvPr id="0" name=""/>
        <dsp:cNvSpPr/>
      </dsp:nvSpPr>
      <dsp:spPr>
        <a:xfrm>
          <a:off x="5688621" y="3748167"/>
          <a:ext cx="2664295" cy="1308168"/>
        </a:xfrm>
        <a:prstGeom prst="roundRect">
          <a:avLst>
            <a:gd name="adj" fmla="val 10000"/>
          </a:avLst>
        </a:prstGeom>
        <a:solidFill>
          <a:srgbClr val="00B0F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شناخت معصومین (ع) و عمل به سیره ایشان</a:t>
          </a:r>
          <a:endParaRPr lang="en-US" sz="2400" b="1" kern="1200" dirty="0">
            <a:cs typeface="2  Lotus" panose="00000400000000000000" pitchFamily="2" charset="-78"/>
          </a:endParaRPr>
        </a:p>
      </dsp:txBody>
      <dsp:txXfrm>
        <a:off x="5726936" y="3786482"/>
        <a:ext cx="2587665" cy="1231538"/>
      </dsp:txXfrm>
    </dsp:sp>
    <dsp:sp modelId="{3E6126A2-943D-4897-A7EF-CE508392F7FB}">
      <dsp:nvSpPr>
        <dsp:cNvPr id="0" name=""/>
        <dsp:cNvSpPr/>
      </dsp:nvSpPr>
      <dsp:spPr>
        <a:xfrm rot="10800000">
          <a:off x="3031535" y="4173322"/>
          <a:ext cx="2361854" cy="457859"/>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168893" y="4264894"/>
        <a:ext cx="2087138" cy="274715"/>
      </dsp:txXfrm>
    </dsp:sp>
    <dsp:sp modelId="{8EE4782C-1B77-4725-A2F7-E4B2BEC313FC}">
      <dsp:nvSpPr>
        <dsp:cNvPr id="0" name=""/>
        <dsp:cNvSpPr/>
      </dsp:nvSpPr>
      <dsp:spPr>
        <a:xfrm>
          <a:off x="72008" y="3748167"/>
          <a:ext cx="2664295" cy="1308168"/>
        </a:xfrm>
        <a:prstGeom prst="roundRect">
          <a:avLst>
            <a:gd name="adj" fmla="val 10000"/>
          </a:avLst>
        </a:prstGeom>
        <a:solidFill>
          <a:srgbClr val="00B0F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2  Lotus" panose="00000400000000000000" pitchFamily="2" charset="-78"/>
            </a:rPr>
            <a:t>شناخت رضائل و فضائل اخلاقی</a:t>
          </a:r>
          <a:endParaRPr lang="en-US" sz="2400" b="1" kern="1200" dirty="0">
            <a:cs typeface="2  Lotus" panose="00000400000000000000" pitchFamily="2" charset="-78"/>
          </a:endParaRPr>
        </a:p>
      </dsp:txBody>
      <dsp:txXfrm>
        <a:off x="110323" y="3786482"/>
        <a:ext cx="2587665" cy="1231538"/>
      </dsp:txXfrm>
    </dsp:sp>
    <dsp:sp modelId="{6B3FCA51-0AF4-4FEB-A1A8-0D97AAF3FFA0}">
      <dsp:nvSpPr>
        <dsp:cNvPr id="0" name=""/>
        <dsp:cNvSpPr/>
      </dsp:nvSpPr>
      <dsp:spPr>
        <a:xfrm rot="18410576">
          <a:off x="670290" y="2276365"/>
          <a:ext cx="2361854" cy="457859"/>
        </a:xfrm>
        <a:prstGeom prst="leftRightArrow">
          <a:avLst>
            <a:gd name="adj1" fmla="val 60000"/>
            <a:gd name="adj2" fmla="val 50000"/>
          </a:avLst>
        </a:prstGeom>
        <a:solidFill>
          <a:srgbClr val="C9A6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807648" y="2367937"/>
        <a:ext cx="2087138" cy="27471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1" name="Picture 9" descr="WEDDING titl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700213"/>
            <a:ext cx="7772400" cy="1470025"/>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455988"/>
            <a:ext cx="6400800" cy="1752600"/>
          </a:xfrm>
        </p:spPr>
        <p:txBody>
          <a:bodyPr/>
          <a:lstStyle>
            <a:lvl1pPr marL="0" indent="0" algn="ctr">
              <a:buFontTx/>
              <a:buNone/>
              <a:defRPr sz="3200"/>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8D064D9-B760-4ECF-BBF4-4095E987C7F9}"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4B966E-D693-4F79-956D-87291235514D}"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476250"/>
            <a:ext cx="2259012" cy="564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 y="476250"/>
            <a:ext cx="6624638" cy="564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7EC87B-3822-4339-BBEE-F114452F5D2D}"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64D9-B760-4ECF-BBF4-4095E987C7F9}" type="slidenum">
              <a:rPr lang="en-US" smtClean="0"/>
              <a:pPr/>
              <a:t>‹#›</a:t>
            </a:fld>
            <a:endParaRPr lang="en-US"/>
          </a:p>
        </p:txBody>
      </p:sp>
    </p:spTree>
    <p:extLst>
      <p:ext uri="{BB962C8B-B14F-4D97-AF65-F5344CB8AC3E}">
        <p14:creationId xmlns:p14="http://schemas.microsoft.com/office/powerpoint/2010/main" val="3814874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1D7E-F3C8-44C3-B3B4-3746B060FC40}" type="slidenum">
              <a:rPr lang="en-US" smtClean="0"/>
              <a:pPr/>
              <a:t>‹#›</a:t>
            </a:fld>
            <a:endParaRPr lang="en-US"/>
          </a:p>
        </p:txBody>
      </p:sp>
    </p:spTree>
    <p:extLst>
      <p:ext uri="{BB962C8B-B14F-4D97-AF65-F5344CB8AC3E}">
        <p14:creationId xmlns:p14="http://schemas.microsoft.com/office/powerpoint/2010/main" val="365426578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F411-2B71-4923-A27F-768BE5D2B3BF}" type="slidenum">
              <a:rPr lang="en-US" smtClean="0"/>
              <a:pPr/>
              <a:t>‹#›</a:t>
            </a:fld>
            <a:endParaRPr lang="en-US"/>
          </a:p>
        </p:txBody>
      </p:sp>
    </p:spTree>
    <p:extLst>
      <p:ext uri="{BB962C8B-B14F-4D97-AF65-F5344CB8AC3E}">
        <p14:creationId xmlns:p14="http://schemas.microsoft.com/office/powerpoint/2010/main" val="128868422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FC379-C3F7-4892-9C5A-A9FE5EF6AC02}" type="slidenum">
              <a:rPr lang="en-US" smtClean="0"/>
              <a:pPr/>
              <a:t>‹#›</a:t>
            </a:fld>
            <a:endParaRPr lang="en-US"/>
          </a:p>
        </p:txBody>
      </p:sp>
    </p:spTree>
    <p:extLst>
      <p:ext uri="{BB962C8B-B14F-4D97-AF65-F5344CB8AC3E}">
        <p14:creationId xmlns:p14="http://schemas.microsoft.com/office/powerpoint/2010/main" val="364189296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B1FFB-F003-4622-B328-63487303FA9E}" type="slidenum">
              <a:rPr lang="en-US" smtClean="0"/>
              <a:pPr/>
              <a:t>‹#›</a:t>
            </a:fld>
            <a:endParaRPr lang="en-US"/>
          </a:p>
        </p:txBody>
      </p:sp>
    </p:spTree>
    <p:extLst>
      <p:ext uri="{BB962C8B-B14F-4D97-AF65-F5344CB8AC3E}">
        <p14:creationId xmlns:p14="http://schemas.microsoft.com/office/powerpoint/2010/main" val="175400170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E953C-948C-42D6-9282-8FA2FFD487C6}" type="slidenum">
              <a:rPr lang="en-US" smtClean="0"/>
              <a:pPr/>
              <a:t>‹#›</a:t>
            </a:fld>
            <a:endParaRPr lang="en-US"/>
          </a:p>
        </p:txBody>
      </p:sp>
    </p:spTree>
    <p:extLst>
      <p:ext uri="{BB962C8B-B14F-4D97-AF65-F5344CB8AC3E}">
        <p14:creationId xmlns:p14="http://schemas.microsoft.com/office/powerpoint/2010/main" val="33253351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29F8E-AFFE-4952-8918-234B8F714A58}" type="slidenum">
              <a:rPr lang="en-US" smtClean="0"/>
              <a:pPr/>
              <a:t>‹#›</a:t>
            </a:fld>
            <a:endParaRPr lang="en-US"/>
          </a:p>
        </p:txBody>
      </p:sp>
    </p:spTree>
    <p:extLst>
      <p:ext uri="{BB962C8B-B14F-4D97-AF65-F5344CB8AC3E}">
        <p14:creationId xmlns:p14="http://schemas.microsoft.com/office/powerpoint/2010/main" val="204972575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D6754-A65C-4BE1-B386-AEC9461A575B}" type="slidenum">
              <a:rPr lang="en-US" smtClean="0"/>
              <a:pPr/>
              <a:t>‹#›</a:t>
            </a:fld>
            <a:endParaRPr lang="en-US"/>
          </a:p>
        </p:txBody>
      </p:sp>
    </p:spTree>
    <p:extLst>
      <p:ext uri="{BB962C8B-B14F-4D97-AF65-F5344CB8AC3E}">
        <p14:creationId xmlns:p14="http://schemas.microsoft.com/office/powerpoint/2010/main" val="138642463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E1D7E-F3C8-44C3-B3B4-3746B060FC40}"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8F9B-9F6D-4620-A5CC-74FD9B9F21DF}" type="slidenum">
              <a:rPr lang="en-US" smtClean="0"/>
              <a:pPr/>
              <a:t>‹#›</a:t>
            </a:fld>
            <a:endParaRPr lang="en-US"/>
          </a:p>
        </p:txBody>
      </p:sp>
    </p:spTree>
    <p:extLst>
      <p:ext uri="{BB962C8B-B14F-4D97-AF65-F5344CB8AC3E}">
        <p14:creationId xmlns:p14="http://schemas.microsoft.com/office/powerpoint/2010/main" val="259002770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B966E-D693-4F79-956D-87291235514D}" type="slidenum">
              <a:rPr lang="en-US" smtClean="0"/>
              <a:pPr/>
              <a:t>‹#›</a:t>
            </a:fld>
            <a:endParaRPr lang="en-US"/>
          </a:p>
        </p:txBody>
      </p:sp>
    </p:spTree>
    <p:extLst>
      <p:ext uri="{BB962C8B-B14F-4D97-AF65-F5344CB8AC3E}">
        <p14:creationId xmlns:p14="http://schemas.microsoft.com/office/powerpoint/2010/main" val="5603103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EC87B-3822-4339-BBEE-F114452F5D2D}" type="slidenum">
              <a:rPr lang="en-US" smtClean="0"/>
              <a:pPr/>
              <a:t>‹#›</a:t>
            </a:fld>
            <a:endParaRPr lang="en-US"/>
          </a:p>
        </p:txBody>
      </p:sp>
    </p:spTree>
    <p:extLst>
      <p:ext uri="{BB962C8B-B14F-4D97-AF65-F5344CB8AC3E}">
        <p14:creationId xmlns:p14="http://schemas.microsoft.com/office/powerpoint/2010/main" val="13943094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40F411-2B71-4923-A27F-768BE5D2B3BF}"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EFC379-C3F7-4892-9C5A-A9FE5EF6AC02}"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6B1FFB-F003-4622-B328-63487303FA9E}"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7E953C-948C-42D6-9282-8FA2FFD487C6}"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929F8E-AFFE-4952-8918-234B8F714A58}"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CD6754-A65C-4BE1-B386-AEC9461A575B}"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C08F9B-9F6D-4620-A5CC-74FD9B9F21DF}"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EDDIN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63500" y="476250"/>
            <a:ext cx="9036050"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2211388" y="6545263"/>
            <a:ext cx="1773237"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4" name="Rectangle 10"/>
          <p:cNvSpPr>
            <a:spLocks noGrp="1" noChangeArrowheads="1"/>
          </p:cNvSpPr>
          <p:nvPr>
            <p:ph type="ftr" sz="quarter" idx="3"/>
          </p:nvPr>
        </p:nvSpPr>
        <p:spPr bwMode="auto">
          <a:xfrm>
            <a:off x="4051300" y="6545263"/>
            <a:ext cx="37449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5" name="Rectangle 11"/>
          <p:cNvSpPr>
            <a:spLocks noGrp="1" noChangeArrowheads="1"/>
          </p:cNvSpPr>
          <p:nvPr>
            <p:ph type="sldNum" sz="quarter" idx="4"/>
          </p:nvPr>
        </p:nvSpPr>
        <p:spPr bwMode="auto">
          <a:xfrm>
            <a:off x="7862888" y="6545263"/>
            <a:ext cx="123507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C46F21-B2F0-4355-AE05-8B011BBCFE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Vivaldi" pitchFamily="66" charset="0"/>
        </a:defRPr>
      </a:lvl2pPr>
      <a:lvl3pPr algn="ctr" rtl="0" eaLnBrk="1" fontAlgn="base" hangingPunct="1">
        <a:spcBef>
          <a:spcPct val="0"/>
        </a:spcBef>
        <a:spcAft>
          <a:spcPct val="0"/>
        </a:spcAft>
        <a:defRPr sz="2800">
          <a:solidFill>
            <a:schemeClr val="tx2"/>
          </a:solidFill>
          <a:latin typeface="Vivaldi" pitchFamily="66" charset="0"/>
        </a:defRPr>
      </a:lvl3pPr>
      <a:lvl4pPr algn="ctr" rtl="0" eaLnBrk="1" fontAlgn="base" hangingPunct="1">
        <a:spcBef>
          <a:spcPct val="0"/>
        </a:spcBef>
        <a:spcAft>
          <a:spcPct val="0"/>
        </a:spcAft>
        <a:defRPr sz="2800">
          <a:solidFill>
            <a:schemeClr val="tx2"/>
          </a:solidFill>
          <a:latin typeface="Vivaldi" pitchFamily="66" charset="0"/>
        </a:defRPr>
      </a:lvl4pPr>
      <a:lvl5pPr algn="ctr" rtl="0" eaLnBrk="1" fontAlgn="base" hangingPunct="1">
        <a:spcBef>
          <a:spcPct val="0"/>
        </a:spcBef>
        <a:spcAft>
          <a:spcPct val="0"/>
        </a:spcAft>
        <a:defRPr sz="2800">
          <a:solidFill>
            <a:schemeClr val="tx2"/>
          </a:solidFill>
          <a:latin typeface="Vivaldi" pitchFamily="66" charset="0"/>
        </a:defRPr>
      </a:lvl5pPr>
      <a:lvl6pPr marL="457200" algn="ctr" rtl="0" eaLnBrk="1" fontAlgn="base" hangingPunct="1">
        <a:spcBef>
          <a:spcPct val="0"/>
        </a:spcBef>
        <a:spcAft>
          <a:spcPct val="0"/>
        </a:spcAft>
        <a:defRPr sz="2800">
          <a:solidFill>
            <a:schemeClr val="tx2"/>
          </a:solidFill>
          <a:latin typeface="Vivaldi" pitchFamily="66" charset="0"/>
        </a:defRPr>
      </a:lvl6pPr>
      <a:lvl7pPr marL="914400" algn="ctr" rtl="0" eaLnBrk="1" fontAlgn="base" hangingPunct="1">
        <a:spcBef>
          <a:spcPct val="0"/>
        </a:spcBef>
        <a:spcAft>
          <a:spcPct val="0"/>
        </a:spcAft>
        <a:defRPr sz="2800">
          <a:solidFill>
            <a:schemeClr val="tx2"/>
          </a:solidFill>
          <a:latin typeface="Vivaldi" pitchFamily="66" charset="0"/>
        </a:defRPr>
      </a:lvl7pPr>
      <a:lvl8pPr marL="1371600" algn="ctr" rtl="0" eaLnBrk="1" fontAlgn="base" hangingPunct="1">
        <a:spcBef>
          <a:spcPct val="0"/>
        </a:spcBef>
        <a:spcAft>
          <a:spcPct val="0"/>
        </a:spcAft>
        <a:defRPr sz="2800">
          <a:solidFill>
            <a:schemeClr val="tx2"/>
          </a:solidFill>
          <a:latin typeface="Vivaldi" pitchFamily="66" charset="0"/>
        </a:defRPr>
      </a:lvl8pPr>
      <a:lvl9pPr marL="1828800" algn="ctr" rtl="0" eaLnBrk="1" fontAlgn="base" hangingPunct="1">
        <a:spcBef>
          <a:spcPct val="0"/>
        </a:spcBef>
        <a:spcAft>
          <a:spcPct val="0"/>
        </a:spcAft>
        <a:defRPr sz="2800">
          <a:solidFill>
            <a:schemeClr val="tx2"/>
          </a:solidFill>
          <a:latin typeface="Vivaldi" pitchFamily="66"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C46F21-B2F0-4355-AE05-8B011BBCFECE}" type="slidenum">
              <a:rPr lang="en-US" smtClean="0"/>
              <a:pPr/>
              <a:t>‹#›</a:t>
            </a:fld>
            <a:endParaRPr lang="en-US"/>
          </a:p>
        </p:txBody>
      </p:sp>
    </p:spTree>
    <p:extLst>
      <p:ext uri="{BB962C8B-B14F-4D97-AF65-F5344CB8AC3E}">
        <p14:creationId xmlns:p14="http://schemas.microsoft.com/office/powerpoint/2010/main" val="262982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miDMoteeS_23055829.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txBox="1">
            <a:spLocks noChangeArrowheads="1"/>
          </p:cNvSpPr>
          <p:nvPr/>
        </p:nvSpPr>
        <p:spPr bwMode="auto">
          <a:xfrm>
            <a:off x="0" y="908720"/>
            <a:ext cx="914400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rgbClr val="C00000"/>
                </a:solidFill>
                <a:effectLst/>
                <a:uLnTx/>
                <a:uFillTx/>
                <a:latin typeface="+mj-lt"/>
                <a:ea typeface="+mj-ea"/>
                <a:cs typeface="2  Lotus" panose="00000400000000000000" pitchFamily="2" charset="-78"/>
              </a:rPr>
              <a:t>حقوق و مسئولیتهای غیر مالی زوجین</a:t>
            </a:r>
            <a:endParaRPr kumimoji="0" lang="en-US" sz="4000" b="1" i="0" u="none" strike="noStrike" kern="0" cap="none" spc="0" normalizeH="0" baseline="0" noProof="0" dirty="0">
              <a:ln>
                <a:noFill/>
              </a:ln>
              <a:solidFill>
                <a:srgbClr val="C00000"/>
              </a:solidFill>
              <a:effectLst/>
              <a:uLnTx/>
              <a:uFillTx/>
              <a:latin typeface="+mj-lt"/>
              <a:ea typeface="+mj-ea"/>
              <a:cs typeface="2  Lotus" panose="00000400000000000000" pitchFamily="2" charset="-78"/>
            </a:endParaRPr>
          </a:p>
        </p:txBody>
      </p:sp>
      <p:sp>
        <p:nvSpPr>
          <p:cNvPr id="7" name="TextBox 6"/>
          <p:cNvSpPr txBox="1"/>
          <p:nvPr/>
        </p:nvSpPr>
        <p:spPr>
          <a:xfrm>
            <a:off x="4097369" y="1916832"/>
            <a:ext cx="4785349" cy="4278094"/>
          </a:xfrm>
          <a:prstGeom prst="rect">
            <a:avLst/>
          </a:prstGeom>
          <a:noFill/>
        </p:spPr>
        <p:txBody>
          <a:bodyPr wrap="none" rtlCol="0">
            <a:spAutoFit/>
          </a:bodyPr>
          <a:lstStyle/>
          <a:p>
            <a:pPr algn="r" rtl="1">
              <a:buFont typeface="Wingdings" pitchFamily="2" charset="2"/>
              <a:buChar char="q"/>
            </a:pPr>
            <a:r>
              <a:rPr lang="fa-IR" sz="2800" b="1" dirty="0" smtClean="0">
                <a:solidFill>
                  <a:srgbClr val="7030A0"/>
                </a:solidFill>
                <a:cs typeface="2  Lotus" panose="00000400000000000000" pitchFamily="2" charset="-78"/>
              </a:rPr>
              <a:t>حقوق و مسئولیتهای مشترک</a:t>
            </a:r>
          </a:p>
          <a:p>
            <a:pPr marL="514350" indent="-514350" algn="r" rtl="1">
              <a:buFont typeface="+mj-lt"/>
              <a:buAutoNum type="arabicParenR"/>
            </a:pPr>
            <a:r>
              <a:rPr lang="fa-IR" sz="2400" b="1" dirty="0" smtClean="0">
                <a:solidFill>
                  <a:srgbClr val="0070C0"/>
                </a:solidFill>
                <a:cs typeface="2  Lotus" panose="00000400000000000000" pitchFamily="2" charset="-78"/>
              </a:rPr>
              <a:t>حسن معاشرت</a:t>
            </a:r>
          </a:p>
          <a:p>
            <a:pPr marL="514350" indent="-514350" algn="r" rtl="1">
              <a:buFont typeface="+mj-lt"/>
              <a:buAutoNum type="arabicParenR"/>
            </a:pPr>
            <a:r>
              <a:rPr lang="fa-IR" sz="2400" b="1" dirty="0" smtClean="0">
                <a:solidFill>
                  <a:srgbClr val="0070C0"/>
                </a:solidFill>
                <a:cs typeface="2  Lotus" panose="00000400000000000000" pitchFamily="2" charset="-78"/>
              </a:rPr>
              <a:t>اسکان مشترک</a:t>
            </a:r>
          </a:p>
          <a:p>
            <a:pPr marL="514350" indent="-514350" algn="r" rtl="1">
              <a:buFont typeface="+mj-lt"/>
              <a:buAutoNum type="arabicParenR"/>
            </a:pPr>
            <a:r>
              <a:rPr lang="fa-IR" sz="2400" b="1" dirty="0" smtClean="0">
                <a:solidFill>
                  <a:srgbClr val="0070C0"/>
                </a:solidFill>
                <a:cs typeface="2  Lotus" panose="00000400000000000000" pitchFamily="2" charset="-78"/>
              </a:rPr>
              <a:t>وفاداری</a:t>
            </a:r>
          </a:p>
          <a:p>
            <a:pPr marL="514350" indent="-514350" algn="r" rtl="1">
              <a:buFont typeface="+mj-lt"/>
              <a:buAutoNum type="arabicParenR"/>
            </a:pPr>
            <a:r>
              <a:rPr lang="fa-IR" sz="2400" b="1" dirty="0" smtClean="0">
                <a:solidFill>
                  <a:srgbClr val="0070C0"/>
                </a:solidFill>
                <a:cs typeface="2  Lotus" panose="00000400000000000000" pitchFamily="2" charset="-78"/>
              </a:rPr>
              <a:t>مشارکت و همکاری در امور خانواده</a:t>
            </a:r>
          </a:p>
          <a:p>
            <a:pPr marL="514350" indent="-514350" algn="r" rtl="1">
              <a:buFont typeface="+mj-lt"/>
              <a:buAutoNum type="arabicParenR"/>
            </a:pPr>
            <a:r>
              <a:rPr lang="fa-IR" sz="2400" b="1" dirty="0" smtClean="0">
                <a:solidFill>
                  <a:srgbClr val="0070C0"/>
                </a:solidFill>
                <a:cs typeface="2  Lotus" panose="00000400000000000000" pitchFamily="2" charset="-78"/>
              </a:rPr>
              <a:t>حضانت و تربیت فرزندان </a:t>
            </a:r>
          </a:p>
          <a:p>
            <a:pPr marL="514350" indent="-514350" algn="r" rtl="1"/>
            <a:endParaRPr lang="fa-IR" sz="2400" b="1" dirty="0" smtClean="0">
              <a:cs typeface="2  Lotus" panose="00000400000000000000" pitchFamily="2" charset="-78"/>
            </a:endParaRPr>
          </a:p>
          <a:p>
            <a:pPr algn="r" rtl="1">
              <a:buFont typeface="Wingdings" pitchFamily="2" charset="2"/>
              <a:buChar char="q"/>
            </a:pPr>
            <a:r>
              <a:rPr lang="fa-IR" sz="2800" b="1" dirty="0" smtClean="0">
                <a:solidFill>
                  <a:srgbClr val="7030A0"/>
                </a:solidFill>
                <a:cs typeface="2  Lotus" panose="00000400000000000000" pitchFamily="2" charset="-78"/>
              </a:rPr>
              <a:t>حقوق و مسئولیتهای اختصاصی مردان</a:t>
            </a:r>
          </a:p>
          <a:p>
            <a:pPr marL="514350" indent="-514350" algn="r" rtl="1">
              <a:buFont typeface="+mj-lt"/>
              <a:buAutoNum type="arabicParenR"/>
            </a:pPr>
            <a:r>
              <a:rPr lang="fa-IR" sz="2400" b="1" dirty="0" smtClean="0">
                <a:solidFill>
                  <a:srgbClr val="0070C0"/>
                </a:solidFill>
                <a:cs typeface="2  Lotus" panose="00000400000000000000" pitchFamily="2" charset="-78"/>
              </a:rPr>
              <a:t>مدیریت خانواده</a:t>
            </a:r>
          </a:p>
          <a:p>
            <a:pPr marL="514350" indent="-514350" algn="r" rtl="1">
              <a:buFont typeface="+mj-lt"/>
              <a:buAutoNum type="arabicParenR"/>
            </a:pPr>
            <a:r>
              <a:rPr lang="fa-IR" sz="2400" b="1" dirty="0" smtClean="0">
                <a:solidFill>
                  <a:srgbClr val="0070C0"/>
                </a:solidFill>
                <a:cs typeface="2  Lotus" panose="00000400000000000000" pitchFamily="2" charset="-78"/>
              </a:rPr>
              <a:t>تمکین زوجه</a:t>
            </a:r>
          </a:p>
          <a:p>
            <a:pPr marL="514350" indent="-514350" algn="r" rtl="1">
              <a:buFont typeface="+mj-lt"/>
              <a:buAutoNum type="arabicParenR"/>
            </a:pPr>
            <a:r>
              <a:rPr lang="fa-IR" sz="2400" b="1" dirty="0" smtClean="0">
                <a:solidFill>
                  <a:srgbClr val="0070C0"/>
                </a:solidFill>
                <a:cs typeface="2  Lotus" panose="00000400000000000000" pitchFamily="2" charset="-78"/>
              </a:rPr>
              <a:t>ولایت بر فرزندان </a:t>
            </a:r>
            <a:endParaRPr lang="en-US" sz="2400" b="1" dirty="0">
              <a:solidFill>
                <a:srgbClr val="0070C0"/>
              </a:solidFill>
              <a:cs typeface="2  Lotus"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effectLst/>
                <a:uLnTx/>
                <a:uFillTx/>
                <a:latin typeface="+mj-lt"/>
                <a:ea typeface="+mj-ea"/>
                <a:cs typeface="2  Lotus" panose="00000400000000000000" pitchFamily="2" charset="-78"/>
              </a:rPr>
              <a:t>حسن معاشرت </a:t>
            </a:r>
            <a:endParaRPr kumimoji="0" lang="en-US" sz="4000" b="1" i="0" u="none" strike="noStrike" kern="0" cap="none" spc="0" normalizeH="0" baseline="0" noProof="0" dirty="0">
              <a:ln>
                <a:noFill/>
              </a:ln>
              <a:effectLst/>
              <a:uLnTx/>
              <a:uFillTx/>
              <a:latin typeface="+mj-lt"/>
              <a:ea typeface="+mj-ea"/>
              <a:cs typeface="2  Lotus" panose="00000400000000000000" pitchFamily="2" charset="-78"/>
            </a:endParaRPr>
          </a:p>
        </p:txBody>
      </p:sp>
      <p:graphicFrame>
        <p:nvGraphicFramePr>
          <p:cNvPr id="5" name="Diagram 4"/>
          <p:cNvGraphicFramePr/>
          <p:nvPr>
            <p:extLst>
              <p:ext uri="{D42A27DB-BD31-4B8C-83A1-F6EECF244321}">
                <p14:modId xmlns:p14="http://schemas.microsoft.com/office/powerpoint/2010/main" val="2339105493"/>
              </p:ext>
            </p:extLst>
          </p:nvPr>
        </p:nvGraphicFramePr>
        <p:xfrm>
          <a:off x="323528" y="1397000"/>
          <a:ext cx="842493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ph idx="1"/>
          </p:nvPr>
        </p:nvSpPr>
        <p:spPr>
          <a:xfrm>
            <a:off x="2699792" y="2776467"/>
            <a:ext cx="3744416" cy="724541"/>
          </a:xfrm>
        </p:spPr>
        <p:txBody>
          <a:bodyPr/>
          <a:lstStyle/>
          <a:p>
            <a:pPr algn="ctr" rtl="1">
              <a:buNone/>
            </a:pPr>
            <a:r>
              <a:rPr lang="fa-IR" sz="3600" b="1" dirty="0" smtClean="0">
                <a:cs typeface="2  Lotus" panose="00000400000000000000" pitchFamily="2" charset="-78"/>
              </a:rPr>
              <a:t>عاشِرُوهُنَّ بِالْمَعْرُوفِ</a:t>
            </a:r>
          </a:p>
        </p:txBody>
      </p:sp>
      <p:sp>
        <p:nvSpPr>
          <p:cNvPr id="8" name="Rectangle 7"/>
          <p:cNvSpPr/>
          <p:nvPr/>
        </p:nvSpPr>
        <p:spPr>
          <a:xfrm>
            <a:off x="395536" y="4293096"/>
            <a:ext cx="8280920" cy="2000548"/>
          </a:xfrm>
          <a:prstGeom prst="rect">
            <a:avLst/>
          </a:prstGeom>
        </p:spPr>
        <p:txBody>
          <a:bodyPr wrap="square">
            <a:spAutoFit/>
          </a:bodyPr>
          <a:lstStyle/>
          <a:p>
            <a:pPr algn="justLow" rtl="1"/>
            <a:r>
              <a:rPr lang="fa-IR" sz="2400" b="1" dirty="0" smtClean="0">
                <a:solidFill>
                  <a:srgbClr val="7030A0"/>
                </a:solidFill>
                <a:cs typeface="2  Lotus" panose="00000400000000000000" pitchFamily="2" charset="-78"/>
              </a:rPr>
              <a:t>رسول خدا(ص):</a:t>
            </a:r>
          </a:p>
          <a:p>
            <a:pPr algn="justLow" rtl="1">
              <a:spcAft>
                <a:spcPts val="1200"/>
              </a:spcAft>
            </a:pPr>
            <a:r>
              <a:rPr lang="fa-IR" sz="2400" b="1" dirty="0" smtClean="0">
                <a:solidFill>
                  <a:srgbClr val="7030A0"/>
                </a:solidFill>
                <a:cs typeface="2  Lotus" panose="00000400000000000000" pitchFamily="2" charset="-78"/>
              </a:rPr>
              <a:t>زنی بهشتی است که مهربان و وفادار باشد، فرزند بسیار بیاورد و زمانی که با شوهرش قهر کرد زود آشتی کند، زمانی که بدی کرد به شوهرش بگوید این دست من در دست توست، چشم بر هم نمی گذارم تا از من راضی شوی.</a:t>
            </a:r>
          </a:p>
          <a:p>
            <a:pPr rtl="1"/>
            <a:r>
              <a:rPr lang="fa-IR" b="1" dirty="0" smtClean="0">
                <a:solidFill>
                  <a:srgbClr val="7030A0"/>
                </a:solidFill>
                <a:cs typeface="2  Lotus" panose="00000400000000000000" pitchFamily="2" charset="-78"/>
              </a:rPr>
              <a:t>کنزالعمال/ج15/ص884</a:t>
            </a:r>
            <a:endParaRPr lang="fa-IR" b="1" dirty="0">
              <a:solidFill>
                <a:srgbClr val="7030A0"/>
              </a:solidFill>
              <a:cs typeface="2  Lotus"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rgbClr val="C00000"/>
                </a:solidFill>
                <a:effectLst/>
                <a:uLnTx/>
                <a:uFillTx/>
                <a:latin typeface="+mj-lt"/>
                <a:ea typeface="+mj-ea"/>
                <a:cs typeface="2  Lotus" panose="00000400000000000000" pitchFamily="2" charset="-78"/>
              </a:rPr>
              <a:t>اسکان مشترک</a:t>
            </a:r>
            <a:endParaRPr kumimoji="0" lang="en-US" sz="4000" b="1" i="0" u="none" strike="noStrike" kern="0" cap="none" spc="0" normalizeH="0" baseline="0" noProof="0" dirty="0">
              <a:ln>
                <a:noFill/>
              </a:ln>
              <a:solidFill>
                <a:srgbClr val="C00000"/>
              </a:solidFill>
              <a:effectLst/>
              <a:uLnTx/>
              <a:uFillTx/>
              <a:latin typeface="+mj-lt"/>
              <a:ea typeface="+mj-ea"/>
              <a:cs typeface="2  Lotus" panose="00000400000000000000" pitchFamily="2" charset="-78"/>
            </a:endParaRPr>
          </a:p>
        </p:txBody>
      </p:sp>
      <p:sp>
        <p:nvSpPr>
          <p:cNvPr id="5" name="Rectangle 4"/>
          <p:cNvSpPr/>
          <p:nvPr/>
        </p:nvSpPr>
        <p:spPr>
          <a:xfrm>
            <a:off x="611560" y="1628800"/>
            <a:ext cx="7625089" cy="1309383"/>
          </a:xfrm>
          <a:prstGeom prst="rect">
            <a:avLst/>
          </a:prstGeom>
        </p:spPr>
        <p:txBody>
          <a:bodyPr wrap="square" lIns="0" tIns="108000" rIns="0" bIns="0">
            <a:spAutoFit/>
          </a:bodyPr>
          <a:lstStyle/>
          <a:p>
            <a:pPr algn="ctr" rtl="1">
              <a:lnSpc>
                <a:spcPct val="130000"/>
              </a:lnSpc>
            </a:pPr>
            <a:r>
              <a:rPr lang="fa-IR" sz="2000" b="1" dirty="0" smtClean="0">
                <a:cs typeface="2  Lotus" panose="00000400000000000000" pitchFamily="2" charset="-78"/>
              </a:rPr>
              <a:t>امام صادق (ع) :</a:t>
            </a:r>
          </a:p>
          <a:p>
            <a:pPr algn="ctr" rtl="1">
              <a:lnSpc>
                <a:spcPct val="130000"/>
              </a:lnSpc>
            </a:pPr>
            <a:r>
              <a:rPr lang="fa-IR" sz="2000" b="1" dirty="0" smtClean="0">
                <a:cs typeface="2  Lotus" panose="00000400000000000000" pitchFamily="2" charset="-78"/>
              </a:rPr>
              <a:t>مایه هلاکت جوانمردان است که مرد در شهری که خانواده اش در آن است ، باشد ، ولی شب را در منزل خود سپری نکند . </a:t>
            </a:r>
            <a:endParaRPr lang="fa-IR" sz="1600" b="1" dirty="0" smtClean="0">
              <a:cs typeface="2  Lotus" panose="00000400000000000000" pitchFamily="2" charset="-78"/>
            </a:endParaRPr>
          </a:p>
        </p:txBody>
      </p:sp>
      <p:sp>
        <p:nvSpPr>
          <p:cNvPr id="6" name="Rounded Rectangle 5"/>
          <p:cNvSpPr/>
          <p:nvPr/>
        </p:nvSpPr>
        <p:spPr>
          <a:xfrm>
            <a:off x="428580" y="3068960"/>
            <a:ext cx="8286808" cy="3024336"/>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lnSpc>
                <a:spcPct val="120000"/>
              </a:lnSpc>
              <a:spcAft>
                <a:spcPts val="1800"/>
              </a:spcAft>
              <a:buFont typeface="Wingdings" pitchFamily="2" charset="2"/>
              <a:buChar char="q"/>
            </a:pPr>
            <a:r>
              <a:rPr lang="fa-IR" sz="2200" b="1" dirty="0" smtClean="0">
                <a:solidFill>
                  <a:srgbClr val="002060"/>
                </a:solidFill>
                <a:cs typeface="2  Lotus" panose="00000400000000000000" pitchFamily="2" charset="-78"/>
              </a:rPr>
              <a:t>در صورتی که زن ، خانه مشترک را بدون دلیل موجه ترک نماید «ناشزه» محسوب می شود و مستحق نفقه نیست </a:t>
            </a:r>
            <a:r>
              <a:rPr lang="fa-IR" b="1" dirty="0" smtClean="0">
                <a:solidFill>
                  <a:srgbClr val="002060"/>
                </a:solidFill>
                <a:cs typeface="2  Lotus" panose="00000400000000000000" pitchFamily="2" charset="-78"/>
              </a:rPr>
              <a:t>(ماده 1108 قانون مدنی) </a:t>
            </a:r>
          </a:p>
          <a:p>
            <a:pPr algn="justLow" rtl="1">
              <a:lnSpc>
                <a:spcPct val="120000"/>
              </a:lnSpc>
              <a:buFont typeface="Wingdings" pitchFamily="2" charset="2"/>
              <a:buChar char="q"/>
            </a:pPr>
            <a:r>
              <a:rPr lang="fa-IR" sz="2200" b="1" dirty="0" smtClean="0">
                <a:solidFill>
                  <a:srgbClr val="002060"/>
                </a:solidFill>
                <a:cs typeface="2  Lotus" panose="00000400000000000000" pitchFamily="2" charset="-78"/>
              </a:rPr>
              <a:t>اگر مرد زندگی را ترک کند دادگاه او را ملزم به بازگشت به خانه می کند و اگر این الزام میسر نشد و این مدت ادون عذر موجه به 6 ماه متوالی یا 9 ماه متناوب در مدت 1 سال رسید ، زوجه می تواند درخواست طلاق دهد و دادگاه این درخواست را خواهد پذیرفت .</a:t>
            </a:r>
            <a:r>
              <a:rPr lang="fa-IR" b="1" dirty="0" smtClean="0">
                <a:solidFill>
                  <a:srgbClr val="002060"/>
                </a:solidFill>
                <a:cs typeface="2  Lotus" panose="00000400000000000000" pitchFamily="2" charset="-78"/>
              </a:rPr>
              <a:t>(ماده 1130 قانون مدنی بند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rgbClr val="C00000"/>
                </a:solidFill>
                <a:effectLst/>
                <a:uLnTx/>
                <a:uFillTx/>
                <a:latin typeface="+mj-lt"/>
                <a:ea typeface="+mj-ea"/>
                <a:cs typeface="2  Lotus" panose="00000400000000000000" pitchFamily="2" charset="-78"/>
              </a:rPr>
              <a:t>وفاداری</a:t>
            </a:r>
            <a:endParaRPr kumimoji="0" lang="en-US" sz="4000" b="1" i="0" u="none" strike="noStrike" kern="0" cap="none" spc="0" normalizeH="0" baseline="0" noProof="0" dirty="0">
              <a:ln>
                <a:noFill/>
              </a:ln>
              <a:solidFill>
                <a:srgbClr val="C00000"/>
              </a:solidFill>
              <a:effectLst/>
              <a:uLnTx/>
              <a:uFillTx/>
              <a:latin typeface="+mj-lt"/>
              <a:ea typeface="+mj-ea"/>
              <a:cs typeface="2  Lotus" panose="00000400000000000000" pitchFamily="2" charset="-78"/>
            </a:endParaRPr>
          </a:p>
        </p:txBody>
      </p:sp>
      <p:sp>
        <p:nvSpPr>
          <p:cNvPr id="6" name="Rectangle 5"/>
          <p:cNvSpPr/>
          <p:nvPr/>
        </p:nvSpPr>
        <p:spPr>
          <a:xfrm>
            <a:off x="390788" y="1239493"/>
            <a:ext cx="8429684" cy="1309383"/>
          </a:xfrm>
          <a:prstGeom prst="rect">
            <a:avLst/>
          </a:prstGeom>
        </p:spPr>
        <p:txBody>
          <a:bodyPr wrap="square" lIns="0" tIns="108000" rIns="0" bIns="0">
            <a:spAutoFit/>
          </a:bodyPr>
          <a:lstStyle/>
          <a:p>
            <a:pPr algn="ctr" rtl="1">
              <a:lnSpc>
                <a:spcPct val="130000"/>
              </a:lnSpc>
            </a:pPr>
            <a:r>
              <a:rPr lang="fa-IR" sz="2800" b="1" dirty="0" smtClean="0">
                <a:cs typeface="2  Lotus" panose="00000400000000000000" pitchFamily="2" charset="-78"/>
              </a:rPr>
              <a:t>... وَأَخَذْنَ مِنْكُمْ مِيثَاقًا غَلِيظًا</a:t>
            </a:r>
          </a:p>
          <a:p>
            <a:pPr rtl="1">
              <a:lnSpc>
                <a:spcPct val="130000"/>
              </a:lnSpc>
            </a:pPr>
            <a:r>
              <a:rPr lang="fa-IR" sz="2800" b="1" dirty="0" smtClean="0">
                <a:solidFill>
                  <a:srgbClr val="7030A0"/>
                </a:solidFill>
                <a:cs typeface="2  Lotus" panose="00000400000000000000" pitchFamily="2" charset="-78"/>
              </a:rPr>
              <a:t>... وآنان از شما پیمانی محکم گرفته اند             </a:t>
            </a:r>
            <a:r>
              <a:rPr lang="fa-IR" sz="2000" b="1" dirty="0" smtClean="0">
                <a:cs typeface="2  Lotus" panose="00000400000000000000" pitchFamily="2" charset="-78"/>
              </a:rPr>
              <a:t>نساء(21)</a:t>
            </a:r>
            <a:r>
              <a:rPr lang="fa-IR" sz="3200" b="1" dirty="0" smtClean="0">
                <a:solidFill>
                  <a:srgbClr val="7030A0"/>
                </a:solidFill>
                <a:cs typeface="2  Lotus" panose="00000400000000000000" pitchFamily="2" charset="-78"/>
              </a:rPr>
              <a:t>  </a:t>
            </a:r>
            <a:endParaRPr lang="fa-IR" sz="3200" b="1" dirty="0">
              <a:solidFill>
                <a:srgbClr val="7030A0"/>
              </a:solidFill>
              <a:cs typeface="2  Lotus" panose="00000400000000000000" pitchFamily="2" charset="-78"/>
            </a:endParaRPr>
          </a:p>
        </p:txBody>
      </p:sp>
      <p:sp>
        <p:nvSpPr>
          <p:cNvPr id="7" name="Rectangle 6"/>
          <p:cNvSpPr/>
          <p:nvPr/>
        </p:nvSpPr>
        <p:spPr>
          <a:xfrm>
            <a:off x="462796" y="2636912"/>
            <a:ext cx="8429684" cy="1309383"/>
          </a:xfrm>
          <a:prstGeom prst="rect">
            <a:avLst/>
          </a:prstGeom>
        </p:spPr>
        <p:txBody>
          <a:bodyPr wrap="square" lIns="0" tIns="108000" rIns="0" bIns="0">
            <a:spAutoFit/>
          </a:bodyPr>
          <a:lstStyle/>
          <a:p>
            <a:pPr algn="ctr" rtl="1">
              <a:lnSpc>
                <a:spcPct val="130000"/>
              </a:lnSpc>
            </a:pPr>
            <a:r>
              <a:rPr lang="fa-IR" sz="2800" b="1" dirty="0" smtClean="0">
                <a:cs typeface="2  Lotus" panose="00000400000000000000" pitchFamily="2" charset="-78"/>
              </a:rPr>
              <a:t>… وَ أَوفُوا بِالعَهدِ إنَّ العَهدَ كانَ مَسئُولـاً  </a:t>
            </a:r>
          </a:p>
          <a:p>
            <a:pPr algn="ctr" rtl="1">
              <a:lnSpc>
                <a:spcPct val="130000"/>
              </a:lnSpc>
            </a:pPr>
            <a:r>
              <a:rPr lang="fa-IR" sz="2800" b="1" dirty="0" smtClean="0">
                <a:solidFill>
                  <a:srgbClr val="7030A0"/>
                </a:solidFill>
                <a:cs typeface="2  Lotus" panose="00000400000000000000" pitchFamily="2" charset="-78"/>
              </a:rPr>
              <a:t>... به پیمان (خود) وفا كنید، كه قطعا از پیمان سؤال میشود    </a:t>
            </a:r>
            <a:r>
              <a:rPr lang="fa-IR" sz="2000" b="1" dirty="0" smtClean="0">
                <a:cs typeface="2  Lotus" panose="00000400000000000000" pitchFamily="2" charset="-78"/>
              </a:rPr>
              <a:t>اسراء(34)</a:t>
            </a:r>
            <a:r>
              <a:rPr lang="fa-IR" sz="3200" b="1" dirty="0" smtClean="0">
                <a:solidFill>
                  <a:srgbClr val="7030A0"/>
                </a:solidFill>
                <a:cs typeface="2  Lotus" panose="00000400000000000000" pitchFamily="2" charset="-78"/>
              </a:rPr>
              <a:t>  </a:t>
            </a:r>
            <a:endParaRPr lang="fa-IR" sz="3200" b="1" dirty="0">
              <a:solidFill>
                <a:srgbClr val="7030A0"/>
              </a:solidFill>
              <a:cs typeface="2  Lotus" panose="00000400000000000000" pitchFamily="2" charset="-78"/>
            </a:endParaRPr>
          </a:p>
        </p:txBody>
      </p:sp>
      <p:sp>
        <p:nvSpPr>
          <p:cNvPr id="8" name="Rounded Rectangle 7"/>
          <p:cNvSpPr/>
          <p:nvPr/>
        </p:nvSpPr>
        <p:spPr>
          <a:xfrm>
            <a:off x="467544" y="4005064"/>
            <a:ext cx="8280920" cy="2376264"/>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fa-IR" sz="2400" b="1" dirty="0" smtClean="0">
                <a:solidFill>
                  <a:srgbClr val="002060"/>
                </a:solidFill>
                <a:cs typeface="2  Lotus" panose="00000400000000000000" pitchFamily="2" charset="-78"/>
              </a:rPr>
              <a:t>واژه ميثاق، تنها در آيه 21 نساء ، در مورد پيمان زناشو يي به کار رفته است. واژه ميثاق در قرآن کريم اغلب بر پيما نهاي الهي از پيامبران و عامه مردم و مواردي نيز بر معاهدات بين المللي و پيوند ازدواج اطلاق شده که همه از اهميت فو ق العاده برخوردارند. </a:t>
            </a:r>
          </a:p>
          <a:p>
            <a:pPr algn="justLow" rtl="1"/>
            <a:r>
              <a:rPr lang="fa-IR" sz="2400" b="1" dirty="0" smtClean="0">
                <a:solidFill>
                  <a:srgbClr val="002060"/>
                </a:solidFill>
                <a:cs typeface="2  Lotus" panose="00000400000000000000" pitchFamily="2" charset="-78"/>
              </a:rPr>
              <a:t>بنابر این با نظر به آیه دوم در مورد وفای به عهد با توجه به اهمیت عقد ازدواج وفای به آن از اهمیت بسیاری برخوردار است.</a:t>
            </a:r>
            <a:endParaRPr lang="en-US" sz="2400" b="1" dirty="0">
              <a:solidFill>
                <a:srgbClr val="002060"/>
              </a:solidFill>
              <a:cs typeface="2  Lotus"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rgbClr val="C00000"/>
                </a:solidFill>
                <a:effectLst/>
                <a:uLnTx/>
                <a:uFillTx/>
                <a:latin typeface="+mj-lt"/>
                <a:ea typeface="+mj-ea"/>
                <a:cs typeface="2  Lotus" panose="00000400000000000000" pitchFamily="2" charset="-78"/>
              </a:rPr>
              <a:t>مشارکت و همکاری در امور خانواده</a:t>
            </a:r>
            <a:endParaRPr kumimoji="0" lang="en-US" sz="4000" b="1" i="0" u="none" strike="noStrike" kern="0" cap="none" spc="0" normalizeH="0" baseline="0" noProof="0" dirty="0">
              <a:ln>
                <a:noFill/>
              </a:ln>
              <a:solidFill>
                <a:srgbClr val="C00000"/>
              </a:solidFill>
              <a:effectLst/>
              <a:uLnTx/>
              <a:uFillTx/>
              <a:latin typeface="+mj-lt"/>
              <a:ea typeface="+mj-ea"/>
              <a:cs typeface="2  Lotus" panose="00000400000000000000" pitchFamily="2" charset="-78"/>
            </a:endParaRPr>
          </a:p>
        </p:txBody>
      </p:sp>
      <p:sp>
        <p:nvSpPr>
          <p:cNvPr id="5" name="Rounded Rectangle 4"/>
          <p:cNvSpPr/>
          <p:nvPr/>
        </p:nvSpPr>
        <p:spPr>
          <a:xfrm>
            <a:off x="428596" y="1428737"/>
            <a:ext cx="8286808" cy="1785949"/>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lnSpc>
                <a:spcPct val="120000"/>
              </a:lnSpc>
            </a:pPr>
            <a:r>
              <a:rPr lang="fa-IR" sz="2400" b="1" dirty="0" smtClean="0">
                <a:solidFill>
                  <a:schemeClr val="tx1">
                    <a:lumMod val="95000"/>
                    <a:lumOff val="5000"/>
                  </a:schemeClr>
                </a:solidFill>
                <a:cs typeface="2  Lotus" panose="00000400000000000000" pitchFamily="2" charset="-78"/>
              </a:rPr>
              <a:t>پیامبر گرامی(ص) می‌فرمایند:</a:t>
            </a:r>
          </a:p>
          <a:p>
            <a:pPr algn="justLow" rtl="1">
              <a:lnSpc>
                <a:spcPct val="120000"/>
              </a:lnSpc>
            </a:pPr>
            <a:r>
              <a:rPr lang="fa-IR" sz="2400" b="1" dirty="0" smtClean="0">
                <a:solidFill>
                  <a:schemeClr val="tx1">
                    <a:lumMod val="95000"/>
                    <a:lumOff val="5000"/>
                  </a:schemeClr>
                </a:solidFill>
                <a:cs typeface="2  Lotus" panose="00000400000000000000" pitchFamily="2" charset="-78"/>
              </a:rPr>
              <a:t>یا علی! خدمت به خانواده، کفاره‌ی گناهان کبیره، خاموش کننده‌ی خشم خداوند، مهریه‌ی حورالعین و زیادکننده‌ی حسنات و درجات است.</a:t>
            </a:r>
          </a:p>
        </p:txBody>
      </p:sp>
      <p:sp>
        <p:nvSpPr>
          <p:cNvPr id="7" name="Oval 6"/>
          <p:cNvSpPr/>
          <p:nvPr/>
        </p:nvSpPr>
        <p:spPr>
          <a:xfrm>
            <a:off x="2051720" y="3429000"/>
            <a:ext cx="5112568" cy="2520280"/>
          </a:xfrm>
          <a:prstGeom prst="ellipse">
            <a:avLst/>
          </a:prstGeom>
          <a:blipFill dpi="0" rotWithShape="1">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2  Lotus"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j-lt"/>
                <a:ea typeface="+mj-ea"/>
                <a:cs typeface="2  Yagut" panose="00000400000000000000" pitchFamily="2" charset="-78"/>
              </a:rPr>
              <a:t>حضانت و تربیت فرزندان</a:t>
            </a:r>
            <a:endParaRPr kumimoji="0" lang="en-US" sz="4000" b="1" i="0" u="none" strike="noStrike" kern="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j-lt"/>
              <a:ea typeface="+mj-ea"/>
              <a:cs typeface="2  Yagut" panose="00000400000000000000" pitchFamily="2" charset="-78"/>
            </a:endParaRPr>
          </a:p>
        </p:txBody>
      </p:sp>
      <p:sp>
        <p:nvSpPr>
          <p:cNvPr id="6" name="Rounded Rectangle 5"/>
          <p:cNvSpPr/>
          <p:nvPr/>
        </p:nvSpPr>
        <p:spPr>
          <a:xfrm>
            <a:off x="323528" y="1340768"/>
            <a:ext cx="8496944" cy="5112568"/>
          </a:xfrm>
          <a:prstGeom prst="roundRect">
            <a:avLst>
              <a:gd name="adj" fmla="val 11164"/>
            </a:avLst>
          </a:prstGeom>
          <a:blipFill dpi="0" rotWithShape="1">
            <a:blip r:embed="rId3" cstate="print"/>
            <a:srcRect/>
            <a:stretch>
              <a:fillRect t="-13000" r="-7000" b="-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2  Yagut" panose="00000400000000000000" pitchFamily="2" charset="-78"/>
            </a:endParaRPr>
          </a:p>
        </p:txBody>
      </p:sp>
      <p:sp>
        <p:nvSpPr>
          <p:cNvPr id="7" name="TextBox 6"/>
          <p:cNvSpPr txBox="1"/>
          <p:nvPr/>
        </p:nvSpPr>
        <p:spPr>
          <a:xfrm>
            <a:off x="539552" y="1844824"/>
            <a:ext cx="4536504" cy="33932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Low" rtl="1">
              <a:lnSpc>
                <a:spcPct val="120000"/>
              </a:lnSpc>
            </a:pPr>
            <a:r>
              <a:rPr lang="fa-IR" sz="3000" dirty="0" smtClean="0">
                <a:ln w="0"/>
                <a:effectLst>
                  <a:outerShdw blurRad="38100" dist="19050" dir="2700000" algn="tl" rotWithShape="0">
                    <a:schemeClr val="dk1">
                      <a:alpha val="40000"/>
                    </a:schemeClr>
                  </a:outerShdw>
                </a:effectLst>
                <a:cs typeface="2  Yagut" panose="00000400000000000000" pitchFamily="2" charset="-78"/>
              </a:rPr>
              <a:t>حضانت یعنی نگهداری و مراقبت جسمی ،روحی ، مادی و معنوی اطفان و تعلیم و تربیت آنها که به موجب ماده 1168 قانون مدنی ایران هم حق و هم تکلیف والدین است .</a:t>
            </a:r>
            <a:endParaRPr lang="en-US" sz="3000" dirty="0">
              <a:ln w="0"/>
              <a:effectLst>
                <a:outerShdw blurRad="38100" dist="19050" dir="2700000" algn="tl" rotWithShape="0">
                  <a:schemeClr val="dk1">
                    <a:alpha val="40000"/>
                  </a:schemeClr>
                </a:outerShdw>
              </a:effectLst>
              <a:cs typeface="2  Yagut"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chemeClr val="bg1"/>
                </a:solidFill>
                <a:effectLst/>
                <a:uLnTx/>
                <a:uFillTx/>
                <a:latin typeface="+mj-lt"/>
                <a:ea typeface="+mj-ea"/>
                <a:cs typeface="2  Lotus" panose="00000400000000000000" pitchFamily="2" charset="-78"/>
              </a:rPr>
              <a:t>حقوق و مسئولیتهای اختصاصی</a:t>
            </a:r>
            <a:r>
              <a:rPr kumimoji="0" lang="fa-IR" sz="4000" b="1" i="0" u="none" strike="noStrike" kern="0" cap="none" spc="0" normalizeH="0" noProof="0" dirty="0" smtClean="0">
                <a:ln>
                  <a:noFill/>
                </a:ln>
                <a:solidFill>
                  <a:schemeClr val="bg1"/>
                </a:solidFill>
                <a:effectLst/>
                <a:uLnTx/>
                <a:uFillTx/>
                <a:latin typeface="+mj-lt"/>
                <a:ea typeface="+mj-ea"/>
                <a:cs typeface="2  Lotus" panose="00000400000000000000" pitchFamily="2" charset="-78"/>
              </a:rPr>
              <a:t> مردان</a:t>
            </a:r>
            <a:endParaRPr kumimoji="0" lang="en-US" sz="4000" b="1" i="0" u="none" strike="noStrike" kern="0" cap="none" spc="0" normalizeH="0" baseline="0" noProof="0" dirty="0">
              <a:ln>
                <a:noFill/>
              </a:ln>
              <a:solidFill>
                <a:schemeClr val="bg1"/>
              </a:solidFill>
              <a:effectLst/>
              <a:uLnTx/>
              <a:uFillTx/>
              <a:latin typeface="+mj-lt"/>
              <a:ea typeface="+mj-ea"/>
              <a:cs typeface="2  Lotus" panose="00000400000000000000" pitchFamily="2" charset="-78"/>
            </a:endParaRPr>
          </a:p>
        </p:txBody>
      </p:sp>
      <p:graphicFrame>
        <p:nvGraphicFramePr>
          <p:cNvPr id="5" name="Diagram 4"/>
          <p:cNvGraphicFramePr/>
          <p:nvPr>
            <p:extLst>
              <p:ext uri="{D42A27DB-BD31-4B8C-83A1-F6EECF244321}">
                <p14:modId xmlns:p14="http://schemas.microsoft.com/office/powerpoint/2010/main" val="554576141"/>
              </p:ext>
            </p:extLst>
          </p:nvPr>
        </p:nvGraphicFramePr>
        <p:xfrm>
          <a:off x="323528" y="1397000"/>
          <a:ext cx="842493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idx="1"/>
          </p:nvPr>
        </p:nvSpPr>
        <p:spPr>
          <a:xfrm>
            <a:off x="2699792" y="2776467"/>
            <a:ext cx="3744416" cy="724541"/>
          </a:xfrm>
        </p:spPr>
        <p:txBody>
          <a:bodyPr/>
          <a:lstStyle/>
          <a:p>
            <a:pPr algn="ctr" rtl="1">
              <a:buNone/>
            </a:pPr>
            <a:r>
              <a:rPr lang="fa-IR" sz="3000" b="1" dirty="0" smtClean="0">
                <a:solidFill>
                  <a:schemeClr val="bg1"/>
                </a:solidFill>
                <a:cs typeface="2  Lotus" panose="00000400000000000000" pitchFamily="2" charset="-78"/>
              </a:rPr>
              <a:t>الرِّجَالُ قَوَّامُونَ عَلَي النِّسَاءِ</a:t>
            </a:r>
          </a:p>
        </p:txBody>
      </p:sp>
      <p:sp>
        <p:nvSpPr>
          <p:cNvPr id="7" name="Rectangle 6"/>
          <p:cNvSpPr/>
          <p:nvPr/>
        </p:nvSpPr>
        <p:spPr>
          <a:xfrm>
            <a:off x="2123728" y="4444194"/>
            <a:ext cx="6516216" cy="18651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Low" rtl="1">
              <a:lnSpc>
                <a:spcPct val="120000"/>
              </a:lnSpc>
            </a:pPr>
            <a:r>
              <a:rPr lang="fa-IR" sz="2400" b="1" dirty="0" smtClean="0">
                <a:solidFill>
                  <a:schemeClr val="bg1"/>
                </a:solidFill>
                <a:cs typeface="2  Lotus" panose="00000400000000000000" pitchFamily="2" charset="-78"/>
              </a:rPr>
              <a:t>امام صادق (ع) در مورد عدم تمکین زوجه می فرماید:</a:t>
            </a:r>
          </a:p>
          <a:p>
            <a:pPr algn="justLow" rtl="1">
              <a:lnSpc>
                <a:spcPct val="120000"/>
              </a:lnSpc>
            </a:pPr>
            <a:r>
              <a:rPr lang="fa-IR" sz="2400" b="1" dirty="0" smtClean="0">
                <a:solidFill>
                  <a:schemeClr val="bg1"/>
                </a:solidFill>
                <a:cs typeface="2  Lotus" panose="00000400000000000000" pitchFamily="2" charset="-78"/>
              </a:rPr>
              <a:t>زنی که شوهرش را در خوابگاهشان معطل کند و راضی به عمل زناشویی نشود تا این که مرد به خواب رود،تا وقتی که مرد در خواب است ملائک آن زن را لعنت می کنند. </a:t>
            </a:r>
            <a:endParaRPr lang="en-US" sz="2400" b="1" dirty="0">
              <a:solidFill>
                <a:schemeClr val="bg1"/>
              </a:solidFill>
              <a:cs typeface="2  Lotus" panose="000004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 y="500042"/>
            <a:ext cx="9144032"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000" b="1" i="0" u="none" strike="noStrike" kern="0" cap="none" spc="0" normalizeH="0" baseline="0" noProof="0" dirty="0" smtClean="0">
                <a:ln>
                  <a:noFill/>
                </a:ln>
                <a:solidFill>
                  <a:srgbClr val="C00000"/>
                </a:solidFill>
                <a:effectLst/>
                <a:uLnTx/>
                <a:uFillTx/>
                <a:latin typeface="+mj-lt"/>
                <a:ea typeface="+mj-ea"/>
                <a:cs typeface="2  Lotus" panose="00000400000000000000" pitchFamily="2" charset="-78"/>
              </a:rPr>
              <a:t>رشد فضایل اخلاقی و معنوی در خانواده</a:t>
            </a:r>
            <a:endParaRPr kumimoji="0" lang="en-US" sz="4000" b="1" i="0" u="none" strike="noStrike" kern="0" cap="none" spc="0" normalizeH="0" baseline="0" noProof="0" dirty="0">
              <a:ln>
                <a:noFill/>
              </a:ln>
              <a:solidFill>
                <a:srgbClr val="C00000"/>
              </a:solidFill>
              <a:effectLst/>
              <a:uLnTx/>
              <a:uFillTx/>
              <a:latin typeface="+mj-lt"/>
              <a:ea typeface="+mj-ea"/>
              <a:cs typeface="2  Lotus" panose="00000400000000000000" pitchFamily="2" charset="-78"/>
            </a:endParaRPr>
          </a:p>
        </p:txBody>
      </p:sp>
      <p:graphicFrame>
        <p:nvGraphicFramePr>
          <p:cNvPr id="7" name="Diagram 6"/>
          <p:cNvGraphicFramePr/>
          <p:nvPr>
            <p:extLst>
              <p:ext uri="{D42A27DB-BD31-4B8C-83A1-F6EECF244321}">
                <p14:modId xmlns:p14="http://schemas.microsoft.com/office/powerpoint/2010/main" val="1220257322"/>
              </p:ext>
            </p:extLst>
          </p:nvPr>
        </p:nvGraphicFramePr>
        <p:xfrm>
          <a:off x="395536" y="1412776"/>
          <a:ext cx="8424936"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433333333532.png"/>
          <p:cNvPicPr>
            <a:picLocks noChangeAspect="1"/>
          </p:cNvPicPr>
          <p:nvPr/>
        </p:nvPicPr>
        <p:blipFill>
          <a:blip r:embed="rId8" cstate="print"/>
          <a:stretch>
            <a:fillRect/>
          </a:stretch>
        </p:blipFill>
        <p:spPr>
          <a:xfrm>
            <a:off x="2195736" y="2996952"/>
            <a:ext cx="4170925" cy="20461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owerPoint-wedding-template">
  <a:themeElements>
    <a:clrScheme name="Office Theme 13">
      <a:dk1>
        <a:srgbClr val="000000"/>
      </a:dk1>
      <a:lt1>
        <a:srgbClr val="FFFFFF"/>
      </a:lt1>
      <a:dk2>
        <a:srgbClr val="000000"/>
      </a:dk2>
      <a:lt2>
        <a:srgbClr val="B07438"/>
      </a:lt2>
      <a:accent1>
        <a:srgbClr val="DBB48D"/>
      </a:accent1>
      <a:accent2>
        <a:srgbClr val="B07438"/>
      </a:accent2>
      <a:accent3>
        <a:srgbClr val="FFFFFF"/>
      </a:accent3>
      <a:accent4>
        <a:srgbClr val="000000"/>
      </a:accent4>
      <a:accent5>
        <a:srgbClr val="EAD6C5"/>
      </a:accent5>
      <a:accent6>
        <a:srgbClr val="9F6832"/>
      </a:accent6>
      <a:hlink>
        <a:srgbClr val="B89878"/>
      </a:hlink>
      <a:folHlink>
        <a:srgbClr val="D8C4A9"/>
      </a:folHlink>
    </a:clrScheme>
    <a:fontScheme name="Office Theme">
      <a:majorFont>
        <a:latin typeface="Vivaldi"/>
        <a:ea typeface=""/>
        <a:cs typeface=""/>
      </a:majorFont>
      <a:minorFont>
        <a:latin typeface="Vivald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B07438"/>
        </a:lt2>
        <a:accent1>
          <a:srgbClr val="DBB48D"/>
        </a:accent1>
        <a:accent2>
          <a:srgbClr val="B07438"/>
        </a:accent2>
        <a:accent3>
          <a:srgbClr val="FFFFFF"/>
        </a:accent3>
        <a:accent4>
          <a:srgbClr val="000000"/>
        </a:accent4>
        <a:accent5>
          <a:srgbClr val="EAD6C5"/>
        </a:accent5>
        <a:accent6>
          <a:srgbClr val="9F6832"/>
        </a:accent6>
        <a:hlink>
          <a:srgbClr val="B89878"/>
        </a:hlink>
        <a:folHlink>
          <a:srgbClr val="D8C4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1937</TotalTime>
  <Words>517</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PowerPoint-wedding-template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http://pcsafari.ir</dc:creator>
  <cp:lastModifiedBy>SOBHANI</cp:lastModifiedBy>
  <cp:revision>195</cp:revision>
  <dcterms:created xsi:type="dcterms:W3CDTF">2014-04-16T07:29:03Z</dcterms:created>
  <dcterms:modified xsi:type="dcterms:W3CDTF">2019-07-15T08:25:56Z</dcterms:modified>
</cp:coreProperties>
</file>