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86" r:id="rId3"/>
    <p:sldId id="282" r:id="rId4"/>
    <p:sldId id="284" r:id="rId5"/>
    <p:sldId id="288" r:id="rId6"/>
    <p:sldId id="281" r:id="rId7"/>
    <p:sldId id="289" r:id="rId8"/>
    <p:sldId id="291" r:id="rId9"/>
    <p:sldId id="293" r:id="rId10"/>
    <p:sldId id="295" r:id="rId11"/>
    <p:sldId id="297" r:id="rId12"/>
    <p:sldId id="299" r:id="rId13"/>
    <p:sldId id="301" r:id="rId14"/>
    <p:sldId id="303" r:id="rId15"/>
    <p:sldId id="305" r:id="rId16"/>
    <p:sldId id="30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643" autoAdjust="0"/>
    <p:restoredTop sz="94660"/>
  </p:normalViewPr>
  <p:slideViewPr>
    <p:cSldViewPr>
      <p:cViewPr>
        <p:scale>
          <a:sx n="94" d="100"/>
          <a:sy n="94" d="100"/>
        </p:scale>
        <p:origin x="-116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FC65F-11D7-4CD9-8CDC-511C69A421D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51BB18-EB4E-44F4-A65D-65ED4BBFF355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1"/>
          <a:r>
            <a:rPr lang="fa-IR" dirty="0" smtClean="0"/>
            <a:t>.</a:t>
          </a:r>
          <a:r>
            <a:rPr lang="fa-IR" b="1" dirty="0" smtClean="0">
              <a:solidFill>
                <a:prstClr val="white">
                  <a:lumMod val="95000"/>
                </a:prstClr>
              </a:solidFill>
              <a:latin typeface="Calibri"/>
              <a:cs typeface="2  Lotus" panose="00000400000000000000" pitchFamily="2" charset="-78"/>
            </a:rPr>
            <a:t>معنادار کردن زندگي</a:t>
          </a:r>
          <a:endParaRPr lang="en-US" dirty="0"/>
        </a:p>
      </dgm:t>
    </dgm:pt>
    <dgm:pt modelId="{0B3B7E07-CD1F-418B-95EF-8BAE0024C262}" type="parTrans" cxnId="{697A2E02-BAF4-498D-9286-B1D3B9738FEB}">
      <dgm:prSet/>
      <dgm:spPr/>
      <dgm:t>
        <a:bodyPr/>
        <a:lstStyle/>
        <a:p>
          <a:endParaRPr lang="en-US"/>
        </a:p>
      </dgm:t>
    </dgm:pt>
    <dgm:pt modelId="{400DF3E2-4325-4B3A-8651-D779A225FEA2}" type="sibTrans" cxnId="{697A2E02-BAF4-498D-9286-B1D3B9738FEB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B1182E83-E0C9-4BC6-8334-25A1DD02FCC9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  <a:latin typeface="Calibri"/>
              <a:cs typeface="2  Lotus" panose="00000400000000000000" pitchFamily="2" charset="-78"/>
            </a:rPr>
            <a:t>تقويت بردباري</a:t>
          </a:r>
          <a:endParaRPr lang="en-US" dirty="0" smtClean="0">
            <a:solidFill>
              <a:schemeClr val="tx1"/>
            </a:solidFill>
          </a:endParaRPr>
        </a:p>
      </dgm:t>
    </dgm:pt>
    <dgm:pt modelId="{88BCA96F-1B2A-4D81-B1AC-72735841B3FC}" type="parTrans" cxnId="{68EBB725-6F2C-466B-99D0-8C5D0024587D}">
      <dgm:prSet/>
      <dgm:spPr/>
      <dgm:t>
        <a:bodyPr/>
        <a:lstStyle/>
        <a:p>
          <a:endParaRPr lang="en-US"/>
        </a:p>
      </dgm:t>
    </dgm:pt>
    <dgm:pt modelId="{342302BA-E269-4413-A9F6-E5B122E54B51}" type="sibTrans" cxnId="{68EBB725-6F2C-466B-99D0-8C5D0024587D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BE2F3B16-2E18-42B3-BEC1-99BA3BD68AF2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1"/>
          <a:r>
            <a:rPr lang="fa-IR" b="1" dirty="0" smtClean="0">
              <a:solidFill>
                <a:prstClr val="white">
                  <a:lumMod val="95000"/>
                </a:prstClr>
              </a:solidFill>
              <a:latin typeface="Calibri"/>
              <a:cs typeface="2  Lotus" panose="00000400000000000000" pitchFamily="2" charset="-78"/>
            </a:rPr>
            <a:t>توافق زن و شوهر نسبت به حقوق و وظايف همسران</a:t>
          </a:r>
          <a:endParaRPr lang="en-US" dirty="0"/>
        </a:p>
      </dgm:t>
    </dgm:pt>
    <dgm:pt modelId="{4EBFA16C-DDFC-4933-8B58-C481E772FA2E}" type="parTrans" cxnId="{3D14928E-13FE-433D-83E5-1301AB3A0D69}">
      <dgm:prSet/>
      <dgm:spPr/>
      <dgm:t>
        <a:bodyPr/>
        <a:lstStyle/>
        <a:p>
          <a:endParaRPr lang="en-US"/>
        </a:p>
      </dgm:t>
    </dgm:pt>
    <dgm:pt modelId="{670BC773-FD3C-4253-9F2B-974354447FC5}" type="sibTrans" cxnId="{3D14928E-13FE-433D-83E5-1301AB3A0D69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98B9D747-5D1B-4846-9316-04ABF56AAA3B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olSlant"/>
        </a:sp3d>
      </dgm:spPr>
      <dgm:t>
        <a:bodyPr/>
        <a:lstStyle/>
        <a:p>
          <a:pPr rtl="1"/>
          <a:r>
            <a:rPr lang="fa-IR" b="1" dirty="0" smtClean="0">
              <a:solidFill>
                <a:prstClr val="white">
                  <a:lumMod val="95000"/>
                </a:prstClr>
              </a:solidFill>
              <a:latin typeface="Calibri"/>
              <a:cs typeface="2  Lotus" panose="00000400000000000000" pitchFamily="2" charset="-78"/>
            </a:rPr>
            <a:t>تقويت خلاقيت در مواجهه با مسائل زندگي خانوادگي </a:t>
          </a:r>
          <a:endParaRPr lang="en-US" dirty="0"/>
        </a:p>
      </dgm:t>
    </dgm:pt>
    <dgm:pt modelId="{68658DE8-A0B7-46DB-8D71-AAAB75A73F7D}" type="parTrans" cxnId="{29F76C48-3B7F-4924-98E6-D2919DD47C00}">
      <dgm:prSet/>
      <dgm:spPr/>
      <dgm:t>
        <a:bodyPr/>
        <a:lstStyle/>
        <a:p>
          <a:endParaRPr lang="en-US"/>
        </a:p>
      </dgm:t>
    </dgm:pt>
    <dgm:pt modelId="{8E3B2B50-1F29-416F-8BF0-F57FCA255EBC}" type="sibTrans" cxnId="{29F76C48-3B7F-4924-98E6-D2919DD47C00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79565F90-7597-4D0F-9764-261F2B7C98AD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b="1" dirty="0" smtClean="0">
              <a:solidFill>
                <a:prstClr val="white">
                  <a:lumMod val="95000"/>
                </a:prstClr>
              </a:solidFill>
              <a:latin typeface="Calibri"/>
              <a:cs typeface="2  Lotus" panose="00000400000000000000" pitchFamily="2" charset="-78"/>
            </a:rPr>
            <a:t>توجه به نظارت دائمي خداوند و پرهيز از ستم به همسر</a:t>
          </a:r>
          <a:endParaRPr lang="en-US" dirty="0"/>
        </a:p>
      </dgm:t>
    </dgm:pt>
    <dgm:pt modelId="{A4977DE7-1391-4674-A7BC-277FB0F9C82A}" type="parTrans" cxnId="{1F7C53C1-91F1-4756-9243-97CEB9D1200E}">
      <dgm:prSet/>
      <dgm:spPr/>
      <dgm:t>
        <a:bodyPr/>
        <a:lstStyle/>
        <a:p>
          <a:endParaRPr lang="en-US"/>
        </a:p>
      </dgm:t>
    </dgm:pt>
    <dgm:pt modelId="{EA9591E2-F322-41A5-9ADF-A2A8731E73C6}" type="sibTrans" cxnId="{1F7C53C1-91F1-4756-9243-97CEB9D1200E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0BAE0BE3-DA7F-485C-9B61-4EA32B874858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1"/>
          <a:r>
            <a:rPr lang="fa-IR" b="1" dirty="0" smtClean="0">
              <a:solidFill>
                <a:schemeClr val="tx1"/>
              </a:solidFill>
              <a:latin typeface="Calibri"/>
              <a:cs typeface="2  Lotus" panose="00000400000000000000" pitchFamily="2" charset="-78"/>
            </a:rPr>
            <a:t>پرهيز از محرمات الهي</a:t>
          </a:r>
          <a:endParaRPr lang="en-US" dirty="0">
            <a:solidFill>
              <a:schemeClr val="tx1"/>
            </a:solidFill>
          </a:endParaRPr>
        </a:p>
      </dgm:t>
    </dgm:pt>
    <dgm:pt modelId="{F9281C60-3E15-43FD-B097-CD3A16C57077}" type="parTrans" cxnId="{5B0AEF56-71DA-41A6-A5D9-FB9D99B7E48B}">
      <dgm:prSet/>
      <dgm:spPr/>
      <dgm:t>
        <a:bodyPr/>
        <a:lstStyle/>
        <a:p>
          <a:endParaRPr lang="en-US"/>
        </a:p>
      </dgm:t>
    </dgm:pt>
    <dgm:pt modelId="{74B65306-92D8-44DF-9B00-2BFD88C2F741}" type="sibTrans" cxnId="{5B0AEF56-71DA-41A6-A5D9-FB9D99B7E48B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9F2CCF1C-AC19-4933-862C-277EA5DB3CC3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1"/>
          <a:r>
            <a:rPr lang="fa-IR" b="1" dirty="0" smtClean="0">
              <a:solidFill>
                <a:prstClr val="white">
                  <a:lumMod val="95000"/>
                </a:prstClr>
              </a:solidFill>
              <a:latin typeface="Calibri"/>
              <a:cs typeface="2  Lotus" panose="00000400000000000000" pitchFamily="2" charset="-78"/>
            </a:rPr>
            <a:t>رعايت فضايل اخلاقي </a:t>
          </a:r>
          <a:endParaRPr lang="en-US" dirty="0"/>
        </a:p>
      </dgm:t>
    </dgm:pt>
    <dgm:pt modelId="{9467EA4C-9B81-46AD-BA48-8A35B5D7D546}" type="parTrans" cxnId="{7F8C009C-FAFB-4508-B56B-9192315EBE64}">
      <dgm:prSet/>
      <dgm:spPr/>
      <dgm:t>
        <a:bodyPr/>
        <a:lstStyle/>
        <a:p>
          <a:endParaRPr lang="en-US"/>
        </a:p>
      </dgm:t>
    </dgm:pt>
    <dgm:pt modelId="{8D35B949-4F5F-4494-B0E5-58120D398C5C}" type="sibTrans" cxnId="{7F8C009C-FAFB-4508-B56B-9192315EBE64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AF6CA7FA-CCC6-4B0A-91D9-D44583AC5EFA}">
      <dgm:prSet/>
      <dgm:spPr/>
      <dgm:t>
        <a:bodyPr/>
        <a:lstStyle/>
        <a:p>
          <a:pPr rtl="1"/>
          <a:endParaRPr lang="fa-IR"/>
        </a:p>
      </dgm:t>
    </dgm:pt>
    <dgm:pt modelId="{0DA00AAE-A9DD-4271-B433-28B65C34A4DD}" type="parTrans" cxnId="{3500D517-090A-4AF9-9876-A282BF387925}">
      <dgm:prSet/>
      <dgm:spPr/>
      <dgm:t>
        <a:bodyPr/>
        <a:lstStyle/>
        <a:p>
          <a:pPr rtl="1"/>
          <a:endParaRPr lang="fa-IR"/>
        </a:p>
      </dgm:t>
    </dgm:pt>
    <dgm:pt modelId="{5ED57D3A-491A-4E21-A3B3-3759611C9258}" type="sibTrans" cxnId="{3500D517-090A-4AF9-9876-A282BF387925}">
      <dgm:prSet/>
      <dgm:spPr/>
      <dgm:t>
        <a:bodyPr/>
        <a:lstStyle/>
        <a:p>
          <a:pPr rtl="1"/>
          <a:endParaRPr lang="fa-IR"/>
        </a:p>
      </dgm:t>
    </dgm:pt>
    <dgm:pt modelId="{7793ABEE-61F2-46A9-A7C2-27F1BD1BBB0A}">
      <dgm:prSet/>
      <dgm:spPr/>
      <dgm:t>
        <a:bodyPr/>
        <a:lstStyle/>
        <a:p>
          <a:pPr rtl="1"/>
          <a:endParaRPr lang="fa-IR"/>
        </a:p>
      </dgm:t>
    </dgm:pt>
    <dgm:pt modelId="{B83BE0AF-7E36-45D0-8655-68DD4F56A6BB}" type="parTrans" cxnId="{40B8B2D6-98E0-4FF6-8292-16D841BA59A3}">
      <dgm:prSet/>
      <dgm:spPr/>
      <dgm:t>
        <a:bodyPr/>
        <a:lstStyle/>
        <a:p>
          <a:pPr rtl="1"/>
          <a:endParaRPr lang="fa-IR"/>
        </a:p>
      </dgm:t>
    </dgm:pt>
    <dgm:pt modelId="{639AD151-6CCD-4BA4-9EDE-215FA77CA831}" type="sibTrans" cxnId="{40B8B2D6-98E0-4FF6-8292-16D841BA59A3}">
      <dgm:prSet/>
      <dgm:spPr/>
      <dgm:t>
        <a:bodyPr/>
        <a:lstStyle/>
        <a:p>
          <a:pPr rtl="1"/>
          <a:endParaRPr lang="fa-IR"/>
        </a:p>
      </dgm:t>
    </dgm:pt>
    <dgm:pt modelId="{4E1269AD-A8FC-4A32-B87E-FC56299016E0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r"/>
          <a:r>
            <a:rPr lang="fa-IR" sz="2800" b="1" dirty="0" smtClean="0">
              <a:solidFill>
                <a:schemeClr val="tx1"/>
              </a:solidFill>
              <a:cs typeface="2  Lotus" panose="00000400000000000000" pitchFamily="2" charset="-78"/>
            </a:rPr>
            <a:t>پيامدهاي دينداري</a:t>
          </a:r>
          <a:endParaRPr lang="en-US" sz="2800" b="1" dirty="0">
            <a:solidFill>
              <a:schemeClr val="tx1"/>
            </a:solidFill>
          </a:endParaRPr>
        </a:p>
      </dgm:t>
    </dgm:pt>
    <dgm:pt modelId="{8EC93093-FD52-4FCB-B7BE-3EACA5E5680E}" type="sibTrans" cxnId="{EA1F138F-970D-45DB-B760-C81A56AF1D99}">
      <dgm:prSet/>
      <dgm:spPr/>
      <dgm:t>
        <a:bodyPr/>
        <a:lstStyle/>
        <a:p>
          <a:endParaRPr lang="en-US"/>
        </a:p>
      </dgm:t>
    </dgm:pt>
    <dgm:pt modelId="{CC1E3B6F-8AA4-4E78-87DB-C871F77070C2}" type="parTrans" cxnId="{EA1F138F-970D-45DB-B760-C81A56AF1D99}">
      <dgm:prSet/>
      <dgm:spPr/>
      <dgm:t>
        <a:bodyPr/>
        <a:lstStyle/>
        <a:p>
          <a:endParaRPr lang="en-US"/>
        </a:p>
      </dgm:t>
    </dgm:pt>
    <dgm:pt modelId="{996B1EAC-29EF-44DE-AAF1-61452F8AF89F}" type="pres">
      <dgm:prSet presAssocID="{2AFFC65F-11D7-4CD9-8CDC-511C69A421D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A47C65-E035-4B97-A972-2B4C14F6B89F}" type="pres">
      <dgm:prSet presAssocID="{4E1269AD-A8FC-4A32-B87E-FC56299016E0}" presName="centerShape" presStyleLbl="node0" presStyleIdx="0" presStyleCnt="1" custScaleX="142647" custScaleY="107563"/>
      <dgm:spPr/>
      <dgm:t>
        <a:bodyPr/>
        <a:lstStyle/>
        <a:p>
          <a:endParaRPr lang="en-US"/>
        </a:p>
      </dgm:t>
    </dgm:pt>
    <dgm:pt modelId="{90C0A439-5017-4560-96AC-BF0F4FE15063}" type="pres">
      <dgm:prSet presAssocID="{6B51BB18-EB4E-44F4-A65D-65ED4BBFF355}" presName="node" presStyleLbl="node1" presStyleIdx="0" presStyleCnt="7" custScaleX="145558" custScaleY="145558" custRadScaleRad="101460" custRadScaleInc="-7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CC76D-8135-4B1A-9323-1F8A06A89EA7}" type="pres">
      <dgm:prSet presAssocID="{6B51BB18-EB4E-44F4-A65D-65ED4BBFF355}" presName="dummy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0BFD386-FEA8-44E9-808B-3DCB53D089F5}" type="pres">
      <dgm:prSet presAssocID="{400DF3E2-4325-4B3A-8651-D779A225FEA2}" presName="sibTrans" presStyleLbl="sibTrans2D1" presStyleIdx="0" presStyleCnt="7"/>
      <dgm:spPr/>
      <dgm:t>
        <a:bodyPr/>
        <a:lstStyle/>
        <a:p>
          <a:endParaRPr lang="en-US"/>
        </a:p>
      </dgm:t>
    </dgm:pt>
    <dgm:pt modelId="{C54D1FBF-59A6-4EF7-BAC9-972D1A704059}" type="pres">
      <dgm:prSet presAssocID="{B1182E83-E0C9-4BC6-8334-25A1DD02FCC9}" presName="node" presStyleLbl="node1" presStyleIdx="1" presStyleCnt="7" custScaleX="145558" custScaleY="145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54EA7-43D1-4C64-AC9B-7B4AC7181F46}" type="pres">
      <dgm:prSet presAssocID="{B1182E83-E0C9-4BC6-8334-25A1DD02FCC9}" presName="dummy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B3FC5D4-2180-45E5-9641-488A1CC7F0DB}" type="pres">
      <dgm:prSet presAssocID="{342302BA-E269-4413-A9F6-E5B122E54B51}" presName="sibTrans" presStyleLbl="sibTrans2D1" presStyleIdx="1" presStyleCnt="7"/>
      <dgm:spPr/>
      <dgm:t>
        <a:bodyPr/>
        <a:lstStyle/>
        <a:p>
          <a:endParaRPr lang="en-US"/>
        </a:p>
      </dgm:t>
    </dgm:pt>
    <dgm:pt modelId="{27825822-8A13-4451-868B-94FD4932BE73}" type="pres">
      <dgm:prSet presAssocID="{BE2F3B16-2E18-42B3-BEC1-99BA3BD68AF2}" presName="node" presStyleLbl="node1" presStyleIdx="2" presStyleCnt="7" custScaleX="145558" custScaleY="145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C0C03-4530-4629-B26E-6A715CAD1AB3}" type="pres">
      <dgm:prSet presAssocID="{BE2F3B16-2E18-42B3-BEC1-99BA3BD68AF2}" presName="dummy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C9376FB-C1D8-458A-A783-1AA5097D2A8A}" type="pres">
      <dgm:prSet presAssocID="{670BC773-FD3C-4253-9F2B-974354447FC5}" presName="sibTrans" presStyleLbl="sibTrans2D1" presStyleIdx="2" presStyleCnt="7"/>
      <dgm:spPr/>
      <dgm:t>
        <a:bodyPr/>
        <a:lstStyle/>
        <a:p>
          <a:endParaRPr lang="en-US"/>
        </a:p>
      </dgm:t>
    </dgm:pt>
    <dgm:pt modelId="{27125E5E-4680-4993-8A44-C356A78AA9D4}" type="pres">
      <dgm:prSet presAssocID="{79565F90-7597-4D0F-9764-261F2B7C98AD}" presName="node" presStyleLbl="node1" presStyleIdx="3" presStyleCnt="7" custScaleX="145558" custScaleY="145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69F5B-F54C-417E-9DA4-EF4DFF1490C7}" type="pres">
      <dgm:prSet presAssocID="{79565F90-7597-4D0F-9764-261F2B7C98AD}" presName="dummy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926687B-9A89-494E-B88B-5DA96764FAF8}" type="pres">
      <dgm:prSet presAssocID="{EA9591E2-F322-41A5-9ADF-A2A8731E73C6}" presName="sibTrans" presStyleLbl="sibTrans2D1" presStyleIdx="3" presStyleCnt="7"/>
      <dgm:spPr/>
      <dgm:t>
        <a:bodyPr/>
        <a:lstStyle/>
        <a:p>
          <a:endParaRPr lang="en-US"/>
        </a:p>
      </dgm:t>
    </dgm:pt>
    <dgm:pt modelId="{1228CE59-C760-495F-A7EA-AC7BC567ED15}" type="pres">
      <dgm:prSet presAssocID="{0BAE0BE3-DA7F-485C-9B61-4EA32B874858}" presName="node" presStyleLbl="node1" presStyleIdx="4" presStyleCnt="7" custScaleX="145558" custScaleY="145558" custRadScaleRad="88283" custRadScaleInc="-18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7BB71-59EF-4598-B5E9-24EA6EB53469}" type="pres">
      <dgm:prSet presAssocID="{0BAE0BE3-DA7F-485C-9B61-4EA32B874858}" presName="dummy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AAFB9F7-7919-4224-B5A9-FECF126DF3A6}" type="pres">
      <dgm:prSet presAssocID="{74B65306-92D8-44DF-9B00-2BFD88C2F741}" presName="sibTrans" presStyleLbl="sibTrans2D1" presStyleIdx="4" presStyleCnt="7"/>
      <dgm:spPr/>
      <dgm:t>
        <a:bodyPr/>
        <a:lstStyle/>
        <a:p>
          <a:endParaRPr lang="en-US"/>
        </a:p>
      </dgm:t>
    </dgm:pt>
    <dgm:pt modelId="{7A716614-803A-4822-ABAB-02E6B37EE30A}" type="pres">
      <dgm:prSet presAssocID="{9F2CCF1C-AC19-4933-862C-277EA5DB3CC3}" presName="node" presStyleLbl="node1" presStyleIdx="5" presStyleCnt="7" custScaleX="145558" custScaleY="145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2D489-F034-4745-8811-01829EA3A0F9}" type="pres">
      <dgm:prSet presAssocID="{9F2CCF1C-AC19-4933-862C-277EA5DB3CC3}" presName="dummy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4B49E34-87B7-4D9C-96A6-9CC7007463A4}" type="pres">
      <dgm:prSet presAssocID="{8D35B949-4F5F-4494-B0E5-58120D398C5C}" presName="sibTrans" presStyleLbl="sibTrans2D1" presStyleIdx="5" presStyleCnt="7"/>
      <dgm:spPr/>
      <dgm:t>
        <a:bodyPr/>
        <a:lstStyle/>
        <a:p>
          <a:endParaRPr lang="en-US"/>
        </a:p>
      </dgm:t>
    </dgm:pt>
    <dgm:pt modelId="{B8AB69F0-C550-444B-80F5-DE65DE46AAAA}" type="pres">
      <dgm:prSet presAssocID="{98B9D747-5D1B-4846-9316-04ABF56AAA3B}" presName="node" presStyleLbl="node1" presStyleIdx="6" presStyleCnt="7" custScaleX="145558" custScaleY="145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0BE1F-418A-4107-863C-B25A44EE6E3F}" type="pres">
      <dgm:prSet presAssocID="{98B9D747-5D1B-4846-9316-04ABF56AAA3B}" presName="dummy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8660D72-8511-47AE-85F4-1782A063A7D5}" type="pres">
      <dgm:prSet presAssocID="{8E3B2B50-1F29-416F-8BF0-F57FCA255EBC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3D14928E-13FE-433D-83E5-1301AB3A0D69}" srcId="{4E1269AD-A8FC-4A32-B87E-FC56299016E0}" destId="{BE2F3B16-2E18-42B3-BEC1-99BA3BD68AF2}" srcOrd="2" destOrd="0" parTransId="{4EBFA16C-DDFC-4933-8B58-C481E772FA2E}" sibTransId="{670BC773-FD3C-4253-9F2B-974354447FC5}"/>
    <dgm:cxn modelId="{F0D65334-F6AE-4D9E-92E8-BEF5D4DF0B7E}" type="presOf" srcId="{0BAE0BE3-DA7F-485C-9B61-4EA32B874858}" destId="{1228CE59-C760-495F-A7EA-AC7BC567ED15}" srcOrd="0" destOrd="0" presId="urn:microsoft.com/office/officeart/2005/8/layout/radial6"/>
    <dgm:cxn modelId="{1226DDD7-0B59-49F6-B5D1-637C4F4557AF}" type="presOf" srcId="{98B9D747-5D1B-4846-9316-04ABF56AAA3B}" destId="{B8AB69F0-C550-444B-80F5-DE65DE46AAAA}" srcOrd="0" destOrd="0" presId="urn:microsoft.com/office/officeart/2005/8/layout/radial6"/>
    <dgm:cxn modelId="{85C0E60A-DCB2-43BB-91EC-0B07918EB8EE}" type="presOf" srcId="{6B51BB18-EB4E-44F4-A65D-65ED4BBFF355}" destId="{90C0A439-5017-4560-96AC-BF0F4FE15063}" srcOrd="0" destOrd="0" presId="urn:microsoft.com/office/officeart/2005/8/layout/radial6"/>
    <dgm:cxn modelId="{16A7FCB6-42BA-45F1-A773-F8FF40A11E95}" type="presOf" srcId="{342302BA-E269-4413-A9F6-E5B122E54B51}" destId="{6B3FC5D4-2180-45E5-9641-488A1CC7F0DB}" srcOrd="0" destOrd="0" presId="urn:microsoft.com/office/officeart/2005/8/layout/radial6"/>
    <dgm:cxn modelId="{68EBB725-6F2C-466B-99D0-8C5D0024587D}" srcId="{4E1269AD-A8FC-4A32-B87E-FC56299016E0}" destId="{B1182E83-E0C9-4BC6-8334-25A1DD02FCC9}" srcOrd="1" destOrd="0" parTransId="{88BCA96F-1B2A-4D81-B1AC-72735841B3FC}" sibTransId="{342302BA-E269-4413-A9F6-E5B122E54B51}"/>
    <dgm:cxn modelId="{D99F54F1-6C70-457A-96D7-5F178FE7CE4B}" type="presOf" srcId="{2AFFC65F-11D7-4CD9-8CDC-511C69A421DD}" destId="{996B1EAC-29EF-44DE-AAF1-61452F8AF89F}" srcOrd="0" destOrd="0" presId="urn:microsoft.com/office/officeart/2005/8/layout/radial6"/>
    <dgm:cxn modelId="{29D106A9-B70A-4217-8CAB-B70E3D2A051B}" type="presOf" srcId="{EA9591E2-F322-41A5-9ADF-A2A8731E73C6}" destId="{6926687B-9A89-494E-B88B-5DA96764FAF8}" srcOrd="0" destOrd="0" presId="urn:microsoft.com/office/officeart/2005/8/layout/radial6"/>
    <dgm:cxn modelId="{29F76C48-3B7F-4924-98E6-D2919DD47C00}" srcId="{4E1269AD-A8FC-4A32-B87E-FC56299016E0}" destId="{98B9D747-5D1B-4846-9316-04ABF56AAA3B}" srcOrd="6" destOrd="0" parTransId="{68658DE8-A0B7-46DB-8D71-AAAB75A73F7D}" sibTransId="{8E3B2B50-1F29-416F-8BF0-F57FCA255EBC}"/>
    <dgm:cxn modelId="{EEA7A544-4CF8-4382-B2AD-6A49C660DD52}" type="presOf" srcId="{8E3B2B50-1F29-416F-8BF0-F57FCA255EBC}" destId="{08660D72-8511-47AE-85F4-1782A063A7D5}" srcOrd="0" destOrd="0" presId="urn:microsoft.com/office/officeart/2005/8/layout/radial6"/>
    <dgm:cxn modelId="{A9FC5796-478B-464D-9E27-B3BFF06D4050}" type="presOf" srcId="{400DF3E2-4325-4B3A-8651-D779A225FEA2}" destId="{50BFD386-FEA8-44E9-808B-3DCB53D089F5}" srcOrd="0" destOrd="0" presId="urn:microsoft.com/office/officeart/2005/8/layout/radial6"/>
    <dgm:cxn modelId="{31200B68-BF9E-452F-909F-BBEA1EFA35F8}" type="presOf" srcId="{670BC773-FD3C-4253-9F2B-974354447FC5}" destId="{1C9376FB-C1D8-458A-A783-1AA5097D2A8A}" srcOrd="0" destOrd="0" presId="urn:microsoft.com/office/officeart/2005/8/layout/radial6"/>
    <dgm:cxn modelId="{1F7C53C1-91F1-4756-9243-97CEB9D1200E}" srcId="{4E1269AD-A8FC-4A32-B87E-FC56299016E0}" destId="{79565F90-7597-4D0F-9764-261F2B7C98AD}" srcOrd="3" destOrd="0" parTransId="{A4977DE7-1391-4674-A7BC-277FB0F9C82A}" sibTransId="{EA9591E2-F322-41A5-9ADF-A2A8731E73C6}"/>
    <dgm:cxn modelId="{112B3961-1802-4E8B-8FEE-06EDA1B34768}" type="presOf" srcId="{8D35B949-4F5F-4494-B0E5-58120D398C5C}" destId="{F4B49E34-87B7-4D9C-96A6-9CC7007463A4}" srcOrd="0" destOrd="0" presId="urn:microsoft.com/office/officeart/2005/8/layout/radial6"/>
    <dgm:cxn modelId="{3500D517-090A-4AF9-9876-A282BF387925}" srcId="{2AFFC65F-11D7-4CD9-8CDC-511C69A421DD}" destId="{AF6CA7FA-CCC6-4B0A-91D9-D44583AC5EFA}" srcOrd="2" destOrd="0" parTransId="{0DA00AAE-A9DD-4271-B433-28B65C34A4DD}" sibTransId="{5ED57D3A-491A-4E21-A3B3-3759611C9258}"/>
    <dgm:cxn modelId="{0FE0FDC2-B489-4314-B583-BCB064DAC9CB}" type="presOf" srcId="{BE2F3B16-2E18-42B3-BEC1-99BA3BD68AF2}" destId="{27825822-8A13-4451-868B-94FD4932BE73}" srcOrd="0" destOrd="0" presId="urn:microsoft.com/office/officeart/2005/8/layout/radial6"/>
    <dgm:cxn modelId="{DA60DC5F-BADD-4415-8D94-1B5CFAB1045D}" type="presOf" srcId="{B1182E83-E0C9-4BC6-8334-25A1DD02FCC9}" destId="{C54D1FBF-59A6-4EF7-BAC9-972D1A704059}" srcOrd="0" destOrd="0" presId="urn:microsoft.com/office/officeart/2005/8/layout/radial6"/>
    <dgm:cxn modelId="{5B0AEF56-71DA-41A6-A5D9-FB9D99B7E48B}" srcId="{4E1269AD-A8FC-4A32-B87E-FC56299016E0}" destId="{0BAE0BE3-DA7F-485C-9B61-4EA32B874858}" srcOrd="4" destOrd="0" parTransId="{F9281C60-3E15-43FD-B097-CD3A16C57077}" sibTransId="{74B65306-92D8-44DF-9B00-2BFD88C2F741}"/>
    <dgm:cxn modelId="{85918ED4-7673-478B-8971-4A9A8D71601F}" type="presOf" srcId="{9F2CCF1C-AC19-4933-862C-277EA5DB3CC3}" destId="{7A716614-803A-4822-ABAB-02E6B37EE30A}" srcOrd="0" destOrd="0" presId="urn:microsoft.com/office/officeart/2005/8/layout/radial6"/>
    <dgm:cxn modelId="{99B9CE0E-2357-495C-ADEF-39CC74BE4000}" type="presOf" srcId="{4E1269AD-A8FC-4A32-B87E-FC56299016E0}" destId="{0EA47C65-E035-4B97-A972-2B4C14F6B89F}" srcOrd="0" destOrd="0" presId="urn:microsoft.com/office/officeart/2005/8/layout/radial6"/>
    <dgm:cxn modelId="{697A2E02-BAF4-498D-9286-B1D3B9738FEB}" srcId="{4E1269AD-A8FC-4A32-B87E-FC56299016E0}" destId="{6B51BB18-EB4E-44F4-A65D-65ED4BBFF355}" srcOrd="0" destOrd="0" parTransId="{0B3B7E07-CD1F-418B-95EF-8BAE0024C262}" sibTransId="{400DF3E2-4325-4B3A-8651-D779A225FEA2}"/>
    <dgm:cxn modelId="{7F8C009C-FAFB-4508-B56B-9192315EBE64}" srcId="{4E1269AD-A8FC-4A32-B87E-FC56299016E0}" destId="{9F2CCF1C-AC19-4933-862C-277EA5DB3CC3}" srcOrd="5" destOrd="0" parTransId="{9467EA4C-9B81-46AD-BA48-8A35B5D7D546}" sibTransId="{8D35B949-4F5F-4494-B0E5-58120D398C5C}"/>
    <dgm:cxn modelId="{18B2618D-82E2-4C50-8DCA-0E037AB21CC7}" type="presOf" srcId="{79565F90-7597-4D0F-9764-261F2B7C98AD}" destId="{27125E5E-4680-4993-8A44-C356A78AA9D4}" srcOrd="0" destOrd="0" presId="urn:microsoft.com/office/officeart/2005/8/layout/radial6"/>
    <dgm:cxn modelId="{40B8B2D6-98E0-4FF6-8292-16D841BA59A3}" srcId="{2AFFC65F-11D7-4CD9-8CDC-511C69A421DD}" destId="{7793ABEE-61F2-46A9-A7C2-27F1BD1BBB0A}" srcOrd="1" destOrd="0" parTransId="{B83BE0AF-7E36-45D0-8655-68DD4F56A6BB}" sibTransId="{639AD151-6CCD-4BA4-9EDE-215FA77CA831}"/>
    <dgm:cxn modelId="{EA1F138F-970D-45DB-B760-C81A56AF1D99}" srcId="{2AFFC65F-11D7-4CD9-8CDC-511C69A421DD}" destId="{4E1269AD-A8FC-4A32-B87E-FC56299016E0}" srcOrd="0" destOrd="0" parTransId="{CC1E3B6F-8AA4-4E78-87DB-C871F77070C2}" sibTransId="{8EC93093-FD52-4FCB-B7BE-3EACA5E5680E}"/>
    <dgm:cxn modelId="{B9D55C98-E07A-4BCA-B5EE-70F368CEAA23}" type="presOf" srcId="{74B65306-92D8-44DF-9B00-2BFD88C2F741}" destId="{7AAFB9F7-7919-4224-B5A9-FECF126DF3A6}" srcOrd="0" destOrd="0" presId="urn:microsoft.com/office/officeart/2005/8/layout/radial6"/>
    <dgm:cxn modelId="{4F038F86-8B39-414B-9BDA-076FF2A462E9}" type="presParOf" srcId="{996B1EAC-29EF-44DE-AAF1-61452F8AF89F}" destId="{0EA47C65-E035-4B97-A972-2B4C14F6B89F}" srcOrd="0" destOrd="0" presId="urn:microsoft.com/office/officeart/2005/8/layout/radial6"/>
    <dgm:cxn modelId="{EE521E68-614C-4FB5-9F34-52860CCFB13A}" type="presParOf" srcId="{996B1EAC-29EF-44DE-AAF1-61452F8AF89F}" destId="{90C0A439-5017-4560-96AC-BF0F4FE15063}" srcOrd="1" destOrd="0" presId="urn:microsoft.com/office/officeart/2005/8/layout/radial6"/>
    <dgm:cxn modelId="{A1F8D3ED-DAA5-44B6-B5A7-A8E494AF0DE7}" type="presParOf" srcId="{996B1EAC-29EF-44DE-AAF1-61452F8AF89F}" destId="{C5ACC76D-8135-4B1A-9323-1F8A06A89EA7}" srcOrd="2" destOrd="0" presId="urn:microsoft.com/office/officeart/2005/8/layout/radial6"/>
    <dgm:cxn modelId="{378292C1-15AB-4564-8D1F-3B29A4773DF2}" type="presParOf" srcId="{996B1EAC-29EF-44DE-AAF1-61452F8AF89F}" destId="{50BFD386-FEA8-44E9-808B-3DCB53D089F5}" srcOrd="3" destOrd="0" presId="urn:microsoft.com/office/officeart/2005/8/layout/radial6"/>
    <dgm:cxn modelId="{DADD494F-DA6A-4A87-9405-F5F1AFD51EB8}" type="presParOf" srcId="{996B1EAC-29EF-44DE-AAF1-61452F8AF89F}" destId="{C54D1FBF-59A6-4EF7-BAC9-972D1A704059}" srcOrd="4" destOrd="0" presId="urn:microsoft.com/office/officeart/2005/8/layout/radial6"/>
    <dgm:cxn modelId="{876319E9-464B-4518-9151-92374374CACA}" type="presParOf" srcId="{996B1EAC-29EF-44DE-AAF1-61452F8AF89F}" destId="{38A54EA7-43D1-4C64-AC9B-7B4AC7181F46}" srcOrd="5" destOrd="0" presId="urn:microsoft.com/office/officeart/2005/8/layout/radial6"/>
    <dgm:cxn modelId="{F0F44E6E-CE80-4880-81FC-5DE55657EB65}" type="presParOf" srcId="{996B1EAC-29EF-44DE-AAF1-61452F8AF89F}" destId="{6B3FC5D4-2180-45E5-9641-488A1CC7F0DB}" srcOrd="6" destOrd="0" presId="urn:microsoft.com/office/officeart/2005/8/layout/radial6"/>
    <dgm:cxn modelId="{76189489-4E94-4CE8-A1A7-27CEA1C1FE4E}" type="presParOf" srcId="{996B1EAC-29EF-44DE-AAF1-61452F8AF89F}" destId="{27825822-8A13-4451-868B-94FD4932BE73}" srcOrd="7" destOrd="0" presId="urn:microsoft.com/office/officeart/2005/8/layout/radial6"/>
    <dgm:cxn modelId="{02FE1587-5E05-47D2-BF57-E5C17EC07A6C}" type="presParOf" srcId="{996B1EAC-29EF-44DE-AAF1-61452F8AF89F}" destId="{E4BC0C03-4530-4629-B26E-6A715CAD1AB3}" srcOrd="8" destOrd="0" presId="urn:microsoft.com/office/officeart/2005/8/layout/radial6"/>
    <dgm:cxn modelId="{E5A411DE-7DA1-4EC0-9522-EFE3341E0EE8}" type="presParOf" srcId="{996B1EAC-29EF-44DE-AAF1-61452F8AF89F}" destId="{1C9376FB-C1D8-458A-A783-1AA5097D2A8A}" srcOrd="9" destOrd="0" presId="urn:microsoft.com/office/officeart/2005/8/layout/radial6"/>
    <dgm:cxn modelId="{0A4FF267-645A-4A58-A6DC-88D47E5B199C}" type="presParOf" srcId="{996B1EAC-29EF-44DE-AAF1-61452F8AF89F}" destId="{27125E5E-4680-4993-8A44-C356A78AA9D4}" srcOrd="10" destOrd="0" presId="urn:microsoft.com/office/officeart/2005/8/layout/radial6"/>
    <dgm:cxn modelId="{5C5155E2-62C4-4F82-AF8E-3ED23E4FB5F8}" type="presParOf" srcId="{996B1EAC-29EF-44DE-AAF1-61452F8AF89F}" destId="{69269F5B-F54C-417E-9DA4-EF4DFF1490C7}" srcOrd="11" destOrd="0" presId="urn:microsoft.com/office/officeart/2005/8/layout/radial6"/>
    <dgm:cxn modelId="{0CC62BB7-239B-4921-91C2-18A31C8C6973}" type="presParOf" srcId="{996B1EAC-29EF-44DE-AAF1-61452F8AF89F}" destId="{6926687B-9A89-494E-B88B-5DA96764FAF8}" srcOrd="12" destOrd="0" presId="urn:microsoft.com/office/officeart/2005/8/layout/radial6"/>
    <dgm:cxn modelId="{2BB7B670-5C90-464C-9D1B-8EA8E7F144C6}" type="presParOf" srcId="{996B1EAC-29EF-44DE-AAF1-61452F8AF89F}" destId="{1228CE59-C760-495F-A7EA-AC7BC567ED15}" srcOrd="13" destOrd="0" presId="urn:microsoft.com/office/officeart/2005/8/layout/radial6"/>
    <dgm:cxn modelId="{1F460306-5D1D-4CAF-B3BE-E7528C380D9C}" type="presParOf" srcId="{996B1EAC-29EF-44DE-AAF1-61452F8AF89F}" destId="{B1B7BB71-59EF-4598-B5E9-24EA6EB53469}" srcOrd="14" destOrd="0" presId="urn:microsoft.com/office/officeart/2005/8/layout/radial6"/>
    <dgm:cxn modelId="{2AAEFF41-CB39-4EA0-B4FA-CCBA23F4A2B0}" type="presParOf" srcId="{996B1EAC-29EF-44DE-AAF1-61452F8AF89F}" destId="{7AAFB9F7-7919-4224-B5A9-FECF126DF3A6}" srcOrd="15" destOrd="0" presId="urn:microsoft.com/office/officeart/2005/8/layout/radial6"/>
    <dgm:cxn modelId="{EA19BED3-9FB6-4215-8C45-2ECCF4EE6E49}" type="presParOf" srcId="{996B1EAC-29EF-44DE-AAF1-61452F8AF89F}" destId="{7A716614-803A-4822-ABAB-02E6B37EE30A}" srcOrd="16" destOrd="0" presId="urn:microsoft.com/office/officeart/2005/8/layout/radial6"/>
    <dgm:cxn modelId="{9139FFA3-20E8-4F19-8DF9-DE9E02DD9CDE}" type="presParOf" srcId="{996B1EAC-29EF-44DE-AAF1-61452F8AF89F}" destId="{4792D489-F034-4745-8811-01829EA3A0F9}" srcOrd="17" destOrd="0" presId="urn:microsoft.com/office/officeart/2005/8/layout/radial6"/>
    <dgm:cxn modelId="{39B8A5D0-B06B-42B1-9A7C-0EBAFAD23E44}" type="presParOf" srcId="{996B1EAC-29EF-44DE-AAF1-61452F8AF89F}" destId="{F4B49E34-87B7-4D9C-96A6-9CC7007463A4}" srcOrd="18" destOrd="0" presId="urn:microsoft.com/office/officeart/2005/8/layout/radial6"/>
    <dgm:cxn modelId="{07FF960F-AA5D-41FC-93BB-9A84199DC59D}" type="presParOf" srcId="{996B1EAC-29EF-44DE-AAF1-61452F8AF89F}" destId="{B8AB69F0-C550-444B-80F5-DE65DE46AAAA}" srcOrd="19" destOrd="0" presId="urn:microsoft.com/office/officeart/2005/8/layout/radial6"/>
    <dgm:cxn modelId="{F913EBF0-7336-4566-B537-AEDDD6DF9E22}" type="presParOf" srcId="{996B1EAC-29EF-44DE-AAF1-61452F8AF89F}" destId="{D5F0BE1F-418A-4107-863C-B25A44EE6E3F}" srcOrd="20" destOrd="0" presId="urn:microsoft.com/office/officeart/2005/8/layout/radial6"/>
    <dgm:cxn modelId="{73EEE18B-35A1-4BEA-AD48-39D301FB1777}" type="presParOf" srcId="{996B1EAC-29EF-44DE-AAF1-61452F8AF89F}" destId="{08660D72-8511-47AE-85F4-1782A063A7D5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87BFD8-0454-45D7-B04E-A1D52C7E5B4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6134FDF-8BA4-468D-9796-CEAE48051C38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2000" b="1" dirty="0" smtClean="0">
              <a:solidFill>
                <a:srgbClr val="9900FF"/>
              </a:solidFill>
              <a:cs typeface="2  Lotus" panose="00000400000000000000" pitchFamily="2" charset="-78"/>
            </a:rPr>
            <a:t>لذت بخشي به زندگي</a:t>
          </a:r>
          <a:endParaRPr lang="fa-IR" sz="2000" b="1" dirty="0">
            <a:solidFill>
              <a:srgbClr val="9900FF"/>
            </a:solidFill>
            <a:cs typeface="2  Lotus" panose="00000400000000000000" pitchFamily="2" charset="-78"/>
          </a:endParaRPr>
        </a:p>
      </dgm:t>
    </dgm:pt>
    <dgm:pt modelId="{7A2588DB-4930-4511-B98F-0F5CD437E8EE}" type="sibTrans" cxnId="{34E6DF4B-ECA4-4424-81E8-D78ACBBE0E2F}">
      <dgm:prSet/>
      <dgm:spPr/>
      <dgm:t>
        <a:bodyPr/>
        <a:lstStyle/>
        <a:p>
          <a:pPr rtl="1"/>
          <a:endParaRPr lang="fa-IR"/>
        </a:p>
      </dgm:t>
    </dgm:pt>
    <dgm:pt modelId="{81A79342-1ADD-4618-B6D1-3FC7DE7AA3D6}" type="parTrans" cxnId="{34E6DF4B-ECA4-4424-81E8-D78ACBBE0E2F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 w="28575">
          <a:solidFill>
            <a:srgbClr val="7030A0"/>
          </a:solidFill>
        </a:ln>
      </dgm:spPr>
      <dgm:t>
        <a:bodyPr/>
        <a:lstStyle/>
        <a:p>
          <a:pPr rtl="1"/>
          <a:endParaRPr lang="fa-IR"/>
        </a:p>
      </dgm:t>
    </dgm:pt>
    <dgm:pt modelId="{0144D1E1-3199-4F30-B83C-68B0C4A4CF27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1"/>
          <a:r>
            <a:rPr lang="fa-IR" sz="2400" b="1" dirty="0" smtClean="0">
              <a:solidFill>
                <a:schemeClr val="tx1"/>
              </a:solidFill>
              <a:cs typeface="2  Lotus" panose="00000400000000000000" pitchFamily="2" charset="-78"/>
            </a:rPr>
            <a:t>پيامدها و آثار ارضای غریزه جنسی</a:t>
          </a:r>
          <a:endParaRPr lang="fa-IR" sz="2400" b="1" dirty="0">
            <a:solidFill>
              <a:schemeClr val="tx1"/>
            </a:solidFill>
            <a:cs typeface="2  Lotus" panose="00000400000000000000" pitchFamily="2" charset="-78"/>
          </a:endParaRPr>
        </a:p>
      </dgm:t>
    </dgm:pt>
    <dgm:pt modelId="{11BE5381-8390-4DEB-9BB4-9DDE42FE3A4E}" type="sibTrans" cxnId="{93CC3682-49D3-498D-BA5C-FF0AA5E70C9F}">
      <dgm:prSet/>
      <dgm:spPr/>
      <dgm:t>
        <a:bodyPr/>
        <a:lstStyle/>
        <a:p>
          <a:pPr rtl="1"/>
          <a:endParaRPr lang="fa-IR"/>
        </a:p>
      </dgm:t>
    </dgm:pt>
    <dgm:pt modelId="{459FD6D1-5E72-41CA-AA48-796B39B56FB4}" type="parTrans" cxnId="{93CC3682-49D3-498D-BA5C-FF0AA5E70C9F}">
      <dgm:prSet/>
      <dgm:spPr/>
      <dgm:t>
        <a:bodyPr/>
        <a:lstStyle/>
        <a:p>
          <a:pPr rtl="1"/>
          <a:endParaRPr lang="fa-IR"/>
        </a:p>
      </dgm:t>
    </dgm:pt>
    <dgm:pt modelId="{1C0CD1A1-696A-4CB2-9EB6-A35AA2ECA618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2000" b="1" dirty="0" smtClean="0">
              <a:solidFill>
                <a:srgbClr val="9900FF"/>
              </a:solidFill>
              <a:cs typeface="2  Lotus" panose="00000400000000000000" pitchFamily="2" charset="-78"/>
            </a:rPr>
            <a:t>تقويت سلامت جسم</a:t>
          </a:r>
          <a:endParaRPr lang="fa-IR" sz="2000" b="1" dirty="0">
            <a:solidFill>
              <a:srgbClr val="9900FF"/>
            </a:solidFill>
            <a:cs typeface="2  Lotus" panose="00000400000000000000" pitchFamily="2" charset="-78"/>
          </a:endParaRPr>
        </a:p>
      </dgm:t>
    </dgm:pt>
    <dgm:pt modelId="{2A507614-BBC2-40D1-A782-FC8C780E93C6}" type="parTrans" cxnId="{C087CE99-8F0F-48DB-BFB5-7A7D971EE67E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 w="28575">
          <a:solidFill>
            <a:srgbClr val="7030A0"/>
          </a:solidFill>
        </a:ln>
      </dgm:spPr>
      <dgm:t>
        <a:bodyPr/>
        <a:lstStyle/>
        <a:p>
          <a:pPr rtl="1"/>
          <a:endParaRPr lang="fa-IR"/>
        </a:p>
      </dgm:t>
    </dgm:pt>
    <dgm:pt modelId="{B65D177F-CB00-4270-BCC2-1098DA7C6079}" type="sibTrans" cxnId="{C087CE99-8F0F-48DB-BFB5-7A7D971EE67E}">
      <dgm:prSet/>
      <dgm:spPr/>
      <dgm:t>
        <a:bodyPr/>
        <a:lstStyle/>
        <a:p>
          <a:pPr rtl="1"/>
          <a:endParaRPr lang="fa-IR"/>
        </a:p>
      </dgm:t>
    </dgm:pt>
    <dgm:pt modelId="{7D2B7062-618B-49CA-8FCF-8742EF5E09CC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2000" b="1" dirty="0" smtClean="0">
              <a:solidFill>
                <a:srgbClr val="9900FF"/>
              </a:solidFill>
              <a:cs typeface="2  Lotus" panose="00000400000000000000" pitchFamily="2" charset="-78"/>
            </a:rPr>
            <a:t>آرامش روان</a:t>
          </a:r>
          <a:endParaRPr lang="fa-IR" sz="2000" b="1" dirty="0">
            <a:solidFill>
              <a:srgbClr val="9900FF"/>
            </a:solidFill>
            <a:cs typeface="2  Lotus" panose="00000400000000000000" pitchFamily="2" charset="-78"/>
          </a:endParaRPr>
        </a:p>
      </dgm:t>
    </dgm:pt>
    <dgm:pt modelId="{E112AE55-03DF-4477-9629-453D74DC4AE9}" type="parTrans" cxnId="{D67DD8FC-7F00-4882-BE03-667C1AC9BA67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 w="28575">
          <a:solidFill>
            <a:srgbClr val="7030A0"/>
          </a:solidFill>
        </a:ln>
      </dgm:spPr>
      <dgm:t>
        <a:bodyPr/>
        <a:lstStyle/>
        <a:p>
          <a:pPr rtl="1"/>
          <a:endParaRPr lang="fa-IR"/>
        </a:p>
      </dgm:t>
    </dgm:pt>
    <dgm:pt modelId="{967BDBA2-6E62-4EC2-832B-69B0BB2424D7}" type="sibTrans" cxnId="{D67DD8FC-7F00-4882-BE03-667C1AC9BA67}">
      <dgm:prSet/>
      <dgm:spPr/>
      <dgm:t>
        <a:bodyPr/>
        <a:lstStyle/>
        <a:p>
          <a:pPr rtl="1"/>
          <a:endParaRPr lang="fa-IR"/>
        </a:p>
      </dgm:t>
    </dgm:pt>
    <dgm:pt modelId="{AABA93FE-3FFD-4381-90C7-205D763CBE10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2000" b="1" dirty="0" smtClean="0">
              <a:solidFill>
                <a:srgbClr val="9900FF"/>
              </a:solidFill>
              <a:cs typeface="2  Lotus" panose="00000400000000000000" pitchFamily="2" charset="-78"/>
            </a:rPr>
            <a:t>رشد شخصيت</a:t>
          </a:r>
          <a:endParaRPr lang="fa-IR" sz="2000" b="1" dirty="0">
            <a:solidFill>
              <a:srgbClr val="9900FF"/>
            </a:solidFill>
            <a:cs typeface="2  Lotus" panose="00000400000000000000" pitchFamily="2" charset="-78"/>
          </a:endParaRPr>
        </a:p>
      </dgm:t>
    </dgm:pt>
    <dgm:pt modelId="{F53AC420-D049-4C72-960B-3D5E1E21D6DE}" type="parTrans" cxnId="{75709459-D4D4-45FA-9E10-2DE46FCF1043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 w="28575">
          <a:solidFill>
            <a:srgbClr val="7030A0"/>
          </a:solidFill>
        </a:ln>
      </dgm:spPr>
      <dgm:t>
        <a:bodyPr/>
        <a:lstStyle/>
        <a:p>
          <a:pPr rtl="1"/>
          <a:endParaRPr lang="fa-IR"/>
        </a:p>
      </dgm:t>
    </dgm:pt>
    <dgm:pt modelId="{6AB2B1B8-1766-45F4-B664-F4158047A257}" type="sibTrans" cxnId="{75709459-D4D4-45FA-9E10-2DE46FCF1043}">
      <dgm:prSet/>
      <dgm:spPr/>
      <dgm:t>
        <a:bodyPr/>
        <a:lstStyle/>
        <a:p>
          <a:pPr rtl="1"/>
          <a:endParaRPr lang="fa-IR"/>
        </a:p>
      </dgm:t>
    </dgm:pt>
    <dgm:pt modelId="{FABA97A1-7F61-4E1D-9983-BE458C939D8C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2000" b="1" dirty="0" smtClean="0">
              <a:solidFill>
                <a:srgbClr val="9900FF"/>
              </a:solidFill>
              <a:cs typeface="2  Lotus" panose="00000400000000000000" pitchFamily="2" charset="-78"/>
            </a:rPr>
            <a:t>حفظ ايمان از دستبرد شيطان</a:t>
          </a:r>
          <a:endParaRPr lang="fa-IR" sz="2000" b="1" dirty="0">
            <a:solidFill>
              <a:srgbClr val="9900FF"/>
            </a:solidFill>
            <a:cs typeface="2  Lotus" panose="00000400000000000000" pitchFamily="2" charset="-78"/>
          </a:endParaRPr>
        </a:p>
      </dgm:t>
    </dgm:pt>
    <dgm:pt modelId="{588E576F-380E-4DD4-A7A4-4E658007AEC7}" type="parTrans" cxnId="{B9741F5C-B72F-4B55-A816-DE6E20F7C584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 w="28575">
          <a:solidFill>
            <a:srgbClr val="7030A0"/>
          </a:solidFill>
        </a:ln>
      </dgm:spPr>
      <dgm:t>
        <a:bodyPr/>
        <a:lstStyle/>
        <a:p>
          <a:pPr rtl="1"/>
          <a:endParaRPr lang="fa-IR"/>
        </a:p>
      </dgm:t>
    </dgm:pt>
    <dgm:pt modelId="{E1A33469-C42B-4BE0-B635-2AFC31515F24}" type="sibTrans" cxnId="{B9741F5C-B72F-4B55-A816-DE6E20F7C584}">
      <dgm:prSet/>
      <dgm:spPr/>
      <dgm:t>
        <a:bodyPr/>
        <a:lstStyle/>
        <a:p>
          <a:pPr rtl="1"/>
          <a:endParaRPr lang="fa-IR"/>
        </a:p>
      </dgm:t>
    </dgm:pt>
    <dgm:pt modelId="{01AAC3C5-22F3-4B04-9D75-DE017FBE560B}" type="pres">
      <dgm:prSet presAssocID="{7987BFD8-0454-45D7-B04E-A1D52C7E5B4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935B430-C923-4778-BC37-E761BA4722C3}" type="pres">
      <dgm:prSet presAssocID="{0144D1E1-3199-4F30-B83C-68B0C4A4CF27}" presName="root1" presStyleCnt="0"/>
      <dgm:spPr/>
    </dgm:pt>
    <dgm:pt modelId="{423CBF9D-7940-42B3-A2EA-22F881102384}" type="pres">
      <dgm:prSet presAssocID="{0144D1E1-3199-4F30-B83C-68B0C4A4CF27}" presName="LevelOneTextNode" presStyleLbl="node0" presStyleIdx="0" presStyleCnt="1" custScaleX="143438" custScaleY="219039" custLinFactNeighborX="-1882" custLinFactNeighborY="-48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455AD7A-B7D8-438B-944B-462BC47C7E49}" type="pres">
      <dgm:prSet presAssocID="{0144D1E1-3199-4F30-B83C-68B0C4A4CF27}" presName="level2hierChild" presStyleCnt="0"/>
      <dgm:spPr/>
    </dgm:pt>
    <dgm:pt modelId="{BC8E8551-4F1E-48D5-B843-3229561A2983}" type="pres">
      <dgm:prSet presAssocID="{81A79342-1ADD-4618-B6D1-3FC7DE7AA3D6}" presName="conn2-1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CC286613-1301-490E-8BF2-6ECAC91B7371}" type="pres">
      <dgm:prSet presAssocID="{81A79342-1ADD-4618-B6D1-3FC7DE7AA3D6}" presName="connTx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0FE51D12-B383-4423-BFD5-B49A16817353}" type="pres">
      <dgm:prSet presAssocID="{66134FDF-8BA4-468D-9796-CEAE48051C38}" presName="root2" presStyleCnt="0"/>
      <dgm:spPr/>
    </dgm:pt>
    <dgm:pt modelId="{1A2ACD6B-CFD8-49EB-A89A-40BE286E4966}" type="pres">
      <dgm:prSet presAssocID="{66134FDF-8BA4-468D-9796-CEAE48051C38}" presName="LevelTwoTextNode" presStyleLbl="node2" presStyleIdx="0" presStyleCnt="5" custScaleX="235433" custScaleY="58437" custLinFactNeighborX="-16082" custLinFactNeighborY="210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DF4E994-D908-44D6-B410-2EC4224BD615}" type="pres">
      <dgm:prSet presAssocID="{66134FDF-8BA4-468D-9796-CEAE48051C38}" presName="level3hierChild" presStyleCnt="0"/>
      <dgm:spPr/>
    </dgm:pt>
    <dgm:pt modelId="{B33E971A-E49E-4519-8443-D7C4E5F0EF12}" type="pres">
      <dgm:prSet presAssocID="{2A507614-BBC2-40D1-A782-FC8C780E93C6}" presName="conn2-1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AC629A39-EAC0-453A-AF03-0EEA1A68293D}" type="pres">
      <dgm:prSet presAssocID="{2A507614-BBC2-40D1-A782-FC8C780E93C6}" presName="connTx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A1B22D4B-EC93-46DD-BDF7-7B5B5D3885ED}" type="pres">
      <dgm:prSet presAssocID="{1C0CD1A1-696A-4CB2-9EB6-A35AA2ECA618}" presName="root2" presStyleCnt="0"/>
      <dgm:spPr/>
    </dgm:pt>
    <dgm:pt modelId="{DA62A35A-3302-4ABB-A255-AF8647752322}" type="pres">
      <dgm:prSet presAssocID="{1C0CD1A1-696A-4CB2-9EB6-A35AA2ECA618}" presName="LevelTwoTextNode" presStyleLbl="node2" presStyleIdx="1" presStyleCnt="5" custScaleX="235433" custScaleY="58437" custLinFactNeighborX="-16082" custLinFactNeighborY="210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997104D-E0E9-4CCD-8F23-0706645CE293}" type="pres">
      <dgm:prSet presAssocID="{1C0CD1A1-696A-4CB2-9EB6-A35AA2ECA618}" presName="level3hierChild" presStyleCnt="0"/>
      <dgm:spPr/>
    </dgm:pt>
    <dgm:pt modelId="{7A30B673-0931-46F3-B666-149CADA2AC50}" type="pres">
      <dgm:prSet presAssocID="{E112AE55-03DF-4477-9629-453D74DC4AE9}" presName="conn2-1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BF30F1FA-5917-456E-903E-52D1F43A0345}" type="pres">
      <dgm:prSet presAssocID="{E112AE55-03DF-4477-9629-453D74DC4AE9}" presName="connTx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58B5DADC-7393-4D34-9039-594BEAFB2F27}" type="pres">
      <dgm:prSet presAssocID="{7D2B7062-618B-49CA-8FCF-8742EF5E09CC}" presName="root2" presStyleCnt="0"/>
      <dgm:spPr/>
    </dgm:pt>
    <dgm:pt modelId="{AFF4CF28-C719-4871-98E1-9EEF24B3B7E2}" type="pres">
      <dgm:prSet presAssocID="{7D2B7062-618B-49CA-8FCF-8742EF5E09CC}" presName="LevelTwoTextNode" presStyleLbl="node2" presStyleIdx="2" presStyleCnt="5" custScaleX="235433" custScaleY="58437" custLinFactNeighborX="-17024" custLinFactNeighborY="-15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91E34EE-13D2-43FD-9D18-9EBA98ECA3B1}" type="pres">
      <dgm:prSet presAssocID="{7D2B7062-618B-49CA-8FCF-8742EF5E09CC}" presName="level3hierChild" presStyleCnt="0"/>
      <dgm:spPr/>
    </dgm:pt>
    <dgm:pt modelId="{E14AF307-29F3-4181-81CD-B30F1E3693D8}" type="pres">
      <dgm:prSet presAssocID="{F53AC420-D049-4C72-960B-3D5E1E21D6DE}" presName="conn2-1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992226AB-A1E9-4DB6-8646-852F885F2974}" type="pres">
      <dgm:prSet presAssocID="{F53AC420-D049-4C72-960B-3D5E1E21D6DE}" presName="connTx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B949D73F-4770-44A0-9C35-EAF56D3D31DE}" type="pres">
      <dgm:prSet presAssocID="{AABA93FE-3FFD-4381-90C7-205D763CBE10}" presName="root2" presStyleCnt="0"/>
      <dgm:spPr/>
    </dgm:pt>
    <dgm:pt modelId="{EA1D38F8-11B0-4D5B-8A2F-4FEA09F88146}" type="pres">
      <dgm:prSet presAssocID="{AABA93FE-3FFD-4381-90C7-205D763CBE10}" presName="LevelTwoTextNode" presStyleLbl="node2" presStyleIdx="3" presStyleCnt="5" custScaleX="235433" custScaleY="58437" custLinFactNeighborX="-17024" custLinFactNeighborY="-258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DC540D4-7EB6-4E8F-94A6-0DB940418459}" type="pres">
      <dgm:prSet presAssocID="{AABA93FE-3FFD-4381-90C7-205D763CBE10}" presName="level3hierChild" presStyleCnt="0"/>
      <dgm:spPr/>
    </dgm:pt>
    <dgm:pt modelId="{941E8594-42E3-4294-AF5D-919F8ECDFCEE}" type="pres">
      <dgm:prSet presAssocID="{588E576F-380E-4DD4-A7A4-4E658007AEC7}" presName="conn2-1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9F368DF2-5ADA-4C6D-B093-2193CA4049A5}" type="pres">
      <dgm:prSet presAssocID="{588E576F-380E-4DD4-A7A4-4E658007AEC7}" presName="connTx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EB733967-7A44-43B7-AF05-C569CA5699CE}" type="pres">
      <dgm:prSet presAssocID="{FABA97A1-7F61-4E1D-9983-BE458C939D8C}" presName="root2" presStyleCnt="0"/>
      <dgm:spPr/>
    </dgm:pt>
    <dgm:pt modelId="{D48BC7F1-E79A-49BF-B2BF-436B44A42D63}" type="pres">
      <dgm:prSet presAssocID="{FABA97A1-7F61-4E1D-9983-BE458C939D8C}" presName="LevelTwoTextNode" presStyleLbl="node2" presStyleIdx="4" presStyleCnt="5" custScaleX="235433" custScaleY="58437" custLinFactNeighborX="-17832" custLinFactNeighborY="-4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0E3D98-77B2-4851-BF00-39297C196327}" type="pres">
      <dgm:prSet presAssocID="{FABA97A1-7F61-4E1D-9983-BE458C939D8C}" presName="level3hierChild" presStyleCnt="0"/>
      <dgm:spPr/>
    </dgm:pt>
  </dgm:ptLst>
  <dgm:cxnLst>
    <dgm:cxn modelId="{B9741F5C-B72F-4B55-A816-DE6E20F7C584}" srcId="{0144D1E1-3199-4F30-B83C-68B0C4A4CF27}" destId="{FABA97A1-7F61-4E1D-9983-BE458C939D8C}" srcOrd="4" destOrd="0" parTransId="{588E576F-380E-4DD4-A7A4-4E658007AEC7}" sibTransId="{E1A33469-C42B-4BE0-B635-2AFC31515F24}"/>
    <dgm:cxn modelId="{75709459-D4D4-45FA-9E10-2DE46FCF1043}" srcId="{0144D1E1-3199-4F30-B83C-68B0C4A4CF27}" destId="{AABA93FE-3FFD-4381-90C7-205D763CBE10}" srcOrd="3" destOrd="0" parTransId="{F53AC420-D049-4C72-960B-3D5E1E21D6DE}" sibTransId="{6AB2B1B8-1766-45F4-B664-F4158047A257}"/>
    <dgm:cxn modelId="{93CC3682-49D3-498D-BA5C-FF0AA5E70C9F}" srcId="{7987BFD8-0454-45D7-B04E-A1D52C7E5B40}" destId="{0144D1E1-3199-4F30-B83C-68B0C4A4CF27}" srcOrd="0" destOrd="0" parTransId="{459FD6D1-5E72-41CA-AA48-796B39B56FB4}" sibTransId="{11BE5381-8390-4DEB-9BB4-9DDE42FE3A4E}"/>
    <dgm:cxn modelId="{F6DD72D0-AD26-4A4B-A84C-BA1970340D7E}" type="presOf" srcId="{2A507614-BBC2-40D1-A782-FC8C780E93C6}" destId="{AC629A39-EAC0-453A-AF03-0EEA1A68293D}" srcOrd="1" destOrd="0" presId="urn:microsoft.com/office/officeart/2005/8/layout/hierarchy2"/>
    <dgm:cxn modelId="{34E6DF4B-ECA4-4424-81E8-D78ACBBE0E2F}" srcId="{0144D1E1-3199-4F30-B83C-68B0C4A4CF27}" destId="{66134FDF-8BA4-468D-9796-CEAE48051C38}" srcOrd="0" destOrd="0" parTransId="{81A79342-1ADD-4618-B6D1-3FC7DE7AA3D6}" sibTransId="{7A2588DB-4930-4511-B98F-0F5CD437E8EE}"/>
    <dgm:cxn modelId="{2EBC37F8-59DE-48C2-BAC6-E1E5C66F7F47}" type="presOf" srcId="{588E576F-380E-4DD4-A7A4-4E658007AEC7}" destId="{941E8594-42E3-4294-AF5D-919F8ECDFCEE}" srcOrd="0" destOrd="0" presId="urn:microsoft.com/office/officeart/2005/8/layout/hierarchy2"/>
    <dgm:cxn modelId="{45599623-61F2-4D95-9D59-5BEAB70EEE27}" type="presOf" srcId="{FABA97A1-7F61-4E1D-9983-BE458C939D8C}" destId="{D48BC7F1-E79A-49BF-B2BF-436B44A42D63}" srcOrd="0" destOrd="0" presId="urn:microsoft.com/office/officeart/2005/8/layout/hierarchy2"/>
    <dgm:cxn modelId="{C087CE99-8F0F-48DB-BFB5-7A7D971EE67E}" srcId="{0144D1E1-3199-4F30-B83C-68B0C4A4CF27}" destId="{1C0CD1A1-696A-4CB2-9EB6-A35AA2ECA618}" srcOrd="1" destOrd="0" parTransId="{2A507614-BBC2-40D1-A782-FC8C780E93C6}" sibTransId="{B65D177F-CB00-4270-BCC2-1098DA7C6079}"/>
    <dgm:cxn modelId="{D67DD8FC-7F00-4882-BE03-667C1AC9BA67}" srcId="{0144D1E1-3199-4F30-B83C-68B0C4A4CF27}" destId="{7D2B7062-618B-49CA-8FCF-8742EF5E09CC}" srcOrd="2" destOrd="0" parTransId="{E112AE55-03DF-4477-9629-453D74DC4AE9}" sibTransId="{967BDBA2-6E62-4EC2-832B-69B0BB2424D7}"/>
    <dgm:cxn modelId="{243B15CC-B2EA-4889-AC31-D4ABC97B8504}" type="presOf" srcId="{7987BFD8-0454-45D7-B04E-A1D52C7E5B40}" destId="{01AAC3C5-22F3-4B04-9D75-DE017FBE560B}" srcOrd="0" destOrd="0" presId="urn:microsoft.com/office/officeart/2005/8/layout/hierarchy2"/>
    <dgm:cxn modelId="{F22212FA-6D36-44B7-92F2-BF079F97A855}" type="presOf" srcId="{E112AE55-03DF-4477-9629-453D74DC4AE9}" destId="{7A30B673-0931-46F3-B666-149CADA2AC50}" srcOrd="0" destOrd="0" presId="urn:microsoft.com/office/officeart/2005/8/layout/hierarchy2"/>
    <dgm:cxn modelId="{D6CB7DF8-3AC7-4590-8F68-A31E97AF7D00}" type="presOf" srcId="{E112AE55-03DF-4477-9629-453D74DC4AE9}" destId="{BF30F1FA-5917-456E-903E-52D1F43A0345}" srcOrd="1" destOrd="0" presId="urn:microsoft.com/office/officeart/2005/8/layout/hierarchy2"/>
    <dgm:cxn modelId="{3DED5DF5-8DBA-454D-8293-52758F921572}" type="presOf" srcId="{AABA93FE-3FFD-4381-90C7-205D763CBE10}" destId="{EA1D38F8-11B0-4D5B-8A2F-4FEA09F88146}" srcOrd="0" destOrd="0" presId="urn:microsoft.com/office/officeart/2005/8/layout/hierarchy2"/>
    <dgm:cxn modelId="{4AE24306-C162-43F3-936B-83E4F7E732E2}" type="presOf" srcId="{588E576F-380E-4DD4-A7A4-4E658007AEC7}" destId="{9F368DF2-5ADA-4C6D-B093-2193CA4049A5}" srcOrd="1" destOrd="0" presId="urn:microsoft.com/office/officeart/2005/8/layout/hierarchy2"/>
    <dgm:cxn modelId="{A718A1C4-FC79-4304-B128-EC1A9FC99E7A}" type="presOf" srcId="{81A79342-1ADD-4618-B6D1-3FC7DE7AA3D6}" destId="{CC286613-1301-490E-8BF2-6ECAC91B7371}" srcOrd="1" destOrd="0" presId="urn:microsoft.com/office/officeart/2005/8/layout/hierarchy2"/>
    <dgm:cxn modelId="{83FE94A6-8161-44C1-A92A-EA1D431F02E8}" type="presOf" srcId="{7D2B7062-618B-49CA-8FCF-8742EF5E09CC}" destId="{AFF4CF28-C719-4871-98E1-9EEF24B3B7E2}" srcOrd="0" destOrd="0" presId="urn:microsoft.com/office/officeart/2005/8/layout/hierarchy2"/>
    <dgm:cxn modelId="{552CB774-4190-4577-989D-59C506A89AA3}" type="presOf" srcId="{F53AC420-D049-4C72-960B-3D5E1E21D6DE}" destId="{992226AB-A1E9-4DB6-8646-852F885F2974}" srcOrd="1" destOrd="0" presId="urn:microsoft.com/office/officeart/2005/8/layout/hierarchy2"/>
    <dgm:cxn modelId="{3F8B223C-B4EB-40D2-AA24-16369609B34F}" type="presOf" srcId="{66134FDF-8BA4-468D-9796-CEAE48051C38}" destId="{1A2ACD6B-CFD8-49EB-A89A-40BE286E4966}" srcOrd="0" destOrd="0" presId="urn:microsoft.com/office/officeart/2005/8/layout/hierarchy2"/>
    <dgm:cxn modelId="{6DF30D71-D065-4A18-8FA8-EC85A4228EB9}" type="presOf" srcId="{1C0CD1A1-696A-4CB2-9EB6-A35AA2ECA618}" destId="{DA62A35A-3302-4ABB-A255-AF8647752322}" srcOrd="0" destOrd="0" presId="urn:microsoft.com/office/officeart/2005/8/layout/hierarchy2"/>
    <dgm:cxn modelId="{719E6A2B-83BA-4D9F-9A44-07DD18C93FCA}" type="presOf" srcId="{2A507614-BBC2-40D1-A782-FC8C780E93C6}" destId="{B33E971A-E49E-4519-8443-D7C4E5F0EF12}" srcOrd="0" destOrd="0" presId="urn:microsoft.com/office/officeart/2005/8/layout/hierarchy2"/>
    <dgm:cxn modelId="{19806C2A-8542-4B1A-9BA3-47CE4963268B}" type="presOf" srcId="{F53AC420-D049-4C72-960B-3D5E1E21D6DE}" destId="{E14AF307-29F3-4181-81CD-B30F1E3693D8}" srcOrd="0" destOrd="0" presId="urn:microsoft.com/office/officeart/2005/8/layout/hierarchy2"/>
    <dgm:cxn modelId="{80F4B637-6DB3-4559-A9A3-315833A5BC2F}" type="presOf" srcId="{81A79342-1ADD-4618-B6D1-3FC7DE7AA3D6}" destId="{BC8E8551-4F1E-48D5-B843-3229561A2983}" srcOrd="0" destOrd="0" presId="urn:microsoft.com/office/officeart/2005/8/layout/hierarchy2"/>
    <dgm:cxn modelId="{421EF258-D79F-4488-A430-7A8805EBAD4A}" type="presOf" srcId="{0144D1E1-3199-4F30-B83C-68B0C4A4CF27}" destId="{423CBF9D-7940-42B3-A2EA-22F881102384}" srcOrd="0" destOrd="0" presId="urn:microsoft.com/office/officeart/2005/8/layout/hierarchy2"/>
    <dgm:cxn modelId="{F5EE6897-B694-4BA7-92AA-DE99D01CB8A1}" type="presParOf" srcId="{01AAC3C5-22F3-4B04-9D75-DE017FBE560B}" destId="{B935B430-C923-4778-BC37-E761BA4722C3}" srcOrd="0" destOrd="0" presId="urn:microsoft.com/office/officeart/2005/8/layout/hierarchy2"/>
    <dgm:cxn modelId="{B27BCDEC-98F8-410F-80EE-4C91A34698DA}" type="presParOf" srcId="{B935B430-C923-4778-BC37-E761BA4722C3}" destId="{423CBF9D-7940-42B3-A2EA-22F881102384}" srcOrd="0" destOrd="0" presId="urn:microsoft.com/office/officeart/2005/8/layout/hierarchy2"/>
    <dgm:cxn modelId="{1CD2F272-2CE1-41AE-9595-2B53FDA4D650}" type="presParOf" srcId="{B935B430-C923-4778-BC37-E761BA4722C3}" destId="{8455AD7A-B7D8-438B-944B-462BC47C7E49}" srcOrd="1" destOrd="0" presId="urn:microsoft.com/office/officeart/2005/8/layout/hierarchy2"/>
    <dgm:cxn modelId="{4C6BA4E8-44B1-4192-A99B-159C8F6652B3}" type="presParOf" srcId="{8455AD7A-B7D8-438B-944B-462BC47C7E49}" destId="{BC8E8551-4F1E-48D5-B843-3229561A2983}" srcOrd="0" destOrd="0" presId="urn:microsoft.com/office/officeart/2005/8/layout/hierarchy2"/>
    <dgm:cxn modelId="{5115D198-8C29-4922-916E-73726A2123DE}" type="presParOf" srcId="{BC8E8551-4F1E-48D5-B843-3229561A2983}" destId="{CC286613-1301-490E-8BF2-6ECAC91B7371}" srcOrd="0" destOrd="0" presId="urn:microsoft.com/office/officeart/2005/8/layout/hierarchy2"/>
    <dgm:cxn modelId="{20524540-F99B-4C86-A6FE-32F8C55D4535}" type="presParOf" srcId="{8455AD7A-B7D8-438B-944B-462BC47C7E49}" destId="{0FE51D12-B383-4423-BFD5-B49A16817353}" srcOrd="1" destOrd="0" presId="urn:microsoft.com/office/officeart/2005/8/layout/hierarchy2"/>
    <dgm:cxn modelId="{BABCD921-399C-4102-AEB4-25A3092B8AEF}" type="presParOf" srcId="{0FE51D12-B383-4423-BFD5-B49A16817353}" destId="{1A2ACD6B-CFD8-49EB-A89A-40BE286E4966}" srcOrd="0" destOrd="0" presId="urn:microsoft.com/office/officeart/2005/8/layout/hierarchy2"/>
    <dgm:cxn modelId="{DCA324B8-027F-45A9-B438-D2215FDAB5D0}" type="presParOf" srcId="{0FE51D12-B383-4423-BFD5-B49A16817353}" destId="{8DF4E994-D908-44D6-B410-2EC4224BD615}" srcOrd="1" destOrd="0" presId="urn:microsoft.com/office/officeart/2005/8/layout/hierarchy2"/>
    <dgm:cxn modelId="{A5494F63-F6CB-48E3-86EA-377FF1B59C23}" type="presParOf" srcId="{8455AD7A-B7D8-438B-944B-462BC47C7E49}" destId="{B33E971A-E49E-4519-8443-D7C4E5F0EF12}" srcOrd="2" destOrd="0" presId="urn:microsoft.com/office/officeart/2005/8/layout/hierarchy2"/>
    <dgm:cxn modelId="{BA1A7D49-5A90-4195-857C-AC45587745CF}" type="presParOf" srcId="{B33E971A-E49E-4519-8443-D7C4E5F0EF12}" destId="{AC629A39-EAC0-453A-AF03-0EEA1A68293D}" srcOrd="0" destOrd="0" presId="urn:microsoft.com/office/officeart/2005/8/layout/hierarchy2"/>
    <dgm:cxn modelId="{C1807AA3-2F3D-4241-AD4C-207F00E0F922}" type="presParOf" srcId="{8455AD7A-B7D8-438B-944B-462BC47C7E49}" destId="{A1B22D4B-EC93-46DD-BDF7-7B5B5D3885ED}" srcOrd="3" destOrd="0" presId="urn:microsoft.com/office/officeart/2005/8/layout/hierarchy2"/>
    <dgm:cxn modelId="{288741C5-3B99-4190-9947-00A5E7DA80BB}" type="presParOf" srcId="{A1B22D4B-EC93-46DD-BDF7-7B5B5D3885ED}" destId="{DA62A35A-3302-4ABB-A255-AF8647752322}" srcOrd="0" destOrd="0" presId="urn:microsoft.com/office/officeart/2005/8/layout/hierarchy2"/>
    <dgm:cxn modelId="{7463D9C6-666F-41FA-A941-DBE42C4AE53D}" type="presParOf" srcId="{A1B22D4B-EC93-46DD-BDF7-7B5B5D3885ED}" destId="{4997104D-E0E9-4CCD-8F23-0706645CE293}" srcOrd="1" destOrd="0" presId="urn:microsoft.com/office/officeart/2005/8/layout/hierarchy2"/>
    <dgm:cxn modelId="{6FD23475-54F5-4B7C-9AC5-D82227590BAB}" type="presParOf" srcId="{8455AD7A-B7D8-438B-944B-462BC47C7E49}" destId="{7A30B673-0931-46F3-B666-149CADA2AC50}" srcOrd="4" destOrd="0" presId="urn:microsoft.com/office/officeart/2005/8/layout/hierarchy2"/>
    <dgm:cxn modelId="{32494589-0F75-4E84-9881-429EFDB08241}" type="presParOf" srcId="{7A30B673-0931-46F3-B666-149CADA2AC50}" destId="{BF30F1FA-5917-456E-903E-52D1F43A0345}" srcOrd="0" destOrd="0" presId="urn:microsoft.com/office/officeart/2005/8/layout/hierarchy2"/>
    <dgm:cxn modelId="{85234BFA-7AC9-4B57-ABB1-86A5D022DE19}" type="presParOf" srcId="{8455AD7A-B7D8-438B-944B-462BC47C7E49}" destId="{58B5DADC-7393-4D34-9039-594BEAFB2F27}" srcOrd="5" destOrd="0" presId="urn:microsoft.com/office/officeart/2005/8/layout/hierarchy2"/>
    <dgm:cxn modelId="{E2737DFC-B374-40DB-A7F0-14CC40C2538C}" type="presParOf" srcId="{58B5DADC-7393-4D34-9039-594BEAFB2F27}" destId="{AFF4CF28-C719-4871-98E1-9EEF24B3B7E2}" srcOrd="0" destOrd="0" presId="urn:microsoft.com/office/officeart/2005/8/layout/hierarchy2"/>
    <dgm:cxn modelId="{9D88E1EE-B18E-446F-8AE9-BE2052F5C798}" type="presParOf" srcId="{58B5DADC-7393-4D34-9039-594BEAFB2F27}" destId="{B91E34EE-13D2-43FD-9D18-9EBA98ECA3B1}" srcOrd="1" destOrd="0" presId="urn:microsoft.com/office/officeart/2005/8/layout/hierarchy2"/>
    <dgm:cxn modelId="{B5CE1283-0E96-482D-8E2E-877D48585735}" type="presParOf" srcId="{8455AD7A-B7D8-438B-944B-462BC47C7E49}" destId="{E14AF307-29F3-4181-81CD-B30F1E3693D8}" srcOrd="6" destOrd="0" presId="urn:microsoft.com/office/officeart/2005/8/layout/hierarchy2"/>
    <dgm:cxn modelId="{362B0501-BF81-4381-820D-62CAD6137095}" type="presParOf" srcId="{E14AF307-29F3-4181-81CD-B30F1E3693D8}" destId="{992226AB-A1E9-4DB6-8646-852F885F2974}" srcOrd="0" destOrd="0" presId="urn:microsoft.com/office/officeart/2005/8/layout/hierarchy2"/>
    <dgm:cxn modelId="{88F5040F-7C18-4052-977A-26C42E8118B1}" type="presParOf" srcId="{8455AD7A-B7D8-438B-944B-462BC47C7E49}" destId="{B949D73F-4770-44A0-9C35-EAF56D3D31DE}" srcOrd="7" destOrd="0" presId="urn:microsoft.com/office/officeart/2005/8/layout/hierarchy2"/>
    <dgm:cxn modelId="{47EDD997-06CE-42E6-8CD5-5D58179E516D}" type="presParOf" srcId="{B949D73F-4770-44A0-9C35-EAF56D3D31DE}" destId="{EA1D38F8-11B0-4D5B-8A2F-4FEA09F88146}" srcOrd="0" destOrd="0" presId="urn:microsoft.com/office/officeart/2005/8/layout/hierarchy2"/>
    <dgm:cxn modelId="{D994592C-4587-4EF4-B07F-2854D19EBB60}" type="presParOf" srcId="{B949D73F-4770-44A0-9C35-EAF56D3D31DE}" destId="{EDC540D4-7EB6-4E8F-94A6-0DB940418459}" srcOrd="1" destOrd="0" presId="urn:microsoft.com/office/officeart/2005/8/layout/hierarchy2"/>
    <dgm:cxn modelId="{25F1E88D-6EE9-488A-BD9C-D583979B6E38}" type="presParOf" srcId="{8455AD7A-B7D8-438B-944B-462BC47C7E49}" destId="{941E8594-42E3-4294-AF5D-919F8ECDFCEE}" srcOrd="8" destOrd="0" presId="urn:microsoft.com/office/officeart/2005/8/layout/hierarchy2"/>
    <dgm:cxn modelId="{336B8470-A77D-4707-B5B3-A9CF9414077E}" type="presParOf" srcId="{941E8594-42E3-4294-AF5D-919F8ECDFCEE}" destId="{9F368DF2-5ADA-4C6D-B093-2193CA4049A5}" srcOrd="0" destOrd="0" presId="urn:microsoft.com/office/officeart/2005/8/layout/hierarchy2"/>
    <dgm:cxn modelId="{CE60BB90-E3E0-4482-9DB1-6FE9A5E77CBA}" type="presParOf" srcId="{8455AD7A-B7D8-438B-944B-462BC47C7E49}" destId="{EB733967-7A44-43B7-AF05-C569CA5699CE}" srcOrd="9" destOrd="0" presId="urn:microsoft.com/office/officeart/2005/8/layout/hierarchy2"/>
    <dgm:cxn modelId="{9D97243A-9FCC-4AE2-9E69-0397CCEFBC63}" type="presParOf" srcId="{EB733967-7A44-43B7-AF05-C569CA5699CE}" destId="{D48BC7F1-E79A-49BF-B2BF-436B44A42D63}" srcOrd="0" destOrd="0" presId="urn:microsoft.com/office/officeart/2005/8/layout/hierarchy2"/>
    <dgm:cxn modelId="{70218F15-C5B0-40C7-8773-622AF2CACBE7}" type="presParOf" srcId="{EB733967-7A44-43B7-AF05-C569CA5699CE}" destId="{880E3D98-77B2-4851-BF00-39297C1963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87BFD8-0454-45D7-B04E-A1D52C7E5B40}" type="doc">
      <dgm:prSet loTypeId="urn:microsoft.com/office/officeart/2005/8/layout/hierarchy2" loCatId="hierarchy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pPr rtl="1"/>
          <a:endParaRPr lang="fa-IR"/>
        </a:p>
      </dgm:t>
    </dgm:pt>
    <dgm:pt modelId="{66134FDF-8BA4-468D-9796-CEAE48051C38}">
      <dgm:prSet phldrT="[Text]" custT="1"/>
      <dgm:spPr/>
      <dgm:t>
        <a:bodyPr/>
        <a:lstStyle/>
        <a:p>
          <a:pPr rtl="1"/>
          <a:r>
            <a:rPr lang="fa-IR" sz="2000" b="1" dirty="0" smtClean="0">
              <a:solidFill>
                <a:schemeClr val="tx1"/>
              </a:solidFill>
              <a:cs typeface="2  Lotus" panose="00000400000000000000" pitchFamily="2" charset="-78"/>
            </a:rPr>
            <a:t>ايجاد صميميت و دلبستگي بين اعضاي خانواده</a:t>
          </a:r>
          <a:endParaRPr lang="fa-IR" sz="2000" b="1" dirty="0">
            <a:solidFill>
              <a:schemeClr val="tx1"/>
            </a:solidFill>
            <a:cs typeface="2  Lotus" panose="00000400000000000000" pitchFamily="2" charset="-78"/>
          </a:endParaRPr>
        </a:p>
      </dgm:t>
    </dgm:pt>
    <dgm:pt modelId="{7A2588DB-4930-4511-B98F-0F5CD437E8EE}" type="sibTrans" cxnId="{34E6DF4B-ECA4-4424-81E8-D78ACBBE0E2F}">
      <dgm:prSet/>
      <dgm:spPr/>
      <dgm:t>
        <a:bodyPr/>
        <a:lstStyle/>
        <a:p>
          <a:pPr rtl="1"/>
          <a:endParaRPr lang="fa-IR"/>
        </a:p>
      </dgm:t>
    </dgm:pt>
    <dgm:pt modelId="{81A79342-1ADD-4618-B6D1-3FC7DE7AA3D6}" type="parTrans" cxnId="{34E6DF4B-ECA4-4424-81E8-D78ACBBE0E2F}">
      <dgm:prSet/>
      <dgm:spPr/>
      <dgm:t>
        <a:bodyPr/>
        <a:lstStyle/>
        <a:p>
          <a:pPr rtl="1"/>
          <a:endParaRPr lang="fa-IR">
            <a:ln w="28575">
              <a:solidFill>
                <a:schemeClr val="tx1"/>
              </a:solidFill>
            </a:ln>
          </a:endParaRPr>
        </a:p>
      </dgm:t>
    </dgm:pt>
    <dgm:pt modelId="{0144D1E1-3199-4F30-B83C-68B0C4A4CF27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2400" b="1" dirty="0" smtClean="0">
              <a:solidFill>
                <a:schemeClr val="tx1"/>
              </a:solidFill>
              <a:cs typeface="2  Lotus" panose="00000400000000000000" pitchFamily="2" charset="-78"/>
            </a:rPr>
            <a:t>آثار ابراز محبت اعضاي خانواده</a:t>
          </a:r>
          <a:endParaRPr lang="fa-IR" sz="2400" b="1" dirty="0">
            <a:solidFill>
              <a:schemeClr val="tx1"/>
            </a:solidFill>
            <a:cs typeface="2  Lotus" panose="00000400000000000000" pitchFamily="2" charset="-78"/>
          </a:endParaRPr>
        </a:p>
      </dgm:t>
    </dgm:pt>
    <dgm:pt modelId="{11BE5381-8390-4DEB-9BB4-9DDE42FE3A4E}" type="sibTrans" cxnId="{93CC3682-49D3-498D-BA5C-FF0AA5E70C9F}">
      <dgm:prSet/>
      <dgm:spPr/>
      <dgm:t>
        <a:bodyPr/>
        <a:lstStyle/>
        <a:p>
          <a:pPr rtl="1"/>
          <a:endParaRPr lang="fa-IR"/>
        </a:p>
      </dgm:t>
    </dgm:pt>
    <dgm:pt modelId="{459FD6D1-5E72-41CA-AA48-796B39B56FB4}" type="parTrans" cxnId="{93CC3682-49D3-498D-BA5C-FF0AA5E70C9F}">
      <dgm:prSet/>
      <dgm:spPr/>
      <dgm:t>
        <a:bodyPr/>
        <a:lstStyle/>
        <a:p>
          <a:pPr rtl="1"/>
          <a:endParaRPr lang="fa-IR"/>
        </a:p>
      </dgm:t>
    </dgm:pt>
    <dgm:pt modelId="{1C0CD1A1-696A-4CB2-9EB6-A35AA2ECA618}">
      <dgm:prSet phldrT="[Text]" custT="1"/>
      <dgm:spPr/>
      <dgm:t>
        <a:bodyPr/>
        <a:lstStyle/>
        <a:p>
          <a:pPr rtl="1"/>
          <a:r>
            <a:rPr lang="fa-IR" sz="2000" b="1" dirty="0" smtClean="0">
              <a:solidFill>
                <a:schemeClr val="tx1"/>
              </a:solidFill>
              <a:cs typeface="2  Lotus" panose="00000400000000000000" pitchFamily="2" charset="-78"/>
            </a:rPr>
            <a:t>شکوفايي استعدادهاي اعضاي خانواده</a:t>
          </a:r>
          <a:endParaRPr lang="fa-IR" sz="2000" b="1" dirty="0">
            <a:solidFill>
              <a:schemeClr val="tx1"/>
            </a:solidFill>
            <a:cs typeface="2  Lotus" panose="00000400000000000000" pitchFamily="2" charset="-78"/>
          </a:endParaRPr>
        </a:p>
      </dgm:t>
    </dgm:pt>
    <dgm:pt modelId="{2A507614-BBC2-40D1-A782-FC8C780E93C6}" type="parTrans" cxnId="{C087CE99-8F0F-48DB-BFB5-7A7D971EE67E}">
      <dgm:prSet/>
      <dgm:spPr/>
      <dgm:t>
        <a:bodyPr/>
        <a:lstStyle/>
        <a:p>
          <a:pPr rtl="1"/>
          <a:endParaRPr lang="fa-IR">
            <a:ln w="19050">
              <a:solidFill>
                <a:schemeClr val="tx1"/>
              </a:solidFill>
            </a:ln>
          </a:endParaRPr>
        </a:p>
      </dgm:t>
    </dgm:pt>
    <dgm:pt modelId="{B65D177F-CB00-4270-BCC2-1098DA7C6079}" type="sibTrans" cxnId="{C087CE99-8F0F-48DB-BFB5-7A7D971EE67E}">
      <dgm:prSet/>
      <dgm:spPr/>
      <dgm:t>
        <a:bodyPr/>
        <a:lstStyle/>
        <a:p>
          <a:pPr rtl="1"/>
          <a:endParaRPr lang="fa-IR"/>
        </a:p>
      </dgm:t>
    </dgm:pt>
    <dgm:pt modelId="{7D2B7062-618B-49CA-8FCF-8742EF5E09CC}">
      <dgm:prSet phldrT="[Text]" custT="1"/>
      <dgm:spPr/>
      <dgm:t>
        <a:bodyPr/>
        <a:lstStyle/>
        <a:p>
          <a:pPr rtl="1"/>
          <a:r>
            <a:rPr lang="fa-IR" sz="2000" b="1" dirty="0" smtClean="0">
              <a:solidFill>
                <a:schemeClr val="tx1"/>
              </a:solidFill>
              <a:cs typeface="2  Lotus" panose="00000400000000000000" pitchFamily="2" charset="-78"/>
            </a:rPr>
            <a:t>لذت بردن از زندگي</a:t>
          </a:r>
          <a:endParaRPr lang="fa-IR" sz="2000" b="1" dirty="0">
            <a:solidFill>
              <a:schemeClr val="tx1"/>
            </a:solidFill>
            <a:cs typeface="2  Lotus" panose="00000400000000000000" pitchFamily="2" charset="-78"/>
          </a:endParaRPr>
        </a:p>
      </dgm:t>
    </dgm:pt>
    <dgm:pt modelId="{E112AE55-03DF-4477-9629-453D74DC4AE9}" type="parTrans" cxnId="{D67DD8FC-7F00-4882-BE03-667C1AC9BA67}">
      <dgm:prSet/>
      <dgm:spPr/>
      <dgm:t>
        <a:bodyPr/>
        <a:lstStyle/>
        <a:p>
          <a:pPr rtl="1"/>
          <a:endParaRPr lang="fa-IR">
            <a:ln w="19050">
              <a:solidFill>
                <a:schemeClr val="tx1"/>
              </a:solidFill>
            </a:ln>
          </a:endParaRPr>
        </a:p>
      </dgm:t>
    </dgm:pt>
    <dgm:pt modelId="{967BDBA2-6E62-4EC2-832B-69B0BB2424D7}" type="sibTrans" cxnId="{D67DD8FC-7F00-4882-BE03-667C1AC9BA67}">
      <dgm:prSet/>
      <dgm:spPr/>
      <dgm:t>
        <a:bodyPr/>
        <a:lstStyle/>
        <a:p>
          <a:pPr rtl="1"/>
          <a:endParaRPr lang="fa-IR"/>
        </a:p>
      </dgm:t>
    </dgm:pt>
    <dgm:pt modelId="{AABA93FE-3FFD-4381-90C7-205D763CBE10}">
      <dgm:prSet phldrT="[Text]" custT="1"/>
      <dgm:spPr/>
      <dgm:t>
        <a:bodyPr/>
        <a:lstStyle/>
        <a:p>
          <a:pPr rtl="1"/>
          <a:r>
            <a:rPr lang="fa-IR" sz="2000" b="1" dirty="0" smtClean="0">
              <a:solidFill>
                <a:schemeClr val="tx1"/>
              </a:solidFill>
              <a:cs typeface="2  Lotus" panose="00000400000000000000" pitchFamily="2" charset="-78"/>
            </a:rPr>
            <a:t>افزايش اميد به تلاش و کار </a:t>
          </a:r>
          <a:endParaRPr lang="fa-IR" sz="2000" b="1" dirty="0">
            <a:solidFill>
              <a:schemeClr val="tx1"/>
            </a:solidFill>
            <a:cs typeface="2  Lotus" panose="00000400000000000000" pitchFamily="2" charset="-78"/>
          </a:endParaRPr>
        </a:p>
      </dgm:t>
    </dgm:pt>
    <dgm:pt modelId="{F53AC420-D049-4C72-960B-3D5E1E21D6DE}" type="parTrans" cxnId="{75709459-D4D4-45FA-9E10-2DE46FCF1043}">
      <dgm:prSet/>
      <dgm:spPr/>
      <dgm:t>
        <a:bodyPr/>
        <a:lstStyle/>
        <a:p>
          <a:pPr rtl="1"/>
          <a:endParaRPr lang="fa-IR">
            <a:ln w="19050">
              <a:solidFill>
                <a:schemeClr val="tx1"/>
              </a:solidFill>
            </a:ln>
          </a:endParaRPr>
        </a:p>
      </dgm:t>
    </dgm:pt>
    <dgm:pt modelId="{6AB2B1B8-1766-45F4-B664-F4158047A257}" type="sibTrans" cxnId="{75709459-D4D4-45FA-9E10-2DE46FCF1043}">
      <dgm:prSet/>
      <dgm:spPr/>
      <dgm:t>
        <a:bodyPr/>
        <a:lstStyle/>
        <a:p>
          <a:pPr rtl="1"/>
          <a:endParaRPr lang="fa-IR"/>
        </a:p>
      </dgm:t>
    </dgm:pt>
    <dgm:pt modelId="{FABA97A1-7F61-4E1D-9983-BE458C939D8C}">
      <dgm:prSet phldrT="[Text]"/>
      <dgm:spPr/>
      <dgm:t>
        <a:bodyPr/>
        <a:lstStyle/>
        <a:p>
          <a:pPr rtl="1"/>
          <a:r>
            <a:rPr lang="fa-IR" sz="2000" b="1" dirty="0" smtClean="0">
              <a:solidFill>
                <a:schemeClr val="tx1"/>
              </a:solidFill>
              <a:cs typeface="2  Lotus" panose="00000400000000000000" pitchFamily="2" charset="-78"/>
            </a:rPr>
            <a:t>بهره مندي فرزندان از چتر حمايتي خانواده و رشد شخصيت آنان</a:t>
          </a:r>
          <a:endParaRPr lang="fa-IR" sz="2000" b="1" dirty="0">
            <a:solidFill>
              <a:schemeClr val="tx1"/>
            </a:solidFill>
            <a:cs typeface="2  Lotus" panose="00000400000000000000" pitchFamily="2" charset="-78"/>
          </a:endParaRPr>
        </a:p>
      </dgm:t>
    </dgm:pt>
    <dgm:pt modelId="{588E576F-380E-4DD4-A7A4-4E658007AEC7}" type="parTrans" cxnId="{B9741F5C-B72F-4B55-A816-DE6E20F7C584}">
      <dgm:prSet/>
      <dgm:spPr/>
      <dgm:t>
        <a:bodyPr/>
        <a:lstStyle/>
        <a:p>
          <a:pPr rtl="1"/>
          <a:endParaRPr lang="fa-IR">
            <a:ln w="19050">
              <a:solidFill>
                <a:schemeClr val="tx1"/>
              </a:solidFill>
            </a:ln>
          </a:endParaRPr>
        </a:p>
      </dgm:t>
    </dgm:pt>
    <dgm:pt modelId="{E1A33469-C42B-4BE0-B635-2AFC31515F24}" type="sibTrans" cxnId="{B9741F5C-B72F-4B55-A816-DE6E20F7C584}">
      <dgm:prSet/>
      <dgm:spPr/>
      <dgm:t>
        <a:bodyPr/>
        <a:lstStyle/>
        <a:p>
          <a:pPr rtl="1"/>
          <a:endParaRPr lang="fa-IR"/>
        </a:p>
      </dgm:t>
    </dgm:pt>
    <dgm:pt modelId="{01AAC3C5-22F3-4B04-9D75-DE017FBE560B}" type="pres">
      <dgm:prSet presAssocID="{7987BFD8-0454-45D7-B04E-A1D52C7E5B4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935B430-C923-4778-BC37-E761BA4722C3}" type="pres">
      <dgm:prSet presAssocID="{0144D1E1-3199-4F30-B83C-68B0C4A4CF27}" presName="root1" presStyleCnt="0"/>
      <dgm:spPr/>
      <dgm:t>
        <a:bodyPr/>
        <a:lstStyle/>
        <a:p>
          <a:endParaRPr lang="en-US"/>
        </a:p>
      </dgm:t>
    </dgm:pt>
    <dgm:pt modelId="{423CBF9D-7940-42B3-A2EA-22F881102384}" type="pres">
      <dgm:prSet presAssocID="{0144D1E1-3199-4F30-B83C-68B0C4A4CF27}" presName="LevelOneTextNode" presStyleLbl="node0" presStyleIdx="0" presStyleCnt="1" custScaleX="149720" custScaleY="252800" custLinFactNeighborX="-744" custLinFactNeighborY="3964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455AD7A-B7D8-438B-944B-462BC47C7E49}" type="pres">
      <dgm:prSet presAssocID="{0144D1E1-3199-4F30-B83C-68B0C4A4CF27}" presName="level2hierChild" presStyleCnt="0"/>
      <dgm:spPr/>
      <dgm:t>
        <a:bodyPr/>
        <a:lstStyle/>
        <a:p>
          <a:endParaRPr lang="en-US"/>
        </a:p>
      </dgm:t>
    </dgm:pt>
    <dgm:pt modelId="{BC8E8551-4F1E-48D5-B843-3229561A2983}" type="pres">
      <dgm:prSet presAssocID="{81A79342-1ADD-4618-B6D1-3FC7DE7AA3D6}" presName="conn2-1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CC286613-1301-490E-8BF2-6ECAC91B7371}" type="pres">
      <dgm:prSet presAssocID="{81A79342-1ADD-4618-B6D1-3FC7DE7AA3D6}" presName="connTx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0FE51D12-B383-4423-BFD5-B49A16817353}" type="pres">
      <dgm:prSet presAssocID="{66134FDF-8BA4-468D-9796-CEAE48051C38}" presName="root2" presStyleCnt="0"/>
      <dgm:spPr/>
      <dgm:t>
        <a:bodyPr/>
        <a:lstStyle/>
        <a:p>
          <a:endParaRPr lang="en-US"/>
        </a:p>
      </dgm:t>
    </dgm:pt>
    <dgm:pt modelId="{1A2ACD6B-CFD8-49EB-A89A-40BE286E4966}" type="pres">
      <dgm:prSet presAssocID="{66134FDF-8BA4-468D-9796-CEAE48051C38}" presName="LevelTwoTextNode" presStyleLbl="node2" presStyleIdx="0" presStyleCnt="5" custScaleX="634673" custScaleY="902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DF4E994-D908-44D6-B410-2EC4224BD615}" type="pres">
      <dgm:prSet presAssocID="{66134FDF-8BA4-468D-9796-CEAE48051C38}" presName="level3hierChild" presStyleCnt="0"/>
      <dgm:spPr/>
      <dgm:t>
        <a:bodyPr/>
        <a:lstStyle/>
        <a:p>
          <a:endParaRPr lang="en-US"/>
        </a:p>
      </dgm:t>
    </dgm:pt>
    <dgm:pt modelId="{B33E971A-E49E-4519-8443-D7C4E5F0EF12}" type="pres">
      <dgm:prSet presAssocID="{2A507614-BBC2-40D1-A782-FC8C780E93C6}" presName="conn2-1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AC629A39-EAC0-453A-AF03-0EEA1A68293D}" type="pres">
      <dgm:prSet presAssocID="{2A507614-BBC2-40D1-A782-FC8C780E93C6}" presName="connTx" presStyleLbl="parChTrans1D2" presStyleIdx="1" presStyleCnt="5"/>
      <dgm:spPr/>
      <dgm:t>
        <a:bodyPr/>
        <a:lstStyle/>
        <a:p>
          <a:pPr rtl="1"/>
          <a:endParaRPr lang="fa-IR"/>
        </a:p>
      </dgm:t>
    </dgm:pt>
    <dgm:pt modelId="{A1B22D4B-EC93-46DD-BDF7-7B5B5D3885ED}" type="pres">
      <dgm:prSet presAssocID="{1C0CD1A1-696A-4CB2-9EB6-A35AA2ECA618}" presName="root2" presStyleCnt="0"/>
      <dgm:spPr/>
      <dgm:t>
        <a:bodyPr/>
        <a:lstStyle/>
        <a:p>
          <a:endParaRPr lang="en-US"/>
        </a:p>
      </dgm:t>
    </dgm:pt>
    <dgm:pt modelId="{DA62A35A-3302-4ABB-A255-AF8647752322}" type="pres">
      <dgm:prSet presAssocID="{1C0CD1A1-696A-4CB2-9EB6-A35AA2ECA618}" presName="LevelTwoTextNode" presStyleLbl="node2" presStyleIdx="1" presStyleCnt="5" custScaleX="634673" custScaleY="902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997104D-E0E9-4CCD-8F23-0706645CE293}" type="pres">
      <dgm:prSet presAssocID="{1C0CD1A1-696A-4CB2-9EB6-A35AA2ECA618}" presName="level3hierChild" presStyleCnt="0"/>
      <dgm:spPr/>
      <dgm:t>
        <a:bodyPr/>
        <a:lstStyle/>
        <a:p>
          <a:endParaRPr lang="en-US"/>
        </a:p>
      </dgm:t>
    </dgm:pt>
    <dgm:pt modelId="{7A30B673-0931-46F3-B666-149CADA2AC50}" type="pres">
      <dgm:prSet presAssocID="{E112AE55-03DF-4477-9629-453D74DC4AE9}" presName="conn2-1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BF30F1FA-5917-456E-903E-52D1F43A0345}" type="pres">
      <dgm:prSet presAssocID="{E112AE55-03DF-4477-9629-453D74DC4AE9}" presName="connTx" presStyleLbl="parChTrans1D2" presStyleIdx="2" presStyleCnt="5"/>
      <dgm:spPr/>
      <dgm:t>
        <a:bodyPr/>
        <a:lstStyle/>
        <a:p>
          <a:pPr rtl="1"/>
          <a:endParaRPr lang="fa-IR"/>
        </a:p>
      </dgm:t>
    </dgm:pt>
    <dgm:pt modelId="{58B5DADC-7393-4D34-9039-594BEAFB2F27}" type="pres">
      <dgm:prSet presAssocID="{7D2B7062-618B-49CA-8FCF-8742EF5E09CC}" presName="root2" presStyleCnt="0"/>
      <dgm:spPr/>
      <dgm:t>
        <a:bodyPr/>
        <a:lstStyle/>
        <a:p>
          <a:endParaRPr lang="en-US"/>
        </a:p>
      </dgm:t>
    </dgm:pt>
    <dgm:pt modelId="{AFF4CF28-C719-4871-98E1-9EEF24B3B7E2}" type="pres">
      <dgm:prSet presAssocID="{7D2B7062-618B-49CA-8FCF-8742EF5E09CC}" presName="LevelTwoTextNode" presStyleLbl="node2" presStyleIdx="2" presStyleCnt="5" custScaleX="634673" custScaleY="902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91E34EE-13D2-43FD-9D18-9EBA98ECA3B1}" type="pres">
      <dgm:prSet presAssocID="{7D2B7062-618B-49CA-8FCF-8742EF5E09CC}" presName="level3hierChild" presStyleCnt="0"/>
      <dgm:spPr/>
      <dgm:t>
        <a:bodyPr/>
        <a:lstStyle/>
        <a:p>
          <a:endParaRPr lang="en-US"/>
        </a:p>
      </dgm:t>
    </dgm:pt>
    <dgm:pt modelId="{E14AF307-29F3-4181-81CD-B30F1E3693D8}" type="pres">
      <dgm:prSet presAssocID="{F53AC420-D049-4C72-960B-3D5E1E21D6DE}" presName="conn2-1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992226AB-A1E9-4DB6-8646-852F885F2974}" type="pres">
      <dgm:prSet presAssocID="{F53AC420-D049-4C72-960B-3D5E1E21D6DE}" presName="connTx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B949D73F-4770-44A0-9C35-EAF56D3D31DE}" type="pres">
      <dgm:prSet presAssocID="{AABA93FE-3FFD-4381-90C7-205D763CBE10}" presName="root2" presStyleCnt="0"/>
      <dgm:spPr/>
      <dgm:t>
        <a:bodyPr/>
        <a:lstStyle/>
        <a:p>
          <a:endParaRPr lang="en-US"/>
        </a:p>
      </dgm:t>
    </dgm:pt>
    <dgm:pt modelId="{EA1D38F8-11B0-4D5B-8A2F-4FEA09F88146}" type="pres">
      <dgm:prSet presAssocID="{AABA93FE-3FFD-4381-90C7-205D763CBE10}" presName="LevelTwoTextNode" presStyleLbl="node2" presStyleIdx="3" presStyleCnt="5" custScaleX="634673" custScaleY="902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DC540D4-7EB6-4E8F-94A6-0DB940418459}" type="pres">
      <dgm:prSet presAssocID="{AABA93FE-3FFD-4381-90C7-205D763CBE10}" presName="level3hierChild" presStyleCnt="0"/>
      <dgm:spPr/>
      <dgm:t>
        <a:bodyPr/>
        <a:lstStyle/>
        <a:p>
          <a:endParaRPr lang="en-US"/>
        </a:p>
      </dgm:t>
    </dgm:pt>
    <dgm:pt modelId="{941E8594-42E3-4294-AF5D-919F8ECDFCEE}" type="pres">
      <dgm:prSet presAssocID="{588E576F-380E-4DD4-A7A4-4E658007AEC7}" presName="conn2-1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9F368DF2-5ADA-4C6D-B093-2193CA4049A5}" type="pres">
      <dgm:prSet presAssocID="{588E576F-380E-4DD4-A7A4-4E658007AEC7}" presName="connTx" presStyleLbl="parChTrans1D2" presStyleIdx="4" presStyleCnt="5"/>
      <dgm:spPr/>
      <dgm:t>
        <a:bodyPr/>
        <a:lstStyle/>
        <a:p>
          <a:pPr rtl="1"/>
          <a:endParaRPr lang="fa-IR"/>
        </a:p>
      </dgm:t>
    </dgm:pt>
    <dgm:pt modelId="{EB733967-7A44-43B7-AF05-C569CA5699CE}" type="pres">
      <dgm:prSet presAssocID="{FABA97A1-7F61-4E1D-9983-BE458C939D8C}" presName="root2" presStyleCnt="0"/>
      <dgm:spPr/>
      <dgm:t>
        <a:bodyPr/>
        <a:lstStyle/>
        <a:p>
          <a:endParaRPr lang="en-US"/>
        </a:p>
      </dgm:t>
    </dgm:pt>
    <dgm:pt modelId="{D48BC7F1-E79A-49BF-B2BF-436B44A42D63}" type="pres">
      <dgm:prSet presAssocID="{FABA97A1-7F61-4E1D-9983-BE458C939D8C}" presName="LevelTwoTextNode" presStyleLbl="node2" presStyleIdx="4" presStyleCnt="5" custScaleX="634673" custScaleY="902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0E3D98-77B2-4851-BF00-39297C196327}" type="pres">
      <dgm:prSet presAssocID="{FABA97A1-7F61-4E1D-9983-BE458C939D8C}" presName="level3hierChild" presStyleCnt="0"/>
      <dgm:spPr/>
      <dgm:t>
        <a:bodyPr/>
        <a:lstStyle/>
        <a:p>
          <a:endParaRPr lang="en-US"/>
        </a:p>
      </dgm:t>
    </dgm:pt>
  </dgm:ptLst>
  <dgm:cxnLst>
    <dgm:cxn modelId="{076AA65D-2F2A-4841-85A5-B3E903C88025}" type="presOf" srcId="{81A79342-1ADD-4618-B6D1-3FC7DE7AA3D6}" destId="{CC286613-1301-490E-8BF2-6ECAC91B7371}" srcOrd="1" destOrd="0" presId="urn:microsoft.com/office/officeart/2005/8/layout/hierarchy2"/>
    <dgm:cxn modelId="{D4424325-A1E6-4EB7-992E-6C9207C26027}" type="presOf" srcId="{588E576F-380E-4DD4-A7A4-4E658007AEC7}" destId="{941E8594-42E3-4294-AF5D-919F8ECDFCEE}" srcOrd="0" destOrd="0" presId="urn:microsoft.com/office/officeart/2005/8/layout/hierarchy2"/>
    <dgm:cxn modelId="{B9741F5C-B72F-4B55-A816-DE6E20F7C584}" srcId="{0144D1E1-3199-4F30-B83C-68B0C4A4CF27}" destId="{FABA97A1-7F61-4E1D-9983-BE458C939D8C}" srcOrd="4" destOrd="0" parTransId="{588E576F-380E-4DD4-A7A4-4E658007AEC7}" sibTransId="{E1A33469-C42B-4BE0-B635-2AFC31515F24}"/>
    <dgm:cxn modelId="{E24643D1-83CE-4AEC-859C-C5695565F296}" type="presOf" srcId="{F53AC420-D049-4C72-960B-3D5E1E21D6DE}" destId="{E14AF307-29F3-4181-81CD-B30F1E3693D8}" srcOrd="0" destOrd="0" presId="urn:microsoft.com/office/officeart/2005/8/layout/hierarchy2"/>
    <dgm:cxn modelId="{75709459-D4D4-45FA-9E10-2DE46FCF1043}" srcId="{0144D1E1-3199-4F30-B83C-68B0C4A4CF27}" destId="{AABA93FE-3FFD-4381-90C7-205D763CBE10}" srcOrd="3" destOrd="0" parTransId="{F53AC420-D049-4C72-960B-3D5E1E21D6DE}" sibTransId="{6AB2B1B8-1766-45F4-B664-F4158047A257}"/>
    <dgm:cxn modelId="{93CC3682-49D3-498D-BA5C-FF0AA5E70C9F}" srcId="{7987BFD8-0454-45D7-B04E-A1D52C7E5B40}" destId="{0144D1E1-3199-4F30-B83C-68B0C4A4CF27}" srcOrd="0" destOrd="0" parTransId="{459FD6D1-5E72-41CA-AA48-796B39B56FB4}" sibTransId="{11BE5381-8390-4DEB-9BB4-9DDE42FE3A4E}"/>
    <dgm:cxn modelId="{2C3333A2-3A77-49DF-9498-5524AD86D047}" type="presOf" srcId="{2A507614-BBC2-40D1-A782-FC8C780E93C6}" destId="{AC629A39-EAC0-453A-AF03-0EEA1A68293D}" srcOrd="1" destOrd="0" presId="urn:microsoft.com/office/officeart/2005/8/layout/hierarchy2"/>
    <dgm:cxn modelId="{D453929A-E686-4AC0-86CA-9B615BEDFF5F}" type="presOf" srcId="{81A79342-1ADD-4618-B6D1-3FC7DE7AA3D6}" destId="{BC8E8551-4F1E-48D5-B843-3229561A2983}" srcOrd="0" destOrd="0" presId="urn:microsoft.com/office/officeart/2005/8/layout/hierarchy2"/>
    <dgm:cxn modelId="{34E6DF4B-ECA4-4424-81E8-D78ACBBE0E2F}" srcId="{0144D1E1-3199-4F30-B83C-68B0C4A4CF27}" destId="{66134FDF-8BA4-468D-9796-CEAE48051C38}" srcOrd="0" destOrd="0" parTransId="{81A79342-1ADD-4618-B6D1-3FC7DE7AA3D6}" sibTransId="{7A2588DB-4930-4511-B98F-0F5CD437E8EE}"/>
    <dgm:cxn modelId="{CC457352-0A50-4E7D-BE37-2269BE08182F}" type="presOf" srcId="{7987BFD8-0454-45D7-B04E-A1D52C7E5B40}" destId="{01AAC3C5-22F3-4B04-9D75-DE017FBE560B}" srcOrd="0" destOrd="0" presId="urn:microsoft.com/office/officeart/2005/8/layout/hierarchy2"/>
    <dgm:cxn modelId="{378B745D-078E-410A-8116-518B46460AED}" type="presOf" srcId="{E112AE55-03DF-4477-9629-453D74DC4AE9}" destId="{BF30F1FA-5917-456E-903E-52D1F43A0345}" srcOrd="1" destOrd="0" presId="urn:microsoft.com/office/officeart/2005/8/layout/hierarchy2"/>
    <dgm:cxn modelId="{28F7510E-FC9D-4EA7-A3A9-FFDD82652730}" type="presOf" srcId="{588E576F-380E-4DD4-A7A4-4E658007AEC7}" destId="{9F368DF2-5ADA-4C6D-B093-2193CA4049A5}" srcOrd="1" destOrd="0" presId="urn:microsoft.com/office/officeart/2005/8/layout/hierarchy2"/>
    <dgm:cxn modelId="{D67DD8FC-7F00-4882-BE03-667C1AC9BA67}" srcId="{0144D1E1-3199-4F30-B83C-68B0C4A4CF27}" destId="{7D2B7062-618B-49CA-8FCF-8742EF5E09CC}" srcOrd="2" destOrd="0" parTransId="{E112AE55-03DF-4477-9629-453D74DC4AE9}" sibTransId="{967BDBA2-6E62-4EC2-832B-69B0BB2424D7}"/>
    <dgm:cxn modelId="{C087CE99-8F0F-48DB-BFB5-7A7D971EE67E}" srcId="{0144D1E1-3199-4F30-B83C-68B0C4A4CF27}" destId="{1C0CD1A1-696A-4CB2-9EB6-A35AA2ECA618}" srcOrd="1" destOrd="0" parTransId="{2A507614-BBC2-40D1-A782-FC8C780E93C6}" sibTransId="{B65D177F-CB00-4270-BCC2-1098DA7C6079}"/>
    <dgm:cxn modelId="{637AB53D-4970-4378-8AD0-87CC27744DC0}" type="presOf" srcId="{AABA93FE-3FFD-4381-90C7-205D763CBE10}" destId="{EA1D38F8-11B0-4D5B-8A2F-4FEA09F88146}" srcOrd="0" destOrd="0" presId="urn:microsoft.com/office/officeart/2005/8/layout/hierarchy2"/>
    <dgm:cxn modelId="{8CEF96E4-8085-4AFB-80DC-653DAD451BF4}" type="presOf" srcId="{7D2B7062-618B-49CA-8FCF-8742EF5E09CC}" destId="{AFF4CF28-C719-4871-98E1-9EEF24B3B7E2}" srcOrd="0" destOrd="0" presId="urn:microsoft.com/office/officeart/2005/8/layout/hierarchy2"/>
    <dgm:cxn modelId="{39313B53-BA01-4A83-BF4F-C74170993D91}" type="presOf" srcId="{E112AE55-03DF-4477-9629-453D74DC4AE9}" destId="{7A30B673-0931-46F3-B666-149CADA2AC50}" srcOrd="0" destOrd="0" presId="urn:microsoft.com/office/officeart/2005/8/layout/hierarchy2"/>
    <dgm:cxn modelId="{D6C1D2B6-9978-42E0-A149-17519891267F}" type="presOf" srcId="{FABA97A1-7F61-4E1D-9983-BE458C939D8C}" destId="{D48BC7F1-E79A-49BF-B2BF-436B44A42D63}" srcOrd="0" destOrd="0" presId="urn:microsoft.com/office/officeart/2005/8/layout/hierarchy2"/>
    <dgm:cxn modelId="{EC025944-E4EA-426F-BE7D-E257EC9EFCA2}" type="presOf" srcId="{1C0CD1A1-696A-4CB2-9EB6-A35AA2ECA618}" destId="{DA62A35A-3302-4ABB-A255-AF8647752322}" srcOrd="0" destOrd="0" presId="urn:microsoft.com/office/officeart/2005/8/layout/hierarchy2"/>
    <dgm:cxn modelId="{3507C4B5-C8A4-4496-9AC1-F6FFD6D433DB}" type="presOf" srcId="{2A507614-BBC2-40D1-A782-FC8C780E93C6}" destId="{B33E971A-E49E-4519-8443-D7C4E5F0EF12}" srcOrd="0" destOrd="0" presId="urn:microsoft.com/office/officeart/2005/8/layout/hierarchy2"/>
    <dgm:cxn modelId="{798FC2B7-E0DE-4DDF-968A-6EA1A829D5E7}" type="presOf" srcId="{F53AC420-D049-4C72-960B-3D5E1E21D6DE}" destId="{992226AB-A1E9-4DB6-8646-852F885F2974}" srcOrd="1" destOrd="0" presId="urn:microsoft.com/office/officeart/2005/8/layout/hierarchy2"/>
    <dgm:cxn modelId="{14D64B9A-3835-4655-A3EF-CD51A88BC4B3}" type="presOf" srcId="{66134FDF-8BA4-468D-9796-CEAE48051C38}" destId="{1A2ACD6B-CFD8-49EB-A89A-40BE286E4966}" srcOrd="0" destOrd="0" presId="urn:microsoft.com/office/officeart/2005/8/layout/hierarchy2"/>
    <dgm:cxn modelId="{CF698BA1-13E7-4191-9813-E0D5DD361715}" type="presOf" srcId="{0144D1E1-3199-4F30-B83C-68B0C4A4CF27}" destId="{423CBF9D-7940-42B3-A2EA-22F881102384}" srcOrd="0" destOrd="0" presId="urn:microsoft.com/office/officeart/2005/8/layout/hierarchy2"/>
    <dgm:cxn modelId="{0B1CE8AB-5120-41C3-8315-48A6FA7E126D}" type="presParOf" srcId="{01AAC3C5-22F3-4B04-9D75-DE017FBE560B}" destId="{B935B430-C923-4778-BC37-E761BA4722C3}" srcOrd="0" destOrd="0" presId="urn:microsoft.com/office/officeart/2005/8/layout/hierarchy2"/>
    <dgm:cxn modelId="{26D70506-05B0-4AF5-8FF0-E687C48D0AB3}" type="presParOf" srcId="{B935B430-C923-4778-BC37-E761BA4722C3}" destId="{423CBF9D-7940-42B3-A2EA-22F881102384}" srcOrd="0" destOrd="0" presId="urn:microsoft.com/office/officeart/2005/8/layout/hierarchy2"/>
    <dgm:cxn modelId="{DC5EB6A3-714C-4C88-BCAF-682605B6B6FD}" type="presParOf" srcId="{B935B430-C923-4778-BC37-E761BA4722C3}" destId="{8455AD7A-B7D8-438B-944B-462BC47C7E49}" srcOrd="1" destOrd="0" presId="urn:microsoft.com/office/officeart/2005/8/layout/hierarchy2"/>
    <dgm:cxn modelId="{5AA1F8E6-DB7B-46FA-BF8F-F33894BFC77E}" type="presParOf" srcId="{8455AD7A-B7D8-438B-944B-462BC47C7E49}" destId="{BC8E8551-4F1E-48D5-B843-3229561A2983}" srcOrd="0" destOrd="0" presId="urn:microsoft.com/office/officeart/2005/8/layout/hierarchy2"/>
    <dgm:cxn modelId="{0E913D51-8908-44F2-8F83-315BD49DA57A}" type="presParOf" srcId="{BC8E8551-4F1E-48D5-B843-3229561A2983}" destId="{CC286613-1301-490E-8BF2-6ECAC91B7371}" srcOrd="0" destOrd="0" presId="urn:microsoft.com/office/officeart/2005/8/layout/hierarchy2"/>
    <dgm:cxn modelId="{E805AF3E-78F5-4A1A-A1C9-4053CAFC0DDE}" type="presParOf" srcId="{8455AD7A-B7D8-438B-944B-462BC47C7E49}" destId="{0FE51D12-B383-4423-BFD5-B49A16817353}" srcOrd="1" destOrd="0" presId="urn:microsoft.com/office/officeart/2005/8/layout/hierarchy2"/>
    <dgm:cxn modelId="{6645AEA0-EF33-43E6-A6AA-E5DEBC4A19B4}" type="presParOf" srcId="{0FE51D12-B383-4423-BFD5-B49A16817353}" destId="{1A2ACD6B-CFD8-49EB-A89A-40BE286E4966}" srcOrd="0" destOrd="0" presId="urn:microsoft.com/office/officeart/2005/8/layout/hierarchy2"/>
    <dgm:cxn modelId="{96C532E5-ABAE-40BD-9E2F-608953C7C7E7}" type="presParOf" srcId="{0FE51D12-B383-4423-BFD5-B49A16817353}" destId="{8DF4E994-D908-44D6-B410-2EC4224BD615}" srcOrd="1" destOrd="0" presId="urn:microsoft.com/office/officeart/2005/8/layout/hierarchy2"/>
    <dgm:cxn modelId="{A4ED68FE-70D4-4CBF-9B5B-FDCC06065CE4}" type="presParOf" srcId="{8455AD7A-B7D8-438B-944B-462BC47C7E49}" destId="{B33E971A-E49E-4519-8443-D7C4E5F0EF12}" srcOrd="2" destOrd="0" presId="urn:microsoft.com/office/officeart/2005/8/layout/hierarchy2"/>
    <dgm:cxn modelId="{CDCA94AF-5899-4E2E-8B6E-3B56F02758D1}" type="presParOf" srcId="{B33E971A-E49E-4519-8443-D7C4E5F0EF12}" destId="{AC629A39-EAC0-453A-AF03-0EEA1A68293D}" srcOrd="0" destOrd="0" presId="urn:microsoft.com/office/officeart/2005/8/layout/hierarchy2"/>
    <dgm:cxn modelId="{879CDA02-F842-42BA-A4C7-909213817C60}" type="presParOf" srcId="{8455AD7A-B7D8-438B-944B-462BC47C7E49}" destId="{A1B22D4B-EC93-46DD-BDF7-7B5B5D3885ED}" srcOrd="3" destOrd="0" presId="urn:microsoft.com/office/officeart/2005/8/layout/hierarchy2"/>
    <dgm:cxn modelId="{4D5AB4AC-DB71-4FCD-B2A6-A049DBD6C08E}" type="presParOf" srcId="{A1B22D4B-EC93-46DD-BDF7-7B5B5D3885ED}" destId="{DA62A35A-3302-4ABB-A255-AF8647752322}" srcOrd="0" destOrd="0" presId="urn:microsoft.com/office/officeart/2005/8/layout/hierarchy2"/>
    <dgm:cxn modelId="{53EDA8AD-18A0-4D13-BC24-62D930C31E45}" type="presParOf" srcId="{A1B22D4B-EC93-46DD-BDF7-7B5B5D3885ED}" destId="{4997104D-E0E9-4CCD-8F23-0706645CE293}" srcOrd="1" destOrd="0" presId="urn:microsoft.com/office/officeart/2005/8/layout/hierarchy2"/>
    <dgm:cxn modelId="{0DEDB5E6-144C-487F-8323-6FA4E9CF5CE8}" type="presParOf" srcId="{8455AD7A-B7D8-438B-944B-462BC47C7E49}" destId="{7A30B673-0931-46F3-B666-149CADA2AC50}" srcOrd="4" destOrd="0" presId="urn:microsoft.com/office/officeart/2005/8/layout/hierarchy2"/>
    <dgm:cxn modelId="{3A273932-790B-450F-8D54-1C2D886CE102}" type="presParOf" srcId="{7A30B673-0931-46F3-B666-149CADA2AC50}" destId="{BF30F1FA-5917-456E-903E-52D1F43A0345}" srcOrd="0" destOrd="0" presId="urn:microsoft.com/office/officeart/2005/8/layout/hierarchy2"/>
    <dgm:cxn modelId="{ADD53B3B-F8AC-45EB-B66D-A2F258A335EF}" type="presParOf" srcId="{8455AD7A-B7D8-438B-944B-462BC47C7E49}" destId="{58B5DADC-7393-4D34-9039-594BEAFB2F27}" srcOrd="5" destOrd="0" presId="urn:microsoft.com/office/officeart/2005/8/layout/hierarchy2"/>
    <dgm:cxn modelId="{0E6A615A-C401-4782-AD14-B7DF823C5AB1}" type="presParOf" srcId="{58B5DADC-7393-4D34-9039-594BEAFB2F27}" destId="{AFF4CF28-C719-4871-98E1-9EEF24B3B7E2}" srcOrd="0" destOrd="0" presId="urn:microsoft.com/office/officeart/2005/8/layout/hierarchy2"/>
    <dgm:cxn modelId="{65860B9F-E119-489E-964F-3AB9183B9E07}" type="presParOf" srcId="{58B5DADC-7393-4D34-9039-594BEAFB2F27}" destId="{B91E34EE-13D2-43FD-9D18-9EBA98ECA3B1}" srcOrd="1" destOrd="0" presId="urn:microsoft.com/office/officeart/2005/8/layout/hierarchy2"/>
    <dgm:cxn modelId="{8315C2C5-3924-4E95-9697-73EF9611C108}" type="presParOf" srcId="{8455AD7A-B7D8-438B-944B-462BC47C7E49}" destId="{E14AF307-29F3-4181-81CD-B30F1E3693D8}" srcOrd="6" destOrd="0" presId="urn:microsoft.com/office/officeart/2005/8/layout/hierarchy2"/>
    <dgm:cxn modelId="{2D6CC422-1720-4CFD-8DFE-33AF4E41EEAC}" type="presParOf" srcId="{E14AF307-29F3-4181-81CD-B30F1E3693D8}" destId="{992226AB-A1E9-4DB6-8646-852F885F2974}" srcOrd="0" destOrd="0" presId="urn:microsoft.com/office/officeart/2005/8/layout/hierarchy2"/>
    <dgm:cxn modelId="{8B85F628-A6EC-497D-9678-2275ED694794}" type="presParOf" srcId="{8455AD7A-B7D8-438B-944B-462BC47C7E49}" destId="{B949D73F-4770-44A0-9C35-EAF56D3D31DE}" srcOrd="7" destOrd="0" presId="urn:microsoft.com/office/officeart/2005/8/layout/hierarchy2"/>
    <dgm:cxn modelId="{EEDA5203-0A81-4FE5-9658-1EE2351A6796}" type="presParOf" srcId="{B949D73F-4770-44A0-9C35-EAF56D3D31DE}" destId="{EA1D38F8-11B0-4D5B-8A2F-4FEA09F88146}" srcOrd="0" destOrd="0" presId="urn:microsoft.com/office/officeart/2005/8/layout/hierarchy2"/>
    <dgm:cxn modelId="{D89416A2-FD97-4DD7-A1AE-1758AABC275D}" type="presParOf" srcId="{B949D73F-4770-44A0-9C35-EAF56D3D31DE}" destId="{EDC540D4-7EB6-4E8F-94A6-0DB940418459}" srcOrd="1" destOrd="0" presId="urn:microsoft.com/office/officeart/2005/8/layout/hierarchy2"/>
    <dgm:cxn modelId="{71F2140F-48B9-46D8-8916-3C75E2DE79A6}" type="presParOf" srcId="{8455AD7A-B7D8-438B-944B-462BC47C7E49}" destId="{941E8594-42E3-4294-AF5D-919F8ECDFCEE}" srcOrd="8" destOrd="0" presId="urn:microsoft.com/office/officeart/2005/8/layout/hierarchy2"/>
    <dgm:cxn modelId="{AB229307-DDED-4E76-AA21-0C6159E266EE}" type="presParOf" srcId="{941E8594-42E3-4294-AF5D-919F8ECDFCEE}" destId="{9F368DF2-5ADA-4C6D-B093-2193CA4049A5}" srcOrd="0" destOrd="0" presId="urn:microsoft.com/office/officeart/2005/8/layout/hierarchy2"/>
    <dgm:cxn modelId="{B2C49A67-7C2F-43C8-90E5-5F53A2CE51DE}" type="presParOf" srcId="{8455AD7A-B7D8-438B-944B-462BC47C7E49}" destId="{EB733967-7A44-43B7-AF05-C569CA5699CE}" srcOrd="9" destOrd="0" presId="urn:microsoft.com/office/officeart/2005/8/layout/hierarchy2"/>
    <dgm:cxn modelId="{CDA6C4B7-5070-433C-9D62-FC2275E92025}" type="presParOf" srcId="{EB733967-7A44-43B7-AF05-C569CA5699CE}" destId="{D48BC7F1-E79A-49BF-B2BF-436B44A42D63}" srcOrd="0" destOrd="0" presId="urn:microsoft.com/office/officeart/2005/8/layout/hierarchy2"/>
    <dgm:cxn modelId="{E3252BE7-8B64-4655-ABB4-075ED0D9035A}" type="presParOf" srcId="{EB733967-7A44-43B7-AF05-C569CA5699CE}" destId="{880E3D98-77B2-4851-BF00-39297C19632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87BFD8-0454-45D7-B04E-A1D52C7E5B4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6134FDF-8BA4-468D-9796-CEAE48051C3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2800" b="1" dirty="0" smtClean="0">
              <a:solidFill>
                <a:srgbClr val="9900FF"/>
              </a:solidFill>
              <a:cs typeface="2  Lotus" panose="00000400000000000000" pitchFamily="2" charset="-78"/>
            </a:rPr>
            <a:t>افزايش عزّت</a:t>
          </a:r>
          <a:endParaRPr lang="fa-IR" sz="2800" b="1" dirty="0">
            <a:solidFill>
              <a:srgbClr val="9900FF"/>
            </a:solidFill>
            <a:cs typeface="2  Lotus" panose="00000400000000000000" pitchFamily="2" charset="-78"/>
          </a:endParaRPr>
        </a:p>
      </dgm:t>
    </dgm:pt>
    <dgm:pt modelId="{7A2588DB-4930-4511-B98F-0F5CD437E8EE}" type="sibTrans" cxnId="{34E6DF4B-ECA4-4424-81E8-D78ACBBE0E2F}">
      <dgm:prSet/>
      <dgm:spPr/>
      <dgm:t>
        <a:bodyPr/>
        <a:lstStyle/>
        <a:p>
          <a:pPr rtl="1"/>
          <a:endParaRPr lang="fa-IR"/>
        </a:p>
      </dgm:t>
    </dgm:pt>
    <dgm:pt modelId="{81A79342-1ADD-4618-B6D1-3FC7DE7AA3D6}" type="parTrans" cxnId="{34E6DF4B-ECA4-4424-81E8-D78ACBBE0E2F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pPr rtl="1"/>
          <a:endParaRPr lang="fa-IR">
            <a:ln w="28575">
              <a:solidFill>
                <a:schemeClr val="tx1"/>
              </a:solidFill>
            </a:ln>
          </a:endParaRPr>
        </a:p>
      </dgm:t>
    </dgm:pt>
    <dgm:pt modelId="{0144D1E1-3199-4F30-B83C-68B0C4A4CF27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 vert="vert270"/>
        <a:lstStyle/>
        <a:p>
          <a:pPr algn="ctr" rtl="1"/>
          <a:r>
            <a:rPr lang="fa-IR" sz="3200" b="1" dirty="0" smtClean="0">
              <a:cs typeface="2  Lotus" panose="00000400000000000000" pitchFamily="2" charset="-78"/>
            </a:rPr>
            <a:t>آثار عفو و گذشت</a:t>
          </a:r>
          <a:endParaRPr lang="fa-IR" sz="3200" b="1" dirty="0">
            <a:cs typeface="2  Lotus" panose="00000400000000000000" pitchFamily="2" charset="-78"/>
          </a:endParaRPr>
        </a:p>
      </dgm:t>
    </dgm:pt>
    <dgm:pt modelId="{11BE5381-8390-4DEB-9BB4-9DDE42FE3A4E}" type="sibTrans" cxnId="{93CC3682-49D3-498D-BA5C-FF0AA5E70C9F}">
      <dgm:prSet/>
      <dgm:spPr/>
      <dgm:t>
        <a:bodyPr/>
        <a:lstStyle/>
        <a:p>
          <a:pPr rtl="1"/>
          <a:endParaRPr lang="fa-IR"/>
        </a:p>
      </dgm:t>
    </dgm:pt>
    <dgm:pt modelId="{459FD6D1-5E72-41CA-AA48-796B39B56FB4}" type="parTrans" cxnId="{93CC3682-49D3-498D-BA5C-FF0AA5E70C9F}">
      <dgm:prSet/>
      <dgm:spPr/>
      <dgm:t>
        <a:bodyPr/>
        <a:lstStyle/>
        <a:p>
          <a:pPr rtl="1"/>
          <a:endParaRPr lang="fa-IR"/>
        </a:p>
      </dgm:t>
    </dgm:pt>
    <dgm:pt modelId="{1C0CD1A1-696A-4CB2-9EB6-A35AA2ECA61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2800" b="1" dirty="0" smtClean="0">
              <a:solidFill>
                <a:srgbClr val="9900FF"/>
              </a:solidFill>
              <a:cs typeface="2  Lotus" panose="00000400000000000000" pitchFamily="2" charset="-78"/>
            </a:rPr>
            <a:t>آمرزش پروردگار</a:t>
          </a:r>
          <a:endParaRPr lang="fa-IR" sz="2800" b="1" dirty="0">
            <a:solidFill>
              <a:srgbClr val="9900FF"/>
            </a:solidFill>
            <a:cs typeface="2  Lotus" panose="00000400000000000000" pitchFamily="2" charset="-78"/>
          </a:endParaRPr>
        </a:p>
      </dgm:t>
    </dgm:pt>
    <dgm:pt modelId="{2A507614-BBC2-40D1-A782-FC8C780E93C6}" type="parTrans" cxnId="{C087CE99-8F0F-48DB-BFB5-7A7D971EE67E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pPr rtl="1"/>
          <a:endParaRPr lang="fa-IR">
            <a:ln w="19050">
              <a:solidFill>
                <a:schemeClr val="tx1"/>
              </a:solidFill>
            </a:ln>
          </a:endParaRPr>
        </a:p>
      </dgm:t>
    </dgm:pt>
    <dgm:pt modelId="{B65D177F-CB00-4270-BCC2-1098DA7C6079}" type="sibTrans" cxnId="{C087CE99-8F0F-48DB-BFB5-7A7D971EE67E}">
      <dgm:prSet/>
      <dgm:spPr/>
      <dgm:t>
        <a:bodyPr/>
        <a:lstStyle/>
        <a:p>
          <a:pPr rtl="1"/>
          <a:endParaRPr lang="fa-IR"/>
        </a:p>
      </dgm:t>
    </dgm:pt>
    <dgm:pt modelId="{7D2B7062-618B-49CA-8FCF-8742EF5E09C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2800" b="1" dirty="0" smtClean="0">
              <a:solidFill>
                <a:srgbClr val="9900FF"/>
              </a:solidFill>
              <a:cs typeface="2  Lotus" panose="00000400000000000000" pitchFamily="2" charset="-78"/>
            </a:rPr>
            <a:t>زدودن كينه</a:t>
          </a:r>
          <a:endParaRPr lang="fa-IR" sz="2800" b="1" dirty="0">
            <a:solidFill>
              <a:srgbClr val="9900FF"/>
            </a:solidFill>
            <a:cs typeface="2  Lotus" panose="00000400000000000000" pitchFamily="2" charset="-78"/>
          </a:endParaRPr>
        </a:p>
      </dgm:t>
    </dgm:pt>
    <dgm:pt modelId="{E112AE55-03DF-4477-9629-453D74DC4AE9}" type="parTrans" cxnId="{D67DD8FC-7F00-4882-BE03-667C1AC9BA67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pPr rtl="1"/>
          <a:endParaRPr lang="fa-IR">
            <a:ln w="19050">
              <a:solidFill>
                <a:schemeClr val="tx1"/>
              </a:solidFill>
            </a:ln>
          </a:endParaRPr>
        </a:p>
      </dgm:t>
    </dgm:pt>
    <dgm:pt modelId="{967BDBA2-6E62-4EC2-832B-69B0BB2424D7}" type="sibTrans" cxnId="{D67DD8FC-7F00-4882-BE03-667C1AC9BA67}">
      <dgm:prSet/>
      <dgm:spPr/>
      <dgm:t>
        <a:bodyPr/>
        <a:lstStyle/>
        <a:p>
          <a:pPr rtl="1"/>
          <a:endParaRPr lang="fa-IR"/>
        </a:p>
      </dgm:t>
    </dgm:pt>
    <dgm:pt modelId="{AABA93FE-3FFD-4381-90C7-205D763CBE1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2800" b="1" dirty="0" smtClean="0">
              <a:solidFill>
                <a:srgbClr val="9900FF"/>
              </a:solidFill>
              <a:cs typeface="2  Lotus" panose="00000400000000000000" pitchFamily="2" charset="-78"/>
            </a:rPr>
            <a:t>ايجاد آرامش</a:t>
          </a:r>
          <a:endParaRPr lang="fa-IR" sz="2800" b="1" dirty="0">
            <a:solidFill>
              <a:srgbClr val="9900FF"/>
            </a:solidFill>
            <a:cs typeface="2  Lotus" panose="00000400000000000000" pitchFamily="2" charset="-78"/>
          </a:endParaRPr>
        </a:p>
      </dgm:t>
    </dgm:pt>
    <dgm:pt modelId="{F53AC420-D049-4C72-960B-3D5E1E21D6DE}" type="parTrans" cxnId="{75709459-D4D4-45FA-9E10-2DE46FCF1043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pPr rtl="1"/>
          <a:endParaRPr lang="fa-IR">
            <a:ln w="19050">
              <a:solidFill>
                <a:schemeClr val="tx1"/>
              </a:solidFill>
            </a:ln>
          </a:endParaRPr>
        </a:p>
      </dgm:t>
    </dgm:pt>
    <dgm:pt modelId="{6AB2B1B8-1766-45F4-B664-F4158047A257}" type="sibTrans" cxnId="{75709459-D4D4-45FA-9E10-2DE46FCF1043}">
      <dgm:prSet/>
      <dgm:spPr/>
      <dgm:t>
        <a:bodyPr/>
        <a:lstStyle/>
        <a:p>
          <a:pPr rtl="1"/>
          <a:endParaRPr lang="fa-IR"/>
        </a:p>
      </dgm:t>
    </dgm:pt>
    <dgm:pt modelId="{01AAC3C5-22F3-4B04-9D75-DE017FBE560B}" type="pres">
      <dgm:prSet presAssocID="{7987BFD8-0454-45D7-B04E-A1D52C7E5B4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935B430-C923-4778-BC37-E761BA4722C3}" type="pres">
      <dgm:prSet presAssocID="{0144D1E1-3199-4F30-B83C-68B0C4A4CF27}" presName="root1" presStyleCnt="0"/>
      <dgm:spPr/>
    </dgm:pt>
    <dgm:pt modelId="{423CBF9D-7940-42B3-A2EA-22F881102384}" type="pres">
      <dgm:prSet presAssocID="{0144D1E1-3199-4F30-B83C-68B0C4A4CF27}" presName="LevelOneTextNode" presStyleLbl="node0" presStyleIdx="0" presStyleCnt="1" custScaleX="167951" custScaleY="668094" custLinFactNeighborX="20117" custLinFactNeighborY="585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455AD7A-B7D8-438B-944B-462BC47C7E49}" type="pres">
      <dgm:prSet presAssocID="{0144D1E1-3199-4F30-B83C-68B0C4A4CF27}" presName="level2hierChild" presStyleCnt="0"/>
      <dgm:spPr/>
    </dgm:pt>
    <dgm:pt modelId="{BC8E8551-4F1E-48D5-B843-3229561A2983}" type="pres">
      <dgm:prSet presAssocID="{81A79342-1ADD-4618-B6D1-3FC7DE7AA3D6}" presName="conn2-1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CC286613-1301-490E-8BF2-6ECAC91B7371}" type="pres">
      <dgm:prSet presAssocID="{81A79342-1ADD-4618-B6D1-3FC7DE7AA3D6}" presName="connTx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0FE51D12-B383-4423-BFD5-B49A16817353}" type="pres">
      <dgm:prSet presAssocID="{66134FDF-8BA4-468D-9796-CEAE48051C38}" presName="root2" presStyleCnt="0"/>
      <dgm:spPr/>
    </dgm:pt>
    <dgm:pt modelId="{1A2ACD6B-CFD8-49EB-A89A-40BE286E4966}" type="pres">
      <dgm:prSet presAssocID="{66134FDF-8BA4-468D-9796-CEAE48051C38}" presName="LevelTwoTextNode" presStyleLbl="node2" presStyleIdx="0" presStyleCnt="4" custScaleX="222531" custScaleY="81212" custLinFactNeighborX="-236" custLinFactNeighborY="-135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DF4E994-D908-44D6-B410-2EC4224BD615}" type="pres">
      <dgm:prSet presAssocID="{66134FDF-8BA4-468D-9796-CEAE48051C38}" presName="level3hierChild" presStyleCnt="0"/>
      <dgm:spPr/>
    </dgm:pt>
    <dgm:pt modelId="{B33E971A-E49E-4519-8443-D7C4E5F0EF12}" type="pres">
      <dgm:prSet presAssocID="{2A507614-BBC2-40D1-A782-FC8C780E93C6}" presName="conn2-1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AC629A39-EAC0-453A-AF03-0EEA1A68293D}" type="pres">
      <dgm:prSet presAssocID="{2A507614-BBC2-40D1-A782-FC8C780E93C6}" presName="connTx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A1B22D4B-EC93-46DD-BDF7-7B5B5D3885ED}" type="pres">
      <dgm:prSet presAssocID="{1C0CD1A1-696A-4CB2-9EB6-A35AA2ECA618}" presName="root2" presStyleCnt="0"/>
      <dgm:spPr/>
    </dgm:pt>
    <dgm:pt modelId="{DA62A35A-3302-4ABB-A255-AF8647752322}" type="pres">
      <dgm:prSet presAssocID="{1C0CD1A1-696A-4CB2-9EB6-A35AA2ECA618}" presName="LevelTwoTextNode" presStyleLbl="node2" presStyleIdx="1" presStyleCnt="4" custScaleX="222531" custScaleY="81212" custLinFactNeighborX="2169" custLinFactNeighborY="-56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997104D-E0E9-4CCD-8F23-0706645CE293}" type="pres">
      <dgm:prSet presAssocID="{1C0CD1A1-696A-4CB2-9EB6-A35AA2ECA618}" presName="level3hierChild" presStyleCnt="0"/>
      <dgm:spPr/>
    </dgm:pt>
    <dgm:pt modelId="{7A30B673-0931-46F3-B666-149CADA2AC50}" type="pres">
      <dgm:prSet presAssocID="{E112AE55-03DF-4477-9629-453D74DC4AE9}" presName="conn2-1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BF30F1FA-5917-456E-903E-52D1F43A0345}" type="pres">
      <dgm:prSet presAssocID="{E112AE55-03DF-4477-9629-453D74DC4AE9}" presName="connTx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58B5DADC-7393-4D34-9039-594BEAFB2F27}" type="pres">
      <dgm:prSet presAssocID="{7D2B7062-618B-49CA-8FCF-8742EF5E09CC}" presName="root2" presStyleCnt="0"/>
      <dgm:spPr/>
    </dgm:pt>
    <dgm:pt modelId="{AFF4CF28-C719-4871-98E1-9EEF24B3B7E2}" type="pres">
      <dgm:prSet presAssocID="{7D2B7062-618B-49CA-8FCF-8742EF5E09CC}" presName="LevelTwoTextNode" presStyleLbl="node2" presStyleIdx="2" presStyleCnt="4" custScaleX="222531" custScaleY="81212" custLinFactNeighborY="1955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91E34EE-13D2-43FD-9D18-9EBA98ECA3B1}" type="pres">
      <dgm:prSet presAssocID="{7D2B7062-618B-49CA-8FCF-8742EF5E09CC}" presName="level3hierChild" presStyleCnt="0"/>
      <dgm:spPr/>
    </dgm:pt>
    <dgm:pt modelId="{E14AF307-29F3-4181-81CD-B30F1E3693D8}" type="pres">
      <dgm:prSet presAssocID="{F53AC420-D049-4C72-960B-3D5E1E21D6DE}" presName="conn2-1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992226AB-A1E9-4DB6-8646-852F885F2974}" type="pres">
      <dgm:prSet presAssocID="{F53AC420-D049-4C72-960B-3D5E1E21D6DE}" presName="connTx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B949D73F-4770-44A0-9C35-EAF56D3D31DE}" type="pres">
      <dgm:prSet presAssocID="{AABA93FE-3FFD-4381-90C7-205D763CBE10}" presName="root2" presStyleCnt="0"/>
      <dgm:spPr/>
    </dgm:pt>
    <dgm:pt modelId="{EA1D38F8-11B0-4D5B-8A2F-4FEA09F88146}" type="pres">
      <dgm:prSet presAssocID="{AABA93FE-3FFD-4381-90C7-205D763CBE10}" presName="LevelTwoTextNode" presStyleLbl="node2" presStyleIdx="3" presStyleCnt="4" custScaleX="222531" custScaleY="81212" custLinFactNeighborX="-236" custLinFactNeighborY="3158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DC540D4-7EB6-4E8F-94A6-0DB940418459}" type="pres">
      <dgm:prSet presAssocID="{AABA93FE-3FFD-4381-90C7-205D763CBE10}" presName="level3hierChild" presStyleCnt="0"/>
      <dgm:spPr/>
    </dgm:pt>
  </dgm:ptLst>
  <dgm:cxnLst>
    <dgm:cxn modelId="{34E6DF4B-ECA4-4424-81E8-D78ACBBE0E2F}" srcId="{0144D1E1-3199-4F30-B83C-68B0C4A4CF27}" destId="{66134FDF-8BA4-468D-9796-CEAE48051C38}" srcOrd="0" destOrd="0" parTransId="{81A79342-1ADD-4618-B6D1-3FC7DE7AA3D6}" sibTransId="{7A2588DB-4930-4511-B98F-0F5CD437E8EE}"/>
    <dgm:cxn modelId="{11C40C1A-A386-4B0F-8F4F-5FD59D09D8FE}" type="presOf" srcId="{E112AE55-03DF-4477-9629-453D74DC4AE9}" destId="{7A30B673-0931-46F3-B666-149CADA2AC50}" srcOrd="0" destOrd="0" presId="urn:microsoft.com/office/officeart/2005/8/layout/hierarchy2"/>
    <dgm:cxn modelId="{CD254CE7-A2F7-452C-B8AD-1107ED9312B0}" type="presOf" srcId="{AABA93FE-3FFD-4381-90C7-205D763CBE10}" destId="{EA1D38F8-11B0-4D5B-8A2F-4FEA09F88146}" srcOrd="0" destOrd="0" presId="urn:microsoft.com/office/officeart/2005/8/layout/hierarchy2"/>
    <dgm:cxn modelId="{3879A72E-F528-48A1-8D64-F7D07438C026}" type="presOf" srcId="{7987BFD8-0454-45D7-B04E-A1D52C7E5B40}" destId="{01AAC3C5-22F3-4B04-9D75-DE017FBE560B}" srcOrd="0" destOrd="0" presId="urn:microsoft.com/office/officeart/2005/8/layout/hierarchy2"/>
    <dgm:cxn modelId="{93CC3682-49D3-498D-BA5C-FF0AA5E70C9F}" srcId="{7987BFD8-0454-45D7-B04E-A1D52C7E5B40}" destId="{0144D1E1-3199-4F30-B83C-68B0C4A4CF27}" srcOrd="0" destOrd="0" parTransId="{459FD6D1-5E72-41CA-AA48-796B39B56FB4}" sibTransId="{11BE5381-8390-4DEB-9BB4-9DDE42FE3A4E}"/>
    <dgm:cxn modelId="{BB7FF6C5-96FC-42EA-9F25-B185B3776F2E}" type="presOf" srcId="{7D2B7062-618B-49CA-8FCF-8742EF5E09CC}" destId="{AFF4CF28-C719-4871-98E1-9EEF24B3B7E2}" srcOrd="0" destOrd="0" presId="urn:microsoft.com/office/officeart/2005/8/layout/hierarchy2"/>
    <dgm:cxn modelId="{AD26D3F3-D6C8-4BE0-AB91-809C150D64D5}" type="presOf" srcId="{F53AC420-D049-4C72-960B-3D5E1E21D6DE}" destId="{E14AF307-29F3-4181-81CD-B30F1E3693D8}" srcOrd="0" destOrd="0" presId="urn:microsoft.com/office/officeart/2005/8/layout/hierarchy2"/>
    <dgm:cxn modelId="{FB58BE6E-3E6E-417D-9A10-49803723E1E1}" type="presOf" srcId="{0144D1E1-3199-4F30-B83C-68B0C4A4CF27}" destId="{423CBF9D-7940-42B3-A2EA-22F881102384}" srcOrd="0" destOrd="0" presId="urn:microsoft.com/office/officeart/2005/8/layout/hierarchy2"/>
    <dgm:cxn modelId="{283BD3AF-02D4-45F2-9919-581B7AF4C241}" type="presOf" srcId="{81A79342-1ADD-4618-B6D1-3FC7DE7AA3D6}" destId="{CC286613-1301-490E-8BF2-6ECAC91B7371}" srcOrd="1" destOrd="0" presId="urn:microsoft.com/office/officeart/2005/8/layout/hierarchy2"/>
    <dgm:cxn modelId="{AE2259C8-7ACF-4F9B-8ADC-AE1531314161}" type="presOf" srcId="{1C0CD1A1-696A-4CB2-9EB6-A35AA2ECA618}" destId="{DA62A35A-3302-4ABB-A255-AF8647752322}" srcOrd="0" destOrd="0" presId="urn:microsoft.com/office/officeart/2005/8/layout/hierarchy2"/>
    <dgm:cxn modelId="{55C6CF3B-A4F7-452A-9ECA-D32EAD9EE18D}" type="presOf" srcId="{2A507614-BBC2-40D1-A782-FC8C780E93C6}" destId="{AC629A39-EAC0-453A-AF03-0EEA1A68293D}" srcOrd="1" destOrd="0" presId="urn:microsoft.com/office/officeart/2005/8/layout/hierarchy2"/>
    <dgm:cxn modelId="{0B37D6E3-8CE7-4ECB-A9E6-3F8A0022FFFB}" type="presOf" srcId="{E112AE55-03DF-4477-9629-453D74DC4AE9}" destId="{BF30F1FA-5917-456E-903E-52D1F43A0345}" srcOrd="1" destOrd="0" presId="urn:microsoft.com/office/officeart/2005/8/layout/hierarchy2"/>
    <dgm:cxn modelId="{089BFD92-FA81-4CA7-B20A-0B4A4DC3C11A}" type="presOf" srcId="{66134FDF-8BA4-468D-9796-CEAE48051C38}" destId="{1A2ACD6B-CFD8-49EB-A89A-40BE286E4966}" srcOrd="0" destOrd="0" presId="urn:microsoft.com/office/officeart/2005/8/layout/hierarchy2"/>
    <dgm:cxn modelId="{D67DD8FC-7F00-4882-BE03-667C1AC9BA67}" srcId="{0144D1E1-3199-4F30-B83C-68B0C4A4CF27}" destId="{7D2B7062-618B-49CA-8FCF-8742EF5E09CC}" srcOrd="2" destOrd="0" parTransId="{E112AE55-03DF-4477-9629-453D74DC4AE9}" sibTransId="{967BDBA2-6E62-4EC2-832B-69B0BB2424D7}"/>
    <dgm:cxn modelId="{0DBC7CE6-42C6-489B-ADFC-9ED7FAB3E02B}" type="presOf" srcId="{F53AC420-D049-4C72-960B-3D5E1E21D6DE}" destId="{992226AB-A1E9-4DB6-8646-852F885F2974}" srcOrd="1" destOrd="0" presId="urn:microsoft.com/office/officeart/2005/8/layout/hierarchy2"/>
    <dgm:cxn modelId="{5B3CF569-3303-4CA4-AD89-958B2DCF42D2}" type="presOf" srcId="{81A79342-1ADD-4618-B6D1-3FC7DE7AA3D6}" destId="{BC8E8551-4F1E-48D5-B843-3229561A2983}" srcOrd="0" destOrd="0" presId="urn:microsoft.com/office/officeart/2005/8/layout/hierarchy2"/>
    <dgm:cxn modelId="{586EDE32-A200-4E39-BFD8-5E9E67EAAB01}" type="presOf" srcId="{2A507614-BBC2-40D1-A782-FC8C780E93C6}" destId="{B33E971A-E49E-4519-8443-D7C4E5F0EF12}" srcOrd="0" destOrd="0" presId="urn:microsoft.com/office/officeart/2005/8/layout/hierarchy2"/>
    <dgm:cxn modelId="{C087CE99-8F0F-48DB-BFB5-7A7D971EE67E}" srcId="{0144D1E1-3199-4F30-B83C-68B0C4A4CF27}" destId="{1C0CD1A1-696A-4CB2-9EB6-A35AA2ECA618}" srcOrd="1" destOrd="0" parTransId="{2A507614-BBC2-40D1-A782-FC8C780E93C6}" sibTransId="{B65D177F-CB00-4270-BCC2-1098DA7C6079}"/>
    <dgm:cxn modelId="{75709459-D4D4-45FA-9E10-2DE46FCF1043}" srcId="{0144D1E1-3199-4F30-B83C-68B0C4A4CF27}" destId="{AABA93FE-3FFD-4381-90C7-205D763CBE10}" srcOrd="3" destOrd="0" parTransId="{F53AC420-D049-4C72-960B-3D5E1E21D6DE}" sibTransId="{6AB2B1B8-1766-45F4-B664-F4158047A257}"/>
    <dgm:cxn modelId="{E549ED85-8D05-4B66-BD04-88F5331DB70C}" type="presParOf" srcId="{01AAC3C5-22F3-4B04-9D75-DE017FBE560B}" destId="{B935B430-C923-4778-BC37-E761BA4722C3}" srcOrd="0" destOrd="0" presId="urn:microsoft.com/office/officeart/2005/8/layout/hierarchy2"/>
    <dgm:cxn modelId="{383FCA59-B8F5-4BF1-94BA-E977EA1B3B5E}" type="presParOf" srcId="{B935B430-C923-4778-BC37-E761BA4722C3}" destId="{423CBF9D-7940-42B3-A2EA-22F881102384}" srcOrd="0" destOrd="0" presId="urn:microsoft.com/office/officeart/2005/8/layout/hierarchy2"/>
    <dgm:cxn modelId="{2580858D-B2C9-4997-B5EC-FB7A203C5091}" type="presParOf" srcId="{B935B430-C923-4778-BC37-E761BA4722C3}" destId="{8455AD7A-B7D8-438B-944B-462BC47C7E49}" srcOrd="1" destOrd="0" presId="urn:microsoft.com/office/officeart/2005/8/layout/hierarchy2"/>
    <dgm:cxn modelId="{D70DC8E4-38D9-43FD-A352-8F717229E667}" type="presParOf" srcId="{8455AD7A-B7D8-438B-944B-462BC47C7E49}" destId="{BC8E8551-4F1E-48D5-B843-3229561A2983}" srcOrd="0" destOrd="0" presId="urn:microsoft.com/office/officeart/2005/8/layout/hierarchy2"/>
    <dgm:cxn modelId="{C8E84C5F-B139-450B-B93A-06B677BB74E6}" type="presParOf" srcId="{BC8E8551-4F1E-48D5-B843-3229561A2983}" destId="{CC286613-1301-490E-8BF2-6ECAC91B7371}" srcOrd="0" destOrd="0" presId="urn:microsoft.com/office/officeart/2005/8/layout/hierarchy2"/>
    <dgm:cxn modelId="{962891D5-9EDA-48E7-A5CF-0FEB38E26214}" type="presParOf" srcId="{8455AD7A-B7D8-438B-944B-462BC47C7E49}" destId="{0FE51D12-B383-4423-BFD5-B49A16817353}" srcOrd="1" destOrd="0" presId="urn:microsoft.com/office/officeart/2005/8/layout/hierarchy2"/>
    <dgm:cxn modelId="{3AF3E336-6ADC-40E0-A739-D8D074CFC480}" type="presParOf" srcId="{0FE51D12-B383-4423-BFD5-B49A16817353}" destId="{1A2ACD6B-CFD8-49EB-A89A-40BE286E4966}" srcOrd="0" destOrd="0" presId="urn:microsoft.com/office/officeart/2005/8/layout/hierarchy2"/>
    <dgm:cxn modelId="{51792437-9B2C-46D0-A3EF-94215C3A99B7}" type="presParOf" srcId="{0FE51D12-B383-4423-BFD5-B49A16817353}" destId="{8DF4E994-D908-44D6-B410-2EC4224BD615}" srcOrd="1" destOrd="0" presId="urn:microsoft.com/office/officeart/2005/8/layout/hierarchy2"/>
    <dgm:cxn modelId="{C089DC77-838F-4AB9-809F-B678546FE103}" type="presParOf" srcId="{8455AD7A-B7D8-438B-944B-462BC47C7E49}" destId="{B33E971A-E49E-4519-8443-D7C4E5F0EF12}" srcOrd="2" destOrd="0" presId="urn:microsoft.com/office/officeart/2005/8/layout/hierarchy2"/>
    <dgm:cxn modelId="{CA9781DC-94DD-4A17-AAA2-A67C495D41BE}" type="presParOf" srcId="{B33E971A-E49E-4519-8443-D7C4E5F0EF12}" destId="{AC629A39-EAC0-453A-AF03-0EEA1A68293D}" srcOrd="0" destOrd="0" presId="urn:microsoft.com/office/officeart/2005/8/layout/hierarchy2"/>
    <dgm:cxn modelId="{E3A6857D-FB4B-44AF-AC23-A00B7CDAD8FD}" type="presParOf" srcId="{8455AD7A-B7D8-438B-944B-462BC47C7E49}" destId="{A1B22D4B-EC93-46DD-BDF7-7B5B5D3885ED}" srcOrd="3" destOrd="0" presId="urn:microsoft.com/office/officeart/2005/8/layout/hierarchy2"/>
    <dgm:cxn modelId="{CD8409A9-8A55-4C99-96A5-DE13B8E26CFE}" type="presParOf" srcId="{A1B22D4B-EC93-46DD-BDF7-7B5B5D3885ED}" destId="{DA62A35A-3302-4ABB-A255-AF8647752322}" srcOrd="0" destOrd="0" presId="urn:microsoft.com/office/officeart/2005/8/layout/hierarchy2"/>
    <dgm:cxn modelId="{1EB94381-8009-4732-82EC-92591ADB53C7}" type="presParOf" srcId="{A1B22D4B-EC93-46DD-BDF7-7B5B5D3885ED}" destId="{4997104D-E0E9-4CCD-8F23-0706645CE293}" srcOrd="1" destOrd="0" presId="urn:microsoft.com/office/officeart/2005/8/layout/hierarchy2"/>
    <dgm:cxn modelId="{BB32E236-0633-4185-BFD9-FB8DA16B0874}" type="presParOf" srcId="{8455AD7A-B7D8-438B-944B-462BC47C7E49}" destId="{7A30B673-0931-46F3-B666-149CADA2AC50}" srcOrd="4" destOrd="0" presId="urn:microsoft.com/office/officeart/2005/8/layout/hierarchy2"/>
    <dgm:cxn modelId="{21746BE3-170D-41C6-B532-E6D948264197}" type="presParOf" srcId="{7A30B673-0931-46F3-B666-149CADA2AC50}" destId="{BF30F1FA-5917-456E-903E-52D1F43A0345}" srcOrd="0" destOrd="0" presId="urn:microsoft.com/office/officeart/2005/8/layout/hierarchy2"/>
    <dgm:cxn modelId="{7EBAFDBC-E40E-444D-B985-32C4E66D10E0}" type="presParOf" srcId="{8455AD7A-B7D8-438B-944B-462BC47C7E49}" destId="{58B5DADC-7393-4D34-9039-594BEAFB2F27}" srcOrd="5" destOrd="0" presId="urn:microsoft.com/office/officeart/2005/8/layout/hierarchy2"/>
    <dgm:cxn modelId="{A7D3A1FE-EBA2-49BD-97CA-7E872767BC8D}" type="presParOf" srcId="{58B5DADC-7393-4D34-9039-594BEAFB2F27}" destId="{AFF4CF28-C719-4871-98E1-9EEF24B3B7E2}" srcOrd="0" destOrd="0" presId="urn:microsoft.com/office/officeart/2005/8/layout/hierarchy2"/>
    <dgm:cxn modelId="{58B4A062-DCE5-4DB4-88FE-9C2541C29AC1}" type="presParOf" srcId="{58B5DADC-7393-4D34-9039-594BEAFB2F27}" destId="{B91E34EE-13D2-43FD-9D18-9EBA98ECA3B1}" srcOrd="1" destOrd="0" presId="urn:microsoft.com/office/officeart/2005/8/layout/hierarchy2"/>
    <dgm:cxn modelId="{9C7D8E0B-5C18-40F1-97AD-3CD772C2EE9D}" type="presParOf" srcId="{8455AD7A-B7D8-438B-944B-462BC47C7E49}" destId="{E14AF307-29F3-4181-81CD-B30F1E3693D8}" srcOrd="6" destOrd="0" presId="urn:microsoft.com/office/officeart/2005/8/layout/hierarchy2"/>
    <dgm:cxn modelId="{5F13B8F2-D8A8-4C97-8807-E9F632A6B16D}" type="presParOf" srcId="{E14AF307-29F3-4181-81CD-B30F1E3693D8}" destId="{992226AB-A1E9-4DB6-8646-852F885F2974}" srcOrd="0" destOrd="0" presId="urn:microsoft.com/office/officeart/2005/8/layout/hierarchy2"/>
    <dgm:cxn modelId="{59D35FE0-F9E5-4D9F-B604-91613C0748E5}" type="presParOf" srcId="{8455AD7A-B7D8-438B-944B-462BC47C7E49}" destId="{B949D73F-4770-44A0-9C35-EAF56D3D31DE}" srcOrd="7" destOrd="0" presId="urn:microsoft.com/office/officeart/2005/8/layout/hierarchy2"/>
    <dgm:cxn modelId="{A60147BE-2F06-488B-89E1-D71BCD1C721C}" type="presParOf" srcId="{B949D73F-4770-44A0-9C35-EAF56D3D31DE}" destId="{EA1D38F8-11B0-4D5B-8A2F-4FEA09F88146}" srcOrd="0" destOrd="0" presId="urn:microsoft.com/office/officeart/2005/8/layout/hierarchy2"/>
    <dgm:cxn modelId="{E0721133-762A-437D-B1B7-37C4B8E3EDB0}" type="presParOf" srcId="{B949D73F-4770-44A0-9C35-EAF56D3D31DE}" destId="{EDC540D4-7EB6-4E8F-94A6-0DB94041845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87BFD8-0454-45D7-B04E-A1D52C7E5B4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6134FDF-8BA4-468D-9796-CEAE48051C3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2800" b="1" dirty="0" smtClean="0">
              <a:solidFill>
                <a:srgbClr val="9900FF"/>
              </a:solidFill>
              <a:cs typeface="2  Lotus" panose="00000400000000000000" pitchFamily="2" charset="-78"/>
            </a:rPr>
            <a:t>افزايش عزّت</a:t>
          </a:r>
          <a:endParaRPr lang="fa-IR" sz="2800" b="1" dirty="0">
            <a:solidFill>
              <a:srgbClr val="9900FF"/>
            </a:solidFill>
            <a:cs typeface="2  Lotus" panose="00000400000000000000" pitchFamily="2" charset="-78"/>
          </a:endParaRPr>
        </a:p>
      </dgm:t>
    </dgm:pt>
    <dgm:pt modelId="{7A2588DB-4930-4511-B98F-0F5CD437E8EE}" type="sibTrans" cxnId="{34E6DF4B-ECA4-4424-81E8-D78ACBBE0E2F}">
      <dgm:prSet/>
      <dgm:spPr/>
      <dgm:t>
        <a:bodyPr/>
        <a:lstStyle/>
        <a:p>
          <a:pPr rtl="1"/>
          <a:endParaRPr lang="fa-IR"/>
        </a:p>
      </dgm:t>
    </dgm:pt>
    <dgm:pt modelId="{81A79342-1ADD-4618-B6D1-3FC7DE7AA3D6}" type="parTrans" cxnId="{34E6DF4B-ECA4-4424-81E8-D78ACBBE0E2F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pPr rtl="1"/>
          <a:endParaRPr lang="fa-IR">
            <a:ln w="28575">
              <a:solidFill>
                <a:schemeClr val="tx1"/>
              </a:solidFill>
            </a:ln>
          </a:endParaRPr>
        </a:p>
      </dgm:t>
    </dgm:pt>
    <dgm:pt modelId="{0144D1E1-3199-4F30-B83C-68B0C4A4CF27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 vert="vert270"/>
        <a:lstStyle/>
        <a:p>
          <a:pPr algn="ctr" rtl="1"/>
          <a:r>
            <a:rPr lang="fa-IR" sz="3200" b="1" dirty="0" smtClean="0">
              <a:cs typeface="2  Lotus" panose="00000400000000000000" pitchFamily="2" charset="-78"/>
            </a:rPr>
            <a:t>آثار عفو و گذشت</a:t>
          </a:r>
          <a:endParaRPr lang="fa-IR" sz="3200" b="1" dirty="0">
            <a:cs typeface="2  Lotus" panose="00000400000000000000" pitchFamily="2" charset="-78"/>
          </a:endParaRPr>
        </a:p>
      </dgm:t>
    </dgm:pt>
    <dgm:pt modelId="{11BE5381-8390-4DEB-9BB4-9DDE42FE3A4E}" type="sibTrans" cxnId="{93CC3682-49D3-498D-BA5C-FF0AA5E70C9F}">
      <dgm:prSet/>
      <dgm:spPr/>
      <dgm:t>
        <a:bodyPr/>
        <a:lstStyle/>
        <a:p>
          <a:pPr rtl="1"/>
          <a:endParaRPr lang="fa-IR"/>
        </a:p>
      </dgm:t>
    </dgm:pt>
    <dgm:pt modelId="{459FD6D1-5E72-41CA-AA48-796B39B56FB4}" type="parTrans" cxnId="{93CC3682-49D3-498D-BA5C-FF0AA5E70C9F}">
      <dgm:prSet/>
      <dgm:spPr/>
      <dgm:t>
        <a:bodyPr/>
        <a:lstStyle/>
        <a:p>
          <a:pPr rtl="1"/>
          <a:endParaRPr lang="fa-IR"/>
        </a:p>
      </dgm:t>
    </dgm:pt>
    <dgm:pt modelId="{1C0CD1A1-696A-4CB2-9EB6-A35AA2ECA61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2800" b="1" dirty="0" smtClean="0">
              <a:solidFill>
                <a:srgbClr val="9900FF"/>
              </a:solidFill>
              <a:cs typeface="2  Lotus" panose="00000400000000000000" pitchFamily="2" charset="-78"/>
            </a:rPr>
            <a:t>آمرزش پروردگار</a:t>
          </a:r>
          <a:endParaRPr lang="fa-IR" sz="2800" b="1" dirty="0">
            <a:solidFill>
              <a:srgbClr val="9900FF"/>
            </a:solidFill>
            <a:cs typeface="2  Lotus" panose="00000400000000000000" pitchFamily="2" charset="-78"/>
          </a:endParaRPr>
        </a:p>
      </dgm:t>
    </dgm:pt>
    <dgm:pt modelId="{2A507614-BBC2-40D1-A782-FC8C780E93C6}" type="parTrans" cxnId="{C087CE99-8F0F-48DB-BFB5-7A7D971EE67E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pPr rtl="1"/>
          <a:endParaRPr lang="fa-IR">
            <a:ln w="19050">
              <a:solidFill>
                <a:schemeClr val="tx1"/>
              </a:solidFill>
            </a:ln>
          </a:endParaRPr>
        </a:p>
      </dgm:t>
    </dgm:pt>
    <dgm:pt modelId="{B65D177F-CB00-4270-BCC2-1098DA7C6079}" type="sibTrans" cxnId="{C087CE99-8F0F-48DB-BFB5-7A7D971EE67E}">
      <dgm:prSet/>
      <dgm:spPr/>
      <dgm:t>
        <a:bodyPr/>
        <a:lstStyle/>
        <a:p>
          <a:pPr rtl="1"/>
          <a:endParaRPr lang="fa-IR"/>
        </a:p>
      </dgm:t>
    </dgm:pt>
    <dgm:pt modelId="{7D2B7062-618B-49CA-8FCF-8742EF5E09CC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2800" b="1" dirty="0" smtClean="0">
              <a:solidFill>
                <a:srgbClr val="9900FF"/>
              </a:solidFill>
              <a:cs typeface="2  Lotus" panose="00000400000000000000" pitchFamily="2" charset="-78"/>
            </a:rPr>
            <a:t>زدودن كينه</a:t>
          </a:r>
          <a:endParaRPr lang="fa-IR" sz="2800" b="1" dirty="0">
            <a:solidFill>
              <a:srgbClr val="9900FF"/>
            </a:solidFill>
            <a:cs typeface="2  Lotus" panose="00000400000000000000" pitchFamily="2" charset="-78"/>
          </a:endParaRPr>
        </a:p>
      </dgm:t>
    </dgm:pt>
    <dgm:pt modelId="{E112AE55-03DF-4477-9629-453D74DC4AE9}" type="parTrans" cxnId="{D67DD8FC-7F00-4882-BE03-667C1AC9BA67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pPr rtl="1"/>
          <a:endParaRPr lang="fa-IR">
            <a:ln w="19050">
              <a:solidFill>
                <a:schemeClr val="tx1"/>
              </a:solidFill>
            </a:ln>
          </a:endParaRPr>
        </a:p>
      </dgm:t>
    </dgm:pt>
    <dgm:pt modelId="{967BDBA2-6E62-4EC2-832B-69B0BB2424D7}" type="sibTrans" cxnId="{D67DD8FC-7F00-4882-BE03-667C1AC9BA67}">
      <dgm:prSet/>
      <dgm:spPr/>
      <dgm:t>
        <a:bodyPr/>
        <a:lstStyle/>
        <a:p>
          <a:pPr rtl="1"/>
          <a:endParaRPr lang="fa-IR"/>
        </a:p>
      </dgm:t>
    </dgm:pt>
    <dgm:pt modelId="{AABA93FE-3FFD-4381-90C7-205D763CBE1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fa-IR" sz="2800" b="1" dirty="0" smtClean="0">
              <a:solidFill>
                <a:srgbClr val="9900FF"/>
              </a:solidFill>
              <a:cs typeface="2  Lotus" panose="00000400000000000000" pitchFamily="2" charset="-78"/>
            </a:rPr>
            <a:t>ايجاد آرامش</a:t>
          </a:r>
          <a:endParaRPr lang="fa-IR" sz="2800" b="1" dirty="0">
            <a:solidFill>
              <a:srgbClr val="9900FF"/>
            </a:solidFill>
            <a:cs typeface="2  Lotus" panose="00000400000000000000" pitchFamily="2" charset="-78"/>
          </a:endParaRPr>
        </a:p>
      </dgm:t>
    </dgm:pt>
    <dgm:pt modelId="{F53AC420-D049-4C72-960B-3D5E1E21D6DE}" type="parTrans" cxnId="{75709459-D4D4-45FA-9E10-2DE46FCF1043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pPr rtl="1"/>
          <a:endParaRPr lang="fa-IR">
            <a:ln w="19050">
              <a:solidFill>
                <a:schemeClr val="tx1"/>
              </a:solidFill>
            </a:ln>
          </a:endParaRPr>
        </a:p>
      </dgm:t>
    </dgm:pt>
    <dgm:pt modelId="{6AB2B1B8-1766-45F4-B664-F4158047A257}" type="sibTrans" cxnId="{75709459-D4D4-45FA-9E10-2DE46FCF1043}">
      <dgm:prSet/>
      <dgm:spPr/>
      <dgm:t>
        <a:bodyPr/>
        <a:lstStyle/>
        <a:p>
          <a:pPr rtl="1"/>
          <a:endParaRPr lang="fa-IR"/>
        </a:p>
      </dgm:t>
    </dgm:pt>
    <dgm:pt modelId="{01AAC3C5-22F3-4B04-9D75-DE017FBE560B}" type="pres">
      <dgm:prSet presAssocID="{7987BFD8-0454-45D7-B04E-A1D52C7E5B40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935B430-C923-4778-BC37-E761BA4722C3}" type="pres">
      <dgm:prSet presAssocID="{0144D1E1-3199-4F30-B83C-68B0C4A4CF27}" presName="root1" presStyleCnt="0"/>
      <dgm:spPr/>
    </dgm:pt>
    <dgm:pt modelId="{423CBF9D-7940-42B3-A2EA-22F881102384}" type="pres">
      <dgm:prSet presAssocID="{0144D1E1-3199-4F30-B83C-68B0C4A4CF27}" presName="LevelOneTextNode" presStyleLbl="node0" presStyleIdx="0" presStyleCnt="1" custScaleX="43667" custScaleY="367608" custLinFactNeighborX="20117" custLinFactNeighborY="585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455AD7A-B7D8-438B-944B-462BC47C7E49}" type="pres">
      <dgm:prSet presAssocID="{0144D1E1-3199-4F30-B83C-68B0C4A4CF27}" presName="level2hierChild" presStyleCnt="0"/>
      <dgm:spPr/>
    </dgm:pt>
    <dgm:pt modelId="{BC8E8551-4F1E-48D5-B843-3229561A2983}" type="pres">
      <dgm:prSet presAssocID="{81A79342-1ADD-4618-B6D1-3FC7DE7AA3D6}" presName="conn2-1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CC286613-1301-490E-8BF2-6ECAC91B7371}" type="pres">
      <dgm:prSet presAssocID="{81A79342-1ADD-4618-B6D1-3FC7DE7AA3D6}" presName="connTx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0FE51D12-B383-4423-BFD5-B49A16817353}" type="pres">
      <dgm:prSet presAssocID="{66134FDF-8BA4-468D-9796-CEAE48051C38}" presName="root2" presStyleCnt="0"/>
      <dgm:spPr/>
    </dgm:pt>
    <dgm:pt modelId="{1A2ACD6B-CFD8-49EB-A89A-40BE286E4966}" type="pres">
      <dgm:prSet presAssocID="{66134FDF-8BA4-468D-9796-CEAE48051C38}" presName="LevelTwoTextNode" presStyleLbl="node2" presStyleIdx="0" presStyleCnt="4" custScaleX="222531" custScaleY="81212" custLinFactNeighborX="-236" custLinFactNeighborY="-1351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DF4E994-D908-44D6-B410-2EC4224BD615}" type="pres">
      <dgm:prSet presAssocID="{66134FDF-8BA4-468D-9796-CEAE48051C38}" presName="level3hierChild" presStyleCnt="0"/>
      <dgm:spPr/>
    </dgm:pt>
    <dgm:pt modelId="{B33E971A-E49E-4519-8443-D7C4E5F0EF12}" type="pres">
      <dgm:prSet presAssocID="{2A507614-BBC2-40D1-A782-FC8C780E93C6}" presName="conn2-1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AC629A39-EAC0-453A-AF03-0EEA1A68293D}" type="pres">
      <dgm:prSet presAssocID="{2A507614-BBC2-40D1-A782-FC8C780E93C6}" presName="connTx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A1B22D4B-EC93-46DD-BDF7-7B5B5D3885ED}" type="pres">
      <dgm:prSet presAssocID="{1C0CD1A1-696A-4CB2-9EB6-A35AA2ECA618}" presName="root2" presStyleCnt="0"/>
      <dgm:spPr/>
    </dgm:pt>
    <dgm:pt modelId="{DA62A35A-3302-4ABB-A255-AF8647752322}" type="pres">
      <dgm:prSet presAssocID="{1C0CD1A1-696A-4CB2-9EB6-A35AA2ECA618}" presName="LevelTwoTextNode" presStyleLbl="node2" presStyleIdx="1" presStyleCnt="4" custScaleX="222531" custScaleY="81212" custLinFactNeighborX="2169" custLinFactNeighborY="-56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997104D-E0E9-4CCD-8F23-0706645CE293}" type="pres">
      <dgm:prSet presAssocID="{1C0CD1A1-696A-4CB2-9EB6-A35AA2ECA618}" presName="level3hierChild" presStyleCnt="0"/>
      <dgm:spPr/>
    </dgm:pt>
    <dgm:pt modelId="{7A30B673-0931-46F3-B666-149CADA2AC50}" type="pres">
      <dgm:prSet presAssocID="{E112AE55-03DF-4477-9629-453D74DC4AE9}" presName="conn2-1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BF30F1FA-5917-456E-903E-52D1F43A0345}" type="pres">
      <dgm:prSet presAssocID="{E112AE55-03DF-4477-9629-453D74DC4AE9}" presName="connTx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58B5DADC-7393-4D34-9039-594BEAFB2F27}" type="pres">
      <dgm:prSet presAssocID="{7D2B7062-618B-49CA-8FCF-8742EF5E09CC}" presName="root2" presStyleCnt="0"/>
      <dgm:spPr/>
    </dgm:pt>
    <dgm:pt modelId="{AFF4CF28-C719-4871-98E1-9EEF24B3B7E2}" type="pres">
      <dgm:prSet presAssocID="{7D2B7062-618B-49CA-8FCF-8742EF5E09CC}" presName="LevelTwoTextNode" presStyleLbl="node2" presStyleIdx="2" presStyleCnt="4" custScaleX="222531" custScaleY="81212" custLinFactNeighborY="1955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91E34EE-13D2-43FD-9D18-9EBA98ECA3B1}" type="pres">
      <dgm:prSet presAssocID="{7D2B7062-618B-49CA-8FCF-8742EF5E09CC}" presName="level3hierChild" presStyleCnt="0"/>
      <dgm:spPr/>
    </dgm:pt>
    <dgm:pt modelId="{E14AF307-29F3-4181-81CD-B30F1E3693D8}" type="pres">
      <dgm:prSet presAssocID="{F53AC420-D049-4C72-960B-3D5E1E21D6DE}" presName="conn2-1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992226AB-A1E9-4DB6-8646-852F885F2974}" type="pres">
      <dgm:prSet presAssocID="{F53AC420-D049-4C72-960B-3D5E1E21D6DE}" presName="connTx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B949D73F-4770-44A0-9C35-EAF56D3D31DE}" type="pres">
      <dgm:prSet presAssocID="{AABA93FE-3FFD-4381-90C7-205D763CBE10}" presName="root2" presStyleCnt="0"/>
      <dgm:spPr/>
    </dgm:pt>
    <dgm:pt modelId="{EA1D38F8-11B0-4D5B-8A2F-4FEA09F88146}" type="pres">
      <dgm:prSet presAssocID="{AABA93FE-3FFD-4381-90C7-205D763CBE10}" presName="LevelTwoTextNode" presStyleLbl="node2" presStyleIdx="3" presStyleCnt="4" custScaleX="222531" custScaleY="81212" custLinFactNeighborX="-236" custLinFactNeighborY="3158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DC540D4-7EB6-4E8F-94A6-0DB940418459}" type="pres">
      <dgm:prSet presAssocID="{AABA93FE-3FFD-4381-90C7-205D763CBE10}" presName="level3hierChild" presStyleCnt="0"/>
      <dgm:spPr/>
    </dgm:pt>
  </dgm:ptLst>
  <dgm:cxnLst>
    <dgm:cxn modelId="{34E6DF4B-ECA4-4424-81E8-D78ACBBE0E2F}" srcId="{0144D1E1-3199-4F30-B83C-68B0C4A4CF27}" destId="{66134FDF-8BA4-468D-9796-CEAE48051C38}" srcOrd="0" destOrd="0" parTransId="{81A79342-1ADD-4618-B6D1-3FC7DE7AA3D6}" sibTransId="{7A2588DB-4930-4511-B98F-0F5CD437E8EE}"/>
    <dgm:cxn modelId="{559E6EE6-8F1E-4229-863B-249CD876D310}" type="presOf" srcId="{F53AC420-D049-4C72-960B-3D5E1E21D6DE}" destId="{E14AF307-29F3-4181-81CD-B30F1E3693D8}" srcOrd="0" destOrd="0" presId="urn:microsoft.com/office/officeart/2005/8/layout/hierarchy2"/>
    <dgm:cxn modelId="{93CC3682-49D3-498D-BA5C-FF0AA5E70C9F}" srcId="{7987BFD8-0454-45D7-B04E-A1D52C7E5B40}" destId="{0144D1E1-3199-4F30-B83C-68B0C4A4CF27}" srcOrd="0" destOrd="0" parTransId="{459FD6D1-5E72-41CA-AA48-796B39B56FB4}" sibTransId="{11BE5381-8390-4DEB-9BB4-9DDE42FE3A4E}"/>
    <dgm:cxn modelId="{8EE6950A-9B32-4592-8409-65FDA2D84111}" type="presOf" srcId="{7D2B7062-618B-49CA-8FCF-8742EF5E09CC}" destId="{AFF4CF28-C719-4871-98E1-9EEF24B3B7E2}" srcOrd="0" destOrd="0" presId="urn:microsoft.com/office/officeart/2005/8/layout/hierarchy2"/>
    <dgm:cxn modelId="{24F11E80-843E-49CA-B7DB-D232815531A7}" type="presOf" srcId="{0144D1E1-3199-4F30-B83C-68B0C4A4CF27}" destId="{423CBF9D-7940-42B3-A2EA-22F881102384}" srcOrd="0" destOrd="0" presId="urn:microsoft.com/office/officeart/2005/8/layout/hierarchy2"/>
    <dgm:cxn modelId="{4B6709B3-9135-447D-80AD-DE281664BD51}" type="presOf" srcId="{F53AC420-D049-4C72-960B-3D5E1E21D6DE}" destId="{992226AB-A1E9-4DB6-8646-852F885F2974}" srcOrd="1" destOrd="0" presId="urn:microsoft.com/office/officeart/2005/8/layout/hierarchy2"/>
    <dgm:cxn modelId="{574F5F71-A33A-4FF4-9884-307701EA9ECB}" type="presOf" srcId="{2A507614-BBC2-40D1-A782-FC8C780E93C6}" destId="{AC629A39-EAC0-453A-AF03-0EEA1A68293D}" srcOrd="1" destOrd="0" presId="urn:microsoft.com/office/officeart/2005/8/layout/hierarchy2"/>
    <dgm:cxn modelId="{A56501F8-EE99-4260-83D0-54CCF2686755}" type="presOf" srcId="{E112AE55-03DF-4477-9629-453D74DC4AE9}" destId="{7A30B673-0931-46F3-B666-149CADA2AC50}" srcOrd="0" destOrd="0" presId="urn:microsoft.com/office/officeart/2005/8/layout/hierarchy2"/>
    <dgm:cxn modelId="{B73200FF-21E9-4FC9-B60A-7D31E708C675}" type="presOf" srcId="{E112AE55-03DF-4477-9629-453D74DC4AE9}" destId="{BF30F1FA-5917-456E-903E-52D1F43A0345}" srcOrd="1" destOrd="0" presId="urn:microsoft.com/office/officeart/2005/8/layout/hierarchy2"/>
    <dgm:cxn modelId="{C9C21755-4AE5-41AE-B4EB-97FDA40DD505}" type="presOf" srcId="{81A79342-1ADD-4618-B6D1-3FC7DE7AA3D6}" destId="{BC8E8551-4F1E-48D5-B843-3229561A2983}" srcOrd="0" destOrd="0" presId="urn:microsoft.com/office/officeart/2005/8/layout/hierarchy2"/>
    <dgm:cxn modelId="{993AF07A-A7A0-4F4A-ABE0-82B857DD9E09}" type="presOf" srcId="{AABA93FE-3FFD-4381-90C7-205D763CBE10}" destId="{EA1D38F8-11B0-4D5B-8A2F-4FEA09F88146}" srcOrd="0" destOrd="0" presId="urn:microsoft.com/office/officeart/2005/8/layout/hierarchy2"/>
    <dgm:cxn modelId="{D67DD8FC-7F00-4882-BE03-667C1AC9BA67}" srcId="{0144D1E1-3199-4F30-B83C-68B0C4A4CF27}" destId="{7D2B7062-618B-49CA-8FCF-8742EF5E09CC}" srcOrd="2" destOrd="0" parTransId="{E112AE55-03DF-4477-9629-453D74DC4AE9}" sibTransId="{967BDBA2-6E62-4EC2-832B-69B0BB2424D7}"/>
    <dgm:cxn modelId="{D366FE61-717F-4FE5-8E2E-B528E414CD78}" type="presOf" srcId="{66134FDF-8BA4-468D-9796-CEAE48051C38}" destId="{1A2ACD6B-CFD8-49EB-A89A-40BE286E4966}" srcOrd="0" destOrd="0" presId="urn:microsoft.com/office/officeart/2005/8/layout/hierarchy2"/>
    <dgm:cxn modelId="{FCA0D315-611A-4D18-B74C-B65D5AB9F0FA}" type="presOf" srcId="{81A79342-1ADD-4618-B6D1-3FC7DE7AA3D6}" destId="{CC286613-1301-490E-8BF2-6ECAC91B7371}" srcOrd="1" destOrd="0" presId="urn:microsoft.com/office/officeart/2005/8/layout/hierarchy2"/>
    <dgm:cxn modelId="{E7A65FCB-6DF6-46A9-B00A-44C39B157ADE}" type="presOf" srcId="{1C0CD1A1-696A-4CB2-9EB6-A35AA2ECA618}" destId="{DA62A35A-3302-4ABB-A255-AF8647752322}" srcOrd="0" destOrd="0" presId="urn:microsoft.com/office/officeart/2005/8/layout/hierarchy2"/>
    <dgm:cxn modelId="{C087CE99-8F0F-48DB-BFB5-7A7D971EE67E}" srcId="{0144D1E1-3199-4F30-B83C-68B0C4A4CF27}" destId="{1C0CD1A1-696A-4CB2-9EB6-A35AA2ECA618}" srcOrd="1" destOrd="0" parTransId="{2A507614-BBC2-40D1-A782-FC8C780E93C6}" sibTransId="{B65D177F-CB00-4270-BCC2-1098DA7C6079}"/>
    <dgm:cxn modelId="{75709459-D4D4-45FA-9E10-2DE46FCF1043}" srcId="{0144D1E1-3199-4F30-B83C-68B0C4A4CF27}" destId="{AABA93FE-3FFD-4381-90C7-205D763CBE10}" srcOrd="3" destOrd="0" parTransId="{F53AC420-D049-4C72-960B-3D5E1E21D6DE}" sibTransId="{6AB2B1B8-1766-45F4-B664-F4158047A257}"/>
    <dgm:cxn modelId="{A1FA2EA2-CBF2-4633-9854-C68D1F84E009}" type="presOf" srcId="{7987BFD8-0454-45D7-B04E-A1D52C7E5B40}" destId="{01AAC3C5-22F3-4B04-9D75-DE017FBE560B}" srcOrd="0" destOrd="0" presId="urn:microsoft.com/office/officeart/2005/8/layout/hierarchy2"/>
    <dgm:cxn modelId="{46732F14-D799-48C2-A913-637301D57B96}" type="presOf" srcId="{2A507614-BBC2-40D1-A782-FC8C780E93C6}" destId="{B33E971A-E49E-4519-8443-D7C4E5F0EF12}" srcOrd="0" destOrd="0" presId="urn:microsoft.com/office/officeart/2005/8/layout/hierarchy2"/>
    <dgm:cxn modelId="{CF0F4BC1-2CF0-410E-810A-0537BC622FA8}" type="presParOf" srcId="{01AAC3C5-22F3-4B04-9D75-DE017FBE560B}" destId="{B935B430-C923-4778-BC37-E761BA4722C3}" srcOrd="0" destOrd="0" presId="urn:microsoft.com/office/officeart/2005/8/layout/hierarchy2"/>
    <dgm:cxn modelId="{3698BA66-9887-4B1B-BC78-40C75DF1B408}" type="presParOf" srcId="{B935B430-C923-4778-BC37-E761BA4722C3}" destId="{423CBF9D-7940-42B3-A2EA-22F881102384}" srcOrd="0" destOrd="0" presId="urn:microsoft.com/office/officeart/2005/8/layout/hierarchy2"/>
    <dgm:cxn modelId="{5E41B993-DC05-4C3A-BF35-935BA81F0D51}" type="presParOf" srcId="{B935B430-C923-4778-BC37-E761BA4722C3}" destId="{8455AD7A-B7D8-438B-944B-462BC47C7E49}" srcOrd="1" destOrd="0" presId="urn:microsoft.com/office/officeart/2005/8/layout/hierarchy2"/>
    <dgm:cxn modelId="{382B2220-1A68-4FC9-A9E9-8619A4E1C011}" type="presParOf" srcId="{8455AD7A-B7D8-438B-944B-462BC47C7E49}" destId="{BC8E8551-4F1E-48D5-B843-3229561A2983}" srcOrd="0" destOrd="0" presId="urn:microsoft.com/office/officeart/2005/8/layout/hierarchy2"/>
    <dgm:cxn modelId="{36634BA7-E8E8-407F-AAC7-F459FCEAC993}" type="presParOf" srcId="{BC8E8551-4F1E-48D5-B843-3229561A2983}" destId="{CC286613-1301-490E-8BF2-6ECAC91B7371}" srcOrd="0" destOrd="0" presId="urn:microsoft.com/office/officeart/2005/8/layout/hierarchy2"/>
    <dgm:cxn modelId="{84854949-185D-4307-B734-5716F59C2C61}" type="presParOf" srcId="{8455AD7A-B7D8-438B-944B-462BC47C7E49}" destId="{0FE51D12-B383-4423-BFD5-B49A16817353}" srcOrd="1" destOrd="0" presId="urn:microsoft.com/office/officeart/2005/8/layout/hierarchy2"/>
    <dgm:cxn modelId="{036FF41C-9731-46DE-8D8E-15B5160C2016}" type="presParOf" srcId="{0FE51D12-B383-4423-BFD5-B49A16817353}" destId="{1A2ACD6B-CFD8-49EB-A89A-40BE286E4966}" srcOrd="0" destOrd="0" presId="urn:microsoft.com/office/officeart/2005/8/layout/hierarchy2"/>
    <dgm:cxn modelId="{F5D4F504-2586-4F31-A93C-D7DB146546D3}" type="presParOf" srcId="{0FE51D12-B383-4423-BFD5-B49A16817353}" destId="{8DF4E994-D908-44D6-B410-2EC4224BD615}" srcOrd="1" destOrd="0" presId="urn:microsoft.com/office/officeart/2005/8/layout/hierarchy2"/>
    <dgm:cxn modelId="{C5954DEA-486C-4CC1-8D98-7D7ED962F4D6}" type="presParOf" srcId="{8455AD7A-B7D8-438B-944B-462BC47C7E49}" destId="{B33E971A-E49E-4519-8443-D7C4E5F0EF12}" srcOrd="2" destOrd="0" presId="urn:microsoft.com/office/officeart/2005/8/layout/hierarchy2"/>
    <dgm:cxn modelId="{4DD68A5C-2598-49FB-9E24-80587A43D98A}" type="presParOf" srcId="{B33E971A-E49E-4519-8443-D7C4E5F0EF12}" destId="{AC629A39-EAC0-453A-AF03-0EEA1A68293D}" srcOrd="0" destOrd="0" presId="urn:microsoft.com/office/officeart/2005/8/layout/hierarchy2"/>
    <dgm:cxn modelId="{3C54F887-1BD9-4E1A-87C8-DCAC23329223}" type="presParOf" srcId="{8455AD7A-B7D8-438B-944B-462BC47C7E49}" destId="{A1B22D4B-EC93-46DD-BDF7-7B5B5D3885ED}" srcOrd="3" destOrd="0" presId="urn:microsoft.com/office/officeart/2005/8/layout/hierarchy2"/>
    <dgm:cxn modelId="{1DB7F42A-CBE0-4AA6-A372-9A110AEC32C3}" type="presParOf" srcId="{A1B22D4B-EC93-46DD-BDF7-7B5B5D3885ED}" destId="{DA62A35A-3302-4ABB-A255-AF8647752322}" srcOrd="0" destOrd="0" presId="urn:microsoft.com/office/officeart/2005/8/layout/hierarchy2"/>
    <dgm:cxn modelId="{98F4942D-4929-4A80-8CA2-932983A4EFC0}" type="presParOf" srcId="{A1B22D4B-EC93-46DD-BDF7-7B5B5D3885ED}" destId="{4997104D-E0E9-4CCD-8F23-0706645CE293}" srcOrd="1" destOrd="0" presId="urn:microsoft.com/office/officeart/2005/8/layout/hierarchy2"/>
    <dgm:cxn modelId="{54FAAC1F-FE91-46B8-A979-28178B04547F}" type="presParOf" srcId="{8455AD7A-B7D8-438B-944B-462BC47C7E49}" destId="{7A30B673-0931-46F3-B666-149CADA2AC50}" srcOrd="4" destOrd="0" presId="urn:microsoft.com/office/officeart/2005/8/layout/hierarchy2"/>
    <dgm:cxn modelId="{46D301D8-CC78-49F9-BF9F-A051D40D213E}" type="presParOf" srcId="{7A30B673-0931-46F3-B666-149CADA2AC50}" destId="{BF30F1FA-5917-456E-903E-52D1F43A0345}" srcOrd="0" destOrd="0" presId="urn:microsoft.com/office/officeart/2005/8/layout/hierarchy2"/>
    <dgm:cxn modelId="{5C62614F-DB09-46FB-9C27-92B4A25BEE75}" type="presParOf" srcId="{8455AD7A-B7D8-438B-944B-462BC47C7E49}" destId="{58B5DADC-7393-4D34-9039-594BEAFB2F27}" srcOrd="5" destOrd="0" presId="urn:microsoft.com/office/officeart/2005/8/layout/hierarchy2"/>
    <dgm:cxn modelId="{400DAB4A-5E99-470C-97EA-D81DA9DDD433}" type="presParOf" srcId="{58B5DADC-7393-4D34-9039-594BEAFB2F27}" destId="{AFF4CF28-C719-4871-98E1-9EEF24B3B7E2}" srcOrd="0" destOrd="0" presId="urn:microsoft.com/office/officeart/2005/8/layout/hierarchy2"/>
    <dgm:cxn modelId="{DD8D0E1F-C18D-4668-ACEF-7E6FD995B31F}" type="presParOf" srcId="{58B5DADC-7393-4D34-9039-594BEAFB2F27}" destId="{B91E34EE-13D2-43FD-9D18-9EBA98ECA3B1}" srcOrd="1" destOrd="0" presId="urn:microsoft.com/office/officeart/2005/8/layout/hierarchy2"/>
    <dgm:cxn modelId="{719C469D-6A01-49F6-A3AA-8310B0691901}" type="presParOf" srcId="{8455AD7A-B7D8-438B-944B-462BC47C7E49}" destId="{E14AF307-29F3-4181-81CD-B30F1E3693D8}" srcOrd="6" destOrd="0" presId="urn:microsoft.com/office/officeart/2005/8/layout/hierarchy2"/>
    <dgm:cxn modelId="{DFC77259-4E0F-4CB8-874D-B86AB918B640}" type="presParOf" srcId="{E14AF307-29F3-4181-81CD-B30F1E3693D8}" destId="{992226AB-A1E9-4DB6-8646-852F885F2974}" srcOrd="0" destOrd="0" presId="urn:microsoft.com/office/officeart/2005/8/layout/hierarchy2"/>
    <dgm:cxn modelId="{B85CB8B2-50D1-4CFC-B7F5-B540E72CC3FB}" type="presParOf" srcId="{8455AD7A-B7D8-438B-944B-462BC47C7E49}" destId="{B949D73F-4770-44A0-9C35-EAF56D3D31DE}" srcOrd="7" destOrd="0" presId="urn:microsoft.com/office/officeart/2005/8/layout/hierarchy2"/>
    <dgm:cxn modelId="{588D7CDA-5012-42B4-A4C1-B1D078208FD1}" type="presParOf" srcId="{B949D73F-4770-44A0-9C35-EAF56D3D31DE}" destId="{EA1D38F8-11B0-4D5B-8A2F-4FEA09F88146}" srcOrd="0" destOrd="0" presId="urn:microsoft.com/office/officeart/2005/8/layout/hierarchy2"/>
    <dgm:cxn modelId="{06612B5B-9FC0-4ACB-B6A1-A137C0E56F75}" type="presParOf" srcId="{B949D73F-4770-44A0-9C35-EAF56D3D31DE}" destId="{EDC540D4-7EB6-4E8F-94A6-0DB94041845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60D72-8511-47AE-85F4-1782A063A7D5}">
      <dsp:nvSpPr>
        <dsp:cNvPr id="0" name=""/>
        <dsp:cNvSpPr/>
      </dsp:nvSpPr>
      <dsp:spPr>
        <a:xfrm>
          <a:off x="1735299" y="637895"/>
          <a:ext cx="5064820" cy="5064820"/>
        </a:xfrm>
        <a:prstGeom prst="blockArc">
          <a:avLst>
            <a:gd name="adj1" fmla="val 13113154"/>
            <a:gd name="adj2" fmla="val 16122006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49E34-87B7-4D9C-96A6-9CC7007463A4}">
      <dsp:nvSpPr>
        <dsp:cNvPr id="0" name=""/>
        <dsp:cNvSpPr/>
      </dsp:nvSpPr>
      <dsp:spPr>
        <a:xfrm>
          <a:off x="1734789" y="638534"/>
          <a:ext cx="5064820" cy="5064820"/>
        </a:xfrm>
        <a:prstGeom prst="blockArc">
          <a:avLst>
            <a:gd name="adj1" fmla="val 10028571"/>
            <a:gd name="adj2" fmla="val 13114286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FB9F7-7919-4224-B5A9-FECF126DF3A6}">
      <dsp:nvSpPr>
        <dsp:cNvPr id="0" name=""/>
        <dsp:cNvSpPr/>
      </dsp:nvSpPr>
      <dsp:spPr>
        <a:xfrm>
          <a:off x="1628148" y="290939"/>
          <a:ext cx="5064820" cy="5064820"/>
        </a:xfrm>
        <a:prstGeom prst="blockArc">
          <a:avLst>
            <a:gd name="adj1" fmla="val 6432191"/>
            <a:gd name="adj2" fmla="val 9524721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6687B-9A89-494E-B88B-5DA96764FAF8}">
      <dsp:nvSpPr>
        <dsp:cNvPr id="0" name=""/>
        <dsp:cNvSpPr/>
      </dsp:nvSpPr>
      <dsp:spPr>
        <a:xfrm>
          <a:off x="2105163" y="495410"/>
          <a:ext cx="5064820" cy="5064820"/>
        </a:xfrm>
        <a:prstGeom prst="blockArc">
          <a:avLst>
            <a:gd name="adj1" fmla="val 4407485"/>
            <a:gd name="adj2" fmla="val 7152070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376FB-C1D8-458A-A783-1AA5097D2A8A}">
      <dsp:nvSpPr>
        <dsp:cNvPr id="0" name=""/>
        <dsp:cNvSpPr/>
      </dsp:nvSpPr>
      <dsp:spPr>
        <a:xfrm>
          <a:off x="1734789" y="638534"/>
          <a:ext cx="5064820" cy="5064820"/>
        </a:xfrm>
        <a:prstGeom prst="blockArc">
          <a:avLst>
            <a:gd name="adj1" fmla="val 771429"/>
            <a:gd name="adj2" fmla="val 3857143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FC5D4-2180-45E5-9641-488A1CC7F0DB}">
      <dsp:nvSpPr>
        <dsp:cNvPr id="0" name=""/>
        <dsp:cNvSpPr/>
      </dsp:nvSpPr>
      <dsp:spPr>
        <a:xfrm>
          <a:off x="1734789" y="638534"/>
          <a:ext cx="5064820" cy="5064820"/>
        </a:xfrm>
        <a:prstGeom prst="blockArc">
          <a:avLst>
            <a:gd name="adj1" fmla="val 19285714"/>
            <a:gd name="adj2" fmla="val 771429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FD386-FEA8-44E9-808B-3DCB53D089F5}">
      <dsp:nvSpPr>
        <dsp:cNvPr id="0" name=""/>
        <dsp:cNvSpPr/>
      </dsp:nvSpPr>
      <dsp:spPr>
        <a:xfrm>
          <a:off x="1734298" y="637918"/>
          <a:ext cx="5064820" cy="5064820"/>
        </a:xfrm>
        <a:prstGeom prst="blockArc">
          <a:avLst>
            <a:gd name="adj1" fmla="val 16123392"/>
            <a:gd name="adj2" fmla="val 19286806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47C65-E035-4B97-A972-2B4C14F6B89F}">
      <dsp:nvSpPr>
        <dsp:cNvPr id="0" name=""/>
        <dsp:cNvSpPr/>
      </dsp:nvSpPr>
      <dsp:spPr>
        <a:xfrm>
          <a:off x="2867301" y="2115350"/>
          <a:ext cx="2799797" cy="2111187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cs typeface="2  Lotus" panose="00000400000000000000" pitchFamily="2" charset="-78"/>
            </a:rPr>
            <a:t>پيامدهاي دينداري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277322" y="2424526"/>
        <a:ext cx="1979755" cy="1492835"/>
      </dsp:txXfrm>
    </dsp:sp>
    <dsp:sp modelId="{90C0A439-5017-4560-96AC-BF0F4FE15063}">
      <dsp:nvSpPr>
        <dsp:cNvPr id="0" name=""/>
        <dsp:cNvSpPr/>
      </dsp:nvSpPr>
      <dsp:spPr>
        <a:xfrm>
          <a:off x="3211455" y="-311930"/>
          <a:ext cx="1999852" cy="1999852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.</a:t>
          </a:r>
          <a:r>
            <a:rPr lang="fa-IR" sz="2000" b="1" kern="1200" dirty="0" smtClean="0">
              <a:solidFill>
                <a:prstClr val="white">
                  <a:lumMod val="95000"/>
                </a:prstClr>
              </a:solidFill>
              <a:latin typeface="Calibri"/>
              <a:cs typeface="2  Lotus" panose="00000400000000000000" pitchFamily="2" charset="-78"/>
            </a:rPr>
            <a:t>معنادار کردن زندگي</a:t>
          </a:r>
          <a:endParaRPr lang="en-US" sz="2000" kern="1200" dirty="0"/>
        </a:p>
      </dsp:txBody>
      <dsp:txXfrm>
        <a:off x="3504327" y="-19058"/>
        <a:ext cx="1414108" cy="1414108"/>
      </dsp:txXfrm>
    </dsp:sp>
    <dsp:sp modelId="{C54D1FBF-59A6-4EF7-BAC9-972D1A704059}">
      <dsp:nvSpPr>
        <dsp:cNvPr id="0" name=""/>
        <dsp:cNvSpPr/>
      </dsp:nvSpPr>
      <dsp:spPr>
        <a:xfrm>
          <a:off x="5208521" y="622924"/>
          <a:ext cx="1999852" cy="1999852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latin typeface="Calibri"/>
              <a:cs typeface="2  Lotus" panose="00000400000000000000" pitchFamily="2" charset="-78"/>
            </a:rPr>
            <a:t>تقويت بردباري</a:t>
          </a:r>
          <a:endParaRPr lang="en-US" sz="2000" kern="1200" dirty="0" smtClean="0">
            <a:solidFill>
              <a:schemeClr val="tx1"/>
            </a:solidFill>
          </a:endParaRPr>
        </a:p>
      </dsp:txBody>
      <dsp:txXfrm>
        <a:off x="5501393" y="915796"/>
        <a:ext cx="1414108" cy="1414108"/>
      </dsp:txXfrm>
    </dsp:sp>
    <dsp:sp modelId="{27825822-8A13-4451-868B-94FD4932BE73}">
      <dsp:nvSpPr>
        <dsp:cNvPr id="0" name=""/>
        <dsp:cNvSpPr/>
      </dsp:nvSpPr>
      <dsp:spPr>
        <a:xfrm>
          <a:off x="5687969" y="2723526"/>
          <a:ext cx="1999852" cy="1999852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prstClr val="white">
                  <a:lumMod val="95000"/>
                </a:prstClr>
              </a:solidFill>
              <a:latin typeface="Calibri"/>
              <a:cs typeface="2  Lotus" panose="00000400000000000000" pitchFamily="2" charset="-78"/>
            </a:rPr>
            <a:t>توافق زن و شوهر نسبت به حقوق و وظايف همسران</a:t>
          </a:r>
          <a:endParaRPr lang="en-US" sz="2000" kern="1200" dirty="0"/>
        </a:p>
      </dsp:txBody>
      <dsp:txXfrm>
        <a:off x="5980841" y="3016398"/>
        <a:ext cx="1414108" cy="1414108"/>
      </dsp:txXfrm>
    </dsp:sp>
    <dsp:sp modelId="{27125E5E-4680-4993-8A44-C356A78AA9D4}">
      <dsp:nvSpPr>
        <dsp:cNvPr id="0" name=""/>
        <dsp:cNvSpPr/>
      </dsp:nvSpPr>
      <dsp:spPr>
        <a:xfrm>
          <a:off x="4344584" y="4408077"/>
          <a:ext cx="1999852" cy="1999852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prstClr val="white">
                  <a:lumMod val="95000"/>
                </a:prstClr>
              </a:solidFill>
              <a:latin typeface="Calibri"/>
              <a:cs typeface="2  Lotus" panose="00000400000000000000" pitchFamily="2" charset="-78"/>
            </a:rPr>
            <a:t>توجه به نظارت دائمي خداوند و پرهيز از ستم به همسر</a:t>
          </a:r>
          <a:endParaRPr lang="en-US" sz="2000" kern="1200" dirty="0"/>
        </a:p>
      </dsp:txBody>
      <dsp:txXfrm>
        <a:off x="4637456" y="4700949"/>
        <a:ext cx="1414108" cy="1414108"/>
      </dsp:txXfrm>
    </dsp:sp>
    <dsp:sp modelId="{1228CE59-C760-495F-A7EA-AC7BC567ED15}">
      <dsp:nvSpPr>
        <dsp:cNvPr id="0" name=""/>
        <dsp:cNvSpPr/>
      </dsp:nvSpPr>
      <dsp:spPr>
        <a:xfrm>
          <a:off x="2426272" y="4195289"/>
          <a:ext cx="1999852" cy="1999852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latin typeface="Calibri"/>
              <a:cs typeface="2  Lotus" panose="00000400000000000000" pitchFamily="2" charset="-78"/>
            </a:rPr>
            <a:t>پرهيز از محرمات الهي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719144" y="4488161"/>
        <a:ext cx="1414108" cy="1414108"/>
      </dsp:txXfrm>
    </dsp:sp>
    <dsp:sp modelId="{7A716614-803A-4822-ABAB-02E6B37EE30A}">
      <dsp:nvSpPr>
        <dsp:cNvPr id="0" name=""/>
        <dsp:cNvSpPr/>
      </dsp:nvSpPr>
      <dsp:spPr>
        <a:xfrm>
          <a:off x="846577" y="2723526"/>
          <a:ext cx="1999852" cy="1999852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prstClr val="white">
                  <a:lumMod val="95000"/>
                </a:prstClr>
              </a:solidFill>
              <a:latin typeface="Calibri"/>
              <a:cs typeface="2  Lotus" panose="00000400000000000000" pitchFamily="2" charset="-78"/>
            </a:rPr>
            <a:t>رعايت فضايل اخلاقي </a:t>
          </a:r>
          <a:endParaRPr lang="en-US" sz="2000" kern="1200" dirty="0"/>
        </a:p>
      </dsp:txBody>
      <dsp:txXfrm>
        <a:off x="1139449" y="3016398"/>
        <a:ext cx="1414108" cy="1414108"/>
      </dsp:txXfrm>
    </dsp:sp>
    <dsp:sp modelId="{B8AB69F0-C550-444B-80F5-DE65DE46AAAA}">
      <dsp:nvSpPr>
        <dsp:cNvPr id="0" name=""/>
        <dsp:cNvSpPr/>
      </dsp:nvSpPr>
      <dsp:spPr>
        <a:xfrm>
          <a:off x="1326025" y="622924"/>
          <a:ext cx="1999852" cy="1999852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olSlan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prstClr val="white">
                  <a:lumMod val="95000"/>
                </a:prstClr>
              </a:solidFill>
              <a:latin typeface="Calibri"/>
              <a:cs typeface="2  Lotus" panose="00000400000000000000" pitchFamily="2" charset="-78"/>
            </a:rPr>
            <a:t>تقويت خلاقيت در مواجهه با مسائل زندگي خانوادگي </a:t>
          </a:r>
          <a:endParaRPr lang="en-US" sz="2000" kern="1200" dirty="0"/>
        </a:p>
      </dsp:txBody>
      <dsp:txXfrm>
        <a:off x="1618897" y="915796"/>
        <a:ext cx="1414108" cy="1414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CBF9D-7940-42B3-A2EA-22F881102384}">
      <dsp:nvSpPr>
        <dsp:cNvPr id="0" name=""/>
        <dsp:cNvSpPr/>
      </dsp:nvSpPr>
      <dsp:spPr>
        <a:xfrm>
          <a:off x="3811678" y="457207"/>
          <a:ext cx="1974805" cy="15078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2  Lotus" panose="00000400000000000000" pitchFamily="2" charset="-78"/>
            </a:rPr>
            <a:t>پيامدها و آثار ارضای غریزه جنسی</a:t>
          </a:r>
          <a:endParaRPr lang="fa-IR" sz="2400" b="1" kern="1200" dirty="0">
            <a:solidFill>
              <a:schemeClr val="tx1"/>
            </a:solidFill>
            <a:cs typeface="2  Lotus" panose="00000400000000000000" pitchFamily="2" charset="-78"/>
          </a:endParaRPr>
        </a:p>
      </dsp:txBody>
      <dsp:txXfrm>
        <a:off x="3855841" y="501370"/>
        <a:ext cx="1886479" cy="1419500"/>
      </dsp:txXfrm>
    </dsp:sp>
    <dsp:sp modelId="{BC8E8551-4F1E-48D5-B843-3229561A2983}">
      <dsp:nvSpPr>
        <dsp:cNvPr id="0" name=""/>
        <dsp:cNvSpPr/>
      </dsp:nvSpPr>
      <dsp:spPr>
        <a:xfrm rot="14408157">
          <a:off x="2953847" y="688986"/>
          <a:ext cx="1145344" cy="51014"/>
        </a:xfrm>
        <a:custGeom>
          <a:avLst/>
          <a:gdLst/>
          <a:ahLst/>
          <a:cxnLst/>
          <a:rect l="0" t="0" r="0" b="0"/>
          <a:pathLst>
            <a:path>
              <a:moveTo>
                <a:pt x="0" y="25507"/>
              </a:moveTo>
              <a:lnTo>
                <a:pt x="1145344" y="25507"/>
              </a:lnTo>
            </a:path>
          </a:pathLst>
        </a:custGeom>
        <a:noFill/>
        <a:ln w="28575" cap="flat" cmpd="sng" algn="ctr">
          <a:solidFill>
            <a:srgbClr val="7030A0"/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3497885" y="685860"/>
        <a:ext cx="57267" cy="57267"/>
      </dsp:txXfrm>
    </dsp:sp>
    <dsp:sp modelId="{1A2ACD6B-CFD8-49EB-A89A-40BE286E4966}">
      <dsp:nvSpPr>
        <dsp:cNvPr id="0" name=""/>
        <dsp:cNvSpPr/>
      </dsp:nvSpPr>
      <dsp:spPr>
        <a:xfrm>
          <a:off x="0" y="16732"/>
          <a:ext cx="3241360" cy="40227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9900FF"/>
              </a:solidFill>
              <a:cs typeface="2  Lotus" panose="00000400000000000000" pitchFamily="2" charset="-78"/>
            </a:rPr>
            <a:t>لذت بخشي به زندگي</a:t>
          </a:r>
          <a:endParaRPr lang="fa-IR" sz="2000" b="1" kern="1200" dirty="0">
            <a:solidFill>
              <a:srgbClr val="9900FF"/>
            </a:solidFill>
            <a:cs typeface="2  Lotus" panose="00000400000000000000" pitchFamily="2" charset="-78"/>
          </a:endParaRPr>
        </a:p>
      </dsp:txBody>
      <dsp:txXfrm>
        <a:off x="11782" y="28514"/>
        <a:ext cx="3217796" cy="378706"/>
      </dsp:txXfrm>
    </dsp:sp>
    <dsp:sp modelId="{B33E971A-E49E-4519-8443-D7C4E5F0EF12}">
      <dsp:nvSpPr>
        <dsp:cNvPr id="0" name=""/>
        <dsp:cNvSpPr/>
      </dsp:nvSpPr>
      <dsp:spPr>
        <a:xfrm rot="13232192">
          <a:off x="3151306" y="941750"/>
          <a:ext cx="750425" cy="51014"/>
        </a:xfrm>
        <a:custGeom>
          <a:avLst/>
          <a:gdLst/>
          <a:ahLst/>
          <a:cxnLst/>
          <a:rect l="0" t="0" r="0" b="0"/>
          <a:pathLst>
            <a:path>
              <a:moveTo>
                <a:pt x="0" y="25507"/>
              </a:moveTo>
              <a:lnTo>
                <a:pt x="750425" y="25507"/>
              </a:lnTo>
            </a:path>
          </a:pathLst>
        </a:custGeom>
        <a:noFill/>
        <a:ln w="28575" cap="flat" cmpd="sng" algn="ctr">
          <a:solidFill>
            <a:srgbClr val="7030A0"/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3507758" y="948497"/>
        <a:ext cx="37521" cy="37521"/>
      </dsp:txXfrm>
    </dsp:sp>
    <dsp:sp modelId="{DA62A35A-3302-4ABB-A255-AF8647752322}">
      <dsp:nvSpPr>
        <dsp:cNvPr id="0" name=""/>
        <dsp:cNvSpPr/>
      </dsp:nvSpPr>
      <dsp:spPr>
        <a:xfrm>
          <a:off x="0" y="522259"/>
          <a:ext cx="3241360" cy="40227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9900FF"/>
              </a:solidFill>
              <a:cs typeface="2  Lotus" panose="00000400000000000000" pitchFamily="2" charset="-78"/>
            </a:rPr>
            <a:t>تقويت سلامت جسم</a:t>
          </a:r>
          <a:endParaRPr lang="fa-IR" sz="2000" b="1" kern="1200" dirty="0">
            <a:solidFill>
              <a:srgbClr val="9900FF"/>
            </a:solidFill>
            <a:cs typeface="2  Lotus" panose="00000400000000000000" pitchFamily="2" charset="-78"/>
          </a:endParaRPr>
        </a:p>
      </dsp:txBody>
      <dsp:txXfrm>
        <a:off x="11782" y="534041"/>
        <a:ext cx="3217796" cy="378706"/>
      </dsp:txXfrm>
    </dsp:sp>
    <dsp:sp modelId="{7A30B673-0931-46F3-B666-149CADA2AC50}">
      <dsp:nvSpPr>
        <dsp:cNvPr id="0" name=""/>
        <dsp:cNvSpPr/>
      </dsp:nvSpPr>
      <dsp:spPr>
        <a:xfrm rot="10843193">
          <a:off x="3241338" y="1182030"/>
          <a:ext cx="570362" cy="51014"/>
        </a:xfrm>
        <a:custGeom>
          <a:avLst/>
          <a:gdLst/>
          <a:ahLst/>
          <a:cxnLst/>
          <a:rect l="0" t="0" r="0" b="0"/>
          <a:pathLst>
            <a:path>
              <a:moveTo>
                <a:pt x="0" y="25507"/>
              </a:moveTo>
              <a:lnTo>
                <a:pt x="570362" y="25507"/>
              </a:lnTo>
            </a:path>
          </a:pathLst>
        </a:custGeom>
        <a:noFill/>
        <a:ln w="28575" cap="flat" cmpd="sng" algn="ctr">
          <a:solidFill>
            <a:srgbClr val="7030A0"/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3512260" y="1193279"/>
        <a:ext cx="28518" cy="28518"/>
      </dsp:txXfrm>
    </dsp:sp>
    <dsp:sp modelId="{AFF4CF28-C719-4871-98E1-9EEF24B3B7E2}">
      <dsp:nvSpPr>
        <dsp:cNvPr id="0" name=""/>
        <dsp:cNvSpPr/>
      </dsp:nvSpPr>
      <dsp:spPr>
        <a:xfrm>
          <a:off x="0" y="1002819"/>
          <a:ext cx="3241360" cy="40227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9900FF"/>
              </a:solidFill>
              <a:cs typeface="2  Lotus" panose="00000400000000000000" pitchFamily="2" charset="-78"/>
            </a:rPr>
            <a:t>آرامش روان</a:t>
          </a:r>
          <a:endParaRPr lang="fa-IR" sz="2000" b="1" kern="1200" dirty="0">
            <a:solidFill>
              <a:srgbClr val="9900FF"/>
            </a:solidFill>
            <a:cs typeface="2  Lotus" panose="00000400000000000000" pitchFamily="2" charset="-78"/>
          </a:endParaRPr>
        </a:p>
      </dsp:txBody>
      <dsp:txXfrm>
        <a:off x="11782" y="1014601"/>
        <a:ext cx="3217796" cy="378706"/>
      </dsp:txXfrm>
    </dsp:sp>
    <dsp:sp modelId="{E14AF307-29F3-4181-81CD-B30F1E3693D8}">
      <dsp:nvSpPr>
        <dsp:cNvPr id="0" name=""/>
        <dsp:cNvSpPr/>
      </dsp:nvSpPr>
      <dsp:spPr>
        <a:xfrm rot="8356218">
          <a:off x="3150219" y="1431146"/>
          <a:ext cx="752599" cy="51014"/>
        </a:xfrm>
        <a:custGeom>
          <a:avLst/>
          <a:gdLst/>
          <a:ahLst/>
          <a:cxnLst/>
          <a:rect l="0" t="0" r="0" b="0"/>
          <a:pathLst>
            <a:path>
              <a:moveTo>
                <a:pt x="0" y="25507"/>
              </a:moveTo>
              <a:lnTo>
                <a:pt x="752599" y="25507"/>
              </a:lnTo>
            </a:path>
          </a:pathLst>
        </a:custGeom>
        <a:noFill/>
        <a:ln w="28575" cap="flat" cmpd="sng" algn="ctr">
          <a:solidFill>
            <a:srgbClr val="7030A0"/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3507704" y="1437838"/>
        <a:ext cx="37629" cy="37629"/>
      </dsp:txXfrm>
    </dsp:sp>
    <dsp:sp modelId="{EA1D38F8-11B0-4D5B-8A2F-4FEA09F88146}">
      <dsp:nvSpPr>
        <dsp:cNvPr id="0" name=""/>
        <dsp:cNvSpPr/>
      </dsp:nvSpPr>
      <dsp:spPr>
        <a:xfrm>
          <a:off x="0" y="1501050"/>
          <a:ext cx="3241360" cy="40227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9900FF"/>
              </a:solidFill>
              <a:cs typeface="2  Lotus" panose="00000400000000000000" pitchFamily="2" charset="-78"/>
            </a:rPr>
            <a:t>رشد شخصيت</a:t>
          </a:r>
          <a:endParaRPr lang="fa-IR" sz="2000" b="1" kern="1200" dirty="0">
            <a:solidFill>
              <a:srgbClr val="9900FF"/>
            </a:solidFill>
            <a:cs typeface="2  Lotus" panose="00000400000000000000" pitchFamily="2" charset="-78"/>
          </a:endParaRPr>
        </a:p>
      </dsp:txBody>
      <dsp:txXfrm>
        <a:off x="11782" y="1512832"/>
        <a:ext cx="3217796" cy="378706"/>
      </dsp:txXfrm>
    </dsp:sp>
    <dsp:sp modelId="{941E8594-42E3-4294-AF5D-919F8ECDFCEE}">
      <dsp:nvSpPr>
        <dsp:cNvPr id="0" name=""/>
        <dsp:cNvSpPr/>
      </dsp:nvSpPr>
      <dsp:spPr>
        <a:xfrm rot="7161184">
          <a:off x="2944788" y="1692659"/>
          <a:ext cx="1163461" cy="51014"/>
        </a:xfrm>
        <a:custGeom>
          <a:avLst/>
          <a:gdLst/>
          <a:ahLst/>
          <a:cxnLst/>
          <a:rect l="0" t="0" r="0" b="0"/>
          <a:pathLst>
            <a:path>
              <a:moveTo>
                <a:pt x="0" y="25507"/>
              </a:moveTo>
              <a:lnTo>
                <a:pt x="1163461" y="25507"/>
              </a:lnTo>
            </a:path>
          </a:pathLst>
        </a:custGeom>
        <a:noFill/>
        <a:ln w="28575" cap="flat" cmpd="sng" algn="ctr">
          <a:solidFill>
            <a:srgbClr val="7030A0"/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3497433" y="1689080"/>
        <a:ext cx="58173" cy="58173"/>
      </dsp:txXfrm>
    </dsp:sp>
    <dsp:sp modelId="{D48BC7F1-E79A-49BF-B2BF-436B44A42D63}">
      <dsp:nvSpPr>
        <dsp:cNvPr id="0" name=""/>
        <dsp:cNvSpPr/>
      </dsp:nvSpPr>
      <dsp:spPr>
        <a:xfrm>
          <a:off x="0" y="2024077"/>
          <a:ext cx="3241360" cy="40227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9900FF"/>
              </a:solidFill>
              <a:cs typeface="2  Lotus" panose="00000400000000000000" pitchFamily="2" charset="-78"/>
            </a:rPr>
            <a:t>حفظ ايمان از دستبرد شيطان</a:t>
          </a:r>
          <a:endParaRPr lang="fa-IR" sz="2000" b="1" kern="1200" dirty="0">
            <a:solidFill>
              <a:srgbClr val="9900FF"/>
            </a:solidFill>
            <a:cs typeface="2  Lotus" panose="00000400000000000000" pitchFamily="2" charset="-78"/>
          </a:endParaRPr>
        </a:p>
      </dsp:txBody>
      <dsp:txXfrm>
        <a:off x="11782" y="2035859"/>
        <a:ext cx="3217796" cy="3787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CBF9D-7940-42B3-A2EA-22F881102384}">
      <dsp:nvSpPr>
        <dsp:cNvPr id="0" name=""/>
        <dsp:cNvSpPr/>
      </dsp:nvSpPr>
      <dsp:spPr>
        <a:xfrm>
          <a:off x="7003911" y="942621"/>
          <a:ext cx="1554578" cy="131244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2  Lotus" panose="00000400000000000000" pitchFamily="2" charset="-78"/>
            </a:rPr>
            <a:t>آثار ابراز محبت اعضاي خانواده</a:t>
          </a:r>
          <a:endParaRPr lang="fa-IR" sz="2400" b="1" kern="1200" dirty="0">
            <a:solidFill>
              <a:schemeClr val="tx1"/>
            </a:solidFill>
            <a:cs typeface="2  Lotus" panose="00000400000000000000" pitchFamily="2" charset="-78"/>
          </a:endParaRPr>
        </a:p>
      </dsp:txBody>
      <dsp:txXfrm>
        <a:off x="7042351" y="981061"/>
        <a:ext cx="1477698" cy="1235561"/>
      </dsp:txXfrm>
    </dsp:sp>
    <dsp:sp modelId="{BC8E8551-4F1E-48D5-B843-3229561A2983}">
      <dsp:nvSpPr>
        <dsp:cNvPr id="0" name=""/>
        <dsp:cNvSpPr/>
      </dsp:nvSpPr>
      <dsp:spPr>
        <a:xfrm rot="15154780">
          <a:off x="6119360" y="932545"/>
          <a:ext cx="1361498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1361498" y="1677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ln w="28575">
              <a:solidFill>
                <a:schemeClr val="tx1"/>
              </a:solidFill>
            </a:ln>
          </a:endParaRPr>
        </a:p>
      </dsp:txBody>
      <dsp:txXfrm rot="10800000">
        <a:off x="6766072" y="915278"/>
        <a:ext cx="68074" cy="68074"/>
      </dsp:txXfrm>
    </dsp:sp>
    <dsp:sp modelId="{1A2ACD6B-CFD8-49EB-A89A-40BE286E4966}">
      <dsp:nvSpPr>
        <dsp:cNvPr id="0" name=""/>
        <dsp:cNvSpPr/>
      </dsp:nvSpPr>
      <dsp:spPr>
        <a:xfrm>
          <a:off x="6343" y="65413"/>
          <a:ext cx="6589963" cy="468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2  Lotus" panose="00000400000000000000" pitchFamily="2" charset="-78"/>
            </a:rPr>
            <a:t>ايجاد صميميت و دلبستگي بين اعضاي خانواده</a:t>
          </a:r>
          <a:endParaRPr lang="fa-IR" sz="2000" b="1" kern="1200" dirty="0">
            <a:solidFill>
              <a:schemeClr val="tx1"/>
            </a:solidFill>
            <a:cs typeface="2  Lotus" panose="00000400000000000000" pitchFamily="2" charset="-78"/>
          </a:endParaRPr>
        </a:p>
      </dsp:txBody>
      <dsp:txXfrm>
        <a:off x="20072" y="79142"/>
        <a:ext cx="6562505" cy="441293"/>
      </dsp:txXfrm>
    </dsp:sp>
    <dsp:sp modelId="{B33E971A-E49E-4519-8443-D7C4E5F0EF12}">
      <dsp:nvSpPr>
        <dsp:cNvPr id="0" name=""/>
        <dsp:cNvSpPr/>
      </dsp:nvSpPr>
      <dsp:spPr>
        <a:xfrm rot="14493283">
          <a:off x="6372240" y="1205857"/>
          <a:ext cx="855738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855738" y="1677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ln w="19050">
              <a:solidFill>
                <a:schemeClr val="tx1"/>
              </a:solidFill>
            </a:ln>
          </a:endParaRPr>
        </a:p>
      </dsp:txBody>
      <dsp:txXfrm rot="10800000">
        <a:off x="6778716" y="1201235"/>
        <a:ext cx="42786" cy="42786"/>
      </dsp:txXfrm>
    </dsp:sp>
    <dsp:sp modelId="{DA62A35A-3302-4ABB-A255-AF8647752322}">
      <dsp:nvSpPr>
        <dsp:cNvPr id="0" name=""/>
        <dsp:cNvSpPr/>
      </dsp:nvSpPr>
      <dsp:spPr>
        <a:xfrm>
          <a:off x="6343" y="612039"/>
          <a:ext cx="6589963" cy="468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2  Lotus" panose="00000400000000000000" pitchFamily="2" charset="-78"/>
            </a:rPr>
            <a:t>شکوفايي استعدادهاي اعضاي خانواده</a:t>
          </a:r>
          <a:endParaRPr lang="fa-IR" sz="2000" b="1" kern="1200" dirty="0">
            <a:solidFill>
              <a:schemeClr val="tx1"/>
            </a:solidFill>
            <a:cs typeface="2  Lotus" panose="00000400000000000000" pitchFamily="2" charset="-78"/>
          </a:endParaRPr>
        </a:p>
      </dsp:txBody>
      <dsp:txXfrm>
        <a:off x="20072" y="625768"/>
        <a:ext cx="6562505" cy="441293"/>
      </dsp:txXfrm>
    </dsp:sp>
    <dsp:sp modelId="{7A30B673-0931-46F3-B666-149CADA2AC50}">
      <dsp:nvSpPr>
        <dsp:cNvPr id="0" name=""/>
        <dsp:cNvSpPr/>
      </dsp:nvSpPr>
      <dsp:spPr>
        <a:xfrm rot="12407363">
          <a:off x="6571803" y="1479170"/>
          <a:ext cx="456613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456613" y="1677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ln w="19050">
              <a:solidFill>
                <a:schemeClr val="tx1"/>
              </a:solidFill>
            </a:ln>
          </a:endParaRPr>
        </a:p>
      </dsp:txBody>
      <dsp:txXfrm rot="10800000">
        <a:off x="6788694" y="1484526"/>
        <a:ext cx="22830" cy="22830"/>
      </dsp:txXfrm>
    </dsp:sp>
    <dsp:sp modelId="{AFF4CF28-C719-4871-98E1-9EEF24B3B7E2}">
      <dsp:nvSpPr>
        <dsp:cNvPr id="0" name=""/>
        <dsp:cNvSpPr/>
      </dsp:nvSpPr>
      <dsp:spPr>
        <a:xfrm>
          <a:off x="6343" y="1158665"/>
          <a:ext cx="6589963" cy="468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2  Lotus" panose="00000400000000000000" pitchFamily="2" charset="-78"/>
            </a:rPr>
            <a:t>لذت بردن از زندگي</a:t>
          </a:r>
          <a:endParaRPr lang="fa-IR" sz="2000" b="1" kern="1200" dirty="0">
            <a:solidFill>
              <a:schemeClr val="tx1"/>
            </a:solidFill>
            <a:cs typeface="2  Lotus" panose="00000400000000000000" pitchFamily="2" charset="-78"/>
          </a:endParaRPr>
        </a:p>
      </dsp:txBody>
      <dsp:txXfrm>
        <a:off x="20072" y="1172394"/>
        <a:ext cx="6562505" cy="441293"/>
      </dsp:txXfrm>
    </dsp:sp>
    <dsp:sp modelId="{E14AF307-29F3-4181-81CD-B30F1E3693D8}">
      <dsp:nvSpPr>
        <dsp:cNvPr id="0" name=""/>
        <dsp:cNvSpPr/>
      </dsp:nvSpPr>
      <dsp:spPr>
        <a:xfrm rot="8405928">
          <a:off x="6534448" y="1752483"/>
          <a:ext cx="531321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531321" y="1677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ln w="19050">
              <a:solidFill>
                <a:schemeClr val="tx1"/>
              </a:solidFill>
            </a:ln>
          </a:endParaRPr>
        </a:p>
      </dsp:txBody>
      <dsp:txXfrm rot="10800000">
        <a:off x="6786826" y="1755971"/>
        <a:ext cx="26566" cy="26566"/>
      </dsp:txXfrm>
    </dsp:sp>
    <dsp:sp modelId="{EA1D38F8-11B0-4D5B-8A2F-4FEA09F88146}">
      <dsp:nvSpPr>
        <dsp:cNvPr id="0" name=""/>
        <dsp:cNvSpPr/>
      </dsp:nvSpPr>
      <dsp:spPr>
        <a:xfrm>
          <a:off x="6343" y="1705291"/>
          <a:ext cx="6589963" cy="468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tx1"/>
              </a:solidFill>
              <a:cs typeface="2  Lotus" panose="00000400000000000000" pitchFamily="2" charset="-78"/>
            </a:rPr>
            <a:t>افزايش اميد به تلاش و کار </a:t>
          </a:r>
          <a:endParaRPr lang="fa-IR" sz="2000" b="1" kern="1200" dirty="0">
            <a:solidFill>
              <a:schemeClr val="tx1"/>
            </a:solidFill>
            <a:cs typeface="2  Lotus" panose="00000400000000000000" pitchFamily="2" charset="-78"/>
          </a:endParaRPr>
        </a:p>
      </dsp:txBody>
      <dsp:txXfrm>
        <a:off x="20072" y="1719020"/>
        <a:ext cx="6562505" cy="441293"/>
      </dsp:txXfrm>
    </dsp:sp>
    <dsp:sp modelId="{941E8594-42E3-4294-AF5D-919F8ECDFCEE}">
      <dsp:nvSpPr>
        <dsp:cNvPr id="0" name=""/>
        <dsp:cNvSpPr/>
      </dsp:nvSpPr>
      <dsp:spPr>
        <a:xfrm rot="6880154">
          <a:off x="6311819" y="2025796"/>
          <a:ext cx="976580" cy="33541"/>
        </a:xfrm>
        <a:custGeom>
          <a:avLst/>
          <a:gdLst/>
          <a:ahLst/>
          <a:cxnLst/>
          <a:rect l="0" t="0" r="0" b="0"/>
          <a:pathLst>
            <a:path>
              <a:moveTo>
                <a:pt x="0" y="16770"/>
              </a:moveTo>
              <a:lnTo>
                <a:pt x="976580" y="1677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ln w="19050">
              <a:solidFill>
                <a:schemeClr val="tx1"/>
              </a:solidFill>
            </a:ln>
          </a:endParaRPr>
        </a:p>
      </dsp:txBody>
      <dsp:txXfrm rot="10800000">
        <a:off x="6775695" y="2018152"/>
        <a:ext cx="48829" cy="48829"/>
      </dsp:txXfrm>
    </dsp:sp>
    <dsp:sp modelId="{D48BC7F1-E79A-49BF-B2BF-436B44A42D63}">
      <dsp:nvSpPr>
        <dsp:cNvPr id="0" name=""/>
        <dsp:cNvSpPr/>
      </dsp:nvSpPr>
      <dsp:spPr>
        <a:xfrm>
          <a:off x="6343" y="2251916"/>
          <a:ext cx="6589963" cy="4687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b="1" kern="1200" dirty="0" smtClean="0">
              <a:solidFill>
                <a:schemeClr val="tx1"/>
              </a:solidFill>
              <a:cs typeface="2  Lotus" panose="00000400000000000000" pitchFamily="2" charset="-78"/>
            </a:rPr>
            <a:t>بهره مندي فرزندان از چتر حمايتي خانواده و رشد شخصيت آنان</a:t>
          </a:r>
          <a:endParaRPr lang="fa-IR" sz="2300" b="1" kern="1200" dirty="0">
            <a:solidFill>
              <a:schemeClr val="tx1"/>
            </a:solidFill>
            <a:cs typeface="2  Lotus" panose="00000400000000000000" pitchFamily="2" charset="-78"/>
          </a:endParaRPr>
        </a:p>
      </dsp:txBody>
      <dsp:txXfrm>
        <a:off x="20072" y="2265645"/>
        <a:ext cx="6562505" cy="4412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CBF9D-7940-42B3-A2EA-22F881102384}">
      <dsp:nvSpPr>
        <dsp:cNvPr id="0" name=""/>
        <dsp:cNvSpPr/>
      </dsp:nvSpPr>
      <dsp:spPr>
        <a:xfrm>
          <a:off x="2175997" y="357189"/>
          <a:ext cx="1389201" cy="27630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vert270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Lotus" panose="00000400000000000000" pitchFamily="2" charset="-78"/>
            </a:rPr>
            <a:t>آثار عفو و گذشت</a:t>
          </a:r>
          <a:endParaRPr lang="fa-IR" sz="3200" b="1" kern="1200" dirty="0">
            <a:cs typeface="2  Lotus" panose="00000400000000000000" pitchFamily="2" charset="-78"/>
          </a:endParaRPr>
        </a:p>
      </dsp:txBody>
      <dsp:txXfrm>
        <a:off x="2216685" y="397877"/>
        <a:ext cx="1307825" cy="2681682"/>
      </dsp:txXfrm>
    </dsp:sp>
    <dsp:sp modelId="{BC8E8551-4F1E-48D5-B843-3229561A2983}">
      <dsp:nvSpPr>
        <dsp:cNvPr id="0" name=""/>
        <dsp:cNvSpPr/>
      </dsp:nvSpPr>
      <dsp:spPr>
        <a:xfrm rot="14620016">
          <a:off x="1630812" y="1389393"/>
          <a:ext cx="755320" cy="21709"/>
        </a:xfrm>
        <a:custGeom>
          <a:avLst/>
          <a:gdLst/>
          <a:ahLst/>
          <a:cxnLst/>
          <a:rect l="0" t="0" r="0" b="0"/>
          <a:pathLst>
            <a:path>
              <a:moveTo>
                <a:pt x="0" y="10854"/>
              </a:moveTo>
              <a:lnTo>
                <a:pt x="755320" y="1085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ln w="28575">
              <a:solidFill>
                <a:schemeClr val="tx1"/>
              </a:solidFill>
            </a:ln>
          </a:endParaRPr>
        </a:p>
      </dsp:txBody>
      <dsp:txXfrm rot="10800000">
        <a:off x="1989589" y="1381364"/>
        <a:ext cx="37766" cy="37766"/>
      </dsp:txXfrm>
    </dsp:sp>
    <dsp:sp modelId="{1A2ACD6B-CFD8-49EB-A89A-40BE286E4966}">
      <dsp:nvSpPr>
        <dsp:cNvPr id="0" name=""/>
        <dsp:cNvSpPr/>
      </dsp:nvSpPr>
      <dsp:spPr>
        <a:xfrm>
          <a:off x="288" y="893841"/>
          <a:ext cx="1840657" cy="3358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rgbClr val="9900FF"/>
              </a:solidFill>
              <a:cs typeface="2  Lotus" panose="00000400000000000000" pitchFamily="2" charset="-78"/>
            </a:rPr>
            <a:t>افزايش عزّت</a:t>
          </a:r>
          <a:endParaRPr lang="fa-IR" sz="2800" b="1" kern="1200" dirty="0">
            <a:solidFill>
              <a:srgbClr val="9900FF"/>
            </a:solidFill>
            <a:cs typeface="2  Lotus" panose="00000400000000000000" pitchFamily="2" charset="-78"/>
          </a:endParaRPr>
        </a:p>
      </dsp:txBody>
      <dsp:txXfrm>
        <a:off x="10125" y="903678"/>
        <a:ext cx="1820983" cy="316197"/>
      </dsp:txXfrm>
    </dsp:sp>
    <dsp:sp modelId="{B33E971A-E49E-4519-8443-D7C4E5F0EF12}">
      <dsp:nvSpPr>
        <dsp:cNvPr id="0" name=""/>
        <dsp:cNvSpPr/>
      </dsp:nvSpPr>
      <dsp:spPr>
        <a:xfrm rot="13083277">
          <a:off x="1818298" y="1604507"/>
          <a:ext cx="400240" cy="21709"/>
        </a:xfrm>
        <a:custGeom>
          <a:avLst/>
          <a:gdLst/>
          <a:ahLst/>
          <a:cxnLst/>
          <a:rect l="0" t="0" r="0" b="0"/>
          <a:pathLst>
            <a:path>
              <a:moveTo>
                <a:pt x="0" y="10854"/>
              </a:moveTo>
              <a:lnTo>
                <a:pt x="400240" y="1085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ln w="19050">
              <a:solidFill>
                <a:schemeClr val="tx1"/>
              </a:solidFill>
            </a:ln>
          </a:endParaRPr>
        </a:p>
      </dsp:txBody>
      <dsp:txXfrm rot="10800000">
        <a:off x="2008412" y="1605355"/>
        <a:ext cx="20012" cy="20012"/>
      </dsp:txXfrm>
    </dsp:sp>
    <dsp:sp modelId="{DA62A35A-3302-4ABB-A255-AF8647752322}">
      <dsp:nvSpPr>
        <dsp:cNvPr id="0" name=""/>
        <dsp:cNvSpPr/>
      </dsp:nvSpPr>
      <dsp:spPr>
        <a:xfrm>
          <a:off x="20181" y="1324069"/>
          <a:ext cx="1840657" cy="3358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rgbClr val="9900FF"/>
              </a:solidFill>
              <a:cs typeface="2  Lotus" panose="00000400000000000000" pitchFamily="2" charset="-78"/>
            </a:rPr>
            <a:t>آمرزش پروردگار</a:t>
          </a:r>
          <a:endParaRPr lang="fa-IR" sz="2800" b="1" kern="1200" dirty="0">
            <a:solidFill>
              <a:srgbClr val="9900FF"/>
            </a:solidFill>
            <a:cs typeface="2  Lotus" panose="00000400000000000000" pitchFamily="2" charset="-78"/>
          </a:endParaRPr>
        </a:p>
      </dsp:txBody>
      <dsp:txXfrm>
        <a:off x="30018" y="1333906"/>
        <a:ext cx="1820983" cy="316197"/>
      </dsp:txXfrm>
    </dsp:sp>
    <dsp:sp modelId="{7A30B673-0931-46F3-B666-149CADA2AC50}">
      <dsp:nvSpPr>
        <dsp:cNvPr id="0" name=""/>
        <dsp:cNvSpPr/>
      </dsp:nvSpPr>
      <dsp:spPr>
        <a:xfrm rot="8549728">
          <a:off x="1799504" y="1855682"/>
          <a:ext cx="419888" cy="21709"/>
        </a:xfrm>
        <a:custGeom>
          <a:avLst/>
          <a:gdLst/>
          <a:ahLst/>
          <a:cxnLst/>
          <a:rect l="0" t="0" r="0" b="0"/>
          <a:pathLst>
            <a:path>
              <a:moveTo>
                <a:pt x="0" y="10854"/>
              </a:moveTo>
              <a:lnTo>
                <a:pt x="419888" y="1085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ln w="19050">
              <a:solidFill>
                <a:schemeClr val="tx1"/>
              </a:solidFill>
            </a:ln>
          </a:endParaRPr>
        </a:p>
      </dsp:txBody>
      <dsp:txXfrm rot="10800000">
        <a:off x="1998950" y="1856040"/>
        <a:ext cx="20994" cy="20994"/>
      </dsp:txXfrm>
    </dsp:sp>
    <dsp:sp modelId="{AFF4CF28-C719-4871-98E1-9EEF24B3B7E2}">
      <dsp:nvSpPr>
        <dsp:cNvPr id="0" name=""/>
        <dsp:cNvSpPr/>
      </dsp:nvSpPr>
      <dsp:spPr>
        <a:xfrm>
          <a:off x="2240" y="1826420"/>
          <a:ext cx="1840657" cy="3358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rgbClr val="9900FF"/>
              </a:solidFill>
              <a:cs typeface="2  Lotus" panose="00000400000000000000" pitchFamily="2" charset="-78"/>
            </a:rPr>
            <a:t>زدودن كينه</a:t>
          </a:r>
          <a:endParaRPr lang="fa-IR" sz="2800" b="1" kern="1200" dirty="0">
            <a:solidFill>
              <a:srgbClr val="9900FF"/>
            </a:solidFill>
            <a:cs typeface="2  Lotus" panose="00000400000000000000" pitchFamily="2" charset="-78"/>
          </a:endParaRPr>
        </a:p>
      </dsp:txBody>
      <dsp:txXfrm>
        <a:off x="12077" y="1836257"/>
        <a:ext cx="1820983" cy="316197"/>
      </dsp:txXfrm>
    </dsp:sp>
    <dsp:sp modelId="{E14AF307-29F3-4181-81CD-B30F1E3693D8}">
      <dsp:nvSpPr>
        <dsp:cNvPr id="0" name=""/>
        <dsp:cNvSpPr/>
      </dsp:nvSpPr>
      <dsp:spPr>
        <a:xfrm rot="6928428">
          <a:off x="1618966" y="2079502"/>
          <a:ext cx="779011" cy="21709"/>
        </a:xfrm>
        <a:custGeom>
          <a:avLst/>
          <a:gdLst/>
          <a:ahLst/>
          <a:cxnLst/>
          <a:rect l="0" t="0" r="0" b="0"/>
          <a:pathLst>
            <a:path>
              <a:moveTo>
                <a:pt x="0" y="10854"/>
              </a:moveTo>
              <a:lnTo>
                <a:pt x="779011" y="10854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ln w="19050">
              <a:solidFill>
                <a:schemeClr val="tx1"/>
              </a:solidFill>
            </a:ln>
          </a:endParaRPr>
        </a:p>
      </dsp:txBody>
      <dsp:txXfrm rot="10800000">
        <a:off x="1988996" y="2070881"/>
        <a:ext cx="38950" cy="38950"/>
      </dsp:txXfrm>
    </dsp:sp>
    <dsp:sp modelId="{EA1D38F8-11B0-4D5B-8A2F-4FEA09F88146}">
      <dsp:nvSpPr>
        <dsp:cNvPr id="0" name=""/>
        <dsp:cNvSpPr/>
      </dsp:nvSpPr>
      <dsp:spPr>
        <a:xfrm>
          <a:off x="288" y="2274060"/>
          <a:ext cx="1840657" cy="3358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rgbClr val="9900FF"/>
              </a:solidFill>
              <a:cs typeface="2  Lotus" panose="00000400000000000000" pitchFamily="2" charset="-78"/>
            </a:rPr>
            <a:t>ايجاد آرامش</a:t>
          </a:r>
          <a:endParaRPr lang="fa-IR" sz="2800" b="1" kern="1200" dirty="0">
            <a:solidFill>
              <a:srgbClr val="9900FF"/>
            </a:solidFill>
            <a:cs typeface="2  Lotus" panose="00000400000000000000" pitchFamily="2" charset="-78"/>
          </a:endParaRPr>
        </a:p>
      </dsp:txBody>
      <dsp:txXfrm>
        <a:off x="10125" y="2283897"/>
        <a:ext cx="1820983" cy="3161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CBF9D-7940-42B3-A2EA-22F881102384}">
      <dsp:nvSpPr>
        <dsp:cNvPr id="0" name=""/>
        <dsp:cNvSpPr/>
      </dsp:nvSpPr>
      <dsp:spPr>
        <a:xfrm>
          <a:off x="4166081" y="305104"/>
          <a:ext cx="691702" cy="29115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vert270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cs typeface="2  Lotus" panose="00000400000000000000" pitchFamily="2" charset="-78"/>
            </a:rPr>
            <a:t>آثار عفو و گذشت</a:t>
          </a:r>
          <a:endParaRPr lang="fa-IR" sz="3200" b="1" kern="1200" dirty="0">
            <a:cs typeface="2  Lotus" panose="00000400000000000000" pitchFamily="2" charset="-78"/>
          </a:endParaRPr>
        </a:p>
      </dsp:txBody>
      <dsp:txXfrm>
        <a:off x="4186340" y="325363"/>
        <a:ext cx="651184" cy="2871011"/>
      </dsp:txXfrm>
    </dsp:sp>
    <dsp:sp modelId="{BC8E8551-4F1E-48D5-B843-3229561A2983}">
      <dsp:nvSpPr>
        <dsp:cNvPr id="0" name=""/>
        <dsp:cNvSpPr/>
      </dsp:nvSpPr>
      <dsp:spPr>
        <a:xfrm rot="14621185">
          <a:off x="3122410" y="1091887"/>
          <a:ext cx="1446244" cy="41575"/>
        </a:xfrm>
        <a:custGeom>
          <a:avLst/>
          <a:gdLst/>
          <a:ahLst/>
          <a:cxnLst/>
          <a:rect l="0" t="0" r="0" b="0"/>
          <a:pathLst>
            <a:path>
              <a:moveTo>
                <a:pt x="0" y="20787"/>
              </a:moveTo>
              <a:lnTo>
                <a:pt x="1446244" y="20787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ln w="28575">
              <a:solidFill>
                <a:schemeClr val="tx1"/>
              </a:solidFill>
            </a:ln>
          </a:endParaRPr>
        </a:p>
      </dsp:txBody>
      <dsp:txXfrm rot="10800000">
        <a:off x="3809376" y="1076519"/>
        <a:ext cx="72312" cy="72312"/>
      </dsp:txXfrm>
    </dsp:sp>
    <dsp:sp modelId="{1A2ACD6B-CFD8-49EB-A89A-40BE286E4966}">
      <dsp:nvSpPr>
        <dsp:cNvPr id="0" name=""/>
        <dsp:cNvSpPr/>
      </dsp:nvSpPr>
      <dsp:spPr>
        <a:xfrm>
          <a:off x="3" y="142874"/>
          <a:ext cx="3524980" cy="6432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rgbClr val="9900FF"/>
              </a:solidFill>
              <a:cs typeface="2  Lotus" panose="00000400000000000000" pitchFamily="2" charset="-78"/>
            </a:rPr>
            <a:t>افزايش عزّت</a:t>
          </a:r>
          <a:endParaRPr lang="fa-IR" sz="2800" b="1" kern="1200" dirty="0">
            <a:solidFill>
              <a:srgbClr val="9900FF"/>
            </a:solidFill>
            <a:cs typeface="2  Lotus" panose="00000400000000000000" pitchFamily="2" charset="-78"/>
          </a:endParaRPr>
        </a:p>
      </dsp:txBody>
      <dsp:txXfrm>
        <a:off x="18842" y="161713"/>
        <a:ext cx="3487302" cy="605537"/>
      </dsp:txXfrm>
    </dsp:sp>
    <dsp:sp modelId="{B33E971A-E49E-4519-8443-D7C4E5F0EF12}">
      <dsp:nvSpPr>
        <dsp:cNvPr id="0" name=""/>
        <dsp:cNvSpPr/>
      </dsp:nvSpPr>
      <dsp:spPr>
        <a:xfrm rot="13084796">
          <a:off x="3481553" y="1503845"/>
          <a:ext cx="766054" cy="41575"/>
        </a:xfrm>
        <a:custGeom>
          <a:avLst/>
          <a:gdLst/>
          <a:ahLst/>
          <a:cxnLst/>
          <a:rect l="0" t="0" r="0" b="0"/>
          <a:pathLst>
            <a:path>
              <a:moveTo>
                <a:pt x="0" y="20787"/>
              </a:moveTo>
              <a:lnTo>
                <a:pt x="766054" y="20787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ln w="19050">
              <a:solidFill>
                <a:schemeClr val="tx1"/>
              </a:solidFill>
            </a:ln>
          </a:endParaRPr>
        </a:p>
      </dsp:txBody>
      <dsp:txXfrm rot="10800000">
        <a:off x="3845429" y="1505481"/>
        <a:ext cx="38302" cy="38302"/>
      </dsp:txXfrm>
    </dsp:sp>
    <dsp:sp modelId="{DA62A35A-3302-4ABB-A255-AF8647752322}">
      <dsp:nvSpPr>
        <dsp:cNvPr id="0" name=""/>
        <dsp:cNvSpPr/>
      </dsp:nvSpPr>
      <dsp:spPr>
        <a:xfrm>
          <a:off x="38099" y="966789"/>
          <a:ext cx="3524980" cy="6432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rgbClr val="9900FF"/>
              </a:solidFill>
              <a:cs typeface="2  Lotus" panose="00000400000000000000" pitchFamily="2" charset="-78"/>
            </a:rPr>
            <a:t>آمرزش پروردگار</a:t>
          </a:r>
          <a:endParaRPr lang="fa-IR" sz="2800" b="1" kern="1200" dirty="0">
            <a:solidFill>
              <a:srgbClr val="9900FF"/>
            </a:solidFill>
            <a:cs typeface="2  Lotus" panose="00000400000000000000" pitchFamily="2" charset="-78"/>
          </a:endParaRPr>
        </a:p>
      </dsp:txBody>
      <dsp:txXfrm>
        <a:off x="56938" y="985628"/>
        <a:ext cx="3487302" cy="605537"/>
      </dsp:txXfrm>
    </dsp:sp>
    <dsp:sp modelId="{7A30B673-0931-46F3-B666-149CADA2AC50}">
      <dsp:nvSpPr>
        <dsp:cNvPr id="0" name=""/>
        <dsp:cNvSpPr/>
      </dsp:nvSpPr>
      <dsp:spPr>
        <a:xfrm rot="8548299">
          <a:off x="3445563" y="1984862"/>
          <a:ext cx="803677" cy="41575"/>
        </a:xfrm>
        <a:custGeom>
          <a:avLst/>
          <a:gdLst/>
          <a:ahLst/>
          <a:cxnLst/>
          <a:rect l="0" t="0" r="0" b="0"/>
          <a:pathLst>
            <a:path>
              <a:moveTo>
                <a:pt x="0" y="20787"/>
              </a:moveTo>
              <a:lnTo>
                <a:pt x="803677" y="20787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ln w="19050">
              <a:solidFill>
                <a:schemeClr val="tx1"/>
              </a:solidFill>
            </a:ln>
          </a:endParaRPr>
        </a:p>
      </dsp:txBody>
      <dsp:txXfrm rot="10800000">
        <a:off x="3827310" y="1985558"/>
        <a:ext cx="40183" cy="40183"/>
      </dsp:txXfrm>
    </dsp:sp>
    <dsp:sp modelId="{AFF4CF28-C719-4871-98E1-9EEF24B3B7E2}">
      <dsp:nvSpPr>
        <dsp:cNvPr id="0" name=""/>
        <dsp:cNvSpPr/>
      </dsp:nvSpPr>
      <dsp:spPr>
        <a:xfrm>
          <a:off x="3742" y="1928824"/>
          <a:ext cx="3524980" cy="6432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rgbClr val="9900FF"/>
              </a:solidFill>
              <a:cs typeface="2  Lotus" panose="00000400000000000000" pitchFamily="2" charset="-78"/>
            </a:rPr>
            <a:t>زدودن كينه</a:t>
          </a:r>
          <a:endParaRPr lang="fa-IR" sz="2800" b="1" kern="1200" dirty="0">
            <a:solidFill>
              <a:srgbClr val="9900FF"/>
            </a:solidFill>
            <a:cs typeface="2  Lotus" panose="00000400000000000000" pitchFamily="2" charset="-78"/>
          </a:endParaRPr>
        </a:p>
      </dsp:txBody>
      <dsp:txXfrm>
        <a:off x="22581" y="1947663"/>
        <a:ext cx="3487302" cy="605537"/>
      </dsp:txXfrm>
    </dsp:sp>
    <dsp:sp modelId="{E14AF307-29F3-4181-81CD-B30F1E3693D8}">
      <dsp:nvSpPr>
        <dsp:cNvPr id="0" name=""/>
        <dsp:cNvSpPr/>
      </dsp:nvSpPr>
      <dsp:spPr>
        <a:xfrm rot="6927558">
          <a:off x="3099846" y="2413354"/>
          <a:ext cx="1491373" cy="41575"/>
        </a:xfrm>
        <a:custGeom>
          <a:avLst/>
          <a:gdLst/>
          <a:ahLst/>
          <a:cxnLst/>
          <a:rect l="0" t="0" r="0" b="0"/>
          <a:pathLst>
            <a:path>
              <a:moveTo>
                <a:pt x="0" y="20787"/>
              </a:moveTo>
              <a:lnTo>
                <a:pt x="1491373" y="20787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>
            <a:ln w="19050">
              <a:solidFill>
                <a:schemeClr val="tx1"/>
              </a:solidFill>
            </a:ln>
          </a:endParaRPr>
        </a:p>
      </dsp:txBody>
      <dsp:txXfrm rot="10800000">
        <a:off x="3808248" y="2396858"/>
        <a:ext cx="74568" cy="74568"/>
      </dsp:txXfrm>
    </dsp:sp>
    <dsp:sp modelId="{EA1D38F8-11B0-4D5B-8A2F-4FEA09F88146}">
      <dsp:nvSpPr>
        <dsp:cNvPr id="0" name=""/>
        <dsp:cNvSpPr/>
      </dsp:nvSpPr>
      <dsp:spPr>
        <a:xfrm>
          <a:off x="3" y="2785808"/>
          <a:ext cx="3524980" cy="6432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rgbClr val="9900FF"/>
              </a:solidFill>
              <a:cs typeface="2  Lotus" panose="00000400000000000000" pitchFamily="2" charset="-78"/>
            </a:rPr>
            <a:t>ايجاد آرامش</a:t>
          </a:r>
          <a:endParaRPr lang="fa-IR" sz="2800" b="1" kern="1200" dirty="0">
            <a:solidFill>
              <a:srgbClr val="9900FF"/>
            </a:solidFill>
            <a:cs typeface="2  Lotus" panose="00000400000000000000" pitchFamily="2" charset="-78"/>
          </a:endParaRPr>
        </a:p>
      </dsp:txBody>
      <dsp:txXfrm>
        <a:off x="18842" y="2804647"/>
        <a:ext cx="3487302" cy="605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E8422-8C35-41D0-986A-8F0BA4EDFA4B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DD464-2E42-4EE6-B15A-AC46BDC6A0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0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F919C-C636-4412-88F2-BE109E4E961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1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EED0-697A-43FC-9539-7B2D0076BAC2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41C1-70EA-4907-BEAF-130D2EA0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EED0-697A-43FC-9539-7B2D0076BAC2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41C1-70EA-4907-BEAF-130D2EA0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5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EED0-697A-43FC-9539-7B2D0076BAC2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41C1-70EA-4907-BEAF-130D2EA0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98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72325" y="3915195"/>
            <a:ext cx="2214578" cy="2214578"/>
          </a:xfrm>
          <a:prstGeom prst="flowChartAlternateProcess">
            <a:avLst/>
          </a:prstGeom>
          <a:ln>
            <a:solidFill>
              <a:srgbClr val="FF7C80"/>
            </a:solidFill>
          </a:ln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500034" y="1571612"/>
            <a:ext cx="2214578" cy="2214578"/>
          </a:xfrm>
          <a:prstGeom prst="flowChartAlternateProcess">
            <a:avLst/>
          </a:prstGeom>
          <a:ln>
            <a:solidFill>
              <a:srgbClr val="FF7C80"/>
            </a:solidFill>
          </a:ln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2928926" y="1571612"/>
            <a:ext cx="2214578" cy="2214578"/>
          </a:xfrm>
          <a:prstGeom prst="flowChartAlternateProcess">
            <a:avLst/>
          </a:prstGeom>
          <a:ln>
            <a:solidFill>
              <a:srgbClr val="FF7C80"/>
            </a:solidFill>
          </a:ln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2928926" y="3929066"/>
            <a:ext cx="2214578" cy="2214578"/>
          </a:xfrm>
          <a:prstGeom prst="flowChartAlternateProcess">
            <a:avLst/>
          </a:prstGeom>
          <a:ln>
            <a:solidFill>
              <a:srgbClr val="FF7C80"/>
            </a:solidFill>
          </a:ln>
        </p:spPr>
        <p:txBody>
          <a:bodyPr/>
          <a:lstStyle/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EED0-697A-43FC-9539-7B2D0076BAC2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41C1-70EA-4907-BEAF-130D2EA0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1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EED0-697A-43FC-9539-7B2D0076BAC2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41C1-70EA-4907-BEAF-130D2EA0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0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EED0-697A-43FC-9539-7B2D0076BAC2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41C1-70EA-4907-BEAF-130D2EA0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EED0-697A-43FC-9539-7B2D0076BAC2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41C1-70EA-4907-BEAF-130D2EA0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6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EED0-697A-43FC-9539-7B2D0076BAC2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41C1-70EA-4907-BEAF-130D2EA0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3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EED0-697A-43FC-9539-7B2D0076BAC2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41C1-70EA-4907-BEAF-130D2EA0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7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EED0-697A-43FC-9539-7B2D0076BAC2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41C1-70EA-4907-BEAF-130D2EA0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6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EED0-697A-43FC-9539-7B2D0076BAC2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41C1-70EA-4907-BEAF-130D2EA0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0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6EED0-697A-43FC-9539-7B2D0076BAC2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D41C1-70EA-4907-BEAF-130D2EA06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9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5139993" y="3228370"/>
            <a:ext cx="6429364" cy="8298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 rot="19030443" flipH="1" flipV="1">
            <a:off x="7848061" y="105015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6" name="Picture 5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9747" y="172832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 rot="16200000">
            <a:off x="5422198" y="3860567"/>
            <a:ext cx="58332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002060"/>
                </a:solidFill>
                <a:cs typeface="B Homa" pitchFamily="2" charset="-78"/>
              </a:rPr>
              <a:t>      فصل سوم: تحکیم خانواده</a:t>
            </a:r>
            <a:endParaRPr lang="en-US" sz="3200" dirty="0">
              <a:solidFill>
                <a:srgbClr val="002060"/>
              </a:solidFill>
              <a:cs typeface="B Homa" pitchFamily="2" charset="-78"/>
            </a:endParaRPr>
          </a:p>
        </p:txBody>
      </p:sp>
      <p:pic>
        <p:nvPicPr>
          <p:cNvPr id="1026" name="Picture 2" descr="D:\document\leila\تحکیم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90877"/>
            <a:ext cx="6268226" cy="45051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21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5656" y="1350330"/>
            <a:ext cx="5429223" cy="98091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0" tIns="46800" rIns="0" bIns="46800" rtlCol="1">
            <a:spAutoFit/>
          </a:bodyPr>
          <a:lstStyle/>
          <a:p>
            <a:pPr marL="457200" indent="-457200" algn="ctr" rt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b="1" dirty="0" smtClean="0">
                <a:solidFill>
                  <a:prstClr val="white"/>
                </a:solidFill>
                <a:cs typeface="2  Lotus" panose="00000400000000000000" pitchFamily="2" charset="-78"/>
              </a:rPr>
              <a:t>قوانين اسلامي و ملي، مسئوليت تامين مخارج زندگي را بر دوش شوهر نهاده است.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3444089" y="3404918"/>
            <a:ext cx="3460790" cy="2926678"/>
            <a:chOff x="4357713" y="3690773"/>
            <a:chExt cx="2532096" cy="631487"/>
          </a:xfrm>
        </p:grpSpPr>
        <p:sp>
          <p:nvSpPr>
            <p:cNvPr id="9" name="Rounded Rectangle 8"/>
            <p:cNvSpPr/>
            <p:nvPr/>
          </p:nvSpPr>
          <p:spPr>
            <a:xfrm>
              <a:off x="4357713" y="3690773"/>
              <a:ext cx="2532096" cy="63148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502499" y="3700218"/>
              <a:ext cx="2242525" cy="526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justLow" defTabSz="1066800" rtl="1" fontAlgn="auto">
                <a:lnSpc>
                  <a:spcPct val="150000"/>
                </a:lnSpc>
                <a:spcAft>
                  <a:spcPct val="35000"/>
                </a:spcAft>
              </a:pPr>
              <a:r>
                <a:rPr lang="fa-IR" sz="2400" b="1" dirty="0" smtClean="0">
                  <a:solidFill>
                    <a:prstClr val="black"/>
                  </a:solidFill>
                  <a:cs typeface="2  Lotus" panose="00000400000000000000" pitchFamily="2" charset="-78"/>
                </a:rPr>
                <a:t>زنان با مديريت مصرف در خانواده و نيز آموزش شيوه مصرف صحيح به فرزندان، سهم مهمي در ايجلد آرامش و آسايش خانواده دارند .</a:t>
              </a:r>
              <a:endParaRPr lang="fa-IR" sz="2400" b="1" dirty="0">
                <a:solidFill>
                  <a:prstClr val="black"/>
                </a:solidFill>
                <a:cs typeface="2  Lotus" panose="00000400000000000000" pitchFamily="2" charset="-78"/>
              </a:endParaRPr>
            </a:p>
          </p:txBody>
        </p:sp>
      </p:grpSp>
      <p:pic>
        <p:nvPicPr>
          <p:cNvPr id="2050" name="Picture 2" descr="I:\danesh\archiv\graphic\80919499-5237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428868"/>
            <a:ext cx="3362356" cy="4429132"/>
          </a:xfrm>
          <a:prstGeom prst="rect">
            <a:avLst/>
          </a:prstGeom>
          <a:noFill/>
        </p:spPr>
      </p:pic>
      <p:sp>
        <p:nvSpPr>
          <p:cNvPr id="3" name="16-Point Star 2"/>
          <p:cNvSpPr/>
          <p:nvPr/>
        </p:nvSpPr>
        <p:spPr>
          <a:xfrm>
            <a:off x="1475655" y="152400"/>
            <a:ext cx="5231335" cy="1066800"/>
          </a:xfrm>
          <a:prstGeom prst="star16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b="1" dirty="0">
                <a:solidFill>
                  <a:prstClr val="black"/>
                </a:solidFill>
                <a:cs typeface="2  Lotus" panose="00000400000000000000" pitchFamily="2" charset="-78"/>
              </a:rPr>
              <a:t>4.مديريت اقتصادي خانواده</a:t>
            </a:r>
          </a:p>
          <a:p>
            <a:pPr algn="ctr"/>
            <a:endParaRPr lang="fa-IR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6263640" y="3494338"/>
            <a:ext cx="4724400" cy="1088524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4400" dirty="0">
                <a:solidFill>
                  <a:srgbClr val="002060"/>
                </a:solidFill>
                <a:cs typeface="B Homa" pitchFamily="2" charset="-78"/>
              </a:rPr>
              <a:t>عولمل تحکیم خانواده</a:t>
            </a:r>
            <a:endParaRPr lang="en-US" sz="4400" dirty="0">
              <a:solidFill>
                <a:srgbClr val="002060"/>
              </a:solidFill>
              <a:cs typeface="B Homa" pitchFamily="2" charset="-78"/>
            </a:endParaRPr>
          </a:p>
        </p:txBody>
      </p:sp>
      <p:pic>
        <p:nvPicPr>
          <p:cNvPr id="14" name="Picture 13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ardrop 14"/>
          <p:cNvSpPr/>
          <p:nvPr/>
        </p:nvSpPr>
        <p:spPr>
          <a:xfrm rot="19030443" flipH="1" flipV="1">
            <a:off x="8035377" y="230870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1350330"/>
            <a:ext cx="4237879" cy="14241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46800" rIns="0" bIns="46800" rtlCol="1">
            <a:spAutoFit/>
          </a:bodyPr>
          <a:lstStyle/>
          <a:p>
            <a:pPr marL="457200" indent="-457200" algn="r" rtl="1">
              <a:lnSpc>
                <a:spcPct val="120000"/>
              </a:lnSpc>
            </a:pPr>
            <a:r>
              <a:rPr lang="fa-IR" sz="2400" b="1" dirty="0">
                <a:solidFill>
                  <a:prstClr val="white"/>
                </a:solidFill>
                <a:cs typeface="B Homa" pitchFamily="2" charset="-78"/>
              </a:rPr>
              <a:t>عامل بنيادين پايداري و رضايت ، عواطف است، نه امور ديگر.</a:t>
            </a:r>
          </a:p>
          <a:p>
            <a:pPr marL="457200" indent="-457200" algn="r" rt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b="1" dirty="0" smtClean="0">
                <a:solidFill>
                  <a:prstClr val="white"/>
                </a:solidFill>
                <a:cs typeface="B Homa" pitchFamily="2" charset="-78"/>
              </a:rPr>
              <a:t>.</a:t>
            </a:r>
          </a:p>
        </p:txBody>
      </p:sp>
      <p:sp>
        <p:nvSpPr>
          <p:cNvPr id="3" name="16-Point Star 2"/>
          <p:cNvSpPr/>
          <p:nvPr/>
        </p:nvSpPr>
        <p:spPr>
          <a:xfrm>
            <a:off x="2895600" y="0"/>
            <a:ext cx="3811390" cy="982118"/>
          </a:xfrm>
          <a:prstGeom prst="star16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prstClr val="black"/>
                </a:solidFill>
                <a:cs typeface="B Homa" pitchFamily="2" charset="-78"/>
              </a:rPr>
              <a:t>5. محبت به اعضای خانواده</a:t>
            </a:r>
            <a:endParaRPr lang="fa-IR" sz="2000" b="1" dirty="0">
              <a:solidFill>
                <a:prstClr val="black"/>
              </a:solidFill>
              <a:cs typeface="B Homa" pitchFamily="2" charset="-78"/>
            </a:endParaRPr>
          </a:p>
          <a:p>
            <a:pPr algn="ctr"/>
            <a:endParaRPr lang="fa-IR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6720840" y="2198938"/>
            <a:ext cx="3810000" cy="1088524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4400" dirty="0">
                <a:solidFill>
                  <a:srgbClr val="002060"/>
                </a:solidFill>
                <a:cs typeface="B Homa" pitchFamily="2" charset="-78"/>
              </a:rPr>
              <a:t>عولمل تحکیم خانواده</a:t>
            </a:r>
            <a:endParaRPr lang="en-US" sz="4400" dirty="0">
              <a:solidFill>
                <a:srgbClr val="002060"/>
              </a:solidFill>
              <a:cs typeface="B Homa" pitchFamily="2" charset="-78"/>
            </a:endParaRPr>
          </a:p>
        </p:txBody>
      </p:sp>
      <p:pic>
        <p:nvPicPr>
          <p:cNvPr id="12" name="Picture 3" descr="C:\Users\hamidi.t\Desktop\ازدواج-ساده-اسلامی.jpg"/>
          <p:cNvPicPr>
            <a:picLocks noChangeAspect="1" noChangeArrowheads="1"/>
          </p:cNvPicPr>
          <p:nvPr/>
        </p:nvPicPr>
        <p:blipFill>
          <a:blip r:embed="rId2" cstate="print"/>
          <a:srcRect r="10102"/>
          <a:stretch>
            <a:fillRect/>
          </a:stretch>
        </p:blipFill>
        <p:spPr bwMode="auto">
          <a:xfrm>
            <a:off x="228600" y="175513"/>
            <a:ext cx="2286000" cy="3786887"/>
          </a:xfrm>
          <a:prstGeom prst="rect">
            <a:avLst/>
          </a:prstGeom>
          <a:noFill/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475031227"/>
              </p:ext>
            </p:extLst>
          </p:nvPr>
        </p:nvGraphicFramePr>
        <p:xfrm>
          <a:off x="357158" y="3857628"/>
          <a:ext cx="8572560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11546" y="69241"/>
            <a:ext cx="1258555" cy="768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80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6-Point Star 2"/>
          <p:cNvSpPr/>
          <p:nvPr/>
        </p:nvSpPr>
        <p:spPr>
          <a:xfrm>
            <a:off x="2057400" y="0"/>
            <a:ext cx="4649590" cy="1219200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prstClr val="black"/>
                </a:solidFill>
                <a:cs typeface="B Homa" pitchFamily="2" charset="-78"/>
              </a:rPr>
              <a:t>6.مشخص </a:t>
            </a:r>
            <a:r>
              <a:rPr lang="fa-IR" sz="2000" b="1" dirty="0">
                <a:solidFill>
                  <a:prstClr val="black"/>
                </a:solidFill>
                <a:cs typeface="B Homa" pitchFamily="2" charset="-78"/>
              </a:rPr>
              <a:t>و متعادل نمودن انتظارها</a:t>
            </a:r>
          </a:p>
          <a:p>
            <a:pPr algn="ctr"/>
            <a:endParaRPr lang="fa-IR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5958832" y="3265730"/>
            <a:ext cx="5334016" cy="1088524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4400" dirty="0">
                <a:solidFill>
                  <a:srgbClr val="002060"/>
                </a:solidFill>
                <a:cs typeface="B Homa" pitchFamily="2" charset="-78"/>
              </a:rPr>
              <a:t>عولمل تحکیم خانواده</a:t>
            </a:r>
            <a:endParaRPr lang="en-US" sz="4400" dirty="0">
              <a:solidFill>
                <a:srgbClr val="002060"/>
              </a:solidFill>
              <a:cs typeface="B Homa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0" y="1500174"/>
            <a:ext cx="3429000" cy="5072098"/>
          </a:xfrm>
          <a:prstGeom prst="roundRect">
            <a:avLst>
              <a:gd name="adj" fmla="val 6976"/>
            </a:avLst>
          </a:prstGeom>
          <a:gradFill flip="none" rotWithShape="1">
            <a:gsLst>
              <a:gs pos="0">
                <a:srgbClr val="9B5EA0">
                  <a:tint val="66000"/>
                  <a:satMod val="160000"/>
                </a:srgbClr>
              </a:gs>
              <a:gs pos="50000">
                <a:srgbClr val="9B5EA0">
                  <a:tint val="44500"/>
                  <a:satMod val="160000"/>
                </a:srgbClr>
              </a:gs>
              <a:gs pos="100000">
                <a:srgbClr val="9B5E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2  Lotus" panose="00000400000000000000" pitchFamily="2" charset="-78"/>
              </a:rPr>
              <a:t>مشخص نمودن انتظارها در روابط ، باعث معين شدن وظايف و حدود روابط افراد مي شود.</a:t>
            </a:r>
          </a:p>
          <a:p>
            <a:pPr algn="ctr" rt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2  Lotus" panose="00000400000000000000" pitchFamily="2" charset="-78"/>
              </a:rPr>
              <a:t>عدم روشن بودن انتظارهاي متقابل زن و شوهر در خانواده باعث آسيب پذيري روابط آنان خواهد بود.</a:t>
            </a:r>
          </a:p>
          <a:p>
            <a:pPr algn="ctr" rt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2  Lotus" panose="00000400000000000000" pitchFamily="2" charset="-78"/>
              </a:rPr>
              <a:t>ابهام، افراط و تعارض در انتظارها موجب می شود فضایی نامساعد و کینه جویانه به وجود آید.</a:t>
            </a:r>
            <a:endParaRPr lang="fa-IR" sz="16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2  Lotus" panose="00000400000000000000" pitchFamily="2" charset="-78"/>
            </a:endParaRPr>
          </a:p>
        </p:txBody>
      </p:sp>
      <p:pic>
        <p:nvPicPr>
          <p:cNvPr id="9" name="Picture 2" descr="I:\danesh\archiv\graphic\91521011299172064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034" y="1142984"/>
            <a:ext cx="4764472" cy="5919496"/>
          </a:xfrm>
          <a:prstGeom prst="rect">
            <a:avLst/>
          </a:prstGeom>
          <a:noFill/>
        </p:spPr>
      </p:pic>
      <p:sp>
        <p:nvSpPr>
          <p:cNvPr id="10" name="Teardrop 9"/>
          <p:cNvSpPr/>
          <p:nvPr/>
        </p:nvSpPr>
        <p:spPr>
          <a:xfrm rot="19030443" flipH="1" flipV="1">
            <a:off x="8035377" y="230870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4" name="Picture 13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26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6-Point Star 2"/>
          <p:cNvSpPr/>
          <p:nvPr/>
        </p:nvSpPr>
        <p:spPr>
          <a:xfrm>
            <a:off x="2057400" y="0"/>
            <a:ext cx="4649590" cy="1219200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prstClr val="black"/>
                </a:solidFill>
                <a:cs typeface="B Homa" pitchFamily="2" charset="-78"/>
              </a:rPr>
              <a:t>7. مشورت</a:t>
            </a:r>
            <a:endParaRPr lang="fa-IR" sz="2000" b="1" dirty="0">
              <a:solidFill>
                <a:prstClr val="black"/>
              </a:solidFill>
              <a:cs typeface="B Homa" pitchFamily="2" charset="-78"/>
            </a:endParaRPr>
          </a:p>
          <a:p>
            <a:pPr algn="ctr"/>
            <a:endParaRPr lang="fa-IR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5958832" y="3265730"/>
            <a:ext cx="5334016" cy="1088524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4400" dirty="0">
                <a:solidFill>
                  <a:srgbClr val="002060"/>
                </a:solidFill>
                <a:cs typeface="B Homa" pitchFamily="2" charset="-78"/>
              </a:rPr>
              <a:t>عولمل تحکیم خانواده</a:t>
            </a:r>
            <a:endParaRPr lang="en-US" sz="4400" dirty="0">
              <a:solidFill>
                <a:srgbClr val="002060"/>
              </a:solidFill>
              <a:cs typeface="B Homa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3429000"/>
            <a:ext cx="7162800" cy="2309818"/>
          </a:xfrm>
          <a:prstGeom prst="roundRect">
            <a:avLst>
              <a:gd name="adj" fmla="val 6976"/>
            </a:avLst>
          </a:prstGeom>
          <a:gradFill flip="none" rotWithShape="1">
            <a:gsLst>
              <a:gs pos="0">
                <a:srgbClr val="9B5EA0">
                  <a:tint val="66000"/>
                  <a:satMod val="160000"/>
                </a:srgbClr>
              </a:gs>
              <a:gs pos="50000">
                <a:srgbClr val="9B5EA0">
                  <a:tint val="44500"/>
                  <a:satMod val="160000"/>
                </a:srgbClr>
              </a:gs>
              <a:gs pos="100000">
                <a:srgbClr val="9B5E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b="1" dirty="0">
                <a:solidFill>
                  <a:prstClr val="black"/>
                </a:solidFill>
                <a:cs typeface="2  Lotus" panose="00000400000000000000" pitchFamily="2" charset="-78"/>
              </a:rPr>
              <a:t>با توجه به آموزه هاي اسلام استفاده از پيشنهادات ديگران و گزينش مناسب ترين</a:t>
            </a:r>
            <a:r>
              <a:rPr lang="en-US" sz="2400" b="1" dirty="0">
                <a:solidFill>
                  <a:prstClr val="black"/>
                </a:solidFill>
                <a:cs typeface="2  Lotus" panose="00000400000000000000" pitchFamily="2" charset="-78"/>
              </a:rPr>
              <a:t> </a:t>
            </a:r>
            <a:r>
              <a:rPr lang="fa-IR" sz="2400" b="1" dirty="0">
                <a:solidFill>
                  <a:prstClr val="black"/>
                </a:solidFill>
                <a:cs typeface="2  Lotus" panose="00000400000000000000" pitchFamily="2" charset="-78"/>
              </a:rPr>
              <a:t>راه حل ، بهترين شيوه است .</a:t>
            </a:r>
          </a:p>
          <a:p>
            <a:pPr algn="r" rt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b="1" dirty="0" smtClean="0">
                <a:solidFill>
                  <a:prstClr val="black"/>
                </a:solidFill>
                <a:cs typeface="2  Lotus" panose="00000400000000000000" pitchFamily="2" charset="-78"/>
              </a:rPr>
              <a:t>قرآن </a:t>
            </a:r>
            <a:r>
              <a:rPr lang="fa-IR" sz="2400" b="1" dirty="0">
                <a:solidFill>
                  <a:prstClr val="black"/>
                </a:solidFill>
                <a:cs typeface="2  Lotus" panose="00000400000000000000" pitchFamily="2" charset="-78"/>
              </a:rPr>
              <a:t>يکي از اوصاف مومنان را مشورت در همه امور زندگي اعلام مي کند.</a:t>
            </a:r>
            <a:endParaRPr lang="fa-IR" sz="1600" b="1" dirty="0">
              <a:solidFill>
                <a:prstClr val="black"/>
              </a:solidFill>
              <a:cs typeface="2  Lotus" panose="00000400000000000000" pitchFamily="2" charset="-78"/>
            </a:endParaRPr>
          </a:p>
        </p:txBody>
      </p:sp>
      <p:sp>
        <p:nvSpPr>
          <p:cNvPr id="10" name="Teardrop 9"/>
          <p:cNvSpPr/>
          <p:nvPr/>
        </p:nvSpPr>
        <p:spPr>
          <a:xfrm rot="19030443" flipH="1" flipV="1">
            <a:off x="8035377" y="230870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4" name="Picture 13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I:\danesh\archiv\graphic\مشورت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14400"/>
            <a:ext cx="2664296" cy="1981200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245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6-Point Star 2"/>
          <p:cNvSpPr/>
          <p:nvPr/>
        </p:nvSpPr>
        <p:spPr>
          <a:xfrm>
            <a:off x="2057400" y="0"/>
            <a:ext cx="4649590" cy="1219200"/>
          </a:xfrm>
          <a:prstGeom prst="star1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b="1" dirty="0">
                <a:solidFill>
                  <a:prstClr val="black"/>
                </a:solidFill>
                <a:cs typeface="B Homa" pitchFamily="2" charset="-78"/>
              </a:rPr>
              <a:t>8. رازداري</a:t>
            </a:r>
          </a:p>
          <a:p>
            <a:pPr algn="ctr"/>
            <a:endParaRPr lang="fa-IR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5958832" y="3265730"/>
            <a:ext cx="5334016" cy="1088524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4400" dirty="0">
                <a:solidFill>
                  <a:srgbClr val="002060"/>
                </a:solidFill>
                <a:cs typeface="B Homa" pitchFamily="2" charset="-78"/>
              </a:rPr>
              <a:t>عولمل تحکیم خانواده</a:t>
            </a:r>
            <a:endParaRPr lang="en-US" sz="4400" dirty="0">
              <a:solidFill>
                <a:srgbClr val="002060"/>
              </a:solidFill>
              <a:cs typeface="B Homa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3429000"/>
            <a:ext cx="7162800" cy="2667000"/>
          </a:xfrm>
          <a:prstGeom prst="roundRect">
            <a:avLst>
              <a:gd name="adj" fmla="val 697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dirty="0">
                <a:solidFill>
                  <a:prstClr val="black"/>
                </a:solidFill>
                <a:cs typeface="B Homa" pitchFamily="2" charset="-78"/>
              </a:rPr>
              <a:t>«هُنَّ لِبَاسٌ لَّکُم وَ انتُم لِبَاسٌ لَّهُنَّ»</a:t>
            </a:r>
          </a:p>
          <a:p>
            <a:pPr algn="r" rt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dirty="0">
                <a:solidFill>
                  <a:prstClr val="black"/>
                </a:solidFill>
                <a:cs typeface="B Homa" pitchFamily="2" charset="-78"/>
              </a:rPr>
              <a:t>آنها پوشش شمايند و شما پوشش آنها هستيد بقره آیه 187</a:t>
            </a:r>
          </a:p>
          <a:p>
            <a:pPr algn="r" rt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fa-IR" sz="2400" dirty="0">
              <a:solidFill>
                <a:prstClr val="black"/>
              </a:solidFill>
              <a:cs typeface="B Homa" pitchFamily="2" charset="-78"/>
            </a:endParaRPr>
          </a:p>
          <a:p>
            <a:pPr algn="r" rt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dirty="0">
                <a:solidFill>
                  <a:prstClr val="black"/>
                </a:solidFill>
                <a:cs typeface="B Homa" pitchFamily="2" charset="-78"/>
              </a:rPr>
              <a:t>لباس ، پوشاننده عيوب و زينت دهنده بدن است و همان گونه که لباس بدون حائل و وسطه به بدن مي چسبد، همسران نيز بايد ديگران را در روابط خود راه ندهند و محرم اسرار يکديگر باشند.</a:t>
            </a:r>
          </a:p>
        </p:txBody>
      </p:sp>
      <p:sp>
        <p:nvSpPr>
          <p:cNvPr id="10" name="Teardrop 9"/>
          <p:cNvSpPr/>
          <p:nvPr/>
        </p:nvSpPr>
        <p:spPr>
          <a:xfrm rot="19030443" flipH="1" flipV="1">
            <a:off x="8035377" y="230870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4" name="Picture 13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hamidi.t\Desktop\زبان.jpg"/>
          <p:cNvPicPr>
            <a:picLocks noChangeAspect="1" noChangeArrowheads="1"/>
          </p:cNvPicPr>
          <p:nvPr/>
        </p:nvPicPr>
        <p:blipFill>
          <a:blip r:embed="rId3" cstate="print"/>
          <a:srcRect b="11364"/>
          <a:stretch>
            <a:fillRect/>
          </a:stretch>
        </p:blipFill>
        <p:spPr bwMode="auto">
          <a:xfrm>
            <a:off x="1422494" y="1500314"/>
            <a:ext cx="5284495" cy="16735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49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6-Point Star 2"/>
          <p:cNvSpPr/>
          <p:nvPr/>
        </p:nvSpPr>
        <p:spPr>
          <a:xfrm>
            <a:off x="2057399" y="-71136"/>
            <a:ext cx="4649590" cy="1219200"/>
          </a:xfrm>
          <a:prstGeom prst="star1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prstClr val="black"/>
                </a:solidFill>
                <a:cs typeface="B Homa" pitchFamily="2" charset="-78"/>
              </a:rPr>
              <a:t>9. عفو گذشت</a:t>
            </a:r>
            <a:endParaRPr lang="fa-IR" sz="2000" b="1" dirty="0">
              <a:solidFill>
                <a:prstClr val="black"/>
              </a:solidFill>
              <a:cs typeface="B Homa" pitchFamily="2" charset="-78"/>
            </a:endParaRPr>
          </a:p>
          <a:p>
            <a:pPr algn="ctr"/>
            <a:endParaRPr lang="fa-IR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5958832" y="3265730"/>
            <a:ext cx="5334016" cy="1088524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4400" dirty="0">
                <a:solidFill>
                  <a:srgbClr val="002060"/>
                </a:solidFill>
                <a:cs typeface="B Homa" pitchFamily="2" charset="-78"/>
              </a:rPr>
              <a:t>عولمل تحکیم خانواده</a:t>
            </a:r>
            <a:endParaRPr lang="en-US" sz="4400" dirty="0">
              <a:solidFill>
                <a:srgbClr val="002060"/>
              </a:solidFill>
              <a:cs typeface="B Homa" pitchFamily="2" charset="-78"/>
            </a:endParaRPr>
          </a:p>
        </p:txBody>
      </p:sp>
      <p:sp>
        <p:nvSpPr>
          <p:cNvPr id="10" name="Teardrop 9"/>
          <p:cNvSpPr/>
          <p:nvPr/>
        </p:nvSpPr>
        <p:spPr>
          <a:xfrm rot="19030443" flipH="1" flipV="1">
            <a:off x="8035377" y="230870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4" name="Picture 13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ounded Rectangle 11"/>
          <p:cNvSpPr/>
          <p:nvPr/>
        </p:nvSpPr>
        <p:spPr>
          <a:xfrm>
            <a:off x="285720" y="1428736"/>
            <a:ext cx="7410480" cy="1571636"/>
          </a:xfrm>
          <a:prstGeom prst="roundRect">
            <a:avLst>
              <a:gd name="adj" fmla="val 6976"/>
            </a:avLst>
          </a:prstGeom>
          <a:solidFill>
            <a:srgbClr val="99FF6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800" b="1" dirty="0" smtClean="0">
                <a:solidFill>
                  <a:sysClr val="windowText" lastClr="000000"/>
                </a:solidFill>
                <a:cs typeface="2  Lotus" panose="00000400000000000000" pitchFamily="2" charset="-78"/>
              </a:rPr>
              <a:t>وَلْيَعْفُوا وَلْيَصْفَحُوا اَلا تُحِبُّونَ اَنْ يَغْفِرَ اللّهُ لَكُمْ وَاللّهُ غَفُورٌ رَحيمٌ</a:t>
            </a:r>
            <a:r>
              <a:rPr lang="fa-IR" sz="1400" b="1" dirty="0" smtClean="0">
                <a:solidFill>
                  <a:sysClr val="windowText" lastClr="000000"/>
                </a:solidFill>
                <a:cs typeface="2  Lotus" panose="00000400000000000000" pitchFamily="2" charset="-78"/>
              </a:rPr>
              <a:t> </a:t>
            </a:r>
          </a:p>
          <a:p>
            <a:pPr algn="ctr" rt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b="1" dirty="0" smtClean="0">
                <a:solidFill>
                  <a:sysClr val="windowText" lastClr="000000"/>
                </a:solidFill>
                <a:cs typeface="2  Lotus" panose="00000400000000000000" pitchFamily="2" charset="-78"/>
              </a:rPr>
              <a:t>بـايـد عـفـو كـنـنـد و چـشـم بـپـوشند؛ آيا دوست نمى داريد خداوند شما را ببخشد؟! و حال آنكه خداوند آمرزنده و مهربان است . </a:t>
            </a:r>
            <a:r>
              <a:rPr lang="fa-IR" sz="1400" b="1" dirty="0" smtClean="0">
                <a:solidFill>
                  <a:sysClr val="windowText" lastClr="000000"/>
                </a:solidFill>
                <a:cs typeface="2  Lotus" panose="00000400000000000000" pitchFamily="2" charset="-78"/>
              </a:rPr>
              <a:t>(سوره مـؤ مـنـان 89) </a:t>
            </a:r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502764834"/>
              </p:ext>
            </p:extLst>
          </p:nvPr>
        </p:nvGraphicFramePr>
        <p:xfrm>
          <a:off x="4000496" y="3071810"/>
          <a:ext cx="3565199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" y="3429000"/>
            <a:ext cx="2209801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9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260648"/>
            <a:ext cx="671517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r>
              <a:rPr lang="fa-IR" sz="4800" b="1" dirty="0" smtClean="0">
                <a:solidFill>
                  <a:srgbClr val="FF0000"/>
                </a:solidFill>
                <a:latin typeface="Calibri"/>
                <a:cs typeface="2  Lotus" panose="00000400000000000000" pitchFamily="2" charset="-78"/>
              </a:rPr>
              <a:t>9.</a:t>
            </a:r>
            <a:r>
              <a:rPr lang="en-US" sz="4800" b="1" dirty="0" smtClean="0">
                <a:solidFill>
                  <a:srgbClr val="FF0000"/>
                </a:solidFill>
                <a:latin typeface="Calibri"/>
                <a:cs typeface="2  Lotus" panose="00000400000000000000" pitchFamily="2" charset="-78"/>
              </a:rPr>
              <a:t> </a:t>
            </a:r>
            <a:r>
              <a:rPr lang="fa-IR" sz="4800" b="1" dirty="0" smtClean="0">
                <a:solidFill>
                  <a:srgbClr val="FF0000"/>
                </a:solidFill>
                <a:latin typeface="Calibri"/>
                <a:cs typeface="2  Lotus" panose="00000400000000000000" pitchFamily="2" charset="-78"/>
              </a:rPr>
              <a:t>عفو و گذشت</a:t>
            </a:r>
            <a:endParaRPr lang="fa-IR" sz="4800" b="1" dirty="0">
              <a:solidFill>
                <a:srgbClr val="FF0000"/>
              </a:solidFill>
              <a:latin typeface="Calibri"/>
              <a:cs typeface="2  Lotus" panose="00000400000000000000" pitchFamily="2" charset="-78"/>
            </a:endParaRPr>
          </a:p>
        </p:txBody>
      </p:sp>
      <p:pic>
        <p:nvPicPr>
          <p:cNvPr id="2050" name="Picture 2" descr="I:\danesh\archiv\graphic\1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3199446"/>
            <a:ext cx="3857620" cy="3357563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285720" y="1428736"/>
            <a:ext cx="8572560" cy="1571636"/>
          </a:xfrm>
          <a:prstGeom prst="roundRect">
            <a:avLst>
              <a:gd name="adj" fmla="val 6976"/>
            </a:avLst>
          </a:prstGeom>
          <a:solidFill>
            <a:srgbClr val="99FF6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800" b="1" dirty="0" smtClean="0">
                <a:solidFill>
                  <a:sysClr val="windowText" lastClr="000000"/>
                </a:solidFill>
                <a:cs typeface="2  Lotus" panose="00000400000000000000" pitchFamily="2" charset="-78"/>
              </a:rPr>
              <a:t>وَلْيَعْفُوا وَلْيَصْفَحُوا اَلا تُحِبُّونَ اَنْ يَغْفِرَ اللّهُ لَكُمْ وَاللّهُ غَفُورٌ رَحيمٌ</a:t>
            </a:r>
            <a:r>
              <a:rPr lang="fa-IR" sz="1400" b="1" dirty="0" smtClean="0">
                <a:solidFill>
                  <a:sysClr val="windowText" lastClr="000000"/>
                </a:solidFill>
                <a:cs typeface="2  Lotus" panose="00000400000000000000" pitchFamily="2" charset="-78"/>
              </a:rPr>
              <a:t> </a:t>
            </a:r>
          </a:p>
          <a:p>
            <a:pPr algn="ctr" rt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b="1" dirty="0" smtClean="0">
                <a:solidFill>
                  <a:sysClr val="windowText" lastClr="000000"/>
                </a:solidFill>
                <a:cs typeface="2  Lotus" panose="00000400000000000000" pitchFamily="2" charset="-78"/>
              </a:rPr>
              <a:t>بـايـد عـفـو كـنـنـد و چـشـم بـپـوشند؛ آيا دوست نمى داريد خداوند شما را ببخشد؟! و حال آنكه خداوند آمرزنده و مهربان است . </a:t>
            </a:r>
            <a:r>
              <a:rPr lang="fa-IR" sz="1400" b="1" dirty="0" smtClean="0">
                <a:solidFill>
                  <a:sysClr val="windowText" lastClr="000000"/>
                </a:solidFill>
                <a:cs typeface="2  Lotus" panose="00000400000000000000" pitchFamily="2" charset="-78"/>
              </a:rPr>
              <a:t>(سوره مـؤ مـنـان 89) 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38893657"/>
              </p:ext>
            </p:extLst>
          </p:nvPr>
        </p:nvGraphicFramePr>
        <p:xfrm>
          <a:off x="4000496" y="3071810"/>
          <a:ext cx="4857784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45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5139993" y="3228370"/>
            <a:ext cx="6429364" cy="8298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 rot="19030443" flipH="1" flipV="1">
            <a:off x="7848061" y="105015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6" name="Picture 5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9747" y="172832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 rot="16200000">
            <a:off x="5422198" y="3860567"/>
            <a:ext cx="58332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200" dirty="0" smtClean="0">
                <a:solidFill>
                  <a:srgbClr val="002060"/>
                </a:solidFill>
                <a:cs typeface="B Homa" pitchFamily="2" charset="-78"/>
              </a:rPr>
              <a:t>عولمل تحکیم خانواده</a:t>
            </a:r>
            <a:endParaRPr lang="en-US" sz="3200" dirty="0">
              <a:solidFill>
                <a:srgbClr val="002060"/>
              </a:solidFill>
              <a:cs typeface="B Homa" pitchFamily="2" charset="-78"/>
            </a:endParaRPr>
          </a:p>
        </p:txBody>
      </p:sp>
      <p:sp>
        <p:nvSpPr>
          <p:cNvPr id="9" name="16-Point Star 8"/>
          <p:cNvSpPr/>
          <p:nvPr/>
        </p:nvSpPr>
        <p:spPr>
          <a:xfrm>
            <a:off x="2971800" y="0"/>
            <a:ext cx="3025833" cy="2057400"/>
          </a:xfrm>
          <a:prstGeom prst="star16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atin typeface="BHoma"/>
              </a:rPr>
              <a:t>1. دینداری</a:t>
            </a:r>
            <a:endParaRPr lang="fa-IR" sz="2800" dirty="0">
              <a:latin typeface="BHoma"/>
            </a:endParaRPr>
          </a:p>
        </p:txBody>
      </p:sp>
      <p:pic>
        <p:nvPicPr>
          <p:cNvPr id="10" name="Picture 2" descr="C:\Users\hamidi.t\Desktop\13900808115454843_PhotoL.jpg"/>
          <p:cNvPicPr>
            <a:picLocks noChangeAspect="1" noChangeArrowheads="1"/>
          </p:cNvPicPr>
          <p:nvPr/>
        </p:nvPicPr>
        <p:blipFill>
          <a:blip r:embed="rId3" cstate="print"/>
          <a:srcRect l="5333" r="14667" b="10048"/>
          <a:stretch>
            <a:fillRect/>
          </a:stretch>
        </p:blipFill>
        <p:spPr bwMode="auto">
          <a:xfrm>
            <a:off x="838200" y="1264461"/>
            <a:ext cx="1828800" cy="2133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447799" y="4191001"/>
            <a:ext cx="5486401" cy="1828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800" dirty="0">
                <a:solidFill>
                  <a:srgbClr val="FF0000"/>
                </a:solidFill>
                <a:cs typeface="B Traffic" pitchFamily="2" charset="-78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latin typeface="BHoma"/>
                <a:cs typeface="B Traffic" pitchFamily="2" charset="-78"/>
              </a:rPr>
              <a:t>مقصود از دینداری التزام عملی به دستورات دین است نه تظاهر به دینداری.</a:t>
            </a:r>
            <a:endParaRPr lang="fa-IR" sz="2800" dirty="0">
              <a:solidFill>
                <a:schemeClr val="tx1"/>
              </a:solidFill>
              <a:latin typeface="BHoma"/>
              <a:cs typeface="B Traffic" pitchFamily="2" charset="-78"/>
            </a:endParaRPr>
          </a:p>
          <a:p>
            <a:pPr algn="r" rtl="1"/>
            <a:r>
              <a:rPr lang="fa-IR" sz="2800" dirty="0" smtClean="0">
                <a:solidFill>
                  <a:schemeClr val="tx1"/>
                </a:solidFill>
                <a:latin typeface="BHoma"/>
                <a:cs typeface="B Traffic" pitchFamily="2" charset="-78"/>
              </a:rPr>
              <a:t>دینداری واقعی از چند جهت در استحکام خانواده تاثیرگذار است:</a:t>
            </a:r>
            <a:endParaRPr lang="en-US" sz="2800" dirty="0">
              <a:solidFill>
                <a:schemeClr val="tx1"/>
              </a:solidFill>
              <a:latin typeface="BHoma"/>
              <a:cs typeface="B 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590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25606"/>
              </p:ext>
            </p:extLst>
          </p:nvPr>
        </p:nvGraphicFramePr>
        <p:xfrm>
          <a:off x="152400" y="533400"/>
          <a:ext cx="8534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060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1097">
            <a:off x="6232" y="4478121"/>
            <a:ext cx="2144613" cy="208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orizontal Scroll 7"/>
          <p:cNvSpPr/>
          <p:nvPr/>
        </p:nvSpPr>
        <p:spPr>
          <a:xfrm>
            <a:off x="31595" y="1449657"/>
            <a:ext cx="8077200" cy="33528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2400" dirty="0"/>
              <a:t>امام حسن (ع) مي فرمايند :</a:t>
            </a:r>
          </a:p>
          <a:p>
            <a:pPr algn="r" rtl="1"/>
            <a:r>
              <a:rPr lang="fa-IR" sz="2400" dirty="0"/>
              <a:t>دخترت را به ازدواج پسري با تقوا در آور؛ زيرا اگر او را دوست داشته باشد، به او احترام مي گذارد و اگر از او متنفر شود ، به او ظلم نمي کند.</a:t>
            </a:r>
          </a:p>
        </p:txBody>
      </p:sp>
      <p:pic>
        <p:nvPicPr>
          <p:cNvPr id="11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1097" flipH="1">
            <a:off x="7187570" y="-328635"/>
            <a:ext cx="1085965" cy="2412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29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5139993" y="3228370"/>
            <a:ext cx="6429364" cy="8298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 rot="19030443" flipH="1" flipV="1">
            <a:off x="7848061" y="105015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6" name="Picture 5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9747" y="172832"/>
            <a:ext cx="872852" cy="8527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 rot="16200000">
            <a:off x="5422198" y="3860567"/>
            <a:ext cx="58332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200" dirty="0" smtClean="0">
                <a:solidFill>
                  <a:srgbClr val="002060"/>
                </a:solidFill>
                <a:cs typeface="B Homa" pitchFamily="2" charset="-78"/>
              </a:rPr>
              <a:t>عولمل تحکیم خانواده</a:t>
            </a:r>
            <a:endParaRPr lang="en-US" sz="3200" dirty="0">
              <a:solidFill>
                <a:srgbClr val="002060"/>
              </a:solidFill>
              <a:cs typeface="B Homa" pitchFamily="2" charset="-78"/>
            </a:endParaRPr>
          </a:p>
        </p:txBody>
      </p:sp>
      <p:sp>
        <p:nvSpPr>
          <p:cNvPr id="9" name="16-Point Star 8"/>
          <p:cNvSpPr/>
          <p:nvPr/>
        </p:nvSpPr>
        <p:spPr>
          <a:xfrm>
            <a:off x="2971800" y="0"/>
            <a:ext cx="3025833" cy="1600200"/>
          </a:xfrm>
          <a:prstGeom prst="star1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latin typeface="BHoma"/>
              </a:rPr>
              <a:t>2. همدلی</a:t>
            </a:r>
            <a:endParaRPr lang="fa-IR" sz="2800" dirty="0">
              <a:solidFill>
                <a:schemeClr val="tx1"/>
              </a:solidFill>
              <a:latin typeface="BHo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62413" y="2043118"/>
            <a:ext cx="4876800" cy="7762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 rt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800" dirty="0" smtClean="0">
                <a:solidFill>
                  <a:schemeClr val="tx1"/>
                </a:solidFill>
                <a:cs typeface="B Traffic" pitchFamily="2" charset="-78"/>
              </a:rPr>
              <a:t> </a:t>
            </a:r>
            <a:r>
              <a:rPr lang="fa-IR" sz="2800" b="1" dirty="0">
                <a:solidFill>
                  <a:schemeClr val="tx1"/>
                </a:solidFill>
                <a:cs typeface="2  Lotus" panose="00000400000000000000" pitchFamily="2" charset="-78"/>
              </a:rPr>
              <a:t>همدلي به معناي توانايي درک همسر و برخورد مناسب با اوست </a:t>
            </a:r>
          </a:p>
        </p:txBody>
      </p:sp>
      <p:sp>
        <p:nvSpPr>
          <p:cNvPr id="12" name="Horizontal Scroll 11"/>
          <p:cNvSpPr/>
          <p:nvPr/>
        </p:nvSpPr>
        <p:spPr>
          <a:xfrm>
            <a:off x="-167453" y="2881025"/>
            <a:ext cx="8077200" cy="306228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b="1" dirty="0">
                <a:solidFill>
                  <a:srgbClr val="9900FF"/>
                </a:solidFill>
                <a:cs typeface="2  Lotus" panose="00000400000000000000" pitchFamily="2" charset="-78"/>
              </a:rPr>
              <a:t>پيامبر اکرم (ص) :</a:t>
            </a:r>
          </a:p>
          <a:p>
            <a:pPr algn="justLow" rtl="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b="1" dirty="0">
                <a:solidFill>
                  <a:srgbClr val="9900FF"/>
                </a:solidFill>
                <a:cs typeface="2  Lotus" panose="00000400000000000000" pitchFamily="2" charset="-78"/>
              </a:rPr>
              <a:t>بهترين مردان کسي است که پناه همسرش باشد تا همسرش به ديگري پناه نبرد 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2844" y="599219"/>
            <a:ext cx="1785950" cy="2358299"/>
          </a:xfrm>
          <a:prstGeom prst="roundRect">
            <a:avLst/>
          </a:prstGeom>
          <a:blipFill dpi="0" rotWithShape="1">
            <a:blip r:embed="rId3" cstate="print"/>
            <a:srcRect/>
            <a:stretch>
              <a:fillRect l="-10000" r="-1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a-IR" b="1">
              <a:solidFill>
                <a:prstClr val="white"/>
              </a:solidFill>
              <a:cs typeface="2 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810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1097">
            <a:off x="171166" y="242387"/>
            <a:ext cx="2671219" cy="208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orizontal Scroll 7"/>
          <p:cNvSpPr/>
          <p:nvPr/>
        </p:nvSpPr>
        <p:spPr>
          <a:xfrm>
            <a:off x="-76200" y="2362200"/>
            <a:ext cx="8077200" cy="36576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latin typeface="Arial" pitchFamily="34" charset="0"/>
                <a:cs typeface="B Nazanin" pitchFamily="2" charset="-78"/>
              </a:rPr>
              <a:t>نیاز جنسی همسران نسبت به یکدیگر منحصر در رابطه زناشویی نیست بلکه شامل همه بهره های دیداری ، شنیداری و رفتاری می شود.</a:t>
            </a:r>
            <a:endParaRPr lang="en-US" sz="2400" dirty="0"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2" name="32-Point Star 1"/>
          <p:cNvSpPr/>
          <p:nvPr/>
        </p:nvSpPr>
        <p:spPr>
          <a:xfrm>
            <a:off x="2209800" y="381000"/>
            <a:ext cx="5029200" cy="2133600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0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B Homa" pitchFamily="2" charset="-78"/>
              </a:rPr>
              <a:t> </a:t>
            </a:r>
            <a:r>
              <a:rPr lang="fa-IR" sz="20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B Homa" pitchFamily="2" charset="-78"/>
              </a:rPr>
              <a:t>3.ارضاي نيازهاي جنسي</a:t>
            </a:r>
          </a:p>
          <a:p>
            <a:pPr algn="ctr"/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6263640" y="3494338"/>
            <a:ext cx="4724400" cy="1088524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4400" dirty="0">
                <a:solidFill>
                  <a:srgbClr val="002060"/>
                </a:solidFill>
                <a:cs typeface="B Homa" pitchFamily="2" charset="-78"/>
              </a:rPr>
              <a:t>عولمل تحکیم خانواده</a:t>
            </a:r>
            <a:endParaRPr lang="en-US" sz="4400" dirty="0">
              <a:solidFill>
                <a:srgbClr val="002060"/>
              </a:solidFill>
              <a:cs typeface="B Homa" pitchFamily="2" charset="-78"/>
            </a:endParaRPr>
          </a:p>
        </p:txBody>
      </p:sp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ardrop 11"/>
          <p:cNvSpPr/>
          <p:nvPr/>
        </p:nvSpPr>
        <p:spPr>
          <a:xfrm rot="19030443" flipH="1" flipV="1">
            <a:off x="8120395" y="287696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7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solidFill>
                  <a:schemeClr val="tx1"/>
                </a:solidFill>
                <a:latin typeface="Arial" pitchFamily="34" charset="0"/>
                <a:cs typeface="B Nazanin" pitchFamily="2" charset="-78"/>
              </a:rPr>
              <a:t>مردان نسبت به محرکهای جنسی سریع تر تحریک می شوند و در مقابل نیاز جنسی خود مقاومت کمتری دارند. از این رو تمکین جنسی بر زن واجب است.پیامبر اکرم (ص) می فرماید: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solidFill>
                  <a:schemeClr val="tx1"/>
                </a:solidFill>
                <a:latin typeface="Arial" pitchFamily="34" charset="0"/>
                <a:cs typeface="B Nazanin" pitchFamily="2" charset="-78"/>
              </a:rPr>
              <a:t>بهترین زنان شما کسی است که در خلوت با شوهر لباس حیا را از تن بر می کند.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5" name="16-Point Star 4"/>
          <p:cNvSpPr/>
          <p:nvPr/>
        </p:nvSpPr>
        <p:spPr>
          <a:xfrm>
            <a:off x="1752600" y="152400"/>
            <a:ext cx="5791200" cy="1752600"/>
          </a:xfrm>
          <a:prstGeom prst="star1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</a:rPr>
              <a:t>تفاوت غریزه جنسی در مردان و زنان</a:t>
            </a:r>
            <a:endParaRPr lang="fa-IR" sz="2800" dirty="0">
              <a:solidFill>
                <a:schemeClr val="tx1"/>
              </a:solidFill>
            </a:endParaRPr>
          </a:p>
        </p:txBody>
      </p:sp>
      <p:sp>
        <p:nvSpPr>
          <p:cNvPr id="6" name="16-Point Star 5"/>
          <p:cNvSpPr/>
          <p:nvPr/>
        </p:nvSpPr>
        <p:spPr>
          <a:xfrm>
            <a:off x="4648200" y="1828800"/>
            <a:ext cx="914400" cy="685800"/>
          </a:xfrm>
          <a:prstGeom prst="star1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/>
              <a:t>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2040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solidFill>
                  <a:schemeClr val="tx1"/>
                </a:solidFill>
                <a:latin typeface="Arial" pitchFamily="34" charset="0"/>
                <a:cs typeface="B Homa" pitchFamily="2" charset="-78"/>
              </a:rPr>
              <a:t>مردان  در روابط جنسی معمولا به سرعت به اوج لذت جنسی می رسند اما زنان نیازمند مدت بیشتری هستند.</a:t>
            </a:r>
          </a:p>
          <a:p>
            <a:pPr algn="justLow" defTabSz="1066800" rtl="1" fontAlgn="auto">
              <a:lnSpc>
                <a:spcPct val="120000"/>
              </a:lnSpc>
              <a:spcAft>
                <a:spcPct val="35000"/>
              </a:spcAft>
            </a:pPr>
            <a:r>
              <a:rPr lang="fa-IR" sz="2400" b="1" dirty="0">
                <a:solidFill>
                  <a:prstClr val="black"/>
                </a:solidFill>
                <a:cs typeface="2  Lotus" panose="00000400000000000000" pitchFamily="2" charset="-78"/>
              </a:rPr>
              <a:t>پيامبر اکرم (ص):</a:t>
            </a:r>
          </a:p>
          <a:p>
            <a:pPr algn="justLow" defTabSz="1066800" rtl="1" fontAlgn="auto">
              <a:lnSpc>
                <a:spcPct val="120000"/>
              </a:lnSpc>
              <a:spcAft>
                <a:spcPct val="35000"/>
              </a:spcAft>
            </a:pPr>
            <a:r>
              <a:rPr lang="fa-IR" sz="2400" b="1" dirty="0">
                <a:solidFill>
                  <a:prstClr val="black"/>
                </a:solidFill>
                <a:cs typeface="2  Lotus" panose="00000400000000000000" pitchFamily="2" charset="-78"/>
              </a:rPr>
              <a:t>مردي که به هنگام رابطه زناشويي با همسرش بدون آنکه زن به اوج لذت جنسي برسد، بهره جنسي خويش را ببرد ، جفاکار است.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400" dirty="0" smtClean="0">
              <a:solidFill>
                <a:schemeClr val="tx1"/>
              </a:solidFill>
              <a:latin typeface="Arial" pitchFamily="34" charset="0"/>
              <a:cs typeface="B Nazanin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5" name="16-Point Star 4"/>
          <p:cNvSpPr/>
          <p:nvPr/>
        </p:nvSpPr>
        <p:spPr>
          <a:xfrm>
            <a:off x="1752600" y="152400"/>
            <a:ext cx="5791200" cy="1752600"/>
          </a:xfrm>
          <a:prstGeom prst="star16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</a:rPr>
              <a:t>تفاوت غریزه جنسی در مردان و زنان</a:t>
            </a:r>
            <a:endParaRPr lang="fa-IR" sz="2800" dirty="0">
              <a:solidFill>
                <a:schemeClr val="tx1"/>
              </a:solidFill>
            </a:endParaRPr>
          </a:p>
        </p:txBody>
      </p:sp>
      <p:sp>
        <p:nvSpPr>
          <p:cNvPr id="6" name="16-Point Star 5"/>
          <p:cNvSpPr/>
          <p:nvPr/>
        </p:nvSpPr>
        <p:spPr>
          <a:xfrm>
            <a:off x="4648200" y="1828800"/>
            <a:ext cx="914400" cy="685800"/>
          </a:xfrm>
          <a:prstGeom prst="star16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2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331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412115"/>
            <a:ext cx="62865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</a:pPr>
            <a:r>
              <a:rPr lang="fa-IR" sz="4800" b="1" dirty="0" smtClean="0">
                <a:solidFill>
                  <a:prstClr val="white"/>
                </a:solidFill>
                <a:latin typeface="Calibri"/>
                <a:cs typeface="2  Lotus" panose="00000400000000000000" pitchFamily="2" charset="-78"/>
              </a:rPr>
              <a:t>3.ارضاي نيازهاي جنسي</a:t>
            </a:r>
            <a:endParaRPr lang="fa-IR" sz="4800" b="1" dirty="0">
              <a:solidFill>
                <a:prstClr val="white"/>
              </a:solidFill>
              <a:latin typeface="Calibri"/>
              <a:cs typeface="2  Lotus" panose="00000400000000000000" pitchFamily="2" charset="-78"/>
            </a:endParaRPr>
          </a:p>
        </p:txBody>
      </p:sp>
      <p:pic>
        <p:nvPicPr>
          <p:cNvPr id="1026" name="Picture 2" descr="I:\danesh\archiv\graphic\Choose condoms with s-e-x-u-a-l desi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48000"/>
            <a:ext cx="2714612" cy="2015892"/>
          </a:xfrm>
          <a:prstGeom prst="rect">
            <a:avLst/>
          </a:prstGeom>
          <a:noFill/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914512985"/>
              </p:ext>
            </p:extLst>
          </p:nvPr>
        </p:nvGraphicFramePr>
        <p:xfrm>
          <a:off x="3071802" y="2285992"/>
          <a:ext cx="5857916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1097">
            <a:off x="542988" y="201336"/>
            <a:ext cx="2385906" cy="208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ardrop 12"/>
          <p:cNvSpPr/>
          <p:nvPr/>
        </p:nvSpPr>
        <p:spPr>
          <a:xfrm rot="19030443" flipH="1" flipV="1">
            <a:off x="7407961" y="1275648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5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740</Words>
  <Application>Microsoft Office PowerPoint</Application>
  <PresentationFormat>On-screen Show (4:3)</PresentationFormat>
  <Paragraphs>106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SOBHANI</cp:lastModifiedBy>
  <cp:revision>126</cp:revision>
  <dcterms:created xsi:type="dcterms:W3CDTF">2015-11-01T07:00:08Z</dcterms:created>
  <dcterms:modified xsi:type="dcterms:W3CDTF">2019-07-17T06:53:21Z</dcterms:modified>
</cp:coreProperties>
</file>