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3" r:id="rId11"/>
    <p:sldId id="272" r:id="rId12"/>
    <p:sldId id="257" r:id="rId13"/>
    <p:sldId id="258" r:id="rId14"/>
    <p:sldId id="259" r:id="rId15"/>
    <p:sldId id="262" r:id="rId16"/>
    <p:sldId id="26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7963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489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7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8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B413E6-542D-428D-A188-5D078796DF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DB850A5-767B-4ACF-B6C1-28B2FC41DD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3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inputarg_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inputarg_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#inputarg_f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inputarg_subexpr"/><Relationship Id="rId2" Type="http://schemas.openxmlformats.org/officeDocument/2006/relationships/hyperlink" Target="#inputarg_expr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Symbolic </a:t>
            </a:r>
            <a:r>
              <a:rPr lang="en-US" dirty="0" err="1" smtClean="0"/>
              <a:t>matlab</a:t>
            </a:r>
            <a:r>
              <a:rPr lang="en-US" dirty="0" smtClean="0"/>
              <a:t> toolbox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35144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vahidipour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 </a:t>
            </a:r>
            <a:endParaRPr lang="en-US" dirty="0" smtClean="0"/>
          </a:p>
          <a:p>
            <a:r>
              <a:rPr lang="en-US" smtClean="0"/>
              <a:t>-----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623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Linear and Nonlinear Equations and Systems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9591"/>
            <a:ext cx="9601200" cy="4167809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83" y="1680001"/>
            <a:ext cx="4121425" cy="3382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680001"/>
            <a:ext cx="7025721" cy="3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3" r="37428" b="1"/>
          <a:stretch/>
        </p:blipFill>
        <p:spPr>
          <a:xfrm>
            <a:off x="2257620" y="1560443"/>
            <a:ext cx="8715180" cy="5031133"/>
          </a:xfrm>
        </p:spPr>
      </p:pic>
    </p:spTree>
    <p:extLst>
      <p:ext uri="{BB962C8B-B14F-4D97-AF65-F5344CB8AC3E}">
        <p14:creationId xmlns:p14="http://schemas.microsoft.com/office/powerpoint/2010/main" val="411611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2936539"/>
            <a:ext cx="8547652" cy="3712738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5679" y="825002"/>
            <a:ext cx="1148632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fcontour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5695"/>
                </a:solidFill>
                <a:effectLst/>
                <a:latin typeface="Menlo"/>
                <a:cs typeface="Arial" panose="020B0604020202020204" pitchFamily="34" charset="0"/>
                <a:hlinkClick r:id="rId3"/>
              </a:rPr>
              <a:t>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plots the contour lines of symbolic expression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(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x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) over the default interval of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x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and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 which is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[-5 5]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5" y="1547173"/>
            <a:ext cx="4015409" cy="10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308113"/>
            <a:ext cx="8110331" cy="16263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12149"/>
            <a:ext cx="8686800" cy="38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20" y="1073427"/>
            <a:ext cx="4718958" cy="4620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1073428"/>
            <a:ext cx="4534373" cy="46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7" y="1679713"/>
            <a:ext cx="5335421" cy="4671391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2182" y="725610"/>
            <a:ext cx="1122459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fmesh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5695"/>
                </a:solidFill>
                <a:effectLst/>
                <a:latin typeface="Menlo"/>
                <a:cs typeface="Arial" panose="020B0604020202020204" pitchFamily="34" charset="0"/>
                <a:hlinkClick r:id="rId3"/>
              </a:rPr>
              <a:t>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creates a mesh plot of the symbolic expression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x,y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over the default interval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[-5 5]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for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x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and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95" y="2266123"/>
            <a:ext cx="4953871" cy="1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08" y="3675324"/>
            <a:ext cx="4097762" cy="12797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08" y="2286000"/>
            <a:ext cx="4097762" cy="1425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" y="1948071"/>
            <a:ext cx="5674710" cy="4547388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83974" y="842276"/>
            <a:ext cx="772358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fsurf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5695"/>
                </a:solidFill>
                <a:effectLst/>
                <a:latin typeface="Menlo"/>
                <a:cs typeface="Arial" panose="020B0604020202020204" pitchFamily="34" charset="0"/>
                <a:hlinkClick r:id="rId5"/>
              </a:rPr>
              <a:t>f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creates a plot 3-D surface  of the symbolic expression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x,y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4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83" y="1872667"/>
            <a:ext cx="7801391" cy="3395900"/>
          </a:xfrm>
        </p:spPr>
      </p:pic>
    </p:spTree>
    <p:extLst>
      <p:ext uri="{BB962C8B-B14F-4D97-AF65-F5344CB8AC3E}">
        <p14:creationId xmlns:p14="http://schemas.microsoft.com/office/powerpoint/2010/main" val="349410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Symbolic Math Toolbox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17" y="1516346"/>
            <a:ext cx="8855765" cy="4909931"/>
          </a:xfrm>
        </p:spPr>
      </p:pic>
    </p:spTree>
    <p:extLst>
      <p:ext uri="{BB962C8B-B14F-4D97-AF65-F5344CB8AC3E}">
        <p14:creationId xmlns:p14="http://schemas.microsoft.com/office/powerpoint/2010/main" val="23036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12" y="70289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Symbolic Variables, Expressions, Functions, and Preferences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90" y="2516896"/>
            <a:ext cx="7038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65" y="2054773"/>
            <a:ext cx="10121461" cy="4430110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34964" y="688939"/>
            <a:ext cx="10121461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Create Symbolic </a:t>
            </a:r>
            <a:r>
              <a:rPr lang="en-US" sz="2000" b="1" dirty="0" smtClean="0"/>
              <a:t>Variables &amp;</a:t>
            </a:r>
            <a:r>
              <a:rPr lang="en-US" sz="2000" b="1" dirty="0"/>
              <a:t> </a:t>
            </a:r>
            <a:r>
              <a:rPr lang="en-US" sz="2000" b="1" dirty="0" smtClean="0"/>
              <a:t>Create </a:t>
            </a:r>
            <a:r>
              <a:rPr lang="en-US" sz="2000" b="1" dirty="0"/>
              <a:t>Symbolic </a:t>
            </a:r>
            <a:r>
              <a:rPr lang="en-US" sz="2000" b="1" dirty="0" smtClean="0"/>
              <a:t>Vector &amp; </a:t>
            </a:r>
            <a:r>
              <a:rPr lang="en-US" sz="2000" b="1" dirty="0"/>
              <a:t>Create Symbolic Matrices</a:t>
            </a:r>
            <a:br>
              <a:rPr lang="en-US" sz="2000" b="1" dirty="0"/>
            </a:b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41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Argnames</a:t>
            </a:r>
            <a:r>
              <a:rPr lang="en-US" b="1" dirty="0" smtClean="0"/>
              <a:t> &amp; formula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formula </a:t>
            </a:r>
            <a:r>
              <a:rPr lang="en-US" b="1" dirty="0" smtClean="0"/>
              <a:t>:</a:t>
            </a:r>
            <a:r>
              <a:rPr lang="en-US" dirty="0" smtClean="0"/>
              <a:t>Mathematical </a:t>
            </a:r>
            <a:r>
              <a:rPr lang="en-US" dirty="0"/>
              <a:t>expression defining symbolic function</a:t>
            </a:r>
          </a:p>
          <a:p>
            <a:r>
              <a:rPr lang="en-US" b="1" dirty="0" err="1"/>
              <a:t>Argnames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r>
              <a:rPr lang="en-US" dirty="0" smtClean="0"/>
              <a:t>Input </a:t>
            </a:r>
            <a:r>
              <a:rPr lang="en-US" dirty="0"/>
              <a:t>variables of symbolic function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37" y="2038350"/>
            <a:ext cx="2246587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/>
          <a:lstStyle/>
          <a:p>
            <a:r>
              <a:rPr lang="en-US" b="1" dirty="0"/>
              <a:t>children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7968" y="2455277"/>
            <a:ext cx="7499169" cy="23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200" dirty="0"/>
              <a:t>Subexpressions or terms of symbolic </a:t>
            </a:r>
            <a:r>
              <a:rPr lang="en-US" sz="2200" dirty="0" smtClean="0"/>
              <a:t>expression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symbolic </a:t>
            </a:r>
          </a:p>
          <a:p>
            <a:r>
              <a:rPr lang="en-US" sz="2200" dirty="0" smtClean="0"/>
              <a:t>Examples:</a:t>
            </a:r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the child subexpressions of this expression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the child subexpressions of this equation.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the child subexpressions of this inequality.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57" y="2455277"/>
            <a:ext cx="2883050" cy="3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pretty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Prettyprint</a:t>
            </a:r>
            <a:r>
              <a:rPr lang="en-US" dirty="0"/>
              <a:t> symbolic expressions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10" y="1428751"/>
            <a:ext cx="2438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59" y="1428750"/>
            <a:ext cx="3581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Description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622" y="2647245"/>
            <a:ext cx="9601200" cy="35814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7156" y="2508746"/>
            <a:ext cx="10528588" cy="2565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141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Check if expression contains particular </a:t>
            </a:r>
            <a:r>
              <a:rPr lang="en-US" dirty="0" err="1" smtClean="0"/>
              <a:t>subexpression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enlo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has(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5695"/>
                </a:solidFill>
                <a:effectLst/>
                <a:latin typeface="Menlo"/>
                <a:cs typeface="Arial" panose="020B0604020202020204" pitchFamily="34" charset="0"/>
                <a:hlinkClick r:id="rId2"/>
              </a:rPr>
              <a:t>expr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5695"/>
                </a:solidFill>
                <a:effectLst/>
                <a:latin typeface="Menlo"/>
                <a:cs typeface="Arial" panose="020B0604020202020204" pitchFamily="34" charset="0"/>
                <a:hlinkClick r:id="rId3"/>
              </a:rPr>
              <a:t>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returns logical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(true) if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contains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 Otherwise, it returns logical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(false).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If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is an array,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has(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expr,subexpr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returns an array of the same size as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The returned array contains logical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1s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(true) where the elements of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contain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404040"/>
                </a:solidFill>
                <a:cs typeface="Arial" panose="020B0604020202020204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and logical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0s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(false) where they do not.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If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is an array,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has(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expr,subexpr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checks if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contains any element of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subexpr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C3C3C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C3C3C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7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symvar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48" y="2424132"/>
            <a:ext cx="3143250" cy="37528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8888" y="2723111"/>
            <a:ext cx="7364260" cy="17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/>
              <a:t>Find symbolic variables in symbolic expression, matrix, or </a:t>
            </a:r>
            <a:r>
              <a:rPr lang="en-US" dirty="0" smtClean="0"/>
              <a:t>function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enlo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symvar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(s)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can return variables in a different order than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symvar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s,n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symvar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does treat the constants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as 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there are no symbolic variables in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symvar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returns the empty vector.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584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395</TotalTime>
  <Words>122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Menlo</vt:lpstr>
      <vt:lpstr>Crop</vt:lpstr>
      <vt:lpstr>Symbolic matlab toolbox</vt:lpstr>
      <vt:lpstr>Symbolic Math Toolbox </vt:lpstr>
      <vt:lpstr>Symbolic Variables, Expressions, Functions, and Preferences  </vt:lpstr>
      <vt:lpstr>Create Symbolic Variables &amp; Create Symbolic Vector &amp; Create Symbolic Matrices  </vt:lpstr>
      <vt:lpstr>Argnames &amp; formula  </vt:lpstr>
      <vt:lpstr>children </vt:lpstr>
      <vt:lpstr>pretty </vt:lpstr>
      <vt:lpstr>Has Description </vt:lpstr>
      <vt:lpstr>symvar </vt:lpstr>
      <vt:lpstr>Linear and Nonlinear Equations and Systems </vt:lpstr>
      <vt:lpstr>Graphics </vt:lpstr>
      <vt:lpstr>fcontour(f) plots the contour lines of symbolic expression f(x,y) over the default interval of x and y, which is [-5 5] </vt:lpstr>
      <vt:lpstr>PowerPoint Presentation</vt:lpstr>
      <vt:lpstr>PowerPoint Presentation</vt:lpstr>
      <vt:lpstr>fmesh(f) creates a mesh plot of the symbolic expression f(x,y) over the default interval [-5 5] for x and y.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SM Vahidipour</cp:lastModifiedBy>
  <cp:revision>24</cp:revision>
  <dcterms:created xsi:type="dcterms:W3CDTF">2017-12-10T06:05:26Z</dcterms:created>
  <dcterms:modified xsi:type="dcterms:W3CDTF">2017-12-13T09:46:17Z</dcterms:modified>
</cp:coreProperties>
</file>