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80" r:id="rId2"/>
    <p:sldId id="381" r:id="rId3"/>
    <p:sldId id="468" r:id="rId4"/>
    <p:sldId id="426" r:id="rId5"/>
    <p:sldId id="478" r:id="rId6"/>
    <p:sldId id="469" r:id="rId7"/>
    <p:sldId id="436" r:id="rId8"/>
    <p:sldId id="470" r:id="rId9"/>
    <p:sldId id="430" r:id="rId10"/>
    <p:sldId id="474" r:id="rId11"/>
    <p:sldId id="479" r:id="rId12"/>
    <p:sldId id="480" r:id="rId13"/>
    <p:sldId id="442" r:id="rId14"/>
    <p:sldId id="481" r:id="rId15"/>
    <p:sldId id="482" r:id="rId16"/>
    <p:sldId id="443" r:id="rId17"/>
    <p:sldId id="444" r:id="rId18"/>
    <p:sldId id="445" r:id="rId19"/>
    <p:sldId id="483" r:id="rId20"/>
    <p:sldId id="484" r:id="rId21"/>
    <p:sldId id="485" r:id="rId22"/>
    <p:sldId id="475" r:id="rId23"/>
    <p:sldId id="486" r:id="rId24"/>
    <p:sldId id="466" r:id="rId25"/>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CC00CC"/>
    <a:srgbClr val="00CC00"/>
    <a:srgbClr val="FF0000"/>
    <a:srgbClr val="0000FF"/>
    <a:srgbClr val="00CC66"/>
    <a:srgbClr val="CCFFFF"/>
    <a:srgbClr val="FFFFCC"/>
    <a:srgbClr val="A8E2C8"/>
    <a:srgbClr val="858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6869" autoAdjust="0"/>
  </p:normalViewPr>
  <p:slideViewPr>
    <p:cSldViewPr>
      <p:cViewPr varScale="1">
        <p:scale>
          <a:sx n="70" d="100"/>
          <a:sy n="70" d="100"/>
        </p:scale>
        <p:origin x="138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3030" y="-96"/>
      </p:cViewPr>
      <p:guideLst>
        <p:guide orient="horz" pos="3126"/>
        <p:guide pos="21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877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288771"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GB"/>
          </a:p>
        </p:txBody>
      </p:sp>
      <p:sp>
        <p:nvSpPr>
          <p:cNvPr id="288772"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288773"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AE07844-F768-4A92-B305-9ABB4D2D46A5}" type="slidenum">
              <a:rPr lang="en-GB"/>
              <a:pPr>
                <a:defRPr/>
              </a:pPr>
              <a:t>‹#›</a:t>
            </a:fld>
            <a:endParaRPr lang="en-GB"/>
          </a:p>
        </p:txBody>
      </p:sp>
    </p:spTree>
    <p:extLst>
      <p:ext uri="{BB962C8B-B14F-4D97-AF65-F5344CB8AC3E}">
        <p14:creationId xmlns:p14="http://schemas.microsoft.com/office/powerpoint/2010/main" val="11208795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5363"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GB"/>
          </a:p>
        </p:txBody>
      </p:sp>
      <p:sp>
        <p:nvSpPr>
          <p:cNvPr id="5939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5367" name="Rectangle 7"/>
          <p:cNvSpPr>
            <a:spLocks noGrp="1" noChangeArrowheads="1"/>
          </p:cNvSpPr>
          <p:nvPr>
            <p:ph type="sldNum" sz="quarter" idx="5"/>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8C6A19E-F468-4648-B024-53BE5B18A20D}" type="slidenum">
              <a:rPr lang="en-GB"/>
              <a:pPr>
                <a:defRPr/>
              </a:pPr>
              <a:t>‹#›</a:t>
            </a:fld>
            <a:endParaRPr lang="en-GB"/>
          </a:p>
        </p:txBody>
      </p:sp>
    </p:spTree>
    <p:extLst>
      <p:ext uri="{BB962C8B-B14F-4D97-AF65-F5344CB8AC3E}">
        <p14:creationId xmlns:p14="http://schemas.microsoft.com/office/powerpoint/2010/main" val="8579555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fa-IR" smtClean="0"/>
          </a:p>
        </p:txBody>
      </p:sp>
      <p:sp>
        <p:nvSpPr>
          <p:cNvPr id="60420" name="Slide Number Placeholder 3"/>
          <p:cNvSpPr>
            <a:spLocks noGrp="1"/>
          </p:cNvSpPr>
          <p:nvPr>
            <p:ph type="sldNum" sz="quarter" idx="5"/>
          </p:nvPr>
        </p:nvSpPr>
        <p:spPr>
          <a:noFill/>
        </p:spPr>
        <p:txBody>
          <a:bodyPr/>
          <a:lstStyle/>
          <a:p>
            <a:fld id="{327D806B-0E2B-474E-9CE6-E517C23D8395}" type="slidenum">
              <a:rPr lang="en-GB" smtClean="0"/>
              <a:pPr/>
              <a:t>2</a:t>
            </a:fld>
            <a:endParaRPr lang="en-GB" smtClean="0"/>
          </a:p>
        </p:txBody>
      </p:sp>
    </p:spTree>
    <p:extLst>
      <p:ext uri="{BB962C8B-B14F-4D97-AF65-F5344CB8AC3E}">
        <p14:creationId xmlns:p14="http://schemas.microsoft.com/office/powerpoint/2010/main" val="640868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fa-IR" smtClean="0"/>
          </a:p>
        </p:txBody>
      </p:sp>
      <p:sp>
        <p:nvSpPr>
          <p:cNvPr id="79876" name="Slide Number Placeholder 3"/>
          <p:cNvSpPr>
            <a:spLocks noGrp="1"/>
          </p:cNvSpPr>
          <p:nvPr>
            <p:ph type="sldNum" sz="quarter" idx="5"/>
          </p:nvPr>
        </p:nvSpPr>
        <p:spPr>
          <a:noFill/>
        </p:spPr>
        <p:txBody>
          <a:bodyPr/>
          <a:lstStyle/>
          <a:p>
            <a:fld id="{1CFCAE96-776B-4883-99BE-D24B5EA22433}" type="slidenum">
              <a:rPr lang="en-GB" smtClean="0"/>
              <a:pPr/>
              <a:t>13</a:t>
            </a:fld>
            <a:endParaRPr lang="en-GB" smtClean="0"/>
          </a:p>
        </p:txBody>
      </p:sp>
    </p:spTree>
    <p:extLst>
      <p:ext uri="{BB962C8B-B14F-4D97-AF65-F5344CB8AC3E}">
        <p14:creationId xmlns:p14="http://schemas.microsoft.com/office/powerpoint/2010/main" val="2849587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fa-IR" smtClean="0"/>
          </a:p>
        </p:txBody>
      </p:sp>
      <p:sp>
        <p:nvSpPr>
          <p:cNvPr id="80900" name="Slide Number Placeholder 3"/>
          <p:cNvSpPr>
            <a:spLocks noGrp="1"/>
          </p:cNvSpPr>
          <p:nvPr>
            <p:ph type="sldNum" sz="quarter" idx="5"/>
          </p:nvPr>
        </p:nvSpPr>
        <p:spPr>
          <a:noFill/>
        </p:spPr>
        <p:txBody>
          <a:bodyPr/>
          <a:lstStyle/>
          <a:p>
            <a:fld id="{F2F928CF-6288-467E-AC5B-83F2B09ACEF5}" type="slidenum">
              <a:rPr lang="en-GB" smtClean="0"/>
              <a:pPr/>
              <a:t>16</a:t>
            </a:fld>
            <a:endParaRPr lang="en-GB" smtClean="0"/>
          </a:p>
        </p:txBody>
      </p:sp>
    </p:spTree>
    <p:extLst>
      <p:ext uri="{BB962C8B-B14F-4D97-AF65-F5344CB8AC3E}">
        <p14:creationId xmlns:p14="http://schemas.microsoft.com/office/powerpoint/2010/main" val="1966566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fa-IR" smtClean="0"/>
          </a:p>
        </p:txBody>
      </p:sp>
      <p:sp>
        <p:nvSpPr>
          <p:cNvPr id="81924" name="Slide Number Placeholder 3"/>
          <p:cNvSpPr>
            <a:spLocks noGrp="1"/>
          </p:cNvSpPr>
          <p:nvPr>
            <p:ph type="sldNum" sz="quarter" idx="5"/>
          </p:nvPr>
        </p:nvSpPr>
        <p:spPr>
          <a:noFill/>
        </p:spPr>
        <p:txBody>
          <a:bodyPr/>
          <a:lstStyle/>
          <a:p>
            <a:fld id="{C13E22B8-924A-4B25-BDA6-72617A31B602}" type="slidenum">
              <a:rPr lang="en-GB" smtClean="0"/>
              <a:pPr/>
              <a:t>17</a:t>
            </a:fld>
            <a:endParaRPr lang="en-GB" smtClean="0"/>
          </a:p>
        </p:txBody>
      </p:sp>
    </p:spTree>
    <p:extLst>
      <p:ext uri="{BB962C8B-B14F-4D97-AF65-F5344CB8AC3E}">
        <p14:creationId xmlns:p14="http://schemas.microsoft.com/office/powerpoint/2010/main" val="3660340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fa-IR" smtClean="0"/>
          </a:p>
        </p:txBody>
      </p:sp>
      <p:sp>
        <p:nvSpPr>
          <p:cNvPr id="82948" name="Slide Number Placeholder 3"/>
          <p:cNvSpPr>
            <a:spLocks noGrp="1"/>
          </p:cNvSpPr>
          <p:nvPr>
            <p:ph type="sldNum" sz="quarter" idx="5"/>
          </p:nvPr>
        </p:nvSpPr>
        <p:spPr>
          <a:noFill/>
        </p:spPr>
        <p:txBody>
          <a:bodyPr/>
          <a:lstStyle/>
          <a:p>
            <a:fld id="{BFDB658C-B670-4104-A93B-48F7EEFCAE98}" type="slidenum">
              <a:rPr lang="en-GB" smtClean="0"/>
              <a:pPr/>
              <a:t>18</a:t>
            </a:fld>
            <a:endParaRPr lang="en-GB" smtClean="0"/>
          </a:p>
        </p:txBody>
      </p:sp>
    </p:spTree>
    <p:extLst>
      <p:ext uri="{BB962C8B-B14F-4D97-AF65-F5344CB8AC3E}">
        <p14:creationId xmlns:p14="http://schemas.microsoft.com/office/powerpoint/2010/main" val="1760293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fa-IR" smtClean="0"/>
          </a:p>
        </p:txBody>
      </p:sp>
      <p:sp>
        <p:nvSpPr>
          <p:cNvPr id="97284" name="Slide Number Placeholder 3"/>
          <p:cNvSpPr>
            <a:spLocks noGrp="1"/>
          </p:cNvSpPr>
          <p:nvPr>
            <p:ph type="sldNum" sz="quarter" idx="5"/>
          </p:nvPr>
        </p:nvSpPr>
        <p:spPr>
          <a:noFill/>
        </p:spPr>
        <p:txBody>
          <a:bodyPr/>
          <a:lstStyle/>
          <a:p>
            <a:fld id="{4A279AC7-B96F-4B39-AD38-B4C9BE26B78E}" type="slidenum">
              <a:rPr lang="en-GB" smtClean="0"/>
              <a:pPr/>
              <a:t>22</a:t>
            </a:fld>
            <a:endParaRPr lang="en-GB" smtClean="0"/>
          </a:p>
        </p:txBody>
      </p:sp>
    </p:spTree>
    <p:extLst>
      <p:ext uri="{BB962C8B-B14F-4D97-AF65-F5344CB8AC3E}">
        <p14:creationId xmlns:p14="http://schemas.microsoft.com/office/powerpoint/2010/main" val="2140585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fa-IR" smtClean="0"/>
          </a:p>
        </p:txBody>
      </p:sp>
      <p:sp>
        <p:nvSpPr>
          <p:cNvPr id="103428" name="Slide Number Placeholder 3"/>
          <p:cNvSpPr>
            <a:spLocks noGrp="1"/>
          </p:cNvSpPr>
          <p:nvPr>
            <p:ph type="sldNum" sz="quarter" idx="5"/>
          </p:nvPr>
        </p:nvSpPr>
        <p:spPr>
          <a:noFill/>
        </p:spPr>
        <p:txBody>
          <a:bodyPr/>
          <a:lstStyle/>
          <a:p>
            <a:fld id="{1044D277-C9C4-4886-947F-C87DDEC4C070}" type="slidenum">
              <a:rPr lang="en-GB" smtClean="0"/>
              <a:pPr/>
              <a:t>24</a:t>
            </a:fld>
            <a:endParaRPr lang="en-GB" smtClean="0"/>
          </a:p>
        </p:txBody>
      </p:sp>
    </p:spTree>
    <p:extLst>
      <p:ext uri="{BB962C8B-B14F-4D97-AF65-F5344CB8AC3E}">
        <p14:creationId xmlns:p14="http://schemas.microsoft.com/office/powerpoint/2010/main" val="424909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fa-IR" smtClean="0"/>
          </a:p>
        </p:txBody>
      </p:sp>
      <p:sp>
        <p:nvSpPr>
          <p:cNvPr id="61444" name="Slide Number Placeholder 3"/>
          <p:cNvSpPr>
            <a:spLocks noGrp="1"/>
          </p:cNvSpPr>
          <p:nvPr>
            <p:ph type="sldNum" sz="quarter" idx="5"/>
          </p:nvPr>
        </p:nvSpPr>
        <p:spPr>
          <a:noFill/>
        </p:spPr>
        <p:txBody>
          <a:bodyPr/>
          <a:lstStyle/>
          <a:p>
            <a:fld id="{FCA681B8-9B17-449D-967E-C36D54E994E5}" type="slidenum">
              <a:rPr lang="en-GB" smtClean="0"/>
              <a:pPr/>
              <a:t>3</a:t>
            </a:fld>
            <a:endParaRPr lang="en-GB" smtClean="0"/>
          </a:p>
        </p:txBody>
      </p:sp>
    </p:spTree>
    <p:extLst>
      <p:ext uri="{BB962C8B-B14F-4D97-AF65-F5344CB8AC3E}">
        <p14:creationId xmlns:p14="http://schemas.microsoft.com/office/powerpoint/2010/main" val="2302331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fa-IR" smtClean="0"/>
          </a:p>
        </p:txBody>
      </p:sp>
      <p:sp>
        <p:nvSpPr>
          <p:cNvPr id="62468" name="Slide Number Placeholder 3"/>
          <p:cNvSpPr>
            <a:spLocks noGrp="1"/>
          </p:cNvSpPr>
          <p:nvPr>
            <p:ph type="sldNum" sz="quarter" idx="5"/>
          </p:nvPr>
        </p:nvSpPr>
        <p:spPr>
          <a:noFill/>
        </p:spPr>
        <p:txBody>
          <a:bodyPr/>
          <a:lstStyle/>
          <a:p>
            <a:fld id="{264583B4-2BE5-44EA-810D-ED319024E6A1}" type="slidenum">
              <a:rPr lang="en-GB" smtClean="0"/>
              <a:pPr/>
              <a:t>4</a:t>
            </a:fld>
            <a:endParaRPr lang="en-GB" smtClean="0"/>
          </a:p>
        </p:txBody>
      </p:sp>
    </p:spTree>
    <p:extLst>
      <p:ext uri="{BB962C8B-B14F-4D97-AF65-F5344CB8AC3E}">
        <p14:creationId xmlns:p14="http://schemas.microsoft.com/office/powerpoint/2010/main" val="1978573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fa-IR" smtClean="0"/>
          </a:p>
        </p:txBody>
      </p:sp>
      <p:sp>
        <p:nvSpPr>
          <p:cNvPr id="71684" name="Slide Number Placeholder 3"/>
          <p:cNvSpPr>
            <a:spLocks noGrp="1"/>
          </p:cNvSpPr>
          <p:nvPr>
            <p:ph type="sldNum" sz="quarter" idx="5"/>
          </p:nvPr>
        </p:nvSpPr>
        <p:spPr>
          <a:noFill/>
        </p:spPr>
        <p:txBody>
          <a:bodyPr/>
          <a:lstStyle/>
          <a:p>
            <a:fld id="{2DA0C03E-AEE6-4AB8-8BA2-44A3277F9986}" type="slidenum">
              <a:rPr lang="en-GB" smtClean="0"/>
              <a:pPr/>
              <a:t>6</a:t>
            </a:fld>
            <a:endParaRPr lang="en-GB" smtClean="0"/>
          </a:p>
        </p:txBody>
      </p:sp>
    </p:spTree>
    <p:extLst>
      <p:ext uri="{BB962C8B-B14F-4D97-AF65-F5344CB8AC3E}">
        <p14:creationId xmlns:p14="http://schemas.microsoft.com/office/powerpoint/2010/main" val="1167966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fa-IR" smtClean="0"/>
          </a:p>
        </p:txBody>
      </p:sp>
      <p:sp>
        <p:nvSpPr>
          <p:cNvPr id="73732" name="Slide Number Placeholder 3"/>
          <p:cNvSpPr>
            <a:spLocks noGrp="1"/>
          </p:cNvSpPr>
          <p:nvPr>
            <p:ph type="sldNum" sz="quarter" idx="5"/>
          </p:nvPr>
        </p:nvSpPr>
        <p:spPr>
          <a:noFill/>
        </p:spPr>
        <p:txBody>
          <a:bodyPr/>
          <a:lstStyle/>
          <a:p>
            <a:fld id="{0861314C-606D-4FCD-88BC-BCFEBC368EF0}" type="slidenum">
              <a:rPr lang="en-GB" smtClean="0"/>
              <a:pPr/>
              <a:t>7</a:t>
            </a:fld>
            <a:endParaRPr lang="en-GB" smtClean="0"/>
          </a:p>
        </p:txBody>
      </p:sp>
    </p:spTree>
    <p:extLst>
      <p:ext uri="{BB962C8B-B14F-4D97-AF65-F5344CB8AC3E}">
        <p14:creationId xmlns:p14="http://schemas.microsoft.com/office/powerpoint/2010/main" val="614323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fa-IR" smtClean="0"/>
          </a:p>
        </p:txBody>
      </p:sp>
      <p:sp>
        <p:nvSpPr>
          <p:cNvPr id="74756" name="Slide Number Placeholder 3"/>
          <p:cNvSpPr>
            <a:spLocks noGrp="1"/>
          </p:cNvSpPr>
          <p:nvPr>
            <p:ph type="sldNum" sz="quarter" idx="5"/>
          </p:nvPr>
        </p:nvSpPr>
        <p:spPr>
          <a:noFill/>
        </p:spPr>
        <p:txBody>
          <a:bodyPr/>
          <a:lstStyle/>
          <a:p>
            <a:fld id="{03CD0CFB-1247-47E3-AEF3-4EC712C1370C}" type="slidenum">
              <a:rPr lang="en-GB" smtClean="0"/>
              <a:pPr/>
              <a:t>8</a:t>
            </a:fld>
            <a:endParaRPr lang="en-GB" smtClean="0"/>
          </a:p>
        </p:txBody>
      </p:sp>
    </p:spTree>
    <p:extLst>
      <p:ext uri="{BB962C8B-B14F-4D97-AF65-F5344CB8AC3E}">
        <p14:creationId xmlns:p14="http://schemas.microsoft.com/office/powerpoint/2010/main" val="2671507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fa-IR" smtClean="0"/>
          </a:p>
        </p:txBody>
      </p:sp>
      <p:sp>
        <p:nvSpPr>
          <p:cNvPr id="64516" name="Slide Number Placeholder 3"/>
          <p:cNvSpPr>
            <a:spLocks noGrp="1"/>
          </p:cNvSpPr>
          <p:nvPr>
            <p:ph type="sldNum" sz="quarter" idx="5"/>
          </p:nvPr>
        </p:nvSpPr>
        <p:spPr>
          <a:noFill/>
        </p:spPr>
        <p:txBody>
          <a:bodyPr/>
          <a:lstStyle/>
          <a:p>
            <a:fld id="{D6DBB165-BE81-4500-B6C6-8819A9AA5C24}" type="slidenum">
              <a:rPr lang="en-GB" smtClean="0"/>
              <a:pPr/>
              <a:t>9</a:t>
            </a:fld>
            <a:endParaRPr lang="en-GB" smtClean="0"/>
          </a:p>
        </p:txBody>
      </p:sp>
    </p:spTree>
    <p:extLst>
      <p:ext uri="{BB962C8B-B14F-4D97-AF65-F5344CB8AC3E}">
        <p14:creationId xmlns:p14="http://schemas.microsoft.com/office/powerpoint/2010/main" val="3938662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fa-IR" smtClean="0"/>
          </a:p>
        </p:txBody>
      </p:sp>
      <p:sp>
        <p:nvSpPr>
          <p:cNvPr id="89092" name="Slide Number Placeholder 3"/>
          <p:cNvSpPr>
            <a:spLocks noGrp="1"/>
          </p:cNvSpPr>
          <p:nvPr>
            <p:ph type="sldNum" sz="quarter" idx="5"/>
          </p:nvPr>
        </p:nvSpPr>
        <p:spPr>
          <a:noFill/>
        </p:spPr>
        <p:txBody>
          <a:bodyPr/>
          <a:lstStyle/>
          <a:p>
            <a:fld id="{F3AB7A88-C8C7-45DB-A48E-9B5B7FBAD1AD}" type="slidenum">
              <a:rPr lang="en-GB" smtClean="0"/>
              <a:pPr/>
              <a:t>10</a:t>
            </a:fld>
            <a:endParaRPr lang="en-GB" smtClean="0"/>
          </a:p>
        </p:txBody>
      </p:sp>
    </p:spTree>
    <p:extLst>
      <p:ext uri="{BB962C8B-B14F-4D97-AF65-F5344CB8AC3E}">
        <p14:creationId xmlns:p14="http://schemas.microsoft.com/office/powerpoint/2010/main" val="979823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C6A19E-F468-4648-B024-53BE5B18A20D}" type="slidenum">
              <a:rPr lang="en-GB" smtClean="0"/>
              <a:pPr>
                <a:defRPr/>
              </a:pPr>
              <a:t>11</a:t>
            </a:fld>
            <a:endParaRPr lang="en-GB"/>
          </a:p>
        </p:txBody>
      </p:sp>
    </p:spTree>
    <p:extLst>
      <p:ext uri="{BB962C8B-B14F-4D97-AF65-F5344CB8AC3E}">
        <p14:creationId xmlns:p14="http://schemas.microsoft.com/office/powerpoint/2010/main" val="72517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A48E3836-97FE-4AAB-B7A3-99FEC173781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8757084A-9AA4-4B8F-9A26-801D25F8E28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57150"/>
            <a:ext cx="1962150" cy="6105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57150"/>
            <a:ext cx="5734050" cy="6105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3BB5D1D4-3A72-4710-AC85-794515B6B5F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E4DD8B23-39DF-440C-8643-E76ECBE982D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D9441CF1-5FBF-4F71-922C-D90D0E40128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438275"/>
            <a:ext cx="38481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86300" y="1438275"/>
            <a:ext cx="38481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49553AF8-4531-4673-80A2-D3D8E931874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8" name="Rectangle 6"/>
          <p:cNvSpPr>
            <a:spLocks noGrp="1" noChangeArrowheads="1"/>
          </p:cNvSpPr>
          <p:nvPr>
            <p:ph type="sldNum" sz="quarter" idx="11"/>
          </p:nvPr>
        </p:nvSpPr>
        <p:spPr/>
        <p:txBody>
          <a:bodyPr/>
          <a:lstStyle>
            <a:lvl1pPr>
              <a:defRPr/>
            </a:lvl1pPr>
          </a:lstStyle>
          <a:p>
            <a:pPr>
              <a:defRPr/>
            </a:pPr>
            <a:fld id="{8FD822BB-8C86-4C28-810B-907369C4402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4" name="Rectangle 6"/>
          <p:cNvSpPr>
            <a:spLocks noGrp="1" noChangeArrowheads="1"/>
          </p:cNvSpPr>
          <p:nvPr>
            <p:ph type="sldNum" sz="quarter" idx="11"/>
          </p:nvPr>
        </p:nvSpPr>
        <p:spPr/>
        <p:txBody>
          <a:bodyPr/>
          <a:lstStyle>
            <a:lvl1pPr>
              <a:defRPr/>
            </a:lvl1pPr>
          </a:lstStyle>
          <a:p>
            <a:pPr>
              <a:defRPr/>
            </a:pPr>
            <a:fld id="{B153EC10-DC88-4A86-8E8D-5A40BAF4554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3" name="Rectangle 6"/>
          <p:cNvSpPr>
            <a:spLocks noGrp="1" noChangeArrowheads="1"/>
          </p:cNvSpPr>
          <p:nvPr>
            <p:ph type="sldNum" sz="quarter" idx="11"/>
          </p:nvPr>
        </p:nvSpPr>
        <p:spPr/>
        <p:txBody>
          <a:bodyPr/>
          <a:lstStyle>
            <a:lvl1pPr>
              <a:defRPr/>
            </a:lvl1pPr>
          </a:lstStyle>
          <a:p>
            <a:pPr>
              <a:defRPr/>
            </a:pPr>
            <a:fld id="{8BD20AC0-68B3-42E2-BEF8-88A648A616B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845B3F10-9770-4031-950E-5F1F72C2EB1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fa-IR"/>
              <a:t>Introduction to Cryptography and Security Mechanisms 2005</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B6290477-371B-4EE7-9679-B2083F96EF1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5715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85800" y="1438275"/>
            <a:ext cx="7848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34138"/>
            <a:ext cx="548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icrosoft Sans Serif" pitchFamily="34" charset="0"/>
              </a:defRPr>
            </a:lvl1pPr>
          </a:lstStyle>
          <a:p>
            <a:pPr>
              <a:defRPr/>
            </a:pPr>
            <a:r>
              <a:rPr lang="fa-IR"/>
              <a:t>Introduction to Cryptography and Security Mechanisms 2005</a:t>
            </a: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r>
              <a:rPr lang="en-US"/>
              <a:t>1</a:t>
            </a:r>
          </a:p>
        </p:txBody>
      </p:sp>
      <p:sp>
        <p:nvSpPr>
          <p:cNvPr id="1032" name="Line 8"/>
          <p:cNvSpPr>
            <a:spLocks noChangeShapeType="1"/>
          </p:cNvSpPr>
          <p:nvPr userDrawn="1"/>
        </p:nvSpPr>
        <p:spPr bwMode="auto">
          <a:xfrm>
            <a:off x="685800" y="6400800"/>
            <a:ext cx="7772400" cy="0"/>
          </a:xfrm>
          <a:prstGeom prst="line">
            <a:avLst/>
          </a:prstGeom>
          <a:noFill/>
          <a:ln w="38100">
            <a:solidFill>
              <a:srgbClr val="00CCFF"/>
            </a:solidFill>
            <a:round/>
            <a:headEnd/>
            <a:tailEnd/>
          </a:ln>
          <a:effectLst/>
        </p:spPr>
        <p:txBody>
          <a:bodyPr/>
          <a:lstStyle/>
          <a:p>
            <a:pPr>
              <a:defRPr/>
            </a:pPr>
            <a:endParaRPr lang="fa-IR"/>
          </a:p>
        </p:txBody>
      </p:sp>
      <p:sp>
        <p:nvSpPr>
          <p:cNvPr id="1033" name="Line 9"/>
          <p:cNvSpPr>
            <a:spLocks noChangeShapeType="1"/>
          </p:cNvSpPr>
          <p:nvPr userDrawn="1"/>
        </p:nvSpPr>
        <p:spPr bwMode="auto">
          <a:xfrm>
            <a:off x="685800" y="1100138"/>
            <a:ext cx="7772400" cy="0"/>
          </a:xfrm>
          <a:prstGeom prst="line">
            <a:avLst/>
          </a:prstGeom>
          <a:noFill/>
          <a:ln w="38100">
            <a:solidFill>
              <a:srgbClr val="00CCFF"/>
            </a:solidFill>
            <a:round/>
            <a:headEnd/>
            <a:tailEnd/>
          </a:ln>
          <a:effectLst/>
        </p:spPr>
        <p:txBody>
          <a:bodyPr/>
          <a:lstStyle/>
          <a:p>
            <a:pPr>
              <a:defRPr/>
            </a:pPr>
            <a:endParaRPr lang="fa-I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pitchFamily="34" charset="0"/>
        </a:defRPr>
      </a:lvl2pPr>
      <a:lvl3pPr algn="ctr" rtl="0" eaLnBrk="0" fontAlgn="base" hangingPunct="0">
        <a:spcBef>
          <a:spcPct val="0"/>
        </a:spcBef>
        <a:spcAft>
          <a:spcPct val="0"/>
        </a:spcAft>
        <a:defRPr sz="4400">
          <a:solidFill>
            <a:schemeClr val="accent2"/>
          </a:solidFill>
          <a:latin typeface="Arial" pitchFamily="34" charset="0"/>
        </a:defRPr>
      </a:lvl3pPr>
      <a:lvl4pPr algn="ctr" rtl="0" eaLnBrk="0" fontAlgn="base" hangingPunct="0">
        <a:spcBef>
          <a:spcPct val="0"/>
        </a:spcBef>
        <a:spcAft>
          <a:spcPct val="0"/>
        </a:spcAft>
        <a:defRPr sz="4400">
          <a:solidFill>
            <a:schemeClr val="accent2"/>
          </a:solidFill>
          <a:latin typeface="Arial" pitchFamily="34" charset="0"/>
        </a:defRPr>
      </a:lvl4pPr>
      <a:lvl5pPr algn="ctr" rtl="0" eaLnBrk="0" fontAlgn="base" hangingPunct="0">
        <a:spcBef>
          <a:spcPct val="0"/>
        </a:spcBef>
        <a:spcAft>
          <a:spcPct val="0"/>
        </a:spcAft>
        <a:defRPr sz="4400">
          <a:solidFill>
            <a:schemeClr val="accent2"/>
          </a:solidFill>
          <a:latin typeface="Arial" pitchFamily="34" charset="0"/>
        </a:defRPr>
      </a:lvl5pPr>
      <a:lvl6pPr marL="457200" algn="ctr" rtl="0" fontAlgn="base">
        <a:spcBef>
          <a:spcPct val="0"/>
        </a:spcBef>
        <a:spcAft>
          <a:spcPct val="0"/>
        </a:spcAft>
        <a:defRPr sz="4400">
          <a:solidFill>
            <a:schemeClr val="accent2"/>
          </a:solidFill>
          <a:latin typeface="Arial" pitchFamily="34" charset="0"/>
        </a:defRPr>
      </a:lvl6pPr>
      <a:lvl7pPr marL="914400" algn="ctr" rtl="0" fontAlgn="base">
        <a:spcBef>
          <a:spcPct val="0"/>
        </a:spcBef>
        <a:spcAft>
          <a:spcPct val="0"/>
        </a:spcAft>
        <a:defRPr sz="4400">
          <a:solidFill>
            <a:schemeClr val="accent2"/>
          </a:solidFill>
          <a:latin typeface="Arial" pitchFamily="34" charset="0"/>
        </a:defRPr>
      </a:lvl7pPr>
      <a:lvl8pPr marL="1371600" algn="ctr" rtl="0" fontAlgn="base">
        <a:spcBef>
          <a:spcPct val="0"/>
        </a:spcBef>
        <a:spcAft>
          <a:spcPct val="0"/>
        </a:spcAft>
        <a:defRPr sz="4400">
          <a:solidFill>
            <a:schemeClr val="accent2"/>
          </a:solidFill>
          <a:latin typeface="Arial" pitchFamily="34" charset="0"/>
        </a:defRPr>
      </a:lvl8pPr>
      <a:lvl9pPr marL="1828800" algn="ctr" rtl="0" fontAlgn="base">
        <a:spcBef>
          <a:spcPct val="0"/>
        </a:spcBef>
        <a:spcAft>
          <a:spcPct val="0"/>
        </a:spcAft>
        <a:defRPr sz="44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3.wmf"/><Relationship Id="rId3" Type="http://schemas.openxmlformats.org/officeDocument/2006/relationships/notesSlide" Target="../notesSlides/notesSlide10.xml"/><Relationship Id="rId7" Type="http://schemas.openxmlformats.org/officeDocument/2006/relationships/image" Target="../media/image10.wmf"/><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11.wmf"/><Relationship Id="rId1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20.wmf"/><Relationship Id="rId3" Type="http://schemas.openxmlformats.org/officeDocument/2006/relationships/notesSlide" Target="../notesSlides/notesSlide11.xml"/><Relationship Id="rId7" Type="http://schemas.openxmlformats.org/officeDocument/2006/relationships/image" Target="../media/image17.wmf"/><Relationship Id="rId12" Type="http://schemas.openxmlformats.org/officeDocument/2006/relationships/oleObject" Target="../embeddings/oleObject10.bin"/><Relationship Id="rId2" Type="http://schemas.openxmlformats.org/officeDocument/2006/relationships/slideLayout" Target="../slideLayouts/slideLayout1.xml"/><Relationship Id="rId16" Type="http://schemas.openxmlformats.org/officeDocument/2006/relationships/image" Target="../media/image39.png"/><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9.wmf"/><Relationship Id="rId5" Type="http://schemas.openxmlformats.org/officeDocument/2006/relationships/image" Target="../media/image16.wmf"/><Relationship Id="rId15" Type="http://schemas.openxmlformats.org/officeDocument/2006/relationships/image" Target="../media/image21.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8.wmf"/><Relationship Id="rId1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26.wmf"/><Relationship Id="rId3" Type="http://schemas.openxmlformats.org/officeDocument/2006/relationships/notesSlide" Target="../notesSlides/notesSlide12.xml"/><Relationship Id="rId7" Type="http://schemas.openxmlformats.org/officeDocument/2006/relationships/image" Target="../media/image23.wmf"/><Relationship Id="rId12"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13.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24.wmf"/><Relationship Id="rId14" Type="http://schemas.openxmlformats.org/officeDocument/2006/relationships/image" Target="../media/image45.png"/></Relationships>
</file>

<file path=ppt/slides/_rels/slide1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notesSlide" Target="../notesSlides/notesSlide13.xml"/><Relationship Id="rId7"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oleObject" Target="../embeddings/oleObject17.bin"/><Relationship Id="rId9" Type="http://schemas.openxmlformats.org/officeDocument/2006/relationships/image" Target="../media/image48.png"/></Relationships>
</file>

<file path=ppt/slides/_rels/slide1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6.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6.jpeg"/><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723900" y="2355988"/>
            <a:ext cx="7620000" cy="1295400"/>
          </a:xfrm>
        </p:spPr>
        <p:txBody>
          <a:bodyPr/>
          <a:lstStyle/>
          <a:p>
            <a:pPr eaLnBrk="1" hangingPunct="1"/>
            <a:r>
              <a:rPr lang="fa-IR" sz="3200" dirty="0">
                <a:cs typeface="B Nazanin" panose="00000400000000000000" pitchFamily="2" charset="-78"/>
              </a:rPr>
              <a:t>طراحی وپیاده سازی سیستم امن رای گیری الکترونیکی</a:t>
            </a:r>
            <a:endParaRPr lang="en-GB" sz="3200" b="1" dirty="0" smtClean="0">
              <a:latin typeface="Verdana" pitchFamily="34" charset="0"/>
              <a:cs typeface="B Nazanin" pitchFamily="2" charset="-78"/>
            </a:endParaRPr>
          </a:p>
        </p:txBody>
      </p:sp>
      <p:sp>
        <p:nvSpPr>
          <p:cNvPr id="20483" name="Rectangle 3"/>
          <p:cNvSpPr>
            <a:spLocks noGrp="1" noChangeArrowheads="1"/>
          </p:cNvSpPr>
          <p:nvPr>
            <p:ph type="subTitle" idx="1"/>
          </p:nvPr>
        </p:nvSpPr>
        <p:spPr>
          <a:xfrm>
            <a:off x="1257299" y="3438388"/>
            <a:ext cx="6477000" cy="1083954"/>
          </a:xfrm>
        </p:spPr>
        <p:txBody>
          <a:bodyPr/>
          <a:lstStyle/>
          <a:p>
            <a:pPr eaLnBrk="1" hangingPunct="1"/>
            <a:r>
              <a:rPr lang="fa-IR" sz="1800" dirty="0" smtClean="0">
                <a:cs typeface="B Nazanin" panose="00000400000000000000" pitchFamily="2" charset="-78"/>
              </a:rPr>
              <a:t>دانشجو:</a:t>
            </a:r>
            <a:endParaRPr lang="en-US" sz="1800" dirty="0" smtClean="0">
              <a:cs typeface="B Nazanin" panose="00000400000000000000" pitchFamily="2" charset="-78"/>
            </a:endParaRPr>
          </a:p>
          <a:p>
            <a:pPr eaLnBrk="1" hangingPunct="1"/>
            <a:r>
              <a:rPr lang="fa-IR" sz="1800" b="1" dirty="0" smtClean="0">
                <a:cs typeface="B Nazanin" panose="00000400000000000000" pitchFamily="2" charset="-78"/>
              </a:rPr>
              <a:t>سید بدرالدین بهشتی صدر</a:t>
            </a:r>
          </a:p>
          <a:p>
            <a:pPr eaLnBrk="1" hangingPunct="1"/>
            <a:r>
              <a:rPr lang="en-US" sz="1800" b="1" dirty="0" smtClean="0">
                <a:cs typeface="B Nazanin" panose="00000400000000000000" pitchFamily="2" charset="-78"/>
              </a:rPr>
              <a:t>beheshti.7676@gmail.com</a:t>
            </a:r>
            <a:endParaRPr lang="en-GB" sz="1800" b="1" dirty="0" smtClean="0">
              <a:cs typeface="B Nazanin" panose="00000400000000000000" pitchFamily="2" charset="-78"/>
            </a:endParaRPr>
          </a:p>
        </p:txBody>
      </p:sp>
      <p:sp>
        <p:nvSpPr>
          <p:cNvPr id="4" name="Rectangle 3"/>
          <p:cNvSpPr txBox="1">
            <a:spLocks noChangeArrowheads="1"/>
          </p:cNvSpPr>
          <p:nvPr/>
        </p:nvSpPr>
        <p:spPr bwMode="auto">
          <a:xfrm>
            <a:off x="796635" y="5867400"/>
            <a:ext cx="7391400" cy="990600"/>
          </a:xfrm>
          <a:prstGeom prst="rect">
            <a:avLst/>
          </a:prstGeom>
          <a:noFill/>
          <a:ln w="9525">
            <a:noFill/>
            <a:miter lim="800000"/>
            <a:headEnd/>
            <a:tailEnd/>
          </a:ln>
          <a:effectLst/>
        </p:spPr>
        <p:txBody>
          <a:bodyPr/>
          <a:lstStyle/>
          <a:p>
            <a:pPr algn="ctr">
              <a:spcBef>
                <a:spcPct val="20000"/>
              </a:spcBef>
              <a:defRPr/>
            </a:pPr>
            <a:r>
              <a:rPr lang="fa-IR" sz="2200" b="1" kern="0" dirty="0" smtClean="0">
                <a:latin typeface="+mn-lt"/>
                <a:cs typeface="B Nazanin" pitchFamily="2" charset="-78"/>
              </a:rPr>
              <a:t>روش پژوهش، </a:t>
            </a:r>
            <a:r>
              <a:rPr lang="fa-IR" sz="2200" b="1" kern="0" dirty="0">
                <a:latin typeface="+mn-lt"/>
                <a:cs typeface="B Nazanin" pitchFamily="2" charset="-78"/>
              </a:rPr>
              <a:t>دانشگاه </a:t>
            </a:r>
            <a:r>
              <a:rPr lang="fa-IR" sz="2200" b="1" kern="0" dirty="0" smtClean="0">
                <a:latin typeface="+mn-lt"/>
                <a:cs typeface="B Nazanin" pitchFamily="2" charset="-78"/>
              </a:rPr>
              <a:t>کاشان، آذر 1396</a:t>
            </a:r>
            <a:endParaRPr lang="en-GB" sz="2200" b="1" kern="0" dirty="0">
              <a:latin typeface="+mn-lt"/>
            </a:endParaRPr>
          </a:p>
        </p:txBody>
      </p:sp>
      <mc:AlternateContent xmlns:mc="http://schemas.openxmlformats.org/markup-compatibility/2006" xmlns:a14="http://schemas.microsoft.com/office/drawing/2010/main">
        <mc:Choice Requires="a14">
          <p:sp>
            <p:nvSpPr>
              <p:cNvPr id="5"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5"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62069" t="-118667" r="-102299" b="-184000"/>
                </a:stretch>
              </a:blipFill>
              <a:ln w="9525">
                <a:noFill/>
                <a:miter lim="800000"/>
                <a:headEnd/>
                <a:tailEnd/>
              </a:ln>
            </p:spPr>
            <p:txBody>
              <a:bodyPr/>
              <a:lstStyle/>
              <a:p>
                <a:r>
                  <a:rPr lang="en-US">
                    <a:noFill/>
                  </a:rPr>
                  <a:t> </a:t>
                </a:r>
              </a:p>
            </p:txBody>
          </p:sp>
        </mc:Fallback>
      </mc:AlternateContent>
      <p:sp>
        <p:nvSpPr>
          <p:cNvPr id="2" name="Rectangle 1"/>
          <p:cNvSpPr/>
          <p:nvPr/>
        </p:nvSpPr>
        <p:spPr>
          <a:xfrm>
            <a:off x="2209800" y="4786695"/>
            <a:ext cx="4572000" cy="707886"/>
          </a:xfrm>
          <a:prstGeom prst="rect">
            <a:avLst/>
          </a:prstGeom>
        </p:spPr>
        <p:txBody>
          <a:bodyPr>
            <a:spAutoFit/>
          </a:bodyPr>
          <a:lstStyle/>
          <a:p>
            <a:pPr algn="ctr" eaLnBrk="1" hangingPunct="1"/>
            <a:r>
              <a:rPr lang="fa-IR" sz="2000" b="1" dirty="0" smtClean="0">
                <a:cs typeface="B Nazanin" panose="00000400000000000000" pitchFamily="2" charset="-78"/>
              </a:rPr>
              <a:t>استاد راهنما:</a:t>
            </a:r>
          </a:p>
          <a:p>
            <a:pPr algn="ctr" eaLnBrk="1" hangingPunct="1"/>
            <a:r>
              <a:rPr lang="fa-IR" sz="2000" b="1" dirty="0" smtClean="0">
                <a:cs typeface="B Nazanin" panose="00000400000000000000" pitchFamily="2" charset="-78"/>
              </a:rPr>
              <a:t>دکتر سید مهدی وحیدی پور</a:t>
            </a:r>
            <a:endParaRPr lang="en-GB" sz="2000" b="1" dirty="0">
              <a:cs typeface="B Nazanin" panose="00000400000000000000" pitchFamily="2" charset="-78"/>
            </a:endParaRPr>
          </a:p>
        </p:txBody>
      </p:sp>
      <p:pic>
        <p:nvPicPr>
          <p:cNvPr id="6146"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1587" y="1133186"/>
            <a:ext cx="1368425" cy="14342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additive="base">
                                        <p:cTn id="12"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 calcmode="lin" valueType="num">
                                      <p:cBhvr additive="base">
                                        <p:cTn id="1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 calcmode="lin" valueType="num">
                                      <p:cBhvr additive="base">
                                        <p:cTn id="22"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P spid="4"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685800" y="1143000"/>
            <a:ext cx="7772400" cy="5105400"/>
          </a:xfrm>
          <a:prstGeom prst="rect">
            <a:avLst/>
          </a:prstGeom>
          <a:noFill/>
          <a:ln w="9525">
            <a:noFill/>
            <a:miter lim="800000"/>
            <a:headEnd/>
            <a:tailEnd/>
          </a:ln>
          <a:effectLst/>
        </p:spPr>
        <p:txBody>
          <a:bodyPr anchor="ctr"/>
          <a:lstStyle/>
          <a:p>
            <a:pPr algn="r" rtl="1">
              <a:lnSpc>
                <a:spcPct val="150000"/>
              </a:lnSpc>
              <a:spcBef>
                <a:spcPts val="600"/>
              </a:spcBef>
              <a:buClr>
                <a:schemeClr val="bg1">
                  <a:lumMod val="75000"/>
                </a:schemeClr>
              </a:buClr>
              <a:buFont typeface="Wingdings" pitchFamily="2" charset="2"/>
              <a:buChar char="q"/>
              <a:defRPr/>
            </a:pPr>
            <a:r>
              <a:rPr lang="fa-IR" sz="2600" kern="0" dirty="0">
                <a:solidFill>
                  <a:schemeClr val="bg1">
                    <a:lumMod val="75000"/>
                  </a:schemeClr>
                </a:solidFill>
                <a:latin typeface="Verdana" pitchFamily="34" charset="0"/>
                <a:ea typeface="+mj-ea"/>
                <a:cs typeface="B Nazanin" pitchFamily="2" charset="-78"/>
              </a:rPr>
              <a:t>مقدمه </a:t>
            </a:r>
            <a:endParaRPr lang="en-GB" sz="2600" kern="0" dirty="0" smtClean="0">
              <a:solidFill>
                <a:schemeClr val="bg1">
                  <a:lumMod val="75000"/>
                </a:schemeClr>
              </a:solidFill>
              <a:latin typeface="Verdana" pitchFamily="34" charset="0"/>
              <a:ea typeface="+mj-ea"/>
              <a:cs typeface="B Nazanin" pitchFamily="2" charset="-78"/>
            </a:endParaRPr>
          </a:p>
          <a:p>
            <a:pPr algn="r" rtl="1">
              <a:lnSpc>
                <a:spcPct val="150000"/>
              </a:lnSpc>
              <a:buClr>
                <a:schemeClr val="bg1">
                  <a:lumMod val="75000"/>
                </a:schemeClr>
              </a:buClr>
              <a:buFont typeface="Wingdings" pitchFamily="2" charset="2"/>
              <a:buChar char="q"/>
              <a:defRPr/>
            </a:pPr>
            <a:r>
              <a:rPr lang="fa-IR" sz="2600" kern="0" dirty="0" smtClean="0">
                <a:solidFill>
                  <a:schemeClr val="bg1">
                    <a:lumMod val="75000"/>
                  </a:schemeClr>
                </a:solidFill>
                <a:latin typeface="Verdana" pitchFamily="34" charset="0"/>
                <a:ea typeface="+mj-ea"/>
                <a:cs typeface="B Nazanin" pitchFamily="2" charset="-78"/>
              </a:rPr>
              <a:t>تعريف امضاي ديجيتال و سیستم رمز عمومی</a:t>
            </a:r>
          </a:p>
          <a:p>
            <a:pPr algn="r" rtl="1">
              <a:lnSpc>
                <a:spcPct val="150000"/>
              </a:lnSpc>
              <a:buClr>
                <a:schemeClr val="accent2"/>
              </a:buClr>
              <a:buFont typeface="Wingdings" pitchFamily="2" charset="2"/>
              <a:buChar char="q"/>
              <a:defRPr/>
            </a:pPr>
            <a:r>
              <a:rPr lang="fa-IR" sz="2600" kern="0" dirty="0" smtClean="0">
                <a:latin typeface="Verdana" pitchFamily="34" charset="0"/>
                <a:ea typeface="+mj-ea"/>
                <a:cs typeface="B Nazanin" pitchFamily="2" charset="-78"/>
              </a:rPr>
              <a:t>روش پیشنهادی</a:t>
            </a:r>
            <a:endParaRPr lang="fa-IR" sz="2600" kern="0" dirty="0">
              <a:latin typeface="Verdana" pitchFamily="34" charset="0"/>
              <a:ea typeface="+mj-ea"/>
              <a:cs typeface="B Nazanin" pitchFamily="2" charset="-78"/>
            </a:endParaRPr>
          </a:p>
          <a:p>
            <a:pPr algn="r" rtl="1">
              <a:lnSpc>
                <a:spcPct val="150000"/>
              </a:lnSpc>
              <a:buClr>
                <a:schemeClr val="bg1">
                  <a:lumMod val="75000"/>
                </a:schemeClr>
              </a:buClr>
              <a:buFont typeface="Wingdings" pitchFamily="2" charset="2"/>
              <a:buChar char="q"/>
              <a:defRPr/>
            </a:pPr>
            <a:r>
              <a:rPr lang="fa-IR" sz="2600" kern="0" dirty="0" smtClean="0">
                <a:solidFill>
                  <a:schemeClr val="bg1">
                    <a:lumMod val="75000"/>
                  </a:schemeClr>
                </a:solidFill>
                <a:latin typeface="Verdana" pitchFamily="34" charset="0"/>
                <a:ea typeface="+mj-ea"/>
                <a:cs typeface="B Nazanin" pitchFamily="2" charset="-78"/>
              </a:rPr>
              <a:t>مرور </a:t>
            </a:r>
            <a:r>
              <a:rPr lang="fa-IR" sz="2600" kern="0" dirty="0">
                <a:solidFill>
                  <a:schemeClr val="bg1">
                    <a:lumMod val="75000"/>
                  </a:schemeClr>
                </a:solidFill>
                <a:latin typeface="Verdana" pitchFamily="34" charset="0"/>
                <a:ea typeface="+mj-ea"/>
                <a:cs typeface="B Nazanin" pitchFamily="2" charset="-78"/>
              </a:rPr>
              <a:t>كلي </a:t>
            </a:r>
            <a:endParaRPr lang="en-GB" sz="2600" kern="0" dirty="0">
              <a:solidFill>
                <a:schemeClr val="bg1">
                  <a:lumMod val="75000"/>
                </a:schemeClr>
              </a:solidFill>
              <a:latin typeface="Verdana" pitchFamily="34" charset="0"/>
              <a:ea typeface="+mj-ea"/>
              <a:cs typeface="B Nazanin" pitchFamily="2" charset="-78"/>
            </a:endParaRPr>
          </a:p>
        </p:txBody>
      </p:sp>
      <mc:AlternateContent xmlns:mc="http://schemas.openxmlformats.org/markup-compatibility/2006" xmlns:a14="http://schemas.microsoft.com/office/drawing/2010/main">
        <mc:Choice Requires="a14">
          <p:sp>
            <p:nvSpPr>
              <p:cNvPr id="4"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11</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4"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3"/>
                <a:stretch>
                  <a:fillRect l="-37931" t="-118667" r="-126437"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Titr" panose="01000700000000000000" pitchFamily="2" charset="-78"/>
                <a:cs typeface="Titr" panose="01000700000000000000" pitchFamily="2" charset="-78"/>
              </a:rPr>
              <a:t>الگوی پیشنهادی</a:t>
            </a:r>
            <a:endParaRPr lang="en-US" dirty="0">
              <a:latin typeface="Titr" panose="01000700000000000000" pitchFamily="2" charset="-78"/>
              <a:cs typeface="Titr" panose="01000700000000000000" pitchFamily="2" charset="-78"/>
            </a:endParaRPr>
          </a:p>
        </p:txBody>
      </p:sp>
      <p:sp>
        <p:nvSpPr>
          <p:cNvPr id="3" name="Content Placeholder 2"/>
          <p:cNvSpPr>
            <a:spLocks noGrp="1"/>
          </p:cNvSpPr>
          <p:nvPr>
            <p:ph idx="1"/>
          </p:nvPr>
        </p:nvSpPr>
        <p:spPr>
          <a:xfrm>
            <a:off x="477980" y="1406253"/>
            <a:ext cx="7848600" cy="4724400"/>
          </a:xfrm>
        </p:spPr>
        <p:txBody>
          <a:bodyPr/>
          <a:lstStyle/>
          <a:p>
            <a:pPr marL="0" indent="0">
              <a:buNone/>
            </a:pPr>
            <a:r>
              <a:rPr lang="fa-IR" dirty="0" smtClean="0"/>
              <a:t>   </a:t>
            </a:r>
            <a:endParaRPr lang="en-US" dirty="0"/>
          </a:p>
        </p:txBody>
      </p:sp>
      <p:sp>
        <p:nvSpPr>
          <p:cNvPr id="6" name="Freeform 11"/>
          <p:cNvSpPr/>
          <p:nvPr/>
        </p:nvSpPr>
        <p:spPr>
          <a:xfrm>
            <a:off x="3429000" y="1410566"/>
            <a:ext cx="1806286"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الگوی رای‌گیری</a:t>
            </a:r>
            <a:endParaRPr lang="en-US" kern="1200" dirty="0">
              <a:latin typeface="Arial Rounded MT Bold" panose="020F0704030504030204" pitchFamily="34" charset="0"/>
              <a:cs typeface="B Nazanin" panose="00000400000000000000" pitchFamily="2" charset="-78"/>
            </a:endParaRPr>
          </a:p>
        </p:txBody>
      </p:sp>
      <p:sp>
        <p:nvSpPr>
          <p:cNvPr id="7" name="Freeform 11"/>
          <p:cNvSpPr/>
          <p:nvPr/>
        </p:nvSpPr>
        <p:spPr>
          <a:xfrm>
            <a:off x="3619500" y="2153492"/>
            <a:ext cx="1295400"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 رای گیری</a:t>
            </a:r>
            <a:endParaRPr lang="en-US" kern="1200" dirty="0">
              <a:latin typeface="Arial Rounded MT Bold" panose="020F0704030504030204" pitchFamily="34" charset="0"/>
              <a:cs typeface="B Nazanin" panose="00000400000000000000" pitchFamily="2" charset="-78"/>
            </a:endParaRPr>
          </a:p>
        </p:txBody>
      </p:sp>
      <p:sp>
        <p:nvSpPr>
          <p:cNvPr id="8" name="Freeform 11"/>
          <p:cNvSpPr/>
          <p:nvPr/>
        </p:nvSpPr>
        <p:spPr>
          <a:xfrm>
            <a:off x="2286000" y="2153492"/>
            <a:ext cx="101311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شمارش</a:t>
            </a:r>
            <a:endParaRPr lang="en-US" kern="1200" dirty="0">
              <a:latin typeface="Arial Rounded MT Bold" panose="020F0704030504030204" pitchFamily="34" charset="0"/>
              <a:cs typeface="B Nazanin" panose="00000400000000000000" pitchFamily="2" charset="-78"/>
            </a:endParaRPr>
          </a:p>
        </p:txBody>
      </p:sp>
      <p:sp>
        <p:nvSpPr>
          <p:cNvPr id="9" name="Freeform 11"/>
          <p:cNvSpPr/>
          <p:nvPr/>
        </p:nvSpPr>
        <p:spPr>
          <a:xfrm>
            <a:off x="5235286" y="2174274"/>
            <a:ext cx="9940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ثبت نام</a:t>
            </a:r>
            <a:endParaRPr lang="en-US" kern="1200" dirty="0">
              <a:latin typeface="Arial Rounded MT Bold" panose="020F0704030504030204" pitchFamily="34" charset="0"/>
              <a:cs typeface="B Nazanin" panose="00000400000000000000" pitchFamily="2" charset="-78"/>
            </a:endParaRPr>
          </a:p>
        </p:txBody>
      </p:sp>
      <p:cxnSp>
        <p:nvCxnSpPr>
          <p:cNvPr id="13" name="Straight Arrow Connector 12"/>
          <p:cNvCxnSpPr/>
          <p:nvPr/>
        </p:nvCxnSpPr>
        <p:spPr bwMode="auto">
          <a:xfrm flipH="1" flipV="1">
            <a:off x="4862945" y="2466109"/>
            <a:ext cx="372341" cy="34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6" name="Straight Arrow Connector 15"/>
          <p:cNvCxnSpPr/>
          <p:nvPr/>
        </p:nvCxnSpPr>
        <p:spPr bwMode="auto">
          <a:xfrm flipH="1" flipV="1">
            <a:off x="3299114" y="2448755"/>
            <a:ext cx="320386" cy="1735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flipH="1">
            <a:off x="3131127" y="1705829"/>
            <a:ext cx="297873" cy="42777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p:cNvCxnSpPr/>
          <p:nvPr/>
        </p:nvCxnSpPr>
        <p:spPr bwMode="auto">
          <a:xfrm>
            <a:off x="4114800" y="2001093"/>
            <a:ext cx="0" cy="1186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9" name="Freeform 11"/>
          <p:cNvSpPr/>
          <p:nvPr/>
        </p:nvSpPr>
        <p:spPr>
          <a:xfrm>
            <a:off x="6705600" y="2905148"/>
            <a:ext cx="9940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ثبت نام</a:t>
            </a:r>
            <a:endParaRPr lang="en-US" kern="1200" dirty="0">
              <a:latin typeface="Arial Rounded MT Bold" panose="020F0704030504030204" pitchFamily="34" charset="0"/>
              <a:cs typeface="B Nazanin" panose="00000400000000000000" pitchFamily="2" charset="-78"/>
            </a:endParaRPr>
          </a:p>
        </p:txBody>
      </p:sp>
      <p:sp>
        <p:nvSpPr>
          <p:cNvPr id="30" name="Freeform 11"/>
          <p:cNvSpPr/>
          <p:nvPr/>
        </p:nvSpPr>
        <p:spPr>
          <a:xfrm>
            <a:off x="4937415" y="3733799"/>
            <a:ext cx="1425285"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 تحویل کلید</a:t>
            </a:r>
            <a:endParaRPr lang="en-US" kern="1200" dirty="0">
              <a:latin typeface="Arial Rounded MT Bold" panose="020F0704030504030204" pitchFamily="34" charset="0"/>
              <a:cs typeface="B Nazanin" panose="00000400000000000000" pitchFamily="2" charset="-78"/>
            </a:endParaRPr>
          </a:p>
        </p:txBody>
      </p:sp>
      <p:sp>
        <p:nvSpPr>
          <p:cNvPr id="31" name="Freeform 11"/>
          <p:cNvSpPr/>
          <p:nvPr/>
        </p:nvSpPr>
        <p:spPr>
          <a:xfrm>
            <a:off x="6553200" y="3733800"/>
            <a:ext cx="12988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 تولید کلید</a:t>
            </a:r>
            <a:endParaRPr lang="en-US" kern="1200" dirty="0">
              <a:latin typeface="Arial Rounded MT Bold" panose="020F0704030504030204" pitchFamily="34" charset="0"/>
              <a:cs typeface="B Nazanin" panose="00000400000000000000" pitchFamily="2" charset="-78"/>
            </a:endParaRPr>
          </a:p>
        </p:txBody>
      </p:sp>
      <p:sp>
        <p:nvSpPr>
          <p:cNvPr id="32" name="Freeform 11"/>
          <p:cNvSpPr/>
          <p:nvPr/>
        </p:nvSpPr>
        <p:spPr>
          <a:xfrm>
            <a:off x="8037368" y="3733800"/>
            <a:ext cx="9940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  تایید</a:t>
            </a:r>
            <a:endParaRPr lang="en-US" kern="1200" dirty="0">
              <a:latin typeface="Arial Rounded MT Bold" panose="020F0704030504030204" pitchFamily="34" charset="0"/>
              <a:cs typeface="B Nazanin" panose="00000400000000000000" pitchFamily="2" charset="-78"/>
            </a:endParaRPr>
          </a:p>
        </p:txBody>
      </p:sp>
      <p:cxnSp>
        <p:nvCxnSpPr>
          <p:cNvPr id="40" name="Straight Arrow Connector 39"/>
          <p:cNvCxnSpPr/>
          <p:nvPr/>
        </p:nvCxnSpPr>
        <p:spPr bwMode="auto">
          <a:xfrm>
            <a:off x="7699664" y="3200411"/>
            <a:ext cx="758536" cy="5333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2" name="Straight Arrow Connector 41"/>
          <p:cNvCxnSpPr/>
          <p:nvPr/>
        </p:nvCxnSpPr>
        <p:spPr bwMode="auto">
          <a:xfrm flipH="1">
            <a:off x="7852064" y="4029062"/>
            <a:ext cx="18530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Straight Arrow Connector 43"/>
          <p:cNvCxnSpPr/>
          <p:nvPr/>
        </p:nvCxnSpPr>
        <p:spPr bwMode="auto">
          <a:xfrm flipH="1">
            <a:off x="6362700" y="4029062"/>
            <a:ext cx="1905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6" name="Straight Arrow Connector 45"/>
          <p:cNvCxnSpPr/>
          <p:nvPr/>
        </p:nvCxnSpPr>
        <p:spPr bwMode="auto">
          <a:xfrm flipH="1">
            <a:off x="6096000" y="3200411"/>
            <a:ext cx="609600" cy="5333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p:nvPr/>
        </p:nvCxnSpPr>
        <p:spPr bwMode="auto">
          <a:xfrm>
            <a:off x="7202632" y="3467105"/>
            <a:ext cx="0" cy="2666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9" name="Freeform 11"/>
          <p:cNvSpPr/>
          <p:nvPr/>
        </p:nvSpPr>
        <p:spPr>
          <a:xfrm>
            <a:off x="1218333" y="2868709"/>
            <a:ext cx="1349085"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t>رای گیری</a:t>
            </a:r>
            <a:endParaRPr lang="en-US" kern="1200" dirty="0">
              <a:latin typeface="Arial Rounded MT Bold" panose="020F0704030504030204" pitchFamily="34" charset="0"/>
              <a:cs typeface="B Nazanin" panose="00000400000000000000" pitchFamily="2" charset="-78"/>
            </a:endParaRPr>
          </a:p>
        </p:txBody>
      </p:sp>
      <p:sp>
        <p:nvSpPr>
          <p:cNvPr id="50" name="Freeform 11"/>
          <p:cNvSpPr/>
          <p:nvPr/>
        </p:nvSpPr>
        <p:spPr>
          <a:xfrm>
            <a:off x="224269" y="3768454"/>
            <a:ext cx="9940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 ارسال</a:t>
            </a:r>
            <a:endParaRPr lang="en-US" kern="1200" dirty="0">
              <a:latin typeface="Arial Rounded MT Bold" panose="020F0704030504030204" pitchFamily="34" charset="0"/>
              <a:cs typeface="B Nazanin" panose="00000400000000000000" pitchFamily="2" charset="-78"/>
            </a:endParaRPr>
          </a:p>
        </p:txBody>
      </p:sp>
      <p:sp>
        <p:nvSpPr>
          <p:cNvPr id="51" name="Freeform 11"/>
          <p:cNvSpPr/>
          <p:nvPr/>
        </p:nvSpPr>
        <p:spPr>
          <a:xfrm>
            <a:off x="1408833" y="3768455"/>
            <a:ext cx="12988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    رای</a:t>
            </a:r>
            <a:endParaRPr lang="en-US" kern="1200" dirty="0">
              <a:latin typeface="Arial Rounded MT Bold" panose="020F0704030504030204" pitchFamily="34" charset="0"/>
              <a:cs typeface="B Nazanin" panose="00000400000000000000" pitchFamily="2" charset="-78"/>
            </a:endParaRPr>
          </a:p>
        </p:txBody>
      </p:sp>
      <p:sp>
        <p:nvSpPr>
          <p:cNvPr id="52" name="Freeform 11"/>
          <p:cNvSpPr/>
          <p:nvPr/>
        </p:nvSpPr>
        <p:spPr>
          <a:xfrm>
            <a:off x="2893001" y="3768455"/>
            <a:ext cx="9940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 ورود</a:t>
            </a:r>
            <a:endParaRPr lang="en-US" kern="1200" dirty="0">
              <a:latin typeface="Arial Rounded MT Bold" panose="020F0704030504030204" pitchFamily="34" charset="0"/>
              <a:cs typeface="B Nazanin" panose="00000400000000000000" pitchFamily="2" charset="-78"/>
            </a:endParaRPr>
          </a:p>
        </p:txBody>
      </p:sp>
      <p:cxnSp>
        <p:nvCxnSpPr>
          <p:cNvPr id="53" name="Straight Arrow Connector 52"/>
          <p:cNvCxnSpPr/>
          <p:nvPr/>
        </p:nvCxnSpPr>
        <p:spPr bwMode="auto">
          <a:xfrm>
            <a:off x="2555297" y="3235066"/>
            <a:ext cx="758536" cy="5333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4" name="Straight Arrow Connector 53"/>
          <p:cNvCxnSpPr/>
          <p:nvPr/>
        </p:nvCxnSpPr>
        <p:spPr bwMode="auto">
          <a:xfrm flipH="1">
            <a:off x="2707697" y="4063717"/>
            <a:ext cx="18530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5" name="Straight Arrow Connector 54"/>
          <p:cNvCxnSpPr/>
          <p:nvPr/>
        </p:nvCxnSpPr>
        <p:spPr bwMode="auto">
          <a:xfrm flipH="1">
            <a:off x="1218333" y="4063717"/>
            <a:ext cx="1905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6" name="Straight Arrow Connector 55"/>
          <p:cNvCxnSpPr/>
          <p:nvPr/>
        </p:nvCxnSpPr>
        <p:spPr bwMode="auto">
          <a:xfrm flipH="1">
            <a:off x="588817" y="3235066"/>
            <a:ext cx="609600" cy="53338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7" name="Straight Arrow Connector 56"/>
          <p:cNvCxnSpPr/>
          <p:nvPr/>
        </p:nvCxnSpPr>
        <p:spPr bwMode="auto">
          <a:xfrm>
            <a:off x="2058265" y="3501760"/>
            <a:ext cx="0" cy="2666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8" name="Freeform 11"/>
          <p:cNvSpPr/>
          <p:nvPr/>
        </p:nvSpPr>
        <p:spPr>
          <a:xfrm>
            <a:off x="3905248" y="4594406"/>
            <a:ext cx="9940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شمارش</a:t>
            </a:r>
            <a:endParaRPr lang="en-US" kern="1200" dirty="0">
              <a:latin typeface="Arial Rounded MT Bold" panose="020F0704030504030204" pitchFamily="34" charset="0"/>
              <a:cs typeface="B Nazanin" panose="00000400000000000000" pitchFamily="2" charset="-78"/>
            </a:endParaRPr>
          </a:p>
        </p:txBody>
      </p:sp>
      <p:sp>
        <p:nvSpPr>
          <p:cNvPr id="59" name="Freeform 11"/>
          <p:cNvSpPr/>
          <p:nvPr/>
        </p:nvSpPr>
        <p:spPr>
          <a:xfrm>
            <a:off x="3261878" y="5382537"/>
            <a:ext cx="9940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 بازرسی</a:t>
            </a:r>
            <a:endParaRPr lang="en-US" kern="1200" dirty="0">
              <a:latin typeface="Arial Rounded MT Bold" panose="020F0704030504030204" pitchFamily="34" charset="0"/>
              <a:cs typeface="B Nazanin" panose="00000400000000000000" pitchFamily="2" charset="-78"/>
            </a:endParaRPr>
          </a:p>
        </p:txBody>
      </p:sp>
      <p:sp>
        <p:nvSpPr>
          <p:cNvPr id="61" name="Freeform 11"/>
          <p:cNvSpPr/>
          <p:nvPr/>
        </p:nvSpPr>
        <p:spPr>
          <a:xfrm>
            <a:off x="4568536" y="5396237"/>
            <a:ext cx="994064" cy="590527"/>
          </a:xfrm>
          <a:custGeom>
            <a:avLst/>
            <a:gdLst>
              <a:gd name="connsiteX0" fmla="*/ 0 w 4284617"/>
              <a:gd name="connsiteY0" fmla="*/ 128665 h 771976"/>
              <a:gd name="connsiteX1" fmla="*/ 128665 w 4284617"/>
              <a:gd name="connsiteY1" fmla="*/ 0 h 771976"/>
              <a:gd name="connsiteX2" fmla="*/ 4155952 w 4284617"/>
              <a:gd name="connsiteY2" fmla="*/ 0 h 771976"/>
              <a:gd name="connsiteX3" fmla="*/ 4284617 w 4284617"/>
              <a:gd name="connsiteY3" fmla="*/ 128665 h 771976"/>
              <a:gd name="connsiteX4" fmla="*/ 4284617 w 4284617"/>
              <a:gd name="connsiteY4" fmla="*/ 643311 h 771976"/>
              <a:gd name="connsiteX5" fmla="*/ 4155952 w 4284617"/>
              <a:gd name="connsiteY5" fmla="*/ 771976 h 771976"/>
              <a:gd name="connsiteX6" fmla="*/ 128665 w 4284617"/>
              <a:gd name="connsiteY6" fmla="*/ 771976 h 771976"/>
              <a:gd name="connsiteX7" fmla="*/ 0 w 4284617"/>
              <a:gd name="connsiteY7" fmla="*/ 643311 h 771976"/>
              <a:gd name="connsiteX8" fmla="*/ 0 w 4284617"/>
              <a:gd name="connsiteY8" fmla="*/ 128665 h 77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617" h="771976">
                <a:moveTo>
                  <a:pt x="0" y="128665"/>
                </a:moveTo>
                <a:cubicBezTo>
                  <a:pt x="0" y="57605"/>
                  <a:pt x="57605" y="0"/>
                  <a:pt x="128665" y="0"/>
                </a:cubicBezTo>
                <a:lnTo>
                  <a:pt x="4155952" y="0"/>
                </a:lnTo>
                <a:cubicBezTo>
                  <a:pt x="4227012" y="0"/>
                  <a:pt x="4284617" y="57605"/>
                  <a:pt x="4284617" y="128665"/>
                </a:cubicBezTo>
                <a:lnTo>
                  <a:pt x="4284617" y="643311"/>
                </a:lnTo>
                <a:cubicBezTo>
                  <a:pt x="4284617" y="714371"/>
                  <a:pt x="4227012" y="771976"/>
                  <a:pt x="4155952" y="771976"/>
                </a:cubicBezTo>
                <a:lnTo>
                  <a:pt x="128665" y="771976"/>
                </a:lnTo>
                <a:cubicBezTo>
                  <a:pt x="57605" y="771976"/>
                  <a:pt x="0" y="714371"/>
                  <a:pt x="0" y="643311"/>
                </a:cubicBezTo>
                <a:lnTo>
                  <a:pt x="0" y="128665"/>
                </a:lnTo>
                <a:close/>
              </a:path>
            </a:pathLst>
          </a:cu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265" tIns="106265" rIns="106265" bIns="106265" numCol="1" spcCol="1270" anchor="ctr" anchorCtr="0">
            <a:noAutofit/>
          </a:bodyPr>
          <a:lstStyle/>
          <a:p>
            <a:pPr lvl="0" algn="r" defTabSz="800100">
              <a:lnSpc>
                <a:spcPct val="90000"/>
              </a:lnSpc>
              <a:spcBef>
                <a:spcPct val="0"/>
              </a:spcBef>
              <a:spcAft>
                <a:spcPct val="35000"/>
              </a:spcAft>
            </a:pPr>
            <a:r>
              <a:rPr lang="fa-IR" dirty="0" smtClean="0">
                <a:latin typeface="Arial Rounded MT Bold" panose="020F0704030504030204" pitchFamily="34" charset="0"/>
                <a:cs typeface="B Nazanin" panose="00000400000000000000" pitchFamily="2" charset="-78"/>
              </a:rPr>
              <a:t>شمارش</a:t>
            </a:r>
            <a:endParaRPr lang="en-US" kern="1200" dirty="0">
              <a:latin typeface="Arial Rounded MT Bold" panose="020F0704030504030204" pitchFamily="34" charset="0"/>
              <a:cs typeface="B Nazanin" panose="00000400000000000000" pitchFamily="2" charset="-78"/>
            </a:endParaRPr>
          </a:p>
        </p:txBody>
      </p:sp>
      <p:cxnSp>
        <p:nvCxnSpPr>
          <p:cNvPr id="68" name="Straight Arrow Connector 67"/>
          <p:cNvCxnSpPr/>
          <p:nvPr/>
        </p:nvCxnSpPr>
        <p:spPr bwMode="auto">
          <a:xfrm flipH="1">
            <a:off x="4225636" y="5691500"/>
            <a:ext cx="384464" cy="271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3" name="Straight Arrow Connector 72"/>
          <p:cNvCxnSpPr>
            <a:stCxn id="58" idx="7"/>
          </p:cNvCxnSpPr>
          <p:nvPr/>
        </p:nvCxnSpPr>
        <p:spPr bwMode="auto">
          <a:xfrm flipH="1">
            <a:off x="3619500" y="5086510"/>
            <a:ext cx="285748" cy="30972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7" name="Straight Arrow Connector 76"/>
          <p:cNvCxnSpPr>
            <a:stCxn id="58" idx="4"/>
          </p:cNvCxnSpPr>
          <p:nvPr/>
        </p:nvCxnSpPr>
        <p:spPr bwMode="auto">
          <a:xfrm>
            <a:off x="4899312" y="5086510"/>
            <a:ext cx="335974" cy="29602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a:off x="5235286" y="1705829"/>
            <a:ext cx="327314" cy="42777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38"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12</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38"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3"/>
                <a:stretch>
                  <a:fillRect l="-37931" t="-118667" r="-126437" b="-184000"/>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1446120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500" fill="hold"/>
                                        <p:tgtEl>
                                          <p:spTgt spid="31"/>
                                        </p:tgtEl>
                                        <p:attrNameLst>
                                          <p:attrName>ppt_x</p:attrName>
                                        </p:attrNameLst>
                                      </p:cBhvr>
                                      <p:tavLst>
                                        <p:tav tm="0">
                                          <p:val>
                                            <p:strVal val="#ppt_x"/>
                                          </p:val>
                                        </p:tav>
                                        <p:tav tm="100000">
                                          <p:val>
                                            <p:strVal val="#ppt_x"/>
                                          </p:val>
                                        </p:tav>
                                      </p:tavLst>
                                    </p:anim>
                                    <p:anim calcmode="lin" valueType="num">
                                      <p:cBhvr additive="base">
                                        <p:cTn id="52" dur="500" fill="hold"/>
                                        <p:tgtEl>
                                          <p:spTgt spid="31"/>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additive="base">
                                        <p:cTn id="55" dur="500" fill="hold"/>
                                        <p:tgtEl>
                                          <p:spTgt spid="40"/>
                                        </p:tgtEl>
                                        <p:attrNameLst>
                                          <p:attrName>ppt_x</p:attrName>
                                        </p:attrNameLst>
                                      </p:cBhvr>
                                      <p:tavLst>
                                        <p:tav tm="0">
                                          <p:val>
                                            <p:strVal val="#ppt_x"/>
                                          </p:val>
                                        </p:tav>
                                        <p:tav tm="100000">
                                          <p:val>
                                            <p:strVal val="#ppt_x"/>
                                          </p:val>
                                        </p:tav>
                                      </p:tavLst>
                                    </p:anim>
                                    <p:anim calcmode="lin" valueType="num">
                                      <p:cBhvr additive="base">
                                        <p:cTn id="56" dur="500" fill="hold"/>
                                        <p:tgtEl>
                                          <p:spTgt spid="40"/>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2"/>
                                        </p:tgtEl>
                                        <p:attrNameLst>
                                          <p:attrName>style.visibility</p:attrName>
                                        </p:attrNameLst>
                                      </p:cBhvr>
                                      <p:to>
                                        <p:strVal val="visible"/>
                                      </p:to>
                                    </p:set>
                                    <p:anim calcmode="lin" valueType="num">
                                      <p:cBhvr additive="base">
                                        <p:cTn id="59" dur="500" fill="hold"/>
                                        <p:tgtEl>
                                          <p:spTgt spid="42"/>
                                        </p:tgtEl>
                                        <p:attrNameLst>
                                          <p:attrName>ppt_x</p:attrName>
                                        </p:attrNameLst>
                                      </p:cBhvr>
                                      <p:tavLst>
                                        <p:tav tm="0">
                                          <p:val>
                                            <p:strVal val="#ppt_x"/>
                                          </p:val>
                                        </p:tav>
                                        <p:tav tm="100000">
                                          <p:val>
                                            <p:strVal val="#ppt_x"/>
                                          </p:val>
                                        </p:tav>
                                      </p:tavLst>
                                    </p:anim>
                                    <p:anim calcmode="lin" valueType="num">
                                      <p:cBhvr additive="base">
                                        <p:cTn id="60" dur="500" fill="hold"/>
                                        <p:tgtEl>
                                          <p:spTgt spid="42"/>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additive="base">
                                        <p:cTn id="63" dur="500" fill="hold"/>
                                        <p:tgtEl>
                                          <p:spTgt spid="44"/>
                                        </p:tgtEl>
                                        <p:attrNameLst>
                                          <p:attrName>ppt_x</p:attrName>
                                        </p:attrNameLst>
                                      </p:cBhvr>
                                      <p:tavLst>
                                        <p:tav tm="0">
                                          <p:val>
                                            <p:strVal val="#ppt_x"/>
                                          </p:val>
                                        </p:tav>
                                        <p:tav tm="100000">
                                          <p:val>
                                            <p:strVal val="#ppt_x"/>
                                          </p:val>
                                        </p:tav>
                                      </p:tavLst>
                                    </p:anim>
                                    <p:anim calcmode="lin" valueType="num">
                                      <p:cBhvr additive="base">
                                        <p:cTn id="64" dur="500" fill="hold"/>
                                        <p:tgtEl>
                                          <p:spTgt spid="44"/>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6"/>
                                        </p:tgtEl>
                                        <p:attrNameLst>
                                          <p:attrName>style.visibility</p:attrName>
                                        </p:attrNameLst>
                                      </p:cBhvr>
                                      <p:to>
                                        <p:strVal val="visible"/>
                                      </p:to>
                                    </p:set>
                                    <p:anim calcmode="lin" valueType="num">
                                      <p:cBhvr additive="base">
                                        <p:cTn id="67" dur="500" fill="hold"/>
                                        <p:tgtEl>
                                          <p:spTgt spid="46"/>
                                        </p:tgtEl>
                                        <p:attrNameLst>
                                          <p:attrName>ppt_x</p:attrName>
                                        </p:attrNameLst>
                                      </p:cBhvr>
                                      <p:tavLst>
                                        <p:tav tm="0">
                                          <p:val>
                                            <p:strVal val="#ppt_x"/>
                                          </p:val>
                                        </p:tav>
                                        <p:tav tm="100000">
                                          <p:val>
                                            <p:strVal val="#ppt_x"/>
                                          </p:val>
                                        </p:tav>
                                      </p:tavLst>
                                    </p:anim>
                                    <p:anim calcmode="lin" valueType="num">
                                      <p:cBhvr additive="base">
                                        <p:cTn id="68" dur="500" fill="hold"/>
                                        <p:tgtEl>
                                          <p:spTgt spid="46"/>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additive="base">
                                        <p:cTn id="75" dur="500" fill="hold"/>
                                        <p:tgtEl>
                                          <p:spTgt spid="49"/>
                                        </p:tgtEl>
                                        <p:attrNameLst>
                                          <p:attrName>ppt_x</p:attrName>
                                        </p:attrNameLst>
                                      </p:cBhvr>
                                      <p:tavLst>
                                        <p:tav tm="0">
                                          <p:val>
                                            <p:strVal val="#ppt_x"/>
                                          </p:val>
                                        </p:tav>
                                        <p:tav tm="100000">
                                          <p:val>
                                            <p:strVal val="#ppt_x"/>
                                          </p:val>
                                        </p:tav>
                                      </p:tavLst>
                                    </p:anim>
                                    <p:anim calcmode="lin" valueType="num">
                                      <p:cBhvr additive="base">
                                        <p:cTn id="76" dur="500" fill="hold"/>
                                        <p:tgtEl>
                                          <p:spTgt spid="49"/>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additive="base">
                                        <p:cTn id="79" dur="500" fill="hold"/>
                                        <p:tgtEl>
                                          <p:spTgt spid="51"/>
                                        </p:tgtEl>
                                        <p:attrNameLst>
                                          <p:attrName>ppt_x</p:attrName>
                                        </p:attrNameLst>
                                      </p:cBhvr>
                                      <p:tavLst>
                                        <p:tav tm="0">
                                          <p:val>
                                            <p:strVal val="#ppt_x"/>
                                          </p:val>
                                        </p:tav>
                                        <p:tav tm="100000">
                                          <p:val>
                                            <p:strVal val="#ppt_x"/>
                                          </p:val>
                                        </p:tav>
                                      </p:tavLst>
                                    </p:anim>
                                    <p:anim calcmode="lin" valueType="num">
                                      <p:cBhvr additive="base">
                                        <p:cTn id="80" dur="500" fill="hold"/>
                                        <p:tgtEl>
                                          <p:spTgt spid="5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anim calcmode="lin" valueType="num">
                                      <p:cBhvr additive="base">
                                        <p:cTn id="83" dur="500" fill="hold"/>
                                        <p:tgtEl>
                                          <p:spTgt spid="52"/>
                                        </p:tgtEl>
                                        <p:attrNameLst>
                                          <p:attrName>ppt_x</p:attrName>
                                        </p:attrNameLst>
                                      </p:cBhvr>
                                      <p:tavLst>
                                        <p:tav tm="0">
                                          <p:val>
                                            <p:strVal val="#ppt_x"/>
                                          </p:val>
                                        </p:tav>
                                        <p:tav tm="100000">
                                          <p:val>
                                            <p:strVal val="#ppt_x"/>
                                          </p:val>
                                        </p:tav>
                                      </p:tavLst>
                                    </p:anim>
                                    <p:anim calcmode="lin" valueType="num">
                                      <p:cBhvr additive="base">
                                        <p:cTn id="84" dur="500" fill="hold"/>
                                        <p:tgtEl>
                                          <p:spTgt spid="52"/>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anim calcmode="lin" valueType="num">
                                      <p:cBhvr additive="base">
                                        <p:cTn id="87" dur="500" fill="hold"/>
                                        <p:tgtEl>
                                          <p:spTgt spid="53"/>
                                        </p:tgtEl>
                                        <p:attrNameLst>
                                          <p:attrName>ppt_x</p:attrName>
                                        </p:attrNameLst>
                                      </p:cBhvr>
                                      <p:tavLst>
                                        <p:tav tm="0">
                                          <p:val>
                                            <p:strVal val="#ppt_x"/>
                                          </p:val>
                                        </p:tav>
                                        <p:tav tm="100000">
                                          <p:val>
                                            <p:strVal val="#ppt_x"/>
                                          </p:val>
                                        </p:tav>
                                      </p:tavLst>
                                    </p:anim>
                                    <p:anim calcmode="lin" valueType="num">
                                      <p:cBhvr additive="base">
                                        <p:cTn id="88" dur="500" fill="hold"/>
                                        <p:tgtEl>
                                          <p:spTgt spid="53"/>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ppt_x"/>
                                          </p:val>
                                        </p:tav>
                                        <p:tav tm="100000">
                                          <p:val>
                                            <p:strVal val="#ppt_x"/>
                                          </p:val>
                                        </p:tav>
                                      </p:tavLst>
                                    </p:anim>
                                    <p:anim calcmode="lin" valueType="num">
                                      <p:cBhvr additive="base">
                                        <p:cTn id="92" dur="500" fill="hold"/>
                                        <p:tgtEl>
                                          <p:spTgt spid="54"/>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55"/>
                                        </p:tgtEl>
                                        <p:attrNameLst>
                                          <p:attrName>style.visibility</p:attrName>
                                        </p:attrNameLst>
                                      </p:cBhvr>
                                      <p:to>
                                        <p:strVal val="visible"/>
                                      </p:to>
                                    </p:set>
                                    <p:anim calcmode="lin" valueType="num">
                                      <p:cBhvr additive="base">
                                        <p:cTn id="95" dur="500" fill="hold"/>
                                        <p:tgtEl>
                                          <p:spTgt spid="55"/>
                                        </p:tgtEl>
                                        <p:attrNameLst>
                                          <p:attrName>ppt_x</p:attrName>
                                        </p:attrNameLst>
                                      </p:cBhvr>
                                      <p:tavLst>
                                        <p:tav tm="0">
                                          <p:val>
                                            <p:strVal val="#ppt_x"/>
                                          </p:val>
                                        </p:tav>
                                        <p:tav tm="100000">
                                          <p:val>
                                            <p:strVal val="#ppt_x"/>
                                          </p:val>
                                        </p:tav>
                                      </p:tavLst>
                                    </p:anim>
                                    <p:anim calcmode="lin" valueType="num">
                                      <p:cBhvr additive="base">
                                        <p:cTn id="96" dur="500" fill="hold"/>
                                        <p:tgtEl>
                                          <p:spTgt spid="55"/>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additive="base">
                                        <p:cTn id="99" dur="500" fill="hold"/>
                                        <p:tgtEl>
                                          <p:spTgt spid="56"/>
                                        </p:tgtEl>
                                        <p:attrNameLst>
                                          <p:attrName>ppt_x</p:attrName>
                                        </p:attrNameLst>
                                      </p:cBhvr>
                                      <p:tavLst>
                                        <p:tav tm="0">
                                          <p:val>
                                            <p:strVal val="#ppt_x"/>
                                          </p:val>
                                        </p:tav>
                                        <p:tav tm="100000">
                                          <p:val>
                                            <p:strVal val="#ppt_x"/>
                                          </p:val>
                                        </p:tav>
                                      </p:tavLst>
                                    </p:anim>
                                    <p:anim calcmode="lin" valueType="num">
                                      <p:cBhvr additive="base">
                                        <p:cTn id="100" dur="500" fill="hold"/>
                                        <p:tgtEl>
                                          <p:spTgt spid="56"/>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57"/>
                                        </p:tgtEl>
                                        <p:attrNameLst>
                                          <p:attrName>style.visibility</p:attrName>
                                        </p:attrNameLst>
                                      </p:cBhvr>
                                      <p:to>
                                        <p:strVal val="visible"/>
                                      </p:to>
                                    </p:set>
                                    <p:anim calcmode="lin" valueType="num">
                                      <p:cBhvr additive="base">
                                        <p:cTn id="103" dur="500" fill="hold"/>
                                        <p:tgtEl>
                                          <p:spTgt spid="57"/>
                                        </p:tgtEl>
                                        <p:attrNameLst>
                                          <p:attrName>ppt_x</p:attrName>
                                        </p:attrNameLst>
                                      </p:cBhvr>
                                      <p:tavLst>
                                        <p:tav tm="0">
                                          <p:val>
                                            <p:strVal val="#ppt_x"/>
                                          </p:val>
                                        </p:tav>
                                        <p:tav tm="100000">
                                          <p:val>
                                            <p:strVal val="#ppt_x"/>
                                          </p:val>
                                        </p:tav>
                                      </p:tavLst>
                                    </p:anim>
                                    <p:anim calcmode="lin" valueType="num">
                                      <p:cBhvr additive="base">
                                        <p:cTn id="104" dur="500" fill="hold"/>
                                        <p:tgtEl>
                                          <p:spTgt spid="57"/>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58"/>
                                        </p:tgtEl>
                                        <p:attrNameLst>
                                          <p:attrName>style.visibility</p:attrName>
                                        </p:attrNameLst>
                                      </p:cBhvr>
                                      <p:to>
                                        <p:strVal val="visible"/>
                                      </p:to>
                                    </p:set>
                                    <p:anim calcmode="lin" valueType="num">
                                      <p:cBhvr additive="base">
                                        <p:cTn id="107" dur="500" fill="hold"/>
                                        <p:tgtEl>
                                          <p:spTgt spid="58"/>
                                        </p:tgtEl>
                                        <p:attrNameLst>
                                          <p:attrName>ppt_x</p:attrName>
                                        </p:attrNameLst>
                                      </p:cBhvr>
                                      <p:tavLst>
                                        <p:tav tm="0">
                                          <p:val>
                                            <p:strVal val="#ppt_x"/>
                                          </p:val>
                                        </p:tav>
                                        <p:tav tm="100000">
                                          <p:val>
                                            <p:strVal val="#ppt_x"/>
                                          </p:val>
                                        </p:tav>
                                      </p:tavLst>
                                    </p:anim>
                                    <p:anim calcmode="lin" valueType="num">
                                      <p:cBhvr additive="base">
                                        <p:cTn id="108" dur="500" fill="hold"/>
                                        <p:tgtEl>
                                          <p:spTgt spid="5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59"/>
                                        </p:tgtEl>
                                        <p:attrNameLst>
                                          <p:attrName>style.visibility</p:attrName>
                                        </p:attrNameLst>
                                      </p:cBhvr>
                                      <p:to>
                                        <p:strVal val="visible"/>
                                      </p:to>
                                    </p:set>
                                    <p:anim calcmode="lin" valueType="num">
                                      <p:cBhvr additive="base">
                                        <p:cTn id="111" dur="500" fill="hold"/>
                                        <p:tgtEl>
                                          <p:spTgt spid="59"/>
                                        </p:tgtEl>
                                        <p:attrNameLst>
                                          <p:attrName>ppt_x</p:attrName>
                                        </p:attrNameLst>
                                      </p:cBhvr>
                                      <p:tavLst>
                                        <p:tav tm="0">
                                          <p:val>
                                            <p:strVal val="#ppt_x"/>
                                          </p:val>
                                        </p:tav>
                                        <p:tav tm="100000">
                                          <p:val>
                                            <p:strVal val="#ppt_x"/>
                                          </p:val>
                                        </p:tav>
                                      </p:tavLst>
                                    </p:anim>
                                    <p:anim calcmode="lin" valueType="num">
                                      <p:cBhvr additive="base">
                                        <p:cTn id="112" dur="500" fill="hold"/>
                                        <p:tgtEl>
                                          <p:spTgt spid="5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61"/>
                                        </p:tgtEl>
                                        <p:attrNameLst>
                                          <p:attrName>style.visibility</p:attrName>
                                        </p:attrNameLst>
                                      </p:cBhvr>
                                      <p:to>
                                        <p:strVal val="visible"/>
                                      </p:to>
                                    </p:set>
                                    <p:anim calcmode="lin" valueType="num">
                                      <p:cBhvr additive="base">
                                        <p:cTn id="115" dur="500" fill="hold"/>
                                        <p:tgtEl>
                                          <p:spTgt spid="61"/>
                                        </p:tgtEl>
                                        <p:attrNameLst>
                                          <p:attrName>ppt_x</p:attrName>
                                        </p:attrNameLst>
                                      </p:cBhvr>
                                      <p:tavLst>
                                        <p:tav tm="0">
                                          <p:val>
                                            <p:strVal val="#ppt_x"/>
                                          </p:val>
                                        </p:tav>
                                        <p:tav tm="100000">
                                          <p:val>
                                            <p:strVal val="#ppt_x"/>
                                          </p:val>
                                        </p:tav>
                                      </p:tavLst>
                                    </p:anim>
                                    <p:anim calcmode="lin" valueType="num">
                                      <p:cBhvr additive="base">
                                        <p:cTn id="116" dur="500" fill="hold"/>
                                        <p:tgtEl>
                                          <p:spTgt spid="61"/>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68"/>
                                        </p:tgtEl>
                                        <p:attrNameLst>
                                          <p:attrName>style.visibility</p:attrName>
                                        </p:attrNameLst>
                                      </p:cBhvr>
                                      <p:to>
                                        <p:strVal val="visible"/>
                                      </p:to>
                                    </p:set>
                                    <p:anim calcmode="lin" valueType="num">
                                      <p:cBhvr additive="base">
                                        <p:cTn id="119" dur="500" fill="hold"/>
                                        <p:tgtEl>
                                          <p:spTgt spid="68"/>
                                        </p:tgtEl>
                                        <p:attrNameLst>
                                          <p:attrName>ppt_x</p:attrName>
                                        </p:attrNameLst>
                                      </p:cBhvr>
                                      <p:tavLst>
                                        <p:tav tm="0">
                                          <p:val>
                                            <p:strVal val="#ppt_x"/>
                                          </p:val>
                                        </p:tav>
                                        <p:tav tm="100000">
                                          <p:val>
                                            <p:strVal val="#ppt_x"/>
                                          </p:val>
                                        </p:tav>
                                      </p:tavLst>
                                    </p:anim>
                                    <p:anim calcmode="lin" valueType="num">
                                      <p:cBhvr additive="base">
                                        <p:cTn id="120" dur="500" fill="hold"/>
                                        <p:tgtEl>
                                          <p:spTgt spid="68"/>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73"/>
                                        </p:tgtEl>
                                        <p:attrNameLst>
                                          <p:attrName>style.visibility</p:attrName>
                                        </p:attrNameLst>
                                      </p:cBhvr>
                                      <p:to>
                                        <p:strVal val="visible"/>
                                      </p:to>
                                    </p:set>
                                    <p:anim calcmode="lin" valueType="num">
                                      <p:cBhvr additive="base">
                                        <p:cTn id="123" dur="500" fill="hold"/>
                                        <p:tgtEl>
                                          <p:spTgt spid="73"/>
                                        </p:tgtEl>
                                        <p:attrNameLst>
                                          <p:attrName>ppt_x</p:attrName>
                                        </p:attrNameLst>
                                      </p:cBhvr>
                                      <p:tavLst>
                                        <p:tav tm="0">
                                          <p:val>
                                            <p:strVal val="#ppt_x"/>
                                          </p:val>
                                        </p:tav>
                                        <p:tav tm="100000">
                                          <p:val>
                                            <p:strVal val="#ppt_x"/>
                                          </p:val>
                                        </p:tav>
                                      </p:tavLst>
                                    </p:anim>
                                    <p:anim calcmode="lin" valueType="num">
                                      <p:cBhvr additive="base">
                                        <p:cTn id="124" dur="500" fill="hold"/>
                                        <p:tgtEl>
                                          <p:spTgt spid="73"/>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77"/>
                                        </p:tgtEl>
                                        <p:attrNameLst>
                                          <p:attrName>style.visibility</p:attrName>
                                        </p:attrNameLst>
                                      </p:cBhvr>
                                      <p:to>
                                        <p:strVal val="visible"/>
                                      </p:to>
                                    </p:set>
                                    <p:anim calcmode="lin" valueType="num">
                                      <p:cBhvr additive="base">
                                        <p:cTn id="127" dur="500" fill="hold"/>
                                        <p:tgtEl>
                                          <p:spTgt spid="77"/>
                                        </p:tgtEl>
                                        <p:attrNameLst>
                                          <p:attrName>ppt_x</p:attrName>
                                        </p:attrNameLst>
                                      </p:cBhvr>
                                      <p:tavLst>
                                        <p:tav tm="0">
                                          <p:val>
                                            <p:strVal val="#ppt_x"/>
                                          </p:val>
                                        </p:tav>
                                        <p:tav tm="100000">
                                          <p:val>
                                            <p:strVal val="#ppt_x"/>
                                          </p:val>
                                        </p:tav>
                                      </p:tavLst>
                                    </p:anim>
                                    <p:anim calcmode="lin" valueType="num">
                                      <p:cBhvr additive="base">
                                        <p:cTn id="128" dur="500" fill="hold"/>
                                        <p:tgtEl>
                                          <p:spTgt spid="7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32"/>
                                        </p:tgtEl>
                                        <p:attrNameLst>
                                          <p:attrName>style.visibility</p:attrName>
                                        </p:attrNameLst>
                                      </p:cBhvr>
                                      <p:to>
                                        <p:strVal val="visible"/>
                                      </p:to>
                                    </p:set>
                                    <p:anim calcmode="lin" valueType="num">
                                      <p:cBhvr additive="base">
                                        <p:cTn id="131" dur="500" fill="hold"/>
                                        <p:tgtEl>
                                          <p:spTgt spid="32"/>
                                        </p:tgtEl>
                                        <p:attrNameLst>
                                          <p:attrName>ppt_x</p:attrName>
                                        </p:attrNameLst>
                                      </p:cBhvr>
                                      <p:tavLst>
                                        <p:tav tm="0">
                                          <p:val>
                                            <p:strVal val="#ppt_x"/>
                                          </p:val>
                                        </p:tav>
                                        <p:tav tm="100000">
                                          <p:val>
                                            <p:strVal val="#ppt_x"/>
                                          </p:val>
                                        </p:tav>
                                      </p:tavLst>
                                    </p:anim>
                                    <p:anim calcmode="lin" valueType="num">
                                      <p:cBhvr additive="base">
                                        <p:cTn id="132" dur="500" fill="hold"/>
                                        <p:tgtEl>
                                          <p:spTgt spid="3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50"/>
                                        </p:tgtEl>
                                        <p:attrNameLst>
                                          <p:attrName>style.visibility</p:attrName>
                                        </p:attrNameLst>
                                      </p:cBhvr>
                                      <p:to>
                                        <p:strVal val="visible"/>
                                      </p:to>
                                    </p:set>
                                    <p:anim calcmode="lin" valueType="num">
                                      <p:cBhvr additive="base">
                                        <p:cTn id="135" dur="500" fill="hold"/>
                                        <p:tgtEl>
                                          <p:spTgt spid="50"/>
                                        </p:tgtEl>
                                        <p:attrNameLst>
                                          <p:attrName>ppt_x</p:attrName>
                                        </p:attrNameLst>
                                      </p:cBhvr>
                                      <p:tavLst>
                                        <p:tav tm="0">
                                          <p:val>
                                            <p:strVal val="#ppt_x"/>
                                          </p:val>
                                        </p:tav>
                                        <p:tav tm="100000">
                                          <p:val>
                                            <p:strVal val="#ppt_x"/>
                                          </p:val>
                                        </p:tav>
                                      </p:tavLst>
                                    </p:anim>
                                    <p:anim calcmode="lin" valueType="num">
                                      <p:cBhvr additive="base">
                                        <p:cTn id="136" dur="500" fill="hold"/>
                                        <p:tgtEl>
                                          <p:spTgt spid="50"/>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12"/>
                                        </p:tgtEl>
                                        <p:attrNameLst>
                                          <p:attrName>style.visibility</p:attrName>
                                        </p:attrNameLst>
                                      </p:cBhvr>
                                      <p:to>
                                        <p:strVal val="visible"/>
                                      </p:to>
                                    </p:set>
                                    <p:anim calcmode="lin" valueType="num">
                                      <p:cBhvr additive="base">
                                        <p:cTn id="139" dur="500" fill="hold"/>
                                        <p:tgtEl>
                                          <p:spTgt spid="12"/>
                                        </p:tgtEl>
                                        <p:attrNameLst>
                                          <p:attrName>ppt_x</p:attrName>
                                        </p:attrNameLst>
                                      </p:cBhvr>
                                      <p:tavLst>
                                        <p:tav tm="0">
                                          <p:val>
                                            <p:strVal val="#ppt_x"/>
                                          </p:val>
                                        </p:tav>
                                        <p:tav tm="100000">
                                          <p:val>
                                            <p:strVal val="#ppt_x"/>
                                          </p:val>
                                        </p:tav>
                                      </p:tavLst>
                                    </p:anim>
                                    <p:anim calcmode="lin" valueType="num">
                                      <p:cBhvr additive="base">
                                        <p:cTn id="1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P spid="8" grpId="0" animBg="1"/>
      <p:bldP spid="9" grpId="0" animBg="1"/>
      <p:bldP spid="29" grpId="0" animBg="1"/>
      <p:bldP spid="30" grpId="0" animBg="1"/>
      <p:bldP spid="31" grpId="0" animBg="1"/>
      <p:bldP spid="32" grpId="0" animBg="1"/>
      <p:bldP spid="49" grpId="0" animBg="1"/>
      <p:bldP spid="50" grpId="0" animBg="1"/>
      <p:bldP spid="51" grpId="0" animBg="1"/>
      <p:bldP spid="52" grpId="0" animBg="1"/>
      <p:bldP spid="58" grpId="0" animBg="1"/>
      <p:bldP spid="59" grpId="0" animBg="1"/>
      <p:bldP spid="6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   </a:t>
            </a:r>
            <a:endParaRPr lang="en-US" dirty="0"/>
          </a:p>
        </p:txBody>
      </p:sp>
      <p:sp>
        <p:nvSpPr>
          <p:cNvPr id="3" name="Content Placeholder 2"/>
          <p:cNvSpPr>
            <a:spLocks noGrp="1"/>
          </p:cNvSpPr>
          <p:nvPr>
            <p:ph idx="1"/>
          </p:nvPr>
        </p:nvSpPr>
        <p:spPr/>
        <p:txBody>
          <a:bodyPr/>
          <a:lstStyle/>
          <a:p>
            <a:pPr marL="0" indent="0" algn="r" rtl="1">
              <a:buNone/>
            </a:pPr>
            <a:endParaRPr lang="fa-IR" sz="2400" dirty="0" smtClean="0"/>
          </a:p>
          <a:p>
            <a:pPr marL="0" indent="0" algn="r" rtl="1">
              <a:buNone/>
            </a:pPr>
            <a:r>
              <a:rPr lang="fa-IR" sz="2400" dirty="0" smtClean="0">
                <a:cs typeface="B Nazanin" panose="00000400000000000000" pitchFamily="2" charset="-78"/>
              </a:rPr>
              <a:t>1-رای‌دهنده به مرکز ثبت نام می‌رود ومدارک شناسایی خود را ارائه می‏دهد.</a:t>
            </a:r>
          </a:p>
          <a:p>
            <a:pPr marL="0" indent="0" algn="r" rtl="1">
              <a:buNone/>
            </a:pPr>
            <a:r>
              <a:rPr lang="fa-IR" sz="2400" dirty="0" smtClean="0">
                <a:cs typeface="B Nazanin" panose="00000400000000000000" pitchFamily="2" charset="-78"/>
              </a:rPr>
              <a:t>2-کارمندان مرکز به طورفیزیکی هویت رای دهنده را شناسایی می کنند. </a:t>
            </a:r>
          </a:p>
          <a:p>
            <a:pPr marL="0" indent="0" algn="r" rtl="1">
              <a:buNone/>
            </a:pPr>
            <a:r>
              <a:rPr lang="fa-IR" sz="2400" dirty="0" smtClean="0">
                <a:cs typeface="B Nazanin" panose="00000400000000000000" pitchFamily="2" charset="-78"/>
              </a:rPr>
              <a:t>3-بررسی واجد شرایط بودن رای دهنده از طریق بررسی بانک اطلاعاتی شهروندان.</a:t>
            </a:r>
          </a:p>
          <a:p>
            <a:pPr marL="0" indent="0" algn="r" rtl="1">
              <a:buNone/>
            </a:pPr>
            <a:r>
              <a:rPr lang="fa-IR" sz="2400" dirty="0" smtClean="0">
                <a:cs typeface="B Nazanin" panose="00000400000000000000" pitchFamily="2" charset="-78"/>
              </a:rPr>
              <a:t>4- اگر رای دهنده واجد شرایط بود اطلاعاتش به عنوان ورودی به بانک اطلاعاتی رای دهنده اضافه می شود.</a:t>
            </a:r>
          </a:p>
        </p:txBody>
      </p:sp>
      <p:sp>
        <p:nvSpPr>
          <p:cNvPr id="5" name="TextBox 7"/>
          <p:cNvSpPr txBox="1">
            <a:spLocks noChangeArrowheads="1"/>
          </p:cNvSpPr>
          <p:nvPr/>
        </p:nvSpPr>
        <p:spPr bwMode="auto">
          <a:xfrm>
            <a:off x="4066309" y="1438275"/>
            <a:ext cx="4495800" cy="492125"/>
          </a:xfrm>
          <a:prstGeom prst="rect">
            <a:avLst/>
          </a:prstGeom>
          <a:solidFill>
            <a:schemeClr val="bg1"/>
          </a:solidFill>
          <a:ln w="9525">
            <a:noFill/>
            <a:miter lim="800000"/>
            <a:headEnd/>
            <a:tailEnd/>
          </a:ln>
        </p:spPr>
        <p:txBody>
          <a:bodyPr>
            <a:spAutoFit/>
          </a:bodyPr>
          <a:lstStyle/>
          <a:p>
            <a:pPr algn="r" rtl="1">
              <a:buClr>
                <a:schemeClr val="accent2"/>
              </a:buClr>
              <a:buFont typeface="Wingdings" pitchFamily="2" charset="2"/>
              <a:buChar char="v"/>
            </a:pPr>
            <a:r>
              <a:rPr lang="fa-IR" sz="2600" b="1" dirty="0" smtClean="0">
                <a:latin typeface="Titr" panose="01000700000000000000" pitchFamily="2" charset="-78"/>
                <a:cs typeface="Titr" panose="01000700000000000000" pitchFamily="2" charset="-78"/>
              </a:rPr>
              <a:t>تایید هویت:</a:t>
            </a:r>
            <a:endParaRPr lang="fa-IR" sz="2600" b="1" dirty="0">
              <a:latin typeface="Titr" panose="01000700000000000000" pitchFamily="2" charset="-78"/>
              <a:cs typeface="Titr" panose="01000700000000000000" pitchFamily="2" charset="-78"/>
            </a:endParaRPr>
          </a:p>
        </p:txBody>
      </p:sp>
      <p:sp>
        <p:nvSpPr>
          <p:cNvPr id="6" name="Rectangle 5"/>
          <p:cNvSpPr/>
          <p:nvPr/>
        </p:nvSpPr>
        <p:spPr>
          <a:xfrm>
            <a:off x="6766555" y="430709"/>
            <a:ext cx="1627369" cy="769441"/>
          </a:xfrm>
          <a:prstGeom prst="rect">
            <a:avLst/>
          </a:prstGeom>
        </p:spPr>
        <p:txBody>
          <a:bodyPr wrap="none">
            <a:spAutoFit/>
          </a:bodyPr>
          <a:lstStyle/>
          <a:p>
            <a:r>
              <a:rPr lang="fa-IR" sz="4400" dirty="0" smtClean="0">
                <a:solidFill>
                  <a:schemeClr val="accent2"/>
                </a:solidFill>
                <a:latin typeface="Titr" panose="01000700000000000000" pitchFamily="2" charset="-78"/>
                <a:cs typeface="Titr" panose="01000700000000000000" pitchFamily="2" charset="-78"/>
              </a:rPr>
              <a:t>ثبت نام</a:t>
            </a:r>
            <a:endParaRPr lang="en-US" sz="4400" dirty="0">
              <a:solidFill>
                <a:schemeClr val="accent2"/>
              </a:solidFill>
              <a:latin typeface="Titr" panose="01000700000000000000" pitchFamily="2" charset="-78"/>
              <a:cs typeface="Titr" panose="01000700000000000000" pitchFamily="2" charset="-78"/>
            </a:endParaRPr>
          </a:p>
        </p:txBody>
      </p:sp>
      <mc:AlternateContent xmlns:mc="http://schemas.openxmlformats.org/markup-compatibility/2006" xmlns:a14="http://schemas.microsoft.com/office/drawing/2010/main">
        <mc:Choice Requires="a14">
          <p:sp>
            <p:nvSpPr>
              <p:cNvPr id="7"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13</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7"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37931" t="-118667" r="-126437" b="-184000"/>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3211283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TextBox 7"/>
          <p:cNvSpPr txBox="1">
            <a:spLocks noChangeArrowheads="1"/>
          </p:cNvSpPr>
          <p:nvPr/>
        </p:nvSpPr>
        <p:spPr bwMode="auto">
          <a:xfrm>
            <a:off x="3962400" y="1184275"/>
            <a:ext cx="4495800" cy="492125"/>
          </a:xfrm>
          <a:prstGeom prst="rect">
            <a:avLst/>
          </a:prstGeom>
          <a:solidFill>
            <a:schemeClr val="bg1"/>
          </a:solidFill>
          <a:ln w="9525">
            <a:noFill/>
            <a:miter lim="800000"/>
            <a:headEnd/>
            <a:tailEnd/>
          </a:ln>
        </p:spPr>
        <p:txBody>
          <a:bodyPr>
            <a:spAutoFit/>
          </a:bodyPr>
          <a:lstStyle/>
          <a:p>
            <a:pPr algn="r" rtl="1">
              <a:buClr>
                <a:schemeClr val="accent2"/>
              </a:buClr>
              <a:buFont typeface="Wingdings" pitchFamily="2" charset="2"/>
              <a:buChar char="v"/>
            </a:pPr>
            <a:r>
              <a:rPr lang="fa-IR" sz="2600" b="1" dirty="0" smtClean="0">
                <a:latin typeface="Titr" panose="01000700000000000000" pitchFamily="2" charset="-78"/>
                <a:cs typeface="Titr" panose="01000700000000000000" pitchFamily="2" charset="-78"/>
              </a:rPr>
              <a:t>تولید کلید:</a:t>
            </a:r>
            <a:endParaRPr lang="fa-IR" sz="2600" b="1" dirty="0">
              <a:latin typeface="Titr" panose="01000700000000000000" pitchFamily="2" charset="-78"/>
              <a:cs typeface="Titr" panose="01000700000000000000" pitchFamily="2" charset="-78"/>
            </a:endParaRPr>
          </a:p>
        </p:txBody>
      </p:sp>
      <p:sp>
        <p:nvSpPr>
          <p:cNvPr id="14" name="Rectangle 13"/>
          <p:cNvSpPr/>
          <p:nvPr/>
        </p:nvSpPr>
        <p:spPr>
          <a:xfrm>
            <a:off x="533400" y="1600200"/>
            <a:ext cx="7620000" cy="1154162"/>
          </a:xfrm>
          <a:prstGeom prst="rect">
            <a:avLst/>
          </a:prstGeom>
        </p:spPr>
        <p:txBody>
          <a:bodyPr>
            <a:spAutoFit/>
          </a:bodyPr>
          <a:lstStyle/>
          <a:p>
            <a:pPr marL="180000" indent="-324000" algn="justLow" rtl="1">
              <a:lnSpc>
                <a:spcPct val="150000"/>
              </a:lnSpc>
              <a:spcBef>
                <a:spcPts val="600"/>
              </a:spcBef>
              <a:spcAft>
                <a:spcPts val="600"/>
              </a:spcAft>
              <a:buClr>
                <a:schemeClr val="accent2"/>
              </a:buClr>
              <a:defRPr/>
            </a:pPr>
            <a:r>
              <a:rPr lang="fa-IR" kern="0" dirty="0" smtClean="0">
                <a:latin typeface="Verdana" pitchFamily="34" charset="0"/>
                <a:cs typeface="B Nazanin" pitchFamily="2" charset="-78"/>
              </a:rPr>
              <a:t>در هر الگوی رمز گذاری کلید ها قسمت عمده فرایند هستند تولید کلید در الگوی ما با استفاده از الگوریتم </a:t>
            </a:r>
            <a:r>
              <a:rPr lang="en-US" kern="0" dirty="0" smtClean="0">
                <a:latin typeface="Verdana" pitchFamily="34" charset="0"/>
                <a:cs typeface="B Nazanin" pitchFamily="2" charset="-78"/>
              </a:rPr>
              <a:t>RSA</a:t>
            </a:r>
            <a:r>
              <a:rPr lang="fa-IR" kern="0" dirty="0" smtClean="0">
                <a:latin typeface="Verdana" pitchFamily="34" charset="0"/>
                <a:cs typeface="B Nazanin" pitchFamily="2" charset="-78"/>
              </a:rPr>
              <a:t> انجام می‌شود.</a:t>
            </a:r>
            <a:endParaRPr lang="fa-IR" kern="0" dirty="0">
              <a:latin typeface="Verdana" pitchFamily="34" charset="0"/>
              <a:cs typeface="B Nazanin" pitchFamily="2" charset="-78"/>
            </a:endParaRPr>
          </a:p>
        </p:txBody>
      </p:sp>
      <p:sp>
        <p:nvSpPr>
          <p:cNvPr id="8" name="Rectangle 7"/>
          <p:cNvSpPr/>
          <p:nvPr/>
        </p:nvSpPr>
        <p:spPr>
          <a:xfrm>
            <a:off x="1066800" y="2895600"/>
            <a:ext cx="7239000" cy="600164"/>
          </a:xfrm>
          <a:prstGeom prst="rect">
            <a:avLst/>
          </a:prstGeom>
        </p:spPr>
        <p:txBody>
          <a:bodyPr>
            <a:spAutoFit/>
          </a:bodyPr>
          <a:lstStyle/>
          <a:p>
            <a:pPr marL="180000" indent="-252000" algn="justLow" rtl="1">
              <a:lnSpc>
                <a:spcPct val="150000"/>
              </a:lnSpc>
              <a:spcBef>
                <a:spcPts val="600"/>
              </a:spcBef>
              <a:spcAft>
                <a:spcPts val="600"/>
              </a:spcAft>
              <a:buClr>
                <a:schemeClr val="accent2"/>
              </a:buClr>
              <a:buFont typeface="Wingdings" pitchFamily="2" charset="2"/>
              <a:buChar char="q"/>
              <a:defRPr/>
            </a:pPr>
            <a:r>
              <a:rPr lang="fa-IR" b="1" kern="0" dirty="0">
                <a:latin typeface="Titr" panose="01000700000000000000" pitchFamily="2" charset="-78"/>
                <a:cs typeface="Titr" panose="01000700000000000000" pitchFamily="2" charset="-78"/>
              </a:rPr>
              <a:t>الگوريتم توليد كليد </a:t>
            </a:r>
            <a:r>
              <a:rPr lang="en-US" sz="2200" b="1" kern="0" dirty="0">
                <a:cs typeface="Times New Roman" pitchFamily="18" charset="0"/>
              </a:rPr>
              <a:t>RSA</a:t>
            </a:r>
            <a:r>
              <a:rPr lang="fa-IR" b="1" kern="0" dirty="0">
                <a:latin typeface="Verdana" pitchFamily="34" charset="0"/>
                <a:cs typeface="B Nazanin" pitchFamily="2" charset="-78"/>
              </a:rPr>
              <a:t>:</a:t>
            </a:r>
          </a:p>
        </p:txBody>
      </p:sp>
      <p:sp>
        <p:nvSpPr>
          <p:cNvPr id="11" name="Rectangle 10"/>
          <p:cNvSpPr/>
          <p:nvPr/>
        </p:nvSpPr>
        <p:spPr>
          <a:xfrm>
            <a:off x="914400" y="3383127"/>
            <a:ext cx="7010400" cy="1154162"/>
          </a:xfrm>
          <a:prstGeom prst="rect">
            <a:avLst/>
          </a:prstGeom>
        </p:spPr>
        <p:txBody>
          <a:bodyPr wrap="square">
            <a:spAutoFit/>
          </a:bodyPr>
          <a:lstStyle/>
          <a:p>
            <a:pPr marL="180000" indent="-324000" algn="r" rtl="1">
              <a:lnSpc>
                <a:spcPct val="150000"/>
              </a:lnSpc>
              <a:spcBef>
                <a:spcPts val="600"/>
              </a:spcBef>
              <a:spcAft>
                <a:spcPts val="600"/>
              </a:spcAft>
              <a:buClr>
                <a:schemeClr val="accent2"/>
              </a:buClr>
              <a:defRPr/>
            </a:pPr>
            <a:r>
              <a:rPr lang="fa-IR" kern="0" dirty="0">
                <a:latin typeface="Verdana" pitchFamily="34" charset="0"/>
                <a:cs typeface="B Nazanin" pitchFamily="2" charset="-78"/>
              </a:rPr>
              <a:t>امضاكننده دو عدد </a:t>
            </a:r>
            <a:r>
              <a:rPr lang="fa-IR" kern="0" dirty="0" smtClean="0">
                <a:latin typeface="Verdana" pitchFamily="34" charset="0"/>
                <a:cs typeface="B Nazanin" pitchFamily="2" charset="-78"/>
              </a:rPr>
              <a:t>اول</a:t>
            </a:r>
            <a:r>
              <a:rPr lang="en-US" sz="1800" kern="0" dirty="0" err="1" smtClean="0">
                <a:latin typeface="Verdana" pitchFamily="34" charset="0"/>
                <a:cs typeface="B Nazanin" pitchFamily="2" charset="-78"/>
              </a:rPr>
              <a:t>p,q</a:t>
            </a:r>
            <a:r>
              <a:rPr lang="fa-IR" sz="1800" kern="0" dirty="0" smtClean="0">
                <a:latin typeface="Verdana" pitchFamily="34" charset="0"/>
                <a:cs typeface="B Nazanin" pitchFamily="2" charset="-78"/>
              </a:rPr>
              <a:t> </a:t>
            </a:r>
            <a:r>
              <a:rPr lang="fa-IR" kern="0" dirty="0" smtClean="0">
                <a:latin typeface="Verdana" pitchFamily="34" charset="0"/>
                <a:cs typeface="B Nazanin" pitchFamily="2" charset="-78"/>
              </a:rPr>
              <a:t>را </a:t>
            </a:r>
            <a:r>
              <a:rPr lang="fa-IR" kern="0" dirty="0">
                <a:latin typeface="Verdana" pitchFamily="34" charset="0"/>
                <a:cs typeface="B Nazanin" pitchFamily="2" charset="-78"/>
              </a:rPr>
              <a:t>انتخاب كرده </a:t>
            </a:r>
            <a:r>
              <a:rPr lang="fa-IR" kern="0" dirty="0" smtClean="0">
                <a:latin typeface="Verdana" pitchFamily="34" charset="0"/>
                <a:cs typeface="B Nazanin" pitchFamily="2" charset="-78"/>
              </a:rPr>
              <a:t>و </a:t>
            </a:r>
            <a:r>
              <a:rPr lang="fa-IR" sz="1800" kern="0" dirty="0" smtClean="0">
                <a:latin typeface="Verdana" pitchFamily="34" charset="0"/>
                <a:cs typeface="B Nazanin" pitchFamily="2" charset="-78"/>
              </a:rPr>
              <a:t> </a:t>
            </a:r>
            <a:r>
              <a:rPr lang="en-US" sz="1800" dirty="0"/>
              <a:t>Ø(n)=(p-1)(q-1)</a:t>
            </a:r>
            <a:r>
              <a:rPr lang="en-US" dirty="0"/>
              <a:t> </a:t>
            </a:r>
            <a:r>
              <a:rPr lang="fa-IR" sz="1800" dirty="0" smtClean="0"/>
              <a:t>و</a:t>
            </a:r>
            <a:r>
              <a:rPr lang="en-US" sz="1800" dirty="0" smtClean="0"/>
              <a:t> n=</a:t>
            </a:r>
            <a:r>
              <a:rPr lang="en-US" sz="1800" dirty="0" err="1" smtClean="0"/>
              <a:t>pq</a:t>
            </a:r>
            <a:r>
              <a:rPr lang="en-US" sz="1800" dirty="0" smtClean="0"/>
              <a:t> </a:t>
            </a:r>
            <a:r>
              <a:rPr lang="en-US" dirty="0"/>
              <a:t/>
            </a:r>
            <a:br>
              <a:rPr lang="en-US" dirty="0"/>
            </a:br>
            <a:r>
              <a:rPr lang="fa-IR" kern="0" dirty="0" smtClean="0">
                <a:latin typeface="Verdana" pitchFamily="34" charset="0"/>
                <a:cs typeface="B Nazanin" pitchFamily="2" charset="-78"/>
              </a:rPr>
              <a:t>  </a:t>
            </a:r>
            <a:endParaRPr lang="fa-IR" kern="0" dirty="0">
              <a:latin typeface="Verdana" pitchFamily="34" charset="0"/>
              <a:cs typeface="B Nazanin" pitchFamily="2" charset="-78"/>
            </a:endParaRPr>
          </a:p>
        </p:txBody>
      </p:sp>
      <p:sp>
        <p:nvSpPr>
          <p:cNvPr id="17" name="Rectangle 16"/>
          <p:cNvSpPr/>
          <p:nvPr/>
        </p:nvSpPr>
        <p:spPr>
          <a:xfrm>
            <a:off x="533400" y="4281488"/>
            <a:ext cx="7467600" cy="1663700"/>
          </a:xfrm>
          <a:prstGeom prst="rect">
            <a:avLst/>
          </a:prstGeom>
        </p:spPr>
        <p:txBody>
          <a:bodyPr>
            <a:spAutoFit/>
          </a:bodyPr>
          <a:lstStyle/>
          <a:p>
            <a:pPr marL="180000" indent="-324000" algn="justLow" rtl="1">
              <a:lnSpc>
                <a:spcPct val="114000"/>
              </a:lnSpc>
              <a:spcBef>
                <a:spcPts val="600"/>
              </a:spcBef>
              <a:spcAft>
                <a:spcPts val="600"/>
              </a:spcAft>
              <a:buClr>
                <a:schemeClr val="accent2"/>
              </a:buClr>
              <a:defRPr/>
            </a:pPr>
            <a:r>
              <a:rPr lang="fa-IR" kern="0" dirty="0">
                <a:latin typeface="Verdana" pitchFamily="34" charset="0"/>
                <a:cs typeface="B Nazanin" pitchFamily="2" charset="-78"/>
              </a:rPr>
              <a:t>او </a:t>
            </a:r>
            <a:r>
              <a:rPr lang="fa-IR" kern="0" dirty="0" smtClean="0">
                <a:latin typeface="Verdana" pitchFamily="34" charset="0"/>
                <a:cs typeface="B Nazanin" pitchFamily="2" charset="-78"/>
              </a:rPr>
              <a:t>همچنين </a:t>
            </a:r>
            <a:r>
              <a:rPr lang="fa-IR" kern="0" dirty="0">
                <a:latin typeface="Verdana" pitchFamily="34" charset="0"/>
                <a:cs typeface="B Nazanin" pitchFamily="2" charset="-78"/>
              </a:rPr>
              <a:t>عدد تصادفي   را انتخاب و عدد    را به صورت    </a:t>
            </a:r>
          </a:p>
          <a:p>
            <a:pPr marL="180000" indent="-324000" algn="justLow" rtl="1">
              <a:lnSpc>
                <a:spcPct val="114000"/>
              </a:lnSpc>
              <a:spcBef>
                <a:spcPts val="600"/>
              </a:spcBef>
              <a:spcAft>
                <a:spcPts val="600"/>
              </a:spcAft>
              <a:buClr>
                <a:schemeClr val="accent2"/>
              </a:buClr>
              <a:defRPr/>
            </a:pPr>
            <a:r>
              <a:rPr lang="fa-IR" kern="0" dirty="0" smtClean="0">
                <a:latin typeface="Verdana" pitchFamily="34" charset="0"/>
                <a:cs typeface="B Nazanin" pitchFamily="2" charset="-78"/>
              </a:rPr>
              <a:t>محاسبه </a:t>
            </a:r>
            <a:r>
              <a:rPr lang="fa-IR" kern="0" dirty="0">
                <a:latin typeface="Verdana" pitchFamily="34" charset="0"/>
                <a:cs typeface="B Nazanin" pitchFamily="2" charset="-78"/>
              </a:rPr>
              <a:t>مي نمايد.</a:t>
            </a:r>
          </a:p>
          <a:p>
            <a:pPr marL="180000" indent="-324000" algn="r" rtl="1">
              <a:lnSpc>
                <a:spcPct val="114000"/>
              </a:lnSpc>
              <a:spcBef>
                <a:spcPts val="600"/>
              </a:spcBef>
              <a:spcAft>
                <a:spcPts val="600"/>
              </a:spcAft>
              <a:buClr>
                <a:schemeClr val="accent2"/>
              </a:buClr>
              <a:defRPr/>
            </a:pPr>
            <a:r>
              <a:rPr lang="fa-IR" kern="0" dirty="0">
                <a:latin typeface="Verdana" pitchFamily="34" charset="0"/>
                <a:cs typeface="B Nazanin" pitchFamily="2" charset="-78"/>
              </a:rPr>
              <a:t>در نهايت زوج         </a:t>
            </a:r>
            <a:r>
              <a:rPr lang="fa-IR" kern="0" dirty="0">
                <a:solidFill>
                  <a:schemeClr val="accent2"/>
                </a:solidFill>
                <a:latin typeface="Verdana" pitchFamily="34" charset="0"/>
                <a:cs typeface="B Nazanin" pitchFamily="2" charset="-78"/>
              </a:rPr>
              <a:t>كليد عمومي </a:t>
            </a:r>
            <a:r>
              <a:rPr lang="fa-IR" kern="0" dirty="0" smtClean="0">
                <a:latin typeface="Verdana" pitchFamily="34" charset="0"/>
                <a:cs typeface="B Nazanin" pitchFamily="2" charset="-78"/>
              </a:rPr>
              <a:t>و   </a:t>
            </a:r>
            <a:r>
              <a:rPr lang="fa-IR" kern="0" dirty="0" smtClean="0">
                <a:solidFill>
                  <a:schemeClr val="accent2"/>
                </a:solidFill>
                <a:latin typeface="Verdana" pitchFamily="34" charset="0"/>
                <a:cs typeface="B Nazanin" pitchFamily="2" charset="-78"/>
              </a:rPr>
              <a:t>كليد </a:t>
            </a:r>
            <a:r>
              <a:rPr lang="fa-IR" kern="0" dirty="0">
                <a:solidFill>
                  <a:schemeClr val="accent2"/>
                </a:solidFill>
                <a:latin typeface="Verdana" pitchFamily="34" charset="0"/>
                <a:cs typeface="B Nazanin" pitchFamily="2" charset="-78"/>
              </a:rPr>
              <a:t>خصوصي </a:t>
            </a:r>
            <a:r>
              <a:rPr lang="en-US" sz="2200" kern="0" dirty="0" smtClean="0">
                <a:solidFill>
                  <a:srgbClr val="FF0000"/>
                </a:solidFill>
                <a:cs typeface="Times New Roman" pitchFamily="18" charset="0"/>
              </a:rPr>
              <a:t>RSA</a:t>
            </a:r>
            <a:r>
              <a:rPr lang="fa-IR" kern="0" dirty="0" smtClean="0">
                <a:latin typeface="Verdana" pitchFamily="34" charset="0"/>
                <a:cs typeface="B Nazanin" pitchFamily="2" charset="-78"/>
              </a:rPr>
              <a:t> </a:t>
            </a:r>
            <a:r>
              <a:rPr lang="fa-IR" kern="0" dirty="0">
                <a:latin typeface="Verdana" pitchFamily="34" charset="0"/>
                <a:cs typeface="B Nazanin" pitchFamily="2" charset="-78"/>
              </a:rPr>
              <a:t>مي</a:t>
            </a:r>
            <a:r>
              <a:rPr lang="fa-IR" sz="100" kern="0" dirty="0">
                <a:latin typeface="Verdana" pitchFamily="34" charset="0"/>
                <a:cs typeface="B Nazanin" pitchFamily="2" charset="-78"/>
              </a:rPr>
              <a:t> </a:t>
            </a:r>
            <a:r>
              <a:rPr lang="fa-IR" kern="0" dirty="0">
                <a:latin typeface="Verdana" pitchFamily="34" charset="0"/>
                <a:cs typeface="B Nazanin" pitchFamily="2" charset="-78"/>
              </a:rPr>
              <a:t>باشند. </a:t>
            </a:r>
          </a:p>
        </p:txBody>
      </p:sp>
      <p:graphicFrame>
        <p:nvGraphicFramePr>
          <p:cNvPr id="2054" name="Object 8"/>
          <p:cNvGraphicFramePr>
            <a:graphicFrameLocks noChangeAspect="1"/>
          </p:cNvGraphicFramePr>
          <p:nvPr>
            <p:extLst>
              <p:ext uri="{D42A27DB-BD31-4B8C-83A1-F6EECF244321}">
                <p14:modId xmlns:p14="http://schemas.microsoft.com/office/powerpoint/2010/main" val="3882242357"/>
              </p:ext>
            </p:extLst>
          </p:nvPr>
        </p:nvGraphicFramePr>
        <p:xfrm>
          <a:off x="3714750" y="4448932"/>
          <a:ext cx="247650" cy="273050"/>
        </p:xfrm>
        <a:graphic>
          <a:graphicData uri="http://schemas.openxmlformats.org/presentationml/2006/ole">
            <mc:AlternateContent xmlns:mc="http://schemas.openxmlformats.org/markup-compatibility/2006">
              <mc:Choice xmlns:v="urn:schemas-microsoft-com:vml" Requires="v">
                <p:oleObj spid="_x0000_s2347" name="Equation" r:id="rId4" imgW="126720" imgH="139680" progId="Equation.DSMT4">
                  <p:embed/>
                </p:oleObj>
              </mc:Choice>
              <mc:Fallback>
                <p:oleObj name="Equation" r:id="rId4" imgW="126720" imgH="13968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0" y="4448932"/>
                        <a:ext cx="247650" cy="273050"/>
                      </a:xfrm>
                      <a:prstGeom prst="rect">
                        <a:avLst/>
                      </a:prstGeom>
                      <a:noFill/>
                      <a:ln>
                        <a:noFill/>
                      </a:ln>
                      <a:effectLst/>
                      <a:extLst/>
                    </p:spPr>
                  </p:pic>
                </p:oleObj>
              </mc:Fallback>
            </mc:AlternateContent>
          </a:graphicData>
        </a:graphic>
      </p:graphicFrame>
      <p:graphicFrame>
        <p:nvGraphicFramePr>
          <p:cNvPr id="2055" name="Object 9"/>
          <p:cNvGraphicFramePr>
            <a:graphicFrameLocks noChangeAspect="1"/>
          </p:cNvGraphicFramePr>
          <p:nvPr>
            <p:extLst>
              <p:ext uri="{D42A27DB-BD31-4B8C-83A1-F6EECF244321}">
                <p14:modId xmlns:p14="http://schemas.microsoft.com/office/powerpoint/2010/main" val="2565467166"/>
              </p:ext>
            </p:extLst>
          </p:nvPr>
        </p:nvGraphicFramePr>
        <p:xfrm>
          <a:off x="5486400" y="4399720"/>
          <a:ext cx="228600" cy="322262"/>
        </p:xfrm>
        <a:graphic>
          <a:graphicData uri="http://schemas.openxmlformats.org/presentationml/2006/ole">
            <mc:AlternateContent xmlns:mc="http://schemas.openxmlformats.org/markup-compatibility/2006">
              <mc:Choice xmlns:v="urn:schemas-microsoft-com:vml" Requires="v">
                <p:oleObj spid="_x0000_s2348" name="Equation" r:id="rId6" imgW="126720" imgH="177480" progId="Equation.DSMT4">
                  <p:embed/>
                </p:oleObj>
              </mc:Choice>
              <mc:Fallback>
                <p:oleObj name="Equation" r:id="rId6" imgW="126720" imgH="17748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400" y="4399720"/>
                        <a:ext cx="228600" cy="322262"/>
                      </a:xfrm>
                      <a:prstGeom prst="rect">
                        <a:avLst/>
                      </a:prstGeom>
                      <a:noFill/>
                      <a:ln>
                        <a:noFill/>
                      </a:ln>
                      <a:effectLst/>
                      <a:extLst/>
                    </p:spPr>
                  </p:pic>
                </p:oleObj>
              </mc:Fallback>
            </mc:AlternateContent>
          </a:graphicData>
        </a:graphic>
      </p:graphicFrame>
      <p:graphicFrame>
        <p:nvGraphicFramePr>
          <p:cNvPr id="2056" name="Object 10"/>
          <p:cNvGraphicFramePr>
            <a:graphicFrameLocks noChangeAspect="1"/>
          </p:cNvGraphicFramePr>
          <p:nvPr/>
        </p:nvGraphicFramePr>
        <p:xfrm>
          <a:off x="685800" y="4343400"/>
          <a:ext cx="1897063" cy="457200"/>
        </p:xfrm>
        <a:graphic>
          <a:graphicData uri="http://schemas.openxmlformats.org/presentationml/2006/ole">
            <mc:AlternateContent xmlns:mc="http://schemas.openxmlformats.org/markup-compatibility/2006">
              <mc:Choice xmlns:v="urn:schemas-microsoft-com:vml" Requires="v">
                <p:oleObj spid="_x0000_s2349" name="Equation" r:id="rId8" imgW="1168200" imgH="279360" progId="Equation.DSMT4">
                  <p:embed/>
                </p:oleObj>
              </mc:Choice>
              <mc:Fallback>
                <p:oleObj name="Equation" r:id="rId8" imgW="1168200" imgH="279360" progId="Equation.DSMT4">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4343400"/>
                        <a:ext cx="189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7" name="Object 11"/>
          <p:cNvGraphicFramePr>
            <a:graphicFrameLocks noChangeAspect="1"/>
          </p:cNvGraphicFramePr>
          <p:nvPr/>
        </p:nvGraphicFramePr>
        <p:xfrm>
          <a:off x="6019800" y="5461000"/>
          <a:ext cx="628650" cy="406400"/>
        </p:xfrm>
        <a:graphic>
          <a:graphicData uri="http://schemas.openxmlformats.org/presentationml/2006/ole">
            <mc:AlternateContent xmlns:mc="http://schemas.openxmlformats.org/markup-compatibility/2006">
              <mc:Choice xmlns:v="urn:schemas-microsoft-com:vml" Requires="v">
                <p:oleObj spid="_x0000_s2350" name="Equation" r:id="rId10" imgW="393480" imgH="253800" progId="Equation.DSMT4">
                  <p:embed/>
                </p:oleObj>
              </mc:Choice>
              <mc:Fallback>
                <p:oleObj name="Equation" r:id="rId10" imgW="393480" imgH="25380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19800" y="5461000"/>
                        <a:ext cx="62865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8" name="Object 12"/>
          <p:cNvGraphicFramePr>
            <a:graphicFrameLocks noChangeAspect="1"/>
          </p:cNvGraphicFramePr>
          <p:nvPr>
            <p:extLst>
              <p:ext uri="{D42A27DB-BD31-4B8C-83A1-F6EECF244321}">
                <p14:modId xmlns:p14="http://schemas.microsoft.com/office/powerpoint/2010/main" val="3678524362"/>
              </p:ext>
            </p:extLst>
          </p:nvPr>
        </p:nvGraphicFramePr>
        <p:xfrm>
          <a:off x="4419600" y="5562600"/>
          <a:ext cx="320386" cy="290945"/>
        </p:xfrm>
        <a:graphic>
          <a:graphicData uri="http://schemas.openxmlformats.org/presentationml/2006/ole">
            <mc:AlternateContent xmlns:mc="http://schemas.openxmlformats.org/markup-compatibility/2006">
              <mc:Choice xmlns:v="urn:schemas-microsoft-com:vml" Requires="v">
                <p:oleObj spid="_x0000_s2351" name="Equation" r:id="rId12" imgW="126720" imgH="139680" progId="Equation.DSMT4">
                  <p:embed/>
                </p:oleObj>
              </mc:Choice>
              <mc:Fallback>
                <p:oleObj name="Equation" r:id="rId12" imgW="126720" imgH="139680" progId="Equation.DSMT4">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19600" y="5562600"/>
                        <a:ext cx="320386" cy="290945"/>
                      </a:xfrm>
                      <a:prstGeom prst="rect">
                        <a:avLst/>
                      </a:prstGeom>
                      <a:noFill/>
                      <a:ln>
                        <a:noFill/>
                      </a:ln>
                      <a:effectLst/>
                      <a:extLst/>
                    </p:spPr>
                  </p:pic>
                </p:oleObj>
              </mc:Fallback>
            </mc:AlternateContent>
          </a:graphicData>
        </a:graphic>
      </p:graphicFrame>
      <p:sp>
        <p:nvSpPr>
          <p:cNvPr id="2" name="Rectangle 1"/>
          <p:cNvSpPr/>
          <p:nvPr/>
        </p:nvSpPr>
        <p:spPr>
          <a:xfrm>
            <a:off x="6648450" y="306731"/>
            <a:ext cx="1737976" cy="769441"/>
          </a:xfrm>
          <a:prstGeom prst="rect">
            <a:avLst/>
          </a:prstGeom>
        </p:spPr>
        <p:txBody>
          <a:bodyPr wrap="none">
            <a:spAutoFit/>
          </a:bodyPr>
          <a:lstStyle/>
          <a:p>
            <a:r>
              <a:rPr lang="fa-IR" sz="4400" dirty="0" smtClean="0">
                <a:solidFill>
                  <a:schemeClr val="accent2"/>
                </a:solidFill>
                <a:latin typeface="Titr" panose="01000700000000000000" pitchFamily="2" charset="-78"/>
                <a:cs typeface="Titr" panose="01000700000000000000" pitchFamily="2" charset="-78"/>
              </a:rPr>
              <a:t>ثبت نام </a:t>
            </a:r>
            <a:endParaRPr lang="en-US" sz="4400" dirty="0">
              <a:solidFill>
                <a:schemeClr val="accent2"/>
              </a:solidFill>
              <a:latin typeface="Titr" panose="01000700000000000000" pitchFamily="2" charset="-78"/>
              <a:cs typeface="Titr" panose="01000700000000000000" pitchFamily="2" charset="-78"/>
            </a:endParaRPr>
          </a:p>
        </p:txBody>
      </p:sp>
      <mc:AlternateContent xmlns:mc="http://schemas.openxmlformats.org/markup-compatibility/2006" xmlns:a14="http://schemas.microsoft.com/office/drawing/2010/main">
        <mc:Choice Requires="a14">
          <p:sp>
            <p:nvSpPr>
              <p:cNvPr id="15"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14</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15"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14"/>
                <a:stretch>
                  <a:fillRect l="-37931" t="-118667" r="-126437"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61"/>
                                        </p:tgtEl>
                                        <p:attrNameLst>
                                          <p:attrName>style.visibility</p:attrName>
                                        </p:attrNameLst>
                                      </p:cBhvr>
                                      <p:to>
                                        <p:strVal val="visible"/>
                                      </p:to>
                                    </p:set>
                                    <p:animEffect transition="in" filter="fade">
                                      <p:cBhvr>
                                        <p:cTn id="7" dur="1000"/>
                                        <p:tgtEl>
                                          <p:spTgt spid="2061"/>
                                        </p:tgtEl>
                                      </p:cBhvr>
                                    </p:animEffect>
                                    <p:anim calcmode="lin" valueType="num">
                                      <p:cBhvr>
                                        <p:cTn id="8" dur="1000" fill="hold"/>
                                        <p:tgtEl>
                                          <p:spTgt spid="2061"/>
                                        </p:tgtEl>
                                        <p:attrNameLst>
                                          <p:attrName>ppt_x</p:attrName>
                                        </p:attrNameLst>
                                      </p:cBhvr>
                                      <p:tavLst>
                                        <p:tav tm="0">
                                          <p:val>
                                            <p:strVal val="#ppt_x"/>
                                          </p:val>
                                        </p:tav>
                                        <p:tav tm="100000">
                                          <p:val>
                                            <p:strVal val="#ppt_x"/>
                                          </p:val>
                                        </p:tav>
                                      </p:tavLst>
                                    </p:anim>
                                    <p:anim calcmode="lin" valueType="num">
                                      <p:cBhvr>
                                        <p:cTn id="9" dur="1000" fill="hold"/>
                                        <p:tgtEl>
                                          <p:spTgt spid="206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anim calcmode="lin" valueType="num">
                                      <p:cBhvr>
                                        <p:cTn id="30" dur="1000" fill="hold"/>
                                        <p:tgtEl>
                                          <p:spTgt spid="17"/>
                                        </p:tgtEl>
                                        <p:attrNameLst>
                                          <p:attrName>ppt_x</p:attrName>
                                        </p:attrNameLst>
                                      </p:cBhvr>
                                      <p:tavLst>
                                        <p:tav tm="0">
                                          <p:val>
                                            <p:strVal val="#ppt_x"/>
                                          </p:val>
                                        </p:tav>
                                        <p:tav tm="100000">
                                          <p:val>
                                            <p:strVal val="#ppt_x"/>
                                          </p:val>
                                        </p:tav>
                                      </p:tavLst>
                                    </p:anim>
                                    <p:anim calcmode="lin" valueType="num">
                                      <p:cBhvr>
                                        <p:cTn id="31" dur="1000" fill="hold"/>
                                        <p:tgtEl>
                                          <p:spTgt spid="1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054"/>
                                        </p:tgtEl>
                                        <p:attrNameLst>
                                          <p:attrName>style.visibility</p:attrName>
                                        </p:attrNameLst>
                                      </p:cBhvr>
                                      <p:to>
                                        <p:strVal val="visible"/>
                                      </p:to>
                                    </p:set>
                                    <p:animEffect transition="in" filter="fade">
                                      <p:cBhvr>
                                        <p:cTn id="34" dur="1000"/>
                                        <p:tgtEl>
                                          <p:spTgt spid="2054"/>
                                        </p:tgtEl>
                                      </p:cBhvr>
                                    </p:animEffect>
                                    <p:anim calcmode="lin" valueType="num">
                                      <p:cBhvr>
                                        <p:cTn id="35" dur="1000" fill="hold"/>
                                        <p:tgtEl>
                                          <p:spTgt spid="2054"/>
                                        </p:tgtEl>
                                        <p:attrNameLst>
                                          <p:attrName>ppt_x</p:attrName>
                                        </p:attrNameLst>
                                      </p:cBhvr>
                                      <p:tavLst>
                                        <p:tav tm="0">
                                          <p:val>
                                            <p:strVal val="#ppt_x"/>
                                          </p:val>
                                        </p:tav>
                                        <p:tav tm="100000">
                                          <p:val>
                                            <p:strVal val="#ppt_x"/>
                                          </p:val>
                                        </p:tav>
                                      </p:tavLst>
                                    </p:anim>
                                    <p:anim calcmode="lin" valueType="num">
                                      <p:cBhvr>
                                        <p:cTn id="36" dur="1000" fill="hold"/>
                                        <p:tgtEl>
                                          <p:spTgt spid="2054"/>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055"/>
                                        </p:tgtEl>
                                        <p:attrNameLst>
                                          <p:attrName>style.visibility</p:attrName>
                                        </p:attrNameLst>
                                      </p:cBhvr>
                                      <p:to>
                                        <p:strVal val="visible"/>
                                      </p:to>
                                    </p:set>
                                    <p:animEffect transition="in" filter="fade">
                                      <p:cBhvr>
                                        <p:cTn id="39" dur="1000"/>
                                        <p:tgtEl>
                                          <p:spTgt spid="2055"/>
                                        </p:tgtEl>
                                      </p:cBhvr>
                                    </p:animEffect>
                                    <p:anim calcmode="lin" valueType="num">
                                      <p:cBhvr>
                                        <p:cTn id="40" dur="1000" fill="hold"/>
                                        <p:tgtEl>
                                          <p:spTgt spid="2055"/>
                                        </p:tgtEl>
                                        <p:attrNameLst>
                                          <p:attrName>ppt_x</p:attrName>
                                        </p:attrNameLst>
                                      </p:cBhvr>
                                      <p:tavLst>
                                        <p:tav tm="0">
                                          <p:val>
                                            <p:strVal val="#ppt_x"/>
                                          </p:val>
                                        </p:tav>
                                        <p:tav tm="100000">
                                          <p:val>
                                            <p:strVal val="#ppt_x"/>
                                          </p:val>
                                        </p:tav>
                                      </p:tavLst>
                                    </p:anim>
                                    <p:anim calcmode="lin" valueType="num">
                                      <p:cBhvr>
                                        <p:cTn id="41" dur="1000" fill="hold"/>
                                        <p:tgtEl>
                                          <p:spTgt spid="2055"/>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056"/>
                                        </p:tgtEl>
                                        <p:attrNameLst>
                                          <p:attrName>style.visibility</p:attrName>
                                        </p:attrNameLst>
                                      </p:cBhvr>
                                      <p:to>
                                        <p:strVal val="visible"/>
                                      </p:to>
                                    </p:set>
                                    <p:animEffect transition="in" filter="fade">
                                      <p:cBhvr>
                                        <p:cTn id="44" dur="1000"/>
                                        <p:tgtEl>
                                          <p:spTgt spid="2056"/>
                                        </p:tgtEl>
                                      </p:cBhvr>
                                    </p:animEffect>
                                    <p:anim calcmode="lin" valueType="num">
                                      <p:cBhvr>
                                        <p:cTn id="45" dur="1000" fill="hold"/>
                                        <p:tgtEl>
                                          <p:spTgt spid="2056"/>
                                        </p:tgtEl>
                                        <p:attrNameLst>
                                          <p:attrName>ppt_x</p:attrName>
                                        </p:attrNameLst>
                                      </p:cBhvr>
                                      <p:tavLst>
                                        <p:tav tm="0">
                                          <p:val>
                                            <p:strVal val="#ppt_x"/>
                                          </p:val>
                                        </p:tav>
                                        <p:tav tm="100000">
                                          <p:val>
                                            <p:strVal val="#ppt_x"/>
                                          </p:val>
                                        </p:tav>
                                      </p:tavLst>
                                    </p:anim>
                                    <p:anim calcmode="lin" valueType="num">
                                      <p:cBhvr>
                                        <p:cTn id="46" dur="1000" fill="hold"/>
                                        <p:tgtEl>
                                          <p:spTgt spid="2056"/>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2057"/>
                                        </p:tgtEl>
                                        <p:attrNameLst>
                                          <p:attrName>style.visibility</p:attrName>
                                        </p:attrNameLst>
                                      </p:cBhvr>
                                      <p:to>
                                        <p:strVal val="visible"/>
                                      </p:to>
                                    </p:set>
                                    <p:animEffect transition="in" filter="fade">
                                      <p:cBhvr>
                                        <p:cTn id="49" dur="1000"/>
                                        <p:tgtEl>
                                          <p:spTgt spid="2057"/>
                                        </p:tgtEl>
                                      </p:cBhvr>
                                    </p:animEffect>
                                    <p:anim calcmode="lin" valueType="num">
                                      <p:cBhvr>
                                        <p:cTn id="50" dur="1000" fill="hold"/>
                                        <p:tgtEl>
                                          <p:spTgt spid="2057"/>
                                        </p:tgtEl>
                                        <p:attrNameLst>
                                          <p:attrName>ppt_x</p:attrName>
                                        </p:attrNameLst>
                                      </p:cBhvr>
                                      <p:tavLst>
                                        <p:tav tm="0">
                                          <p:val>
                                            <p:strVal val="#ppt_x"/>
                                          </p:val>
                                        </p:tav>
                                        <p:tav tm="100000">
                                          <p:val>
                                            <p:strVal val="#ppt_x"/>
                                          </p:val>
                                        </p:tav>
                                      </p:tavLst>
                                    </p:anim>
                                    <p:anim calcmode="lin" valueType="num">
                                      <p:cBhvr>
                                        <p:cTn id="51" dur="1000" fill="hold"/>
                                        <p:tgtEl>
                                          <p:spTgt spid="2057"/>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058"/>
                                        </p:tgtEl>
                                        <p:attrNameLst>
                                          <p:attrName>style.visibility</p:attrName>
                                        </p:attrNameLst>
                                      </p:cBhvr>
                                      <p:to>
                                        <p:strVal val="visible"/>
                                      </p:to>
                                    </p:set>
                                    <p:animEffect transition="in" filter="fade">
                                      <p:cBhvr>
                                        <p:cTn id="54" dur="1000"/>
                                        <p:tgtEl>
                                          <p:spTgt spid="2058"/>
                                        </p:tgtEl>
                                      </p:cBhvr>
                                    </p:animEffect>
                                    <p:anim calcmode="lin" valueType="num">
                                      <p:cBhvr>
                                        <p:cTn id="55" dur="1000" fill="hold"/>
                                        <p:tgtEl>
                                          <p:spTgt spid="2058"/>
                                        </p:tgtEl>
                                        <p:attrNameLst>
                                          <p:attrName>ppt_x</p:attrName>
                                        </p:attrNameLst>
                                      </p:cBhvr>
                                      <p:tavLst>
                                        <p:tav tm="0">
                                          <p:val>
                                            <p:strVal val="#ppt_x"/>
                                          </p:val>
                                        </p:tav>
                                        <p:tav tm="100000">
                                          <p:val>
                                            <p:strVal val="#ppt_x"/>
                                          </p:val>
                                        </p:tav>
                                      </p:tavLst>
                                    </p:anim>
                                    <p:anim calcmode="lin" valueType="num">
                                      <p:cBhvr>
                                        <p:cTn id="56" dur="1000" fill="hold"/>
                                        <p:tgtEl>
                                          <p:spTgt spid="20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 grpId="0" animBg="1"/>
      <p:bldP spid="14" grpId="0"/>
      <p:bldP spid="8" grpId="0"/>
      <p:bldP spid="11"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0" y="440906"/>
            <a:ext cx="2819400" cy="706141"/>
          </a:xfrm>
        </p:spPr>
        <p:txBody>
          <a:bodyPr/>
          <a:lstStyle/>
          <a:p>
            <a:r>
              <a:rPr lang="fa-IR" dirty="0" smtClean="0">
                <a:latin typeface="Titr" panose="01000700000000000000" pitchFamily="2" charset="-78"/>
                <a:cs typeface="Titr" panose="01000700000000000000" pitchFamily="2" charset="-78"/>
              </a:rPr>
              <a:t>  ثبت نام</a:t>
            </a:r>
            <a:r>
              <a:rPr lang="en-US" dirty="0">
                <a:latin typeface="Titr" panose="01000700000000000000" pitchFamily="2" charset="-78"/>
                <a:cs typeface="Titr" panose="01000700000000000000" pitchFamily="2" charset="-78"/>
              </a:rPr>
              <a:t/>
            </a:r>
            <a:br>
              <a:rPr lang="en-US" dirty="0">
                <a:latin typeface="Titr" panose="01000700000000000000" pitchFamily="2" charset="-78"/>
                <a:cs typeface="Titr" panose="01000700000000000000" pitchFamily="2" charset="-78"/>
              </a:rPr>
            </a:br>
            <a:endParaRPr lang="en-US" dirty="0">
              <a:latin typeface="Titr" panose="01000700000000000000" pitchFamily="2" charset="-78"/>
              <a:cs typeface="Titr" panose="01000700000000000000" pitchFamily="2" charset="-78"/>
            </a:endParaRPr>
          </a:p>
        </p:txBody>
      </p:sp>
      <p:sp>
        <p:nvSpPr>
          <p:cNvPr id="3" name="Content Placeholder 2"/>
          <p:cNvSpPr>
            <a:spLocks noGrp="1"/>
          </p:cNvSpPr>
          <p:nvPr>
            <p:ph idx="1"/>
          </p:nvPr>
        </p:nvSpPr>
        <p:spPr>
          <a:xfrm>
            <a:off x="685800" y="1905001"/>
            <a:ext cx="7848600" cy="4257674"/>
          </a:xfrm>
        </p:spPr>
        <p:txBody>
          <a:bodyPr/>
          <a:lstStyle/>
          <a:p>
            <a:pPr marL="0" indent="0" algn="r" rtl="1">
              <a:buNone/>
            </a:pPr>
            <a:r>
              <a:rPr lang="fa-IR" sz="2600" dirty="0" smtClean="0">
                <a:cs typeface="B Nazanin" panose="00000400000000000000" pitchFamily="2" charset="-78"/>
              </a:rPr>
              <a:t>این اطلاعات به طور مستقیم به شخص رای دهنده تحویل داده می‌شود .</a:t>
            </a:r>
            <a:endParaRPr lang="en-US" sz="2600" dirty="0">
              <a:cs typeface="B Nazanin" panose="00000400000000000000" pitchFamily="2" charset="-78"/>
            </a:endParaRPr>
          </a:p>
        </p:txBody>
      </p:sp>
      <p:sp>
        <p:nvSpPr>
          <p:cNvPr id="6" name="TextBox 7"/>
          <p:cNvSpPr txBox="1">
            <a:spLocks noChangeArrowheads="1"/>
          </p:cNvSpPr>
          <p:nvPr/>
        </p:nvSpPr>
        <p:spPr bwMode="auto">
          <a:xfrm>
            <a:off x="3962400" y="1184275"/>
            <a:ext cx="4495800" cy="492125"/>
          </a:xfrm>
          <a:prstGeom prst="rect">
            <a:avLst/>
          </a:prstGeom>
          <a:solidFill>
            <a:schemeClr val="bg1"/>
          </a:solidFill>
          <a:ln w="9525">
            <a:noFill/>
            <a:miter lim="800000"/>
            <a:headEnd/>
            <a:tailEnd/>
          </a:ln>
        </p:spPr>
        <p:txBody>
          <a:bodyPr>
            <a:spAutoFit/>
          </a:bodyPr>
          <a:lstStyle/>
          <a:p>
            <a:pPr algn="r" rtl="1">
              <a:buClr>
                <a:schemeClr val="accent2"/>
              </a:buClr>
              <a:buFont typeface="Wingdings" pitchFamily="2" charset="2"/>
              <a:buChar char="v"/>
            </a:pPr>
            <a:r>
              <a:rPr lang="fa-IR" sz="2600" b="1" dirty="0" smtClean="0">
                <a:latin typeface="Titr" panose="01000700000000000000" pitchFamily="2" charset="-78"/>
                <a:cs typeface="Titr" panose="01000700000000000000" pitchFamily="2" charset="-78"/>
              </a:rPr>
              <a:t>تحویل کلید:</a:t>
            </a:r>
            <a:endParaRPr lang="fa-IR" sz="2600" b="1" dirty="0">
              <a:latin typeface="Titr" panose="01000700000000000000" pitchFamily="2" charset="-78"/>
              <a:cs typeface="Titr" panose="01000700000000000000" pitchFamily="2" charset="-78"/>
            </a:endParaRPr>
          </a:p>
        </p:txBody>
      </p:sp>
      <mc:AlternateContent xmlns:mc="http://schemas.openxmlformats.org/markup-compatibility/2006" xmlns:a14="http://schemas.microsoft.com/office/drawing/2010/main">
        <mc:Choice Requires="a14">
          <p:sp>
            <p:nvSpPr>
              <p:cNvPr id="7"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15</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7"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37931" t="-117333" r="-126437" b="-185333"/>
                </a:stretch>
              </a:blipFill>
              <a:ln w="9525">
                <a:noFill/>
                <a:miter lim="800000"/>
                <a:headEnd/>
                <a:tailEnd/>
              </a:ln>
            </p:spPr>
            <p:txBody>
              <a:bodyPr/>
              <a:lstStyle/>
              <a:p>
                <a:r>
                  <a:rPr lang="en-US">
                    <a:noFill/>
                  </a:rPr>
                  <a:t> </a:t>
                </a:r>
              </a:p>
            </p:txBody>
          </p:sp>
        </mc:Fallback>
      </mc:AlternateContent>
      <p:pic>
        <p:nvPicPr>
          <p:cNvPr id="8" name="Picture 2" descr="Image result for ‫کلید‬‎"/>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445" y="3003622"/>
            <a:ext cx="3290455" cy="2166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336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Titr" panose="01000700000000000000" pitchFamily="2" charset="-78"/>
                <a:cs typeface="Titr" panose="01000700000000000000" pitchFamily="2" charset="-78"/>
              </a:rPr>
              <a:t>رای گیری </a:t>
            </a:r>
            <a:endParaRPr lang="en-US" dirty="0">
              <a:latin typeface="Titr" panose="01000700000000000000" pitchFamily="2" charset="-78"/>
              <a:cs typeface="Titr" panose="01000700000000000000" pitchFamily="2" charset="-78"/>
            </a:endParaRPr>
          </a:p>
        </p:txBody>
      </p:sp>
      <p:sp>
        <p:nvSpPr>
          <p:cNvPr id="3" name="Content Placeholder 2"/>
          <p:cNvSpPr>
            <a:spLocks noGrp="1"/>
          </p:cNvSpPr>
          <p:nvPr>
            <p:ph idx="1"/>
          </p:nvPr>
        </p:nvSpPr>
        <p:spPr>
          <a:xfrm>
            <a:off x="685800" y="1986395"/>
            <a:ext cx="7467600" cy="4257674"/>
          </a:xfrm>
        </p:spPr>
        <p:txBody>
          <a:bodyPr/>
          <a:lstStyle/>
          <a:p>
            <a:pPr marL="0" indent="0" algn="r" rtl="1">
              <a:buNone/>
            </a:pPr>
            <a:r>
              <a:rPr lang="fa-IR" sz="2600" dirty="0" smtClean="0">
                <a:cs typeface="B Nazanin" panose="00000400000000000000" pitchFamily="2" charset="-78"/>
              </a:rPr>
              <a:t>این ویژگی با استفاده از </a:t>
            </a:r>
            <a:r>
              <a:rPr lang="en-US" sz="2400" dirty="0" smtClean="0">
                <a:cs typeface="B Nazanin" panose="00000400000000000000" pitchFamily="2" charset="-78"/>
              </a:rPr>
              <a:t>login</a:t>
            </a:r>
            <a:r>
              <a:rPr lang="fa-IR" sz="2600" dirty="0" smtClean="0">
                <a:cs typeface="B Nazanin" panose="00000400000000000000" pitchFamily="2" charset="-78"/>
              </a:rPr>
              <a:t> </a:t>
            </a:r>
            <a:r>
              <a:rPr lang="fa-IR" sz="2600" dirty="0">
                <a:cs typeface="B Nazanin" panose="00000400000000000000" pitchFamily="2" charset="-78"/>
              </a:rPr>
              <a:t>و وارد کردن نام کاربری </a:t>
            </a:r>
            <a:r>
              <a:rPr lang="fa-IR" sz="2600" dirty="0" smtClean="0">
                <a:cs typeface="B Nazanin" panose="00000400000000000000" pitchFamily="2" charset="-78"/>
              </a:rPr>
              <a:t>و رمز </a:t>
            </a:r>
            <a:r>
              <a:rPr lang="fa-IR" sz="2600" dirty="0">
                <a:cs typeface="B Nazanin" panose="00000400000000000000" pitchFamily="2" charset="-78"/>
              </a:rPr>
              <a:t>که یک کلید </a:t>
            </a:r>
            <a:r>
              <a:rPr lang="fa-IR" sz="2600" dirty="0">
                <a:solidFill>
                  <a:srgbClr val="FF0000"/>
                </a:solidFill>
                <a:cs typeface="B Nazanin" panose="00000400000000000000" pitchFamily="2" charset="-78"/>
              </a:rPr>
              <a:t>خصوصی</a:t>
            </a:r>
            <a:r>
              <a:rPr lang="fa-IR" sz="2600" dirty="0">
                <a:cs typeface="B Nazanin" panose="00000400000000000000" pitchFamily="2" charset="-78"/>
              </a:rPr>
              <a:t> هست </a:t>
            </a:r>
            <a:r>
              <a:rPr lang="fa-IR" sz="2600" dirty="0" smtClean="0">
                <a:cs typeface="B Nazanin" panose="00000400000000000000" pitchFamily="2" charset="-78"/>
              </a:rPr>
              <a:t>برآورده می‌شود. </a:t>
            </a:r>
          </a:p>
          <a:p>
            <a:pPr marL="0" indent="0" algn="r" rtl="1">
              <a:buNone/>
            </a:pPr>
            <a:endParaRPr lang="fa-IR" sz="2600" dirty="0">
              <a:cs typeface="B Nazanin" panose="00000400000000000000" pitchFamily="2" charset="-78"/>
            </a:endParaRPr>
          </a:p>
          <a:p>
            <a:pPr marL="0" indent="0" algn="r" rtl="1">
              <a:buNone/>
            </a:pPr>
            <a:endParaRPr lang="fa-IR" sz="2600" dirty="0" smtClean="0">
              <a:cs typeface="B Nazanin" panose="00000400000000000000" pitchFamily="2" charset="-78"/>
            </a:endParaRPr>
          </a:p>
          <a:p>
            <a:pPr marL="0" indent="0" algn="r" rtl="1">
              <a:buNone/>
            </a:pPr>
            <a:endParaRPr lang="fa-IR" sz="2600" dirty="0">
              <a:cs typeface="B Nazanin" panose="00000400000000000000" pitchFamily="2" charset="-78"/>
            </a:endParaRPr>
          </a:p>
        </p:txBody>
      </p:sp>
      <p:sp>
        <p:nvSpPr>
          <p:cNvPr id="6" name="TextBox 7"/>
          <p:cNvSpPr txBox="1">
            <a:spLocks noChangeArrowheads="1"/>
          </p:cNvSpPr>
          <p:nvPr/>
        </p:nvSpPr>
        <p:spPr bwMode="auto">
          <a:xfrm>
            <a:off x="3962400" y="1184275"/>
            <a:ext cx="4495800" cy="492125"/>
          </a:xfrm>
          <a:prstGeom prst="rect">
            <a:avLst/>
          </a:prstGeom>
          <a:solidFill>
            <a:schemeClr val="bg1"/>
          </a:solidFill>
          <a:ln w="9525">
            <a:noFill/>
            <a:miter lim="800000"/>
            <a:headEnd/>
            <a:tailEnd/>
          </a:ln>
        </p:spPr>
        <p:txBody>
          <a:bodyPr>
            <a:spAutoFit/>
          </a:bodyPr>
          <a:lstStyle/>
          <a:p>
            <a:pPr algn="r" rtl="1">
              <a:buClr>
                <a:schemeClr val="accent2"/>
              </a:buClr>
              <a:buFont typeface="Wingdings" pitchFamily="2" charset="2"/>
              <a:buChar char="v"/>
            </a:pPr>
            <a:r>
              <a:rPr lang="fa-IR" sz="2600" b="1" dirty="0" smtClean="0">
                <a:latin typeface="Titr" panose="01000700000000000000" pitchFamily="2" charset="-78"/>
                <a:cs typeface="Titr" panose="01000700000000000000" pitchFamily="2" charset="-78"/>
              </a:rPr>
              <a:t>ورود:</a:t>
            </a:r>
            <a:endParaRPr lang="fa-IR" sz="2600" b="1" dirty="0">
              <a:latin typeface="Titr" panose="01000700000000000000" pitchFamily="2" charset="-78"/>
              <a:cs typeface="Titr" panose="01000700000000000000" pitchFamily="2" charset="-78"/>
            </a:endParaRPr>
          </a:p>
        </p:txBody>
      </p:sp>
      <mc:AlternateContent xmlns:mc="http://schemas.openxmlformats.org/markup-compatibility/2006" xmlns:a14="http://schemas.microsoft.com/office/drawing/2010/main">
        <mc:Choice Requires="a14">
          <p:sp>
            <p:nvSpPr>
              <p:cNvPr id="7"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16</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7"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37931" t="-118667" r="-126437" b="-184000"/>
                </a:stretch>
              </a:blipFill>
              <a:ln w="9525">
                <a:noFill/>
                <a:miter lim="800000"/>
                <a:headEnd/>
                <a:tailEnd/>
              </a:ln>
            </p:spPr>
            <p:txBody>
              <a:bodyPr/>
              <a:lstStyle/>
              <a:p>
                <a:r>
                  <a:rPr lang="en-US">
                    <a:noFill/>
                  </a:rPr>
                  <a:t> </a:t>
                </a:r>
              </a:p>
            </p:txBody>
          </p:sp>
        </mc:Fallback>
      </mc:AlternateContent>
      <p:pic>
        <p:nvPicPr>
          <p:cNvPr id="6150" name="Picture 6"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445" y="27432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429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6150"/>
                                        </p:tgtEl>
                                        <p:attrNameLst>
                                          <p:attrName>style.visibility</p:attrName>
                                        </p:attrNameLst>
                                      </p:cBhvr>
                                      <p:to>
                                        <p:strVal val="visible"/>
                                      </p:to>
                                    </p:set>
                                    <p:anim calcmode="lin" valueType="num">
                                      <p:cBhvr additive="base">
                                        <p:cTn id="16" dur="500" fill="hold"/>
                                        <p:tgtEl>
                                          <p:spTgt spid="6150"/>
                                        </p:tgtEl>
                                        <p:attrNameLst>
                                          <p:attrName>ppt_x</p:attrName>
                                        </p:attrNameLst>
                                      </p:cBhvr>
                                      <p:tavLst>
                                        <p:tav tm="0">
                                          <p:val>
                                            <p:strVal val="#ppt_x"/>
                                          </p:val>
                                        </p:tav>
                                        <p:tav tm="100000">
                                          <p:val>
                                            <p:strVal val="#ppt_x"/>
                                          </p:val>
                                        </p:tav>
                                      </p:tavLst>
                                    </p:anim>
                                    <p:anim calcmode="lin" valueType="num">
                                      <p:cBhvr additive="base">
                                        <p:cTn id="17"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68237" y="1760955"/>
            <a:ext cx="7239000" cy="600164"/>
          </a:xfrm>
          <a:prstGeom prst="rect">
            <a:avLst/>
          </a:prstGeom>
        </p:spPr>
        <p:txBody>
          <a:bodyPr>
            <a:spAutoFit/>
          </a:bodyPr>
          <a:lstStyle/>
          <a:p>
            <a:pPr marL="180000" indent="-252000" algn="justLow" rtl="1">
              <a:lnSpc>
                <a:spcPct val="150000"/>
              </a:lnSpc>
              <a:spcBef>
                <a:spcPts val="600"/>
              </a:spcBef>
              <a:spcAft>
                <a:spcPts val="600"/>
              </a:spcAft>
              <a:buClr>
                <a:schemeClr val="accent2"/>
              </a:buClr>
              <a:buFont typeface="Wingdings" pitchFamily="2" charset="2"/>
              <a:buChar char="q"/>
              <a:defRPr/>
            </a:pPr>
            <a:r>
              <a:rPr lang="fa-IR" b="1" kern="0" dirty="0">
                <a:latin typeface="Titr" panose="01000700000000000000" pitchFamily="2" charset="-78"/>
                <a:cs typeface="Titr" panose="01000700000000000000" pitchFamily="2" charset="-78"/>
              </a:rPr>
              <a:t>الگوريتم توليد امضاي </a:t>
            </a:r>
            <a:r>
              <a:rPr lang="en-US" sz="2200" b="1" kern="0" dirty="0">
                <a:cs typeface="B Nazanin" panose="00000400000000000000" pitchFamily="2" charset="-78"/>
              </a:rPr>
              <a:t>RSA</a:t>
            </a:r>
            <a:r>
              <a:rPr lang="fa-IR" b="1" kern="0" dirty="0">
                <a:latin typeface="Verdana" pitchFamily="34" charset="0"/>
                <a:cs typeface="B Nazanin" pitchFamily="2" charset="-78"/>
              </a:rPr>
              <a:t>:</a:t>
            </a:r>
          </a:p>
        </p:txBody>
      </p:sp>
      <p:sp>
        <p:nvSpPr>
          <p:cNvPr id="11" name="Rectangle 10"/>
          <p:cNvSpPr/>
          <p:nvPr/>
        </p:nvSpPr>
        <p:spPr>
          <a:xfrm>
            <a:off x="767751" y="2280624"/>
            <a:ext cx="7239000" cy="1200150"/>
          </a:xfrm>
          <a:prstGeom prst="rect">
            <a:avLst/>
          </a:prstGeom>
        </p:spPr>
        <p:txBody>
          <a:bodyPr>
            <a:spAutoFit/>
          </a:bodyPr>
          <a:lstStyle/>
          <a:p>
            <a:pPr algn="justLow" rtl="1">
              <a:lnSpc>
                <a:spcPct val="150000"/>
              </a:lnSpc>
              <a:spcBef>
                <a:spcPts val="600"/>
              </a:spcBef>
              <a:spcAft>
                <a:spcPts val="600"/>
              </a:spcAft>
              <a:buClr>
                <a:schemeClr val="accent2"/>
              </a:buClr>
              <a:defRPr/>
            </a:pPr>
            <a:r>
              <a:rPr lang="fa-IR" kern="0" dirty="0">
                <a:latin typeface="Verdana" pitchFamily="34" charset="0"/>
                <a:cs typeface="B Nazanin" pitchFamily="2" charset="-78"/>
              </a:rPr>
              <a:t>قرار است تا متن    امضا گردد. بدين منظور شخص از الگوريتم زير استفاده كرده و امضاي    را توليد مي</a:t>
            </a:r>
            <a:r>
              <a:rPr lang="fa-IR" sz="100" kern="0" dirty="0">
                <a:latin typeface="Verdana" pitchFamily="34" charset="0"/>
                <a:cs typeface="B Nazanin" pitchFamily="2" charset="-78"/>
              </a:rPr>
              <a:t> </a:t>
            </a:r>
            <a:r>
              <a:rPr lang="fa-IR" kern="0" dirty="0">
                <a:latin typeface="Verdana" pitchFamily="34" charset="0"/>
                <a:cs typeface="B Nazanin" pitchFamily="2" charset="-78"/>
              </a:rPr>
              <a:t>نمايد.</a:t>
            </a:r>
          </a:p>
        </p:txBody>
      </p:sp>
      <p:graphicFrame>
        <p:nvGraphicFramePr>
          <p:cNvPr id="3074" name="Object 5"/>
          <p:cNvGraphicFramePr>
            <a:graphicFrameLocks noChangeAspect="1"/>
          </p:cNvGraphicFramePr>
          <p:nvPr>
            <p:extLst>
              <p:ext uri="{D42A27DB-BD31-4B8C-83A1-F6EECF244321}">
                <p14:modId xmlns:p14="http://schemas.microsoft.com/office/powerpoint/2010/main" val="3072934851"/>
              </p:ext>
            </p:extLst>
          </p:nvPr>
        </p:nvGraphicFramePr>
        <p:xfrm>
          <a:off x="3695700" y="3385717"/>
          <a:ext cx="1752600" cy="436563"/>
        </p:xfrm>
        <a:graphic>
          <a:graphicData uri="http://schemas.openxmlformats.org/presentationml/2006/ole">
            <mc:AlternateContent xmlns:mc="http://schemas.openxmlformats.org/markup-compatibility/2006">
              <mc:Choice xmlns:v="urn:schemas-microsoft-com:vml" Requires="v">
                <p:oleObj spid="_x0000_s3380" name="Equation" r:id="rId4" imgW="1015920" imgH="253800" progId="Equation.DSMT4">
                  <p:embed/>
                </p:oleObj>
              </mc:Choice>
              <mc:Fallback>
                <p:oleObj name="Equation" r:id="rId4" imgW="1015920" imgH="2538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5700" y="3385717"/>
                        <a:ext cx="175260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11"/>
          <p:cNvGraphicFramePr>
            <a:graphicFrameLocks noChangeAspect="1"/>
          </p:cNvGraphicFramePr>
          <p:nvPr>
            <p:extLst>
              <p:ext uri="{D42A27DB-BD31-4B8C-83A1-F6EECF244321}">
                <p14:modId xmlns:p14="http://schemas.microsoft.com/office/powerpoint/2010/main" val="85173183"/>
              </p:ext>
            </p:extLst>
          </p:nvPr>
        </p:nvGraphicFramePr>
        <p:xfrm>
          <a:off x="6125698" y="2550387"/>
          <a:ext cx="304800" cy="217488"/>
        </p:xfrm>
        <a:graphic>
          <a:graphicData uri="http://schemas.openxmlformats.org/presentationml/2006/ole">
            <mc:AlternateContent xmlns:mc="http://schemas.openxmlformats.org/markup-compatibility/2006">
              <mc:Choice xmlns:v="urn:schemas-microsoft-com:vml" Requires="v">
                <p:oleObj spid="_x0000_s3381" name="Equation" r:id="rId6" imgW="177480" imgH="126720" progId="Equation.DSMT4">
                  <p:embed/>
                </p:oleObj>
              </mc:Choice>
              <mc:Fallback>
                <p:oleObj name="Equation" r:id="rId6" imgW="177480" imgH="126720" progId="Equation.DSMT4">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5698" y="2550387"/>
                        <a:ext cx="304800" cy="21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6" name="Object 12"/>
          <p:cNvGraphicFramePr>
            <a:graphicFrameLocks noChangeAspect="1"/>
          </p:cNvGraphicFramePr>
          <p:nvPr>
            <p:extLst>
              <p:ext uri="{D42A27DB-BD31-4B8C-83A1-F6EECF244321}">
                <p14:modId xmlns:p14="http://schemas.microsoft.com/office/powerpoint/2010/main" val="1882085084"/>
              </p:ext>
            </p:extLst>
          </p:nvPr>
        </p:nvGraphicFramePr>
        <p:xfrm>
          <a:off x="6430498" y="3013463"/>
          <a:ext cx="304800" cy="354013"/>
        </p:xfrm>
        <a:graphic>
          <a:graphicData uri="http://schemas.openxmlformats.org/presentationml/2006/ole">
            <mc:AlternateContent xmlns:mc="http://schemas.openxmlformats.org/markup-compatibility/2006">
              <mc:Choice xmlns:v="urn:schemas-microsoft-com:vml" Requires="v">
                <p:oleObj spid="_x0000_s3382" name="Equation" r:id="rId8" imgW="152280" imgH="177480" progId="Equation.DSMT4">
                  <p:embed/>
                </p:oleObj>
              </mc:Choice>
              <mc:Fallback>
                <p:oleObj name="Equation" r:id="rId8" imgW="152280" imgH="177480" progId="Equation.DSMT4">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0498" y="3013463"/>
                        <a:ext cx="304800" cy="354013"/>
                      </a:xfrm>
                      <a:prstGeom prst="rect">
                        <a:avLst/>
                      </a:prstGeom>
                      <a:noFill/>
                      <a:ln>
                        <a:noFill/>
                      </a:ln>
                      <a:effectLst/>
                      <a:extLst/>
                    </p:spPr>
                  </p:pic>
                </p:oleObj>
              </mc:Fallback>
            </mc:AlternateContent>
          </a:graphicData>
        </a:graphic>
      </p:graphicFrame>
      <p:sp>
        <p:nvSpPr>
          <p:cNvPr id="22" name="Rectangle 21"/>
          <p:cNvSpPr/>
          <p:nvPr/>
        </p:nvSpPr>
        <p:spPr>
          <a:xfrm>
            <a:off x="1066799" y="3707681"/>
            <a:ext cx="7239000" cy="600075"/>
          </a:xfrm>
          <a:prstGeom prst="rect">
            <a:avLst/>
          </a:prstGeom>
        </p:spPr>
        <p:txBody>
          <a:bodyPr>
            <a:spAutoFit/>
          </a:bodyPr>
          <a:lstStyle/>
          <a:p>
            <a:pPr marL="180000" indent="-252000" algn="justLow" rtl="1">
              <a:lnSpc>
                <a:spcPct val="150000"/>
              </a:lnSpc>
              <a:spcBef>
                <a:spcPts val="600"/>
              </a:spcBef>
              <a:spcAft>
                <a:spcPts val="600"/>
              </a:spcAft>
              <a:buClr>
                <a:schemeClr val="accent2"/>
              </a:buClr>
              <a:buFont typeface="Wingdings" pitchFamily="2" charset="2"/>
              <a:buChar char="q"/>
              <a:defRPr/>
            </a:pPr>
            <a:r>
              <a:rPr lang="fa-IR" b="1" kern="0" dirty="0">
                <a:latin typeface="Titr" panose="01000700000000000000" pitchFamily="2" charset="-78"/>
                <a:cs typeface="Titr" panose="01000700000000000000" pitchFamily="2" charset="-78"/>
              </a:rPr>
              <a:t>الگوريتم </a:t>
            </a:r>
            <a:r>
              <a:rPr lang="fa-IR" b="1" kern="0" dirty="0" smtClean="0">
                <a:latin typeface="Titr" panose="01000700000000000000" pitchFamily="2" charset="-78"/>
                <a:cs typeface="Titr" panose="01000700000000000000" pitchFamily="2" charset="-78"/>
              </a:rPr>
              <a:t>تأييد امضاي</a:t>
            </a:r>
            <a:r>
              <a:rPr lang="en-US" b="1" kern="0" dirty="0">
                <a:latin typeface="Titr" panose="01000700000000000000" pitchFamily="2" charset="-78"/>
                <a:cs typeface="Titr" panose="01000700000000000000" pitchFamily="2" charset="-78"/>
              </a:rPr>
              <a:t> </a:t>
            </a:r>
            <a:r>
              <a:rPr lang="en-US" b="1" kern="0" dirty="0">
                <a:cs typeface="B Nazanin" panose="00000400000000000000" pitchFamily="2" charset="-78"/>
              </a:rPr>
              <a:t>RSA</a:t>
            </a:r>
            <a:r>
              <a:rPr lang="fa-IR" b="1" kern="0" dirty="0" smtClean="0">
                <a:latin typeface="Titr" panose="01000700000000000000" pitchFamily="2" charset="-78"/>
                <a:cs typeface="B Nazanin" panose="00000400000000000000" pitchFamily="2" charset="-78"/>
              </a:rPr>
              <a:t> :</a:t>
            </a:r>
            <a:endParaRPr lang="fa-IR" b="1" kern="0" dirty="0">
              <a:latin typeface="Titr" panose="01000700000000000000" pitchFamily="2" charset="-78"/>
              <a:cs typeface="B Nazanin" panose="00000400000000000000" pitchFamily="2" charset="-78"/>
            </a:endParaRPr>
          </a:p>
        </p:txBody>
      </p:sp>
      <p:sp>
        <p:nvSpPr>
          <p:cNvPr id="23" name="Rectangle 22"/>
          <p:cNvSpPr/>
          <p:nvPr/>
        </p:nvSpPr>
        <p:spPr>
          <a:xfrm>
            <a:off x="767751" y="4170272"/>
            <a:ext cx="7239000" cy="1200150"/>
          </a:xfrm>
          <a:prstGeom prst="rect">
            <a:avLst/>
          </a:prstGeom>
        </p:spPr>
        <p:txBody>
          <a:bodyPr>
            <a:spAutoFit/>
          </a:bodyPr>
          <a:lstStyle/>
          <a:p>
            <a:pPr algn="justLow" rtl="1">
              <a:lnSpc>
                <a:spcPct val="150000"/>
              </a:lnSpc>
              <a:spcBef>
                <a:spcPts val="600"/>
              </a:spcBef>
              <a:spcAft>
                <a:spcPts val="600"/>
              </a:spcAft>
              <a:buClr>
                <a:schemeClr val="accent2"/>
              </a:buClr>
              <a:defRPr/>
            </a:pPr>
            <a:r>
              <a:rPr lang="fa-IR" kern="0" dirty="0">
                <a:latin typeface="Verdana" pitchFamily="34" charset="0"/>
                <a:cs typeface="B Nazanin" pitchFamily="2" charset="-78"/>
              </a:rPr>
              <a:t>قرار است تا امضاي   روي متن     تعيين گردد. بدين منظور شخص از الگوريتم زير استفاده مي</a:t>
            </a:r>
            <a:r>
              <a:rPr lang="fa-IR" sz="100" kern="0" dirty="0">
                <a:latin typeface="Verdana" pitchFamily="34" charset="0"/>
                <a:cs typeface="B Nazanin" pitchFamily="2" charset="-78"/>
              </a:rPr>
              <a:t> </a:t>
            </a:r>
            <a:r>
              <a:rPr lang="fa-IR" kern="0" dirty="0">
                <a:latin typeface="Verdana" pitchFamily="34" charset="0"/>
                <a:cs typeface="B Nazanin" pitchFamily="2" charset="-78"/>
              </a:rPr>
              <a:t>كند.</a:t>
            </a:r>
          </a:p>
        </p:txBody>
      </p:sp>
      <p:graphicFrame>
        <p:nvGraphicFramePr>
          <p:cNvPr id="3077" name="Object 13"/>
          <p:cNvGraphicFramePr>
            <a:graphicFrameLocks noChangeAspect="1"/>
          </p:cNvGraphicFramePr>
          <p:nvPr>
            <p:extLst>
              <p:ext uri="{D42A27DB-BD31-4B8C-83A1-F6EECF244321}">
                <p14:modId xmlns:p14="http://schemas.microsoft.com/office/powerpoint/2010/main" val="94458767"/>
              </p:ext>
            </p:extLst>
          </p:nvPr>
        </p:nvGraphicFramePr>
        <p:xfrm>
          <a:off x="3757612" y="5210204"/>
          <a:ext cx="1857375" cy="457200"/>
        </p:xfrm>
        <a:graphic>
          <a:graphicData uri="http://schemas.openxmlformats.org/presentationml/2006/ole">
            <mc:AlternateContent xmlns:mc="http://schemas.openxmlformats.org/markup-compatibility/2006">
              <mc:Choice xmlns:v="urn:schemas-microsoft-com:vml" Requires="v">
                <p:oleObj spid="_x0000_s3383" name="Equation" r:id="rId10" imgW="1028520" imgH="253800" progId="Equation.DSMT4">
                  <p:embed/>
                </p:oleObj>
              </mc:Choice>
              <mc:Fallback>
                <p:oleObj name="Equation" r:id="rId10" imgW="1028520" imgH="253800" progId="Equation.DSMT4">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57612" y="5210204"/>
                        <a:ext cx="185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8" name="Object 14"/>
          <p:cNvGraphicFramePr>
            <a:graphicFrameLocks noChangeAspect="1"/>
          </p:cNvGraphicFramePr>
          <p:nvPr>
            <p:extLst>
              <p:ext uri="{D42A27DB-BD31-4B8C-83A1-F6EECF244321}">
                <p14:modId xmlns:p14="http://schemas.microsoft.com/office/powerpoint/2010/main" val="1726042306"/>
              </p:ext>
            </p:extLst>
          </p:nvPr>
        </p:nvGraphicFramePr>
        <p:xfrm>
          <a:off x="4572000" y="4419600"/>
          <a:ext cx="304800" cy="266671"/>
        </p:xfrm>
        <a:graphic>
          <a:graphicData uri="http://schemas.openxmlformats.org/presentationml/2006/ole">
            <mc:AlternateContent xmlns:mc="http://schemas.openxmlformats.org/markup-compatibility/2006">
              <mc:Choice xmlns:v="urn:schemas-microsoft-com:vml" Requires="v">
                <p:oleObj spid="_x0000_s3384" name="Equation" r:id="rId12" imgW="177480" imgH="126720" progId="Equation.DSMT4">
                  <p:embed/>
                </p:oleObj>
              </mc:Choice>
              <mc:Fallback>
                <p:oleObj name="Equation" r:id="rId12" imgW="177480" imgH="126720" progId="Equation.DSMT4">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0" y="4419600"/>
                        <a:ext cx="304800" cy="266671"/>
                      </a:xfrm>
                      <a:prstGeom prst="rect">
                        <a:avLst/>
                      </a:prstGeom>
                      <a:noFill/>
                      <a:ln>
                        <a:noFill/>
                      </a:ln>
                      <a:effectLst/>
                      <a:extLst/>
                    </p:spPr>
                  </p:pic>
                </p:oleObj>
              </mc:Fallback>
            </mc:AlternateContent>
          </a:graphicData>
        </a:graphic>
      </p:graphicFrame>
      <p:graphicFrame>
        <p:nvGraphicFramePr>
          <p:cNvPr id="3079" name="Object 16"/>
          <p:cNvGraphicFramePr>
            <a:graphicFrameLocks noChangeAspect="1"/>
          </p:cNvGraphicFramePr>
          <p:nvPr>
            <p:extLst>
              <p:ext uri="{D42A27DB-BD31-4B8C-83A1-F6EECF244321}">
                <p14:modId xmlns:p14="http://schemas.microsoft.com/office/powerpoint/2010/main" val="3194416675"/>
              </p:ext>
            </p:extLst>
          </p:nvPr>
        </p:nvGraphicFramePr>
        <p:xfrm>
          <a:off x="5872162" y="4361700"/>
          <a:ext cx="300038" cy="324571"/>
        </p:xfrm>
        <a:graphic>
          <a:graphicData uri="http://schemas.openxmlformats.org/presentationml/2006/ole">
            <mc:AlternateContent xmlns:mc="http://schemas.openxmlformats.org/markup-compatibility/2006">
              <mc:Choice xmlns:v="urn:schemas-microsoft-com:vml" Requires="v">
                <p:oleObj spid="_x0000_s3385" name="Equation" r:id="rId14" imgW="152280" imgH="177480" progId="Equation.DSMT4">
                  <p:embed/>
                </p:oleObj>
              </mc:Choice>
              <mc:Fallback>
                <p:oleObj name="Equation" r:id="rId14" imgW="152280" imgH="177480" progId="Equation.DSMT4">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72162" y="4361700"/>
                        <a:ext cx="300038" cy="324571"/>
                      </a:xfrm>
                      <a:prstGeom prst="rect">
                        <a:avLst/>
                      </a:prstGeom>
                      <a:noFill/>
                      <a:ln>
                        <a:noFill/>
                      </a:ln>
                      <a:effectLst/>
                      <a:extLst/>
                    </p:spPr>
                  </p:pic>
                </p:oleObj>
              </mc:Fallback>
            </mc:AlternateContent>
          </a:graphicData>
        </a:graphic>
      </p:graphicFrame>
      <p:sp>
        <p:nvSpPr>
          <p:cNvPr id="29" name="Rectangle 28"/>
          <p:cNvSpPr/>
          <p:nvPr/>
        </p:nvSpPr>
        <p:spPr>
          <a:xfrm>
            <a:off x="952500" y="5370422"/>
            <a:ext cx="7239000" cy="1200329"/>
          </a:xfrm>
          <a:prstGeom prst="rect">
            <a:avLst/>
          </a:prstGeom>
        </p:spPr>
        <p:txBody>
          <a:bodyPr>
            <a:spAutoFit/>
          </a:bodyPr>
          <a:lstStyle/>
          <a:p>
            <a:pPr marL="180000" indent="-324000" algn="justLow" rtl="1">
              <a:lnSpc>
                <a:spcPct val="150000"/>
              </a:lnSpc>
              <a:spcBef>
                <a:spcPts val="600"/>
              </a:spcBef>
              <a:spcAft>
                <a:spcPts val="600"/>
              </a:spcAft>
              <a:buClr>
                <a:schemeClr val="accent2"/>
              </a:buClr>
              <a:defRPr/>
            </a:pPr>
            <a:r>
              <a:rPr lang="fa-IR" kern="0" dirty="0">
                <a:latin typeface="Verdana" pitchFamily="34" charset="0"/>
                <a:cs typeface="B Nazanin" pitchFamily="2" charset="-78"/>
              </a:rPr>
              <a:t>اگر رابطه فوق برقرار بود، امضا </a:t>
            </a:r>
            <a:r>
              <a:rPr lang="fa-IR" kern="0" dirty="0">
                <a:solidFill>
                  <a:srgbClr val="00B050"/>
                </a:solidFill>
                <a:latin typeface="Verdana" pitchFamily="34" charset="0"/>
                <a:cs typeface="B Nazanin" pitchFamily="2" charset="-78"/>
              </a:rPr>
              <a:t>معتبر</a:t>
            </a:r>
            <a:r>
              <a:rPr lang="fa-IR" kern="0" dirty="0">
                <a:latin typeface="Verdana" pitchFamily="34" charset="0"/>
                <a:cs typeface="B Nazanin" pitchFamily="2" charset="-78"/>
              </a:rPr>
              <a:t> است و در غير اين صورت امضا </a:t>
            </a:r>
            <a:r>
              <a:rPr lang="fa-IR" kern="0" dirty="0">
                <a:solidFill>
                  <a:srgbClr val="FF0000"/>
                </a:solidFill>
                <a:latin typeface="Verdana" pitchFamily="34" charset="0"/>
                <a:cs typeface="B Nazanin" pitchFamily="2" charset="-78"/>
              </a:rPr>
              <a:t>نامعتبر</a:t>
            </a:r>
            <a:r>
              <a:rPr lang="fa-IR" kern="0" dirty="0">
                <a:latin typeface="Verdana" pitchFamily="34" charset="0"/>
                <a:cs typeface="B Nazanin" pitchFamily="2" charset="-78"/>
              </a:rPr>
              <a:t> خواهد بود. </a:t>
            </a:r>
          </a:p>
        </p:txBody>
      </p:sp>
      <p:sp>
        <p:nvSpPr>
          <p:cNvPr id="16" name="Rectangle 15"/>
          <p:cNvSpPr/>
          <p:nvPr/>
        </p:nvSpPr>
        <p:spPr>
          <a:xfrm>
            <a:off x="6453663" y="201996"/>
            <a:ext cx="2167581" cy="769441"/>
          </a:xfrm>
          <a:prstGeom prst="rect">
            <a:avLst/>
          </a:prstGeom>
        </p:spPr>
        <p:txBody>
          <a:bodyPr wrap="none">
            <a:spAutoFit/>
          </a:bodyPr>
          <a:lstStyle/>
          <a:p>
            <a:r>
              <a:rPr lang="fa-IR" sz="4400" dirty="0">
                <a:solidFill>
                  <a:schemeClr val="accent2"/>
                </a:solidFill>
                <a:latin typeface="Titr" panose="01000700000000000000" pitchFamily="2" charset="-78"/>
                <a:cs typeface="Titr" panose="01000700000000000000" pitchFamily="2" charset="-78"/>
              </a:rPr>
              <a:t>رای گیری</a:t>
            </a:r>
            <a:endParaRPr lang="en-US" sz="4400" dirty="0">
              <a:solidFill>
                <a:schemeClr val="accent2"/>
              </a:solidFill>
              <a:latin typeface="Titr" panose="01000700000000000000" pitchFamily="2" charset="-78"/>
              <a:cs typeface="Titr" panose="01000700000000000000" pitchFamily="2" charset="-78"/>
            </a:endParaRPr>
          </a:p>
        </p:txBody>
      </p:sp>
      <p:sp>
        <p:nvSpPr>
          <p:cNvPr id="4" name="Rectangle 3"/>
          <p:cNvSpPr/>
          <p:nvPr/>
        </p:nvSpPr>
        <p:spPr>
          <a:xfrm>
            <a:off x="3048000" y="1187660"/>
            <a:ext cx="5486400" cy="461665"/>
          </a:xfrm>
          <a:prstGeom prst="rect">
            <a:avLst/>
          </a:prstGeom>
        </p:spPr>
        <p:txBody>
          <a:bodyPr wrap="square">
            <a:spAutoFit/>
          </a:bodyPr>
          <a:lstStyle/>
          <a:p>
            <a:pPr algn="r" rtl="1">
              <a:buClr>
                <a:schemeClr val="accent2"/>
              </a:buClr>
              <a:buFont typeface="Wingdings" pitchFamily="2" charset="2"/>
              <a:buChar char="v"/>
            </a:pPr>
            <a:r>
              <a:rPr lang="fa-IR" b="1" dirty="0">
                <a:cs typeface="B Nazanin" pitchFamily="2" charset="-78"/>
              </a:rPr>
              <a:t>رای وارسال رای با استفاده از امضای دیجیتال:</a:t>
            </a:r>
          </a:p>
        </p:txBody>
      </p:sp>
      <mc:AlternateContent xmlns:mc="http://schemas.openxmlformats.org/markup-compatibility/2006" xmlns:a14="http://schemas.microsoft.com/office/drawing/2010/main">
        <mc:Choice Requires="a14">
          <p:sp>
            <p:nvSpPr>
              <p:cNvPr id="17"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17</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17"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16"/>
                <a:stretch>
                  <a:fillRect l="-37931" t="-118667" r="-126437"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66800" y="990600"/>
            <a:ext cx="7239000" cy="600075"/>
          </a:xfrm>
          <a:prstGeom prst="rect">
            <a:avLst/>
          </a:prstGeom>
        </p:spPr>
        <p:txBody>
          <a:bodyPr>
            <a:spAutoFit/>
          </a:bodyPr>
          <a:lstStyle/>
          <a:p>
            <a:pPr marL="180000" indent="-252000" algn="justLow" rtl="1">
              <a:lnSpc>
                <a:spcPct val="150000"/>
              </a:lnSpc>
              <a:spcBef>
                <a:spcPts val="600"/>
              </a:spcBef>
              <a:spcAft>
                <a:spcPts val="600"/>
              </a:spcAft>
              <a:buClr>
                <a:schemeClr val="accent2"/>
              </a:buClr>
              <a:buFont typeface="Wingdings" pitchFamily="2" charset="2"/>
              <a:buChar char="q"/>
              <a:defRPr/>
            </a:pPr>
            <a:r>
              <a:rPr lang="fa-IR" b="1" kern="0" dirty="0">
                <a:latin typeface="Titr" panose="01000700000000000000" pitchFamily="2" charset="-78"/>
                <a:cs typeface="Titr" panose="01000700000000000000" pitchFamily="2" charset="-78"/>
              </a:rPr>
              <a:t>مثالي از امضاي </a:t>
            </a:r>
            <a:r>
              <a:rPr lang="en-US" sz="2200" b="1" kern="0" dirty="0">
                <a:cs typeface="Times New Roman" pitchFamily="18" charset="0"/>
              </a:rPr>
              <a:t>RSA</a:t>
            </a:r>
            <a:r>
              <a:rPr lang="fa-IR" b="1" kern="0" dirty="0">
                <a:latin typeface="Verdana" pitchFamily="34" charset="0"/>
                <a:cs typeface="B Nazanin" pitchFamily="2" charset="-78"/>
              </a:rPr>
              <a:t>:</a:t>
            </a:r>
          </a:p>
        </p:txBody>
      </p:sp>
      <p:sp>
        <p:nvSpPr>
          <p:cNvPr id="16" name="Rectangle 15"/>
          <p:cNvSpPr/>
          <p:nvPr/>
        </p:nvSpPr>
        <p:spPr>
          <a:xfrm>
            <a:off x="914400" y="1490663"/>
            <a:ext cx="7239000" cy="1908175"/>
          </a:xfrm>
          <a:prstGeom prst="rect">
            <a:avLst/>
          </a:prstGeom>
        </p:spPr>
        <p:txBody>
          <a:bodyPr>
            <a:spAutoFit/>
          </a:bodyPr>
          <a:lstStyle/>
          <a:p>
            <a:pPr algn="justLow" rtl="1">
              <a:lnSpc>
                <a:spcPct val="150000"/>
              </a:lnSpc>
              <a:spcBef>
                <a:spcPts val="600"/>
              </a:spcBef>
              <a:spcAft>
                <a:spcPts val="600"/>
              </a:spcAft>
              <a:buClr>
                <a:schemeClr val="accent2"/>
              </a:buClr>
              <a:defRPr/>
            </a:pPr>
            <a:r>
              <a:rPr lang="fa-IR" kern="0" dirty="0">
                <a:latin typeface="Verdana" pitchFamily="34" charset="0"/>
                <a:cs typeface="B Nazanin" pitchFamily="2" charset="-78"/>
              </a:rPr>
              <a:t>فرض كنيد كه شخص </a:t>
            </a:r>
            <a:r>
              <a:rPr lang="en-US" sz="2200" kern="0" dirty="0">
                <a:solidFill>
                  <a:schemeClr val="accent2"/>
                </a:solidFill>
                <a:cs typeface="Times New Roman" pitchFamily="18" charset="0"/>
              </a:rPr>
              <a:t>A</a:t>
            </a:r>
            <a:r>
              <a:rPr lang="fa-IR" kern="0" dirty="0">
                <a:latin typeface="Verdana" pitchFamily="34" charset="0"/>
                <a:cs typeface="B Nazanin" pitchFamily="2" charset="-78"/>
              </a:rPr>
              <a:t> قصد دارد تا متني همانند             را امضا نموده و براي شخص </a:t>
            </a:r>
            <a:r>
              <a:rPr lang="en-US" sz="2200" kern="0" dirty="0">
                <a:solidFill>
                  <a:srgbClr val="FF0000"/>
                </a:solidFill>
                <a:cs typeface="Times New Roman" pitchFamily="18" charset="0"/>
              </a:rPr>
              <a:t>B</a:t>
            </a:r>
            <a:r>
              <a:rPr lang="fa-IR" kern="0" dirty="0">
                <a:latin typeface="Verdana" pitchFamily="34" charset="0"/>
                <a:cs typeface="B Nazanin" pitchFamily="2" charset="-78"/>
              </a:rPr>
              <a:t> ارسال نمايد. </a:t>
            </a:r>
          </a:p>
          <a:p>
            <a:pPr algn="justLow" rtl="1">
              <a:lnSpc>
                <a:spcPct val="150000"/>
              </a:lnSpc>
              <a:spcBef>
                <a:spcPts val="600"/>
              </a:spcBef>
              <a:spcAft>
                <a:spcPts val="600"/>
              </a:spcAft>
              <a:buClr>
                <a:schemeClr val="accent2"/>
              </a:buClr>
              <a:defRPr/>
            </a:pPr>
            <a:r>
              <a:rPr lang="fa-IR" b="1" kern="0" dirty="0">
                <a:latin typeface="Verdana" pitchFamily="34" charset="0"/>
                <a:cs typeface="B Nazanin" pitchFamily="2" charset="-78"/>
              </a:rPr>
              <a:t>(توليد كليد) </a:t>
            </a:r>
            <a:r>
              <a:rPr lang="fa-IR" kern="0" dirty="0">
                <a:latin typeface="Verdana" pitchFamily="34" charset="0"/>
                <a:cs typeface="B Nazanin" pitchFamily="2" charset="-78"/>
              </a:rPr>
              <a:t>بدين منظور ابتدا كليدهاي خود را توليد مي نمايد.  </a:t>
            </a:r>
          </a:p>
        </p:txBody>
      </p:sp>
      <p:graphicFrame>
        <p:nvGraphicFramePr>
          <p:cNvPr id="4098" name="Object 8"/>
          <p:cNvGraphicFramePr>
            <a:graphicFrameLocks noChangeAspect="1"/>
          </p:cNvGraphicFramePr>
          <p:nvPr/>
        </p:nvGraphicFramePr>
        <p:xfrm>
          <a:off x="2355850" y="1676400"/>
          <a:ext cx="844550" cy="311150"/>
        </p:xfrm>
        <a:graphic>
          <a:graphicData uri="http://schemas.openxmlformats.org/presentationml/2006/ole">
            <mc:AlternateContent xmlns:mc="http://schemas.openxmlformats.org/markup-compatibility/2006">
              <mc:Choice xmlns:v="urn:schemas-microsoft-com:vml" Requires="v">
                <p:oleObj spid="_x0000_s4333" name="Equation" r:id="rId4" imgW="482400" imgH="177480" progId="Equation.DSMT4">
                  <p:embed/>
                </p:oleObj>
              </mc:Choice>
              <mc:Fallback>
                <p:oleObj name="Equation" r:id="rId4" imgW="482400" imgH="17748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5850" y="1676400"/>
                        <a:ext cx="84455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7" name="Rectangle 17"/>
          <p:cNvSpPr>
            <a:spLocks noChangeArrowheads="1"/>
          </p:cNvSpPr>
          <p:nvPr/>
        </p:nvSpPr>
        <p:spPr bwMode="auto">
          <a:xfrm>
            <a:off x="1905000" y="3733800"/>
            <a:ext cx="533400" cy="430213"/>
          </a:xfrm>
          <a:prstGeom prst="rect">
            <a:avLst/>
          </a:prstGeom>
          <a:noFill/>
          <a:ln w="9525">
            <a:noFill/>
            <a:miter lim="800000"/>
            <a:headEnd/>
            <a:tailEnd/>
          </a:ln>
        </p:spPr>
        <p:txBody>
          <a:bodyPr>
            <a:spAutoFit/>
          </a:bodyPr>
          <a:lstStyle/>
          <a:p>
            <a:pPr>
              <a:buFont typeface="Wingdings" pitchFamily="2" charset="2"/>
              <a:buNone/>
            </a:pPr>
            <a:r>
              <a:rPr lang="en-US" sz="2200" dirty="0">
                <a:solidFill>
                  <a:schemeClr val="accent2"/>
                </a:solidFill>
              </a:rPr>
              <a:t>A</a:t>
            </a:r>
            <a:r>
              <a:rPr lang="en-US" sz="2200" dirty="0"/>
              <a:t>:</a:t>
            </a:r>
          </a:p>
        </p:txBody>
      </p:sp>
      <p:graphicFrame>
        <p:nvGraphicFramePr>
          <p:cNvPr id="4099" name="Object 9"/>
          <p:cNvGraphicFramePr>
            <a:graphicFrameLocks noChangeAspect="1"/>
          </p:cNvGraphicFramePr>
          <p:nvPr/>
        </p:nvGraphicFramePr>
        <p:xfrm>
          <a:off x="2362200" y="3429000"/>
          <a:ext cx="4267200" cy="1101725"/>
        </p:xfrm>
        <a:graphic>
          <a:graphicData uri="http://schemas.openxmlformats.org/presentationml/2006/ole">
            <mc:AlternateContent xmlns:mc="http://schemas.openxmlformats.org/markup-compatibility/2006">
              <mc:Choice xmlns:v="urn:schemas-microsoft-com:vml" Requires="v">
                <p:oleObj spid="_x0000_s4334" name="Equation" r:id="rId6" imgW="2552400" imgH="660240" progId="Equation.DSMT4">
                  <p:embed/>
                </p:oleObj>
              </mc:Choice>
              <mc:Fallback>
                <p:oleObj name="Equation" r:id="rId6" imgW="2552400" imgH="66024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3429000"/>
                        <a:ext cx="4267200"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Rectangle 19"/>
          <p:cNvSpPr/>
          <p:nvPr/>
        </p:nvSpPr>
        <p:spPr>
          <a:xfrm>
            <a:off x="838200" y="4459288"/>
            <a:ext cx="7391400" cy="646112"/>
          </a:xfrm>
          <a:prstGeom prst="rect">
            <a:avLst/>
          </a:prstGeom>
        </p:spPr>
        <p:txBody>
          <a:bodyPr>
            <a:spAutoFit/>
          </a:bodyPr>
          <a:lstStyle/>
          <a:p>
            <a:pPr algn="justLow" rtl="1">
              <a:lnSpc>
                <a:spcPct val="150000"/>
              </a:lnSpc>
              <a:spcBef>
                <a:spcPts val="600"/>
              </a:spcBef>
              <a:spcAft>
                <a:spcPts val="600"/>
              </a:spcAft>
              <a:buClr>
                <a:schemeClr val="accent2"/>
              </a:buClr>
              <a:defRPr/>
            </a:pPr>
            <a:r>
              <a:rPr lang="fa-IR" b="1" kern="0" dirty="0">
                <a:latin typeface="Verdana" pitchFamily="34" charset="0"/>
                <a:cs typeface="B Nazanin" pitchFamily="2" charset="-78"/>
              </a:rPr>
              <a:t>(توليد امضا) </a:t>
            </a:r>
            <a:r>
              <a:rPr lang="fa-IR" kern="0" dirty="0">
                <a:latin typeface="Verdana" pitchFamily="34" charset="0"/>
                <a:cs typeface="B Nazanin" pitchFamily="2" charset="-78"/>
              </a:rPr>
              <a:t>شخص </a:t>
            </a:r>
            <a:r>
              <a:rPr lang="en-US" sz="2200" kern="0" dirty="0">
                <a:solidFill>
                  <a:schemeClr val="accent2"/>
                </a:solidFill>
                <a:cs typeface="Times New Roman" pitchFamily="18" charset="0"/>
              </a:rPr>
              <a:t>A</a:t>
            </a:r>
            <a:r>
              <a:rPr lang="fa-IR" sz="2200" kern="0" dirty="0">
                <a:latin typeface="Verdana" pitchFamily="34" charset="0"/>
                <a:cs typeface="B Nazanin" pitchFamily="2" charset="-78"/>
              </a:rPr>
              <a:t> </a:t>
            </a:r>
            <a:r>
              <a:rPr lang="fa-IR" kern="0" dirty="0">
                <a:latin typeface="Verdana" pitchFamily="34" charset="0"/>
                <a:cs typeface="B Nazanin" pitchFamily="2" charset="-78"/>
              </a:rPr>
              <a:t>با استفاده از </a:t>
            </a:r>
            <a:r>
              <a:rPr lang="fa-IR" kern="0" dirty="0">
                <a:solidFill>
                  <a:srgbClr val="00B050"/>
                </a:solidFill>
                <a:latin typeface="Verdana" pitchFamily="34" charset="0"/>
                <a:cs typeface="B Nazanin" pitchFamily="2" charset="-78"/>
              </a:rPr>
              <a:t>كليد خصوصي </a:t>
            </a:r>
            <a:r>
              <a:rPr lang="fa-IR" kern="0" dirty="0">
                <a:latin typeface="Verdana" pitchFamily="34" charset="0"/>
                <a:cs typeface="B Nazanin" pitchFamily="2" charset="-78"/>
              </a:rPr>
              <a:t>خود، متن را امضا مي</a:t>
            </a:r>
            <a:r>
              <a:rPr lang="fa-IR" sz="100" kern="0" dirty="0">
                <a:latin typeface="Verdana" pitchFamily="34" charset="0"/>
                <a:cs typeface="B Nazanin" pitchFamily="2" charset="-78"/>
              </a:rPr>
              <a:t> </a:t>
            </a:r>
            <a:r>
              <a:rPr lang="fa-IR" kern="0" dirty="0">
                <a:latin typeface="Verdana" pitchFamily="34" charset="0"/>
                <a:cs typeface="B Nazanin" pitchFamily="2" charset="-78"/>
              </a:rPr>
              <a:t>كند. </a:t>
            </a:r>
          </a:p>
        </p:txBody>
      </p:sp>
      <p:graphicFrame>
        <p:nvGraphicFramePr>
          <p:cNvPr id="4100" name="Object 10"/>
          <p:cNvGraphicFramePr>
            <a:graphicFrameLocks noChangeAspect="1"/>
          </p:cNvGraphicFramePr>
          <p:nvPr/>
        </p:nvGraphicFramePr>
        <p:xfrm>
          <a:off x="3352800" y="5143500"/>
          <a:ext cx="2209800" cy="342900"/>
        </p:xfrm>
        <a:graphic>
          <a:graphicData uri="http://schemas.openxmlformats.org/presentationml/2006/ole">
            <mc:AlternateContent xmlns:mc="http://schemas.openxmlformats.org/markup-compatibility/2006">
              <mc:Choice xmlns:v="urn:schemas-microsoft-com:vml" Requires="v">
                <p:oleObj spid="_x0000_s4335" name="Equation" r:id="rId8" imgW="1307880" imgH="203040" progId="Equation.DSMT4">
                  <p:embed/>
                </p:oleObj>
              </mc:Choice>
              <mc:Fallback>
                <p:oleObj name="Equation" r:id="rId8" imgW="1307880" imgH="203040" progId="Equation.DSMT4">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5143500"/>
                        <a:ext cx="2209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Rectangle 25"/>
          <p:cNvSpPr/>
          <p:nvPr/>
        </p:nvSpPr>
        <p:spPr>
          <a:xfrm>
            <a:off x="838200" y="5449888"/>
            <a:ext cx="7391400" cy="646112"/>
          </a:xfrm>
          <a:prstGeom prst="rect">
            <a:avLst/>
          </a:prstGeom>
        </p:spPr>
        <p:txBody>
          <a:bodyPr>
            <a:spAutoFit/>
          </a:bodyPr>
          <a:lstStyle/>
          <a:p>
            <a:pPr algn="justLow" rtl="1">
              <a:lnSpc>
                <a:spcPct val="150000"/>
              </a:lnSpc>
              <a:spcBef>
                <a:spcPts val="600"/>
              </a:spcBef>
              <a:spcAft>
                <a:spcPts val="600"/>
              </a:spcAft>
              <a:buClr>
                <a:schemeClr val="accent2"/>
              </a:buClr>
              <a:defRPr/>
            </a:pPr>
            <a:r>
              <a:rPr lang="fa-IR" kern="0" dirty="0">
                <a:latin typeface="Verdana" pitchFamily="34" charset="0"/>
                <a:cs typeface="B Nazanin" pitchFamily="2" charset="-78"/>
              </a:rPr>
              <a:t>سپس شخص </a:t>
            </a:r>
            <a:r>
              <a:rPr lang="en-US" kern="0" dirty="0">
                <a:solidFill>
                  <a:schemeClr val="accent2"/>
                </a:solidFill>
                <a:cs typeface="Times New Roman" pitchFamily="18" charset="0"/>
              </a:rPr>
              <a:t>A</a:t>
            </a:r>
            <a:r>
              <a:rPr lang="fa-IR" kern="0" dirty="0">
                <a:latin typeface="Verdana" pitchFamily="34" charset="0"/>
                <a:cs typeface="B Nazanin" pitchFamily="2" charset="-78"/>
              </a:rPr>
              <a:t> متن     را به همراه امضاي    به شخص</a:t>
            </a:r>
            <a:r>
              <a:rPr lang="fa-IR" kern="0" dirty="0">
                <a:cs typeface="Times New Roman" pitchFamily="18" charset="0"/>
              </a:rPr>
              <a:t> </a:t>
            </a:r>
            <a:r>
              <a:rPr lang="en-US" sz="2200" kern="0" dirty="0">
                <a:solidFill>
                  <a:srgbClr val="FF0000"/>
                </a:solidFill>
                <a:cs typeface="Times New Roman" pitchFamily="18" charset="0"/>
              </a:rPr>
              <a:t>B</a:t>
            </a:r>
            <a:r>
              <a:rPr lang="fa-IR" kern="0" dirty="0">
                <a:cs typeface="Times New Roman" pitchFamily="18" charset="0"/>
              </a:rPr>
              <a:t> </a:t>
            </a:r>
            <a:r>
              <a:rPr lang="fa-IR" kern="0" dirty="0">
                <a:latin typeface="Verdana" pitchFamily="34" charset="0"/>
                <a:cs typeface="B Nazanin" pitchFamily="2" charset="-78"/>
              </a:rPr>
              <a:t>ارسال مي</a:t>
            </a:r>
            <a:r>
              <a:rPr lang="fa-IR" sz="100" kern="0" dirty="0">
                <a:latin typeface="Verdana" pitchFamily="34" charset="0"/>
                <a:cs typeface="B Nazanin" pitchFamily="2" charset="-78"/>
              </a:rPr>
              <a:t> </a:t>
            </a:r>
            <a:r>
              <a:rPr lang="fa-IR" kern="0" dirty="0">
                <a:latin typeface="Verdana" pitchFamily="34" charset="0"/>
                <a:cs typeface="B Nazanin" pitchFamily="2" charset="-78"/>
              </a:rPr>
              <a:t>نمايد. </a:t>
            </a:r>
          </a:p>
        </p:txBody>
      </p:sp>
      <p:graphicFrame>
        <p:nvGraphicFramePr>
          <p:cNvPr id="4101" name="Object 11"/>
          <p:cNvGraphicFramePr>
            <a:graphicFrameLocks noChangeAspect="1"/>
          </p:cNvGraphicFramePr>
          <p:nvPr/>
        </p:nvGraphicFramePr>
        <p:xfrm>
          <a:off x="5789613" y="5715000"/>
          <a:ext cx="382587" cy="271463"/>
        </p:xfrm>
        <a:graphic>
          <a:graphicData uri="http://schemas.openxmlformats.org/presentationml/2006/ole">
            <mc:AlternateContent xmlns:mc="http://schemas.openxmlformats.org/markup-compatibility/2006">
              <mc:Choice xmlns:v="urn:schemas-microsoft-com:vml" Requires="v">
                <p:oleObj spid="_x0000_s4336" name="Equation" r:id="rId10" imgW="177480" imgH="126720" progId="Equation.DSMT4">
                  <p:embed/>
                </p:oleObj>
              </mc:Choice>
              <mc:Fallback>
                <p:oleObj name="Equation" r:id="rId10" imgW="177480" imgH="12672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89613" y="5715000"/>
                        <a:ext cx="382587"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2" name="Object 12"/>
          <p:cNvGraphicFramePr>
            <a:graphicFrameLocks noChangeAspect="1"/>
          </p:cNvGraphicFramePr>
          <p:nvPr/>
        </p:nvGraphicFramePr>
        <p:xfrm>
          <a:off x="3895725" y="5638800"/>
          <a:ext cx="295275" cy="342900"/>
        </p:xfrm>
        <a:graphic>
          <a:graphicData uri="http://schemas.openxmlformats.org/presentationml/2006/ole">
            <mc:AlternateContent xmlns:mc="http://schemas.openxmlformats.org/markup-compatibility/2006">
              <mc:Choice xmlns:v="urn:schemas-microsoft-com:vml" Requires="v">
                <p:oleObj spid="_x0000_s4337" name="Equation" r:id="rId12" imgW="152280" imgH="177480" progId="Equation.DSMT4">
                  <p:embed/>
                </p:oleObj>
              </mc:Choice>
              <mc:Fallback>
                <p:oleObj name="Equation" r:id="rId12" imgW="152280" imgH="177480" progId="Equation.DSMT4">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95725" y="5638800"/>
                        <a:ext cx="29527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Footer Placeholder 3"/>
          <p:cNvSpPr txBox="1">
            <a:spLocks/>
          </p:cNvSpPr>
          <p:nvPr/>
        </p:nvSpPr>
        <p:spPr bwMode="auto">
          <a:xfrm>
            <a:off x="1066800" y="6415088"/>
            <a:ext cx="483755" cy="457200"/>
          </a:xfrm>
          <a:prstGeom prst="rect">
            <a:avLst/>
          </a:prstGeom>
          <a:noFill/>
          <a:ln w="9525">
            <a:noFill/>
            <a:miter lim="800000"/>
            <a:headEnd/>
            <a:tailEnd/>
          </a:ln>
        </p:spPr>
        <p:txBody>
          <a:bodyPr/>
          <a:lstStyle/>
          <a:p>
            <a:pPr algn="r"/>
            <a:endParaRPr lang="en-US" dirty="0">
              <a:latin typeface="Microsoft Sans Serif" pitchFamily="34" charset="0"/>
              <a:cs typeface="B Titr" pitchFamily="2" charset="-78"/>
            </a:endParaRPr>
          </a:p>
        </p:txBody>
      </p:sp>
      <mc:AlternateContent xmlns:mc="http://schemas.openxmlformats.org/markup-compatibility/2006" xmlns:a14="http://schemas.microsoft.com/office/drawing/2010/main">
        <mc:Choice Requires="a14">
          <p:sp>
            <p:nvSpPr>
              <p:cNvPr id="15"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18</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15"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14"/>
                <a:stretch>
                  <a:fillRect l="-37931" t="-118667" r="-126437"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fade">
                                      <p:cBhvr>
                                        <p:cTn id="17" dur="1000"/>
                                        <p:tgtEl>
                                          <p:spTgt spid="4098"/>
                                        </p:tgtEl>
                                      </p:cBhvr>
                                    </p:animEffect>
                                    <p:anim calcmode="lin" valueType="num">
                                      <p:cBhvr>
                                        <p:cTn id="18" dur="1000" fill="hold"/>
                                        <p:tgtEl>
                                          <p:spTgt spid="4098"/>
                                        </p:tgtEl>
                                        <p:attrNameLst>
                                          <p:attrName>ppt_x</p:attrName>
                                        </p:attrNameLst>
                                      </p:cBhvr>
                                      <p:tavLst>
                                        <p:tav tm="0">
                                          <p:val>
                                            <p:strVal val="#ppt_x"/>
                                          </p:val>
                                        </p:tav>
                                        <p:tav tm="100000">
                                          <p:val>
                                            <p:strVal val="#ppt_x"/>
                                          </p:val>
                                        </p:tav>
                                      </p:tavLst>
                                    </p:anim>
                                    <p:anim calcmode="lin" valueType="num">
                                      <p:cBhvr>
                                        <p:cTn id="19" dur="1000" fill="hold"/>
                                        <p:tgtEl>
                                          <p:spTgt spid="409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107"/>
                                        </p:tgtEl>
                                        <p:attrNameLst>
                                          <p:attrName>style.visibility</p:attrName>
                                        </p:attrNameLst>
                                      </p:cBhvr>
                                      <p:to>
                                        <p:strVal val="visible"/>
                                      </p:to>
                                    </p:set>
                                    <p:animEffect transition="in" filter="fade">
                                      <p:cBhvr>
                                        <p:cTn id="22" dur="1000"/>
                                        <p:tgtEl>
                                          <p:spTgt spid="4107"/>
                                        </p:tgtEl>
                                      </p:cBhvr>
                                    </p:animEffect>
                                    <p:anim calcmode="lin" valueType="num">
                                      <p:cBhvr>
                                        <p:cTn id="23" dur="1000" fill="hold"/>
                                        <p:tgtEl>
                                          <p:spTgt spid="4107"/>
                                        </p:tgtEl>
                                        <p:attrNameLst>
                                          <p:attrName>ppt_x</p:attrName>
                                        </p:attrNameLst>
                                      </p:cBhvr>
                                      <p:tavLst>
                                        <p:tav tm="0">
                                          <p:val>
                                            <p:strVal val="#ppt_x"/>
                                          </p:val>
                                        </p:tav>
                                        <p:tav tm="100000">
                                          <p:val>
                                            <p:strVal val="#ppt_x"/>
                                          </p:val>
                                        </p:tav>
                                      </p:tavLst>
                                    </p:anim>
                                    <p:anim calcmode="lin" valueType="num">
                                      <p:cBhvr>
                                        <p:cTn id="24" dur="1000" fill="hold"/>
                                        <p:tgtEl>
                                          <p:spTgt spid="410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099"/>
                                        </p:tgtEl>
                                        <p:attrNameLst>
                                          <p:attrName>style.visibility</p:attrName>
                                        </p:attrNameLst>
                                      </p:cBhvr>
                                      <p:to>
                                        <p:strVal val="visible"/>
                                      </p:to>
                                    </p:set>
                                    <p:animEffect transition="in" filter="fade">
                                      <p:cBhvr>
                                        <p:cTn id="27" dur="1000"/>
                                        <p:tgtEl>
                                          <p:spTgt spid="4099"/>
                                        </p:tgtEl>
                                      </p:cBhvr>
                                    </p:animEffect>
                                    <p:anim calcmode="lin" valueType="num">
                                      <p:cBhvr>
                                        <p:cTn id="28" dur="1000" fill="hold"/>
                                        <p:tgtEl>
                                          <p:spTgt spid="4099"/>
                                        </p:tgtEl>
                                        <p:attrNameLst>
                                          <p:attrName>ppt_x</p:attrName>
                                        </p:attrNameLst>
                                      </p:cBhvr>
                                      <p:tavLst>
                                        <p:tav tm="0">
                                          <p:val>
                                            <p:strVal val="#ppt_x"/>
                                          </p:val>
                                        </p:tav>
                                        <p:tav tm="100000">
                                          <p:val>
                                            <p:strVal val="#ppt_x"/>
                                          </p:val>
                                        </p:tav>
                                      </p:tavLst>
                                    </p:anim>
                                    <p:anim calcmode="lin" valueType="num">
                                      <p:cBhvr>
                                        <p:cTn id="29" dur="1000" fill="hold"/>
                                        <p:tgtEl>
                                          <p:spTgt spid="409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anim calcmode="lin" valueType="num">
                                      <p:cBhvr>
                                        <p:cTn id="33" dur="1000" fill="hold"/>
                                        <p:tgtEl>
                                          <p:spTgt spid="20"/>
                                        </p:tgtEl>
                                        <p:attrNameLst>
                                          <p:attrName>ppt_x</p:attrName>
                                        </p:attrNameLst>
                                      </p:cBhvr>
                                      <p:tavLst>
                                        <p:tav tm="0">
                                          <p:val>
                                            <p:strVal val="#ppt_x"/>
                                          </p:val>
                                        </p:tav>
                                        <p:tav tm="100000">
                                          <p:val>
                                            <p:strVal val="#ppt_x"/>
                                          </p:val>
                                        </p:tav>
                                      </p:tavLst>
                                    </p:anim>
                                    <p:anim calcmode="lin" valueType="num">
                                      <p:cBhvr>
                                        <p:cTn id="34" dur="1000" fill="hold"/>
                                        <p:tgtEl>
                                          <p:spTgt spid="20"/>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100"/>
                                        </p:tgtEl>
                                        <p:attrNameLst>
                                          <p:attrName>style.visibility</p:attrName>
                                        </p:attrNameLst>
                                      </p:cBhvr>
                                      <p:to>
                                        <p:strVal val="visible"/>
                                      </p:to>
                                    </p:set>
                                    <p:animEffect transition="in" filter="fade">
                                      <p:cBhvr>
                                        <p:cTn id="37" dur="1000"/>
                                        <p:tgtEl>
                                          <p:spTgt spid="4100"/>
                                        </p:tgtEl>
                                      </p:cBhvr>
                                    </p:animEffect>
                                    <p:anim calcmode="lin" valueType="num">
                                      <p:cBhvr>
                                        <p:cTn id="38" dur="1000" fill="hold"/>
                                        <p:tgtEl>
                                          <p:spTgt spid="4100"/>
                                        </p:tgtEl>
                                        <p:attrNameLst>
                                          <p:attrName>ppt_x</p:attrName>
                                        </p:attrNameLst>
                                      </p:cBhvr>
                                      <p:tavLst>
                                        <p:tav tm="0">
                                          <p:val>
                                            <p:strVal val="#ppt_x"/>
                                          </p:val>
                                        </p:tav>
                                        <p:tav tm="100000">
                                          <p:val>
                                            <p:strVal val="#ppt_x"/>
                                          </p:val>
                                        </p:tav>
                                      </p:tavLst>
                                    </p:anim>
                                    <p:anim calcmode="lin" valueType="num">
                                      <p:cBhvr>
                                        <p:cTn id="39" dur="1000" fill="hold"/>
                                        <p:tgtEl>
                                          <p:spTgt spid="410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1000"/>
                                        <p:tgtEl>
                                          <p:spTgt spid="26"/>
                                        </p:tgtEl>
                                      </p:cBhvr>
                                    </p:animEffect>
                                    <p:anim calcmode="lin" valueType="num">
                                      <p:cBhvr>
                                        <p:cTn id="43" dur="1000" fill="hold"/>
                                        <p:tgtEl>
                                          <p:spTgt spid="26"/>
                                        </p:tgtEl>
                                        <p:attrNameLst>
                                          <p:attrName>ppt_x</p:attrName>
                                        </p:attrNameLst>
                                      </p:cBhvr>
                                      <p:tavLst>
                                        <p:tav tm="0">
                                          <p:val>
                                            <p:strVal val="#ppt_x"/>
                                          </p:val>
                                        </p:tav>
                                        <p:tav tm="100000">
                                          <p:val>
                                            <p:strVal val="#ppt_x"/>
                                          </p:val>
                                        </p:tav>
                                      </p:tavLst>
                                    </p:anim>
                                    <p:anim calcmode="lin" valueType="num">
                                      <p:cBhvr>
                                        <p:cTn id="44" dur="1000" fill="hold"/>
                                        <p:tgtEl>
                                          <p:spTgt spid="26"/>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101"/>
                                        </p:tgtEl>
                                        <p:attrNameLst>
                                          <p:attrName>style.visibility</p:attrName>
                                        </p:attrNameLst>
                                      </p:cBhvr>
                                      <p:to>
                                        <p:strVal val="visible"/>
                                      </p:to>
                                    </p:set>
                                    <p:animEffect transition="in" filter="fade">
                                      <p:cBhvr>
                                        <p:cTn id="47" dur="1000"/>
                                        <p:tgtEl>
                                          <p:spTgt spid="4101"/>
                                        </p:tgtEl>
                                      </p:cBhvr>
                                    </p:animEffect>
                                    <p:anim calcmode="lin" valueType="num">
                                      <p:cBhvr>
                                        <p:cTn id="48" dur="1000" fill="hold"/>
                                        <p:tgtEl>
                                          <p:spTgt spid="4101"/>
                                        </p:tgtEl>
                                        <p:attrNameLst>
                                          <p:attrName>ppt_x</p:attrName>
                                        </p:attrNameLst>
                                      </p:cBhvr>
                                      <p:tavLst>
                                        <p:tav tm="0">
                                          <p:val>
                                            <p:strVal val="#ppt_x"/>
                                          </p:val>
                                        </p:tav>
                                        <p:tav tm="100000">
                                          <p:val>
                                            <p:strVal val="#ppt_x"/>
                                          </p:val>
                                        </p:tav>
                                      </p:tavLst>
                                    </p:anim>
                                    <p:anim calcmode="lin" valueType="num">
                                      <p:cBhvr>
                                        <p:cTn id="49" dur="1000" fill="hold"/>
                                        <p:tgtEl>
                                          <p:spTgt spid="4101"/>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102"/>
                                        </p:tgtEl>
                                        <p:attrNameLst>
                                          <p:attrName>style.visibility</p:attrName>
                                        </p:attrNameLst>
                                      </p:cBhvr>
                                      <p:to>
                                        <p:strVal val="visible"/>
                                      </p:to>
                                    </p:set>
                                    <p:animEffect transition="in" filter="fade">
                                      <p:cBhvr>
                                        <p:cTn id="52" dur="1000"/>
                                        <p:tgtEl>
                                          <p:spTgt spid="4102"/>
                                        </p:tgtEl>
                                      </p:cBhvr>
                                    </p:animEffect>
                                    <p:anim calcmode="lin" valueType="num">
                                      <p:cBhvr>
                                        <p:cTn id="53" dur="1000" fill="hold"/>
                                        <p:tgtEl>
                                          <p:spTgt spid="4102"/>
                                        </p:tgtEl>
                                        <p:attrNameLst>
                                          <p:attrName>ppt_x</p:attrName>
                                        </p:attrNameLst>
                                      </p:cBhvr>
                                      <p:tavLst>
                                        <p:tav tm="0">
                                          <p:val>
                                            <p:strVal val="#ppt_x"/>
                                          </p:val>
                                        </p:tav>
                                        <p:tav tm="100000">
                                          <p:val>
                                            <p:strVal val="#ppt_x"/>
                                          </p:val>
                                        </p:tav>
                                      </p:tavLst>
                                    </p:anim>
                                    <p:anim calcmode="lin" valueType="num">
                                      <p:cBhvr>
                                        <p:cTn id="54" dur="1000" fill="hold"/>
                                        <p:tgtEl>
                                          <p:spTgt spid="41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4107" grpId="0"/>
      <p:bldP spid="20"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14400" y="1066800"/>
            <a:ext cx="7239000" cy="646113"/>
          </a:xfrm>
          <a:prstGeom prst="rect">
            <a:avLst/>
          </a:prstGeom>
        </p:spPr>
        <p:txBody>
          <a:bodyPr>
            <a:spAutoFit/>
          </a:bodyPr>
          <a:lstStyle/>
          <a:p>
            <a:pPr algn="justLow" rtl="1">
              <a:lnSpc>
                <a:spcPct val="150000"/>
              </a:lnSpc>
              <a:spcBef>
                <a:spcPts val="600"/>
              </a:spcBef>
              <a:spcAft>
                <a:spcPts val="600"/>
              </a:spcAft>
              <a:buClr>
                <a:schemeClr val="accent2"/>
              </a:buClr>
              <a:defRPr/>
            </a:pPr>
            <a:r>
              <a:rPr lang="fa-IR" b="1" kern="0" dirty="0">
                <a:latin typeface="Verdana" pitchFamily="34" charset="0"/>
                <a:cs typeface="B Nazanin" pitchFamily="2" charset="-78"/>
              </a:rPr>
              <a:t>(تأييد امضا) </a:t>
            </a:r>
            <a:r>
              <a:rPr lang="fa-IR" kern="0" dirty="0">
                <a:latin typeface="Verdana" pitchFamily="34" charset="0"/>
                <a:cs typeface="B Nazanin" pitchFamily="2" charset="-78"/>
              </a:rPr>
              <a:t>شخص </a:t>
            </a:r>
            <a:r>
              <a:rPr lang="en-US" sz="2200" kern="0" dirty="0">
                <a:solidFill>
                  <a:srgbClr val="FF0000"/>
                </a:solidFill>
                <a:cs typeface="Times New Roman" pitchFamily="18" charset="0"/>
              </a:rPr>
              <a:t>B</a:t>
            </a:r>
            <a:r>
              <a:rPr lang="fa-IR" kern="0" dirty="0">
                <a:latin typeface="Verdana" pitchFamily="34" charset="0"/>
                <a:cs typeface="B Nazanin" pitchFamily="2" charset="-78"/>
              </a:rPr>
              <a:t> رابطه زير را بررسي مي</a:t>
            </a:r>
            <a:r>
              <a:rPr lang="fa-IR" sz="100" kern="0" dirty="0">
                <a:latin typeface="Verdana" pitchFamily="34" charset="0"/>
                <a:cs typeface="B Nazanin" pitchFamily="2" charset="-78"/>
              </a:rPr>
              <a:t> </a:t>
            </a:r>
            <a:r>
              <a:rPr lang="fa-IR" kern="0" dirty="0">
                <a:latin typeface="Verdana" pitchFamily="34" charset="0"/>
                <a:cs typeface="B Nazanin" pitchFamily="2" charset="-78"/>
              </a:rPr>
              <a:t>كند.</a:t>
            </a:r>
          </a:p>
        </p:txBody>
      </p:sp>
      <p:graphicFrame>
        <p:nvGraphicFramePr>
          <p:cNvPr id="5122" name="Object 2"/>
          <p:cNvGraphicFramePr>
            <a:graphicFrameLocks noChangeAspect="1"/>
          </p:cNvGraphicFramePr>
          <p:nvPr/>
        </p:nvGraphicFramePr>
        <p:xfrm>
          <a:off x="3276600" y="1795462"/>
          <a:ext cx="2362200" cy="414338"/>
        </p:xfrm>
        <a:graphic>
          <a:graphicData uri="http://schemas.openxmlformats.org/presentationml/2006/ole">
            <mc:AlternateContent xmlns:mc="http://schemas.openxmlformats.org/markup-compatibility/2006">
              <mc:Choice xmlns:v="urn:schemas-microsoft-com:vml" Requires="v">
                <p:oleObj spid="_x0000_s5214" name="Equation" r:id="rId4" imgW="1447560" imgH="253800" progId="Equation.DSMT4">
                  <p:embed/>
                </p:oleObj>
              </mc:Choice>
              <mc:Fallback>
                <p:oleObj name="Equation" r:id="rId4" imgW="1447560" imgH="2538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795462"/>
                        <a:ext cx="2362200"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Rectangle 13"/>
          <p:cNvSpPr/>
          <p:nvPr/>
        </p:nvSpPr>
        <p:spPr>
          <a:xfrm>
            <a:off x="423863" y="2209800"/>
            <a:ext cx="7729537" cy="1016000"/>
          </a:xfrm>
          <a:prstGeom prst="rect">
            <a:avLst/>
          </a:prstGeom>
        </p:spPr>
        <p:txBody>
          <a:bodyPr wrap="none">
            <a:spAutoFit/>
          </a:bodyPr>
          <a:lstStyle/>
          <a:p>
            <a:pPr algn="r" rtl="1">
              <a:lnSpc>
                <a:spcPct val="150000"/>
              </a:lnSpc>
              <a:defRPr/>
            </a:pPr>
            <a:r>
              <a:rPr lang="fa-IR" kern="0" dirty="0">
                <a:latin typeface="Verdana" pitchFamily="34" charset="0"/>
                <a:cs typeface="B Nazanin" pitchFamily="2" charset="-78"/>
              </a:rPr>
              <a:t>به علت اينكه رابطه فوق برقرار است، شخص </a:t>
            </a:r>
            <a:r>
              <a:rPr lang="en-US" sz="2200" kern="0" dirty="0">
                <a:solidFill>
                  <a:srgbClr val="FF0000"/>
                </a:solidFill>
                <a:cs typeface="Times New Roman" pitchFamily="18" charset="0"/>
              </a:rPr>
              <a:t>B</a:t>
            </a:r>
            <a:r>
              <a:rPr lang="fa-IR" kern="0" dirty="0">
                <a:latin typeface="Verdana" pitchFamily="34" charset="0"/>
                <a:cs typeface="B Nazanin" pitchFamily="2" charset="-78"/>
              </a:rPr>
              <a:t> امضاي    را به عنوان امضاي معتبر</a:t>
            </a:r>
          </a:p>
          <a:p>
            <a:pPr algn="r" rtl="1">
              <a:defRPr/>
            </a:pPr>
            <a:r>
              <a:rPr lang="fa-IR" kern="0" dirty="0">
                <a:latin typeface="Verdana" pitchFamily="34" charset="0"/>
                <a:cs typeface="B Nazanin" pitchFamily="2" charset="-78"/>
              </a:rPr>
              <a:t>روي متن مي</a:t>
            </a:r>
            <a:r>
              <a:rPr lang="fa-IR" sz="100" kern="0" dirty="0">
                <a:latin typeface="Verdana" pitchFamily="34" charset="0"/>
                <a:cs typeface="B Nazanin" pitchFamily="2" charset="-78"/>
              </a:rPr>
              <a:t> </a:t>
            </a:r>
            <a:r>
              <a:rPr lang="fa-IR" kern="0" dirty="0">
                <a:latin typeface="Verdana" pitchFamily="34" charset="0"/>
                <a:cs typeface="B Nazanin" pitchFamily="2" charset="-78"/>
              </a:rPr>
              <a:t>پذيرد. </a:t>
            </a:r>
            <a:endParaRPr lang="fa-IR" dirty="0"/>
          </a:p>
        </p:txBody>
      </p:sp>
      <p:sp>
        <p:nvSpPr>
          <p:cNvPr id="15" name="Rectangle 14"/>
          <p:cNvSpPr/>
          <p:nvPr/>
        </p:nvSpPr>
        <p:spPr>
          <a:xfrm>
            <a:off x="2116138" y="3352800"/>
            <a:ext cx="5961062" cy="461963"/>
          </a:xfrm>
          <a:prstGeom prst="rect">
            <a:avLst/>
          </a:prstGeom>
        </p:spPr>
        <p:txBody>
          <a:bodyPr wrap="none">
            <a:spAutoFit/>
          </a:bodyPr>
          <a:lstStyle/>
          <a:p>
            <a:pPr algn="r" rtl="1">
              <a:defRPr/>
            </a:pPr>
            <a:r>
              <a:rPr lang="fa-IR" kern="0" dirty="0">
                <a:latin typeface="Verdana" pitchFamily="34" charset="0"/>
                <a:cs typeface="B Nazanin" pitchFamily="2" charset="-78"/>
              </a:rPr>
              <a:t>اگر رابطه فوق برقرار نمي</a:t>
            </a:r>
            <a:r>
              <a:rPr lang="fa-IR" sz="100" kern="0" dirty="0">
                <a:latin typeface="Verdana" pitchFamily="34" charset="0"/>
                <a:cs typeface="B Nazanin" pitchFamily="2" charset="-78"/>
              </a:rPr>
              <a:t> </a:t>
            </a:r>
            <a:r>
              <a:rPr lang="fa-IR" kern="0" dirty="0">
                <a:latin typeface="Verdana" pitchFamily="34" charset="0"/>
                <a:cs typeface="B Nazanin" pitchFamily="2" charset="-78"/>
              </a:rPr>
              <a:t>شد، شخص </a:t>
            </a:r>
            <a:r>
              <a:rPr lang="en-US" sz="2200" kern="0" dirty="0">
                <a:solidFill>
                  <a:srgbClr val="FF0000"/>
                </a:solidFill>
                <a:cs typeface="Times New Roman" pitchFamily="18" charset="0"/>
              </a:rPr>
              <a:t>B</a:t>
            </a:r>
            <a:r>
              <a:rPr lang="fa-IR" kern="0" dirty="0">
                <a:cs typeface="Times New Roman" pitchFamily="18" charset="0"/>
              </a:rPr>
              <a:t> </a:t>
            </a:r>
            <a:r>
              <a:rPr lang="fa-IR" kern="0" dirty="0">
                <a:cs typeface="B Nazanin" pitchFamily="2" charset="-78"/>
              </a:rPr>
              <a:t>امضا را رد مي</a:t>
            </a:r>
            <a:r>
              <a:rPr lang="fa-IR" sz="100" kern="0" dirty="0">
                <a:cs typeface="B Nazanin" pitchFamily="2" charset="-78"/>
              </a:rPr>
              <a:t> </a:t>
            </a:r>
            <a:r>
              <a:rPr lang="fa-IR" kern="0" dirty="0">
                <a:cs typeface="B Nazanin" pitchFamily="2" charset="-78"/>
              </a:rPr>
              <a:t>نمود. </a:t>
            </a:r>
            <a:r>
              <a:rPr lang="fa-IR" kern="0" dirty="0">
                <a:latin typeface="Verdana" pitchFamily="34" charset="0"/>
                <a:cs typeface="B Nazanin" pitchFamily="2" charset="-78"/>
              </a:rPr>
              <a:t> </a:t>
            </a:r>
            <a:endParaRPr lang="fa-IR" dirty="0">
              <a:cs typeface="B Nazanin" pitchFamily="2" charset="-78"/>
            </a:endParaRPr>
          </a:p>
        </p:txBody>
      </p:sp>
      <p:pic>
        <p:nvPicPr>
          <p:cNvPr id="5130" name="Picture 3" descr="BD00028_"/>
          <p:cNvPicPr>
            <a:picLocks noChangeAspect="1" noChangeArrowheads="1"/>
          </p:cNvPicPr>
          <p:nvPr/>
        </p:nvPicPr>
        <p:blipFill>
          <a:blip r:embed="rId6"/>
          <a:srcRect/>
          <a:stretch>
            <a:fillRect/>
          </a:stretch>
        </p:blipFill>
        <p:spPr bwMode="auto">
          <a:xfrm>
            <a:off x="304800" y="3581400"/>
            <a:ext cx="862013" cy="844550"/>
          </a:xfrm>
          <a:prstGeom prst="rect">
            <a:avLst/>
          </a:prstGeom>
          <a:noFill/>
          <a:ln w="9525">
            <a:noFill/>
            <a:miter lim="800000"/>
            <a:headEnd/>
            <a:tailEnd/>
          </a:ln>
        </p:spPr>
      </p:pic>
      <p:graphicFrame>
        <p:nvGraphicFramePr>
          <p:cNvPr id="5123" name="Object 7"/>
          <p:cNvGraphicFramePr>
            <a:graphicFrameLocks noChangeAspect="1"/>
          </p:cNvGraphicFramePr>
          <p:nvPr/>
        </p:nvGraphicFramePr>
        <p:xfrm>
          <a:off x="2895600" y="2438400"/>
          <a:ext cx="261938" cy="304800"/>
        </p:xfrm>
        <a:graphic>
          <a:graphicData uri="http://schemas.openxmlformats.org/presentationml/2006/ole">
            <mc:AlternateContent xmlns:mc="http://schemas.openxmlformats.org/markup-compatibility/2006">
              <mc:Choice xmlns:v="urn:schemas-microsoft-com:vml" Requires="v">
                <p:oleObj spid="_x0000_s5215" name="Equation" r:id="rId7" imgW="152280" imgH="177480" progId="Equation.DSMT4">
                  <p:embed/>
                </p:oleObj>
              </mc:Choice>
              <mc:Fallback>
                <p:oleObj name="Equation" r:id="rId7" imgW="152280" imgH="17748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2438400"/>
                        <a:ext cx="261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10"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19</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10"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9"/>
                <a:stretch>
                  <a:fillRect l="-37931" t="-118667" r="-126437"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fade">
                                      <p:cBhvr>
                                        <p:cTn id="7" dur="2000"/>
                                        <p:tgtEl>
                                          <p:spTgt spid="5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Titr" panose="01000700000000000000" pitchFamily="2" charset="-78"/>
                <a:cs typeface="Titr" panose="01000700000000000000" pitchFamily="2" charset="-78"/>
              </a:rPr>
              <a:t>شمارش</a:t>
            </a:r>
            <a:endParaRPr lang="en-US" dirty="0">
              <a:latin typeface="Titr" panose="01000700000000000000" pitchFamily="2" charset="-78"/>
              <a:cs typeface="Titr" panose="01000700000000000000" pitchFamily="2" charset="-78"/>
            </a:endParaRPr>
          </a:p>
        </p:txBody>
      </p:sp>
      <p:sp>
        <p:nvSpPr>
          <p:cNvPr id="3" name="Content Placeholder 2"/>
          <p:cNvSpPr>
            <a:spLocks noGrp="1"/>
          </p:cNvSpPr>
          <p:nvPr>
            <p:ph idx="1"/>
          </p:nvPr>
        </p:nvSpPr>
        <p:spPr>
          <a:xfrm>
            <a:off x="530225" y="2118629"/>
            <a:ext cx="7848600" cy="2472510"/>
          </a:xfrm>
        </p:spPr>
        <p:txBody>
          <a:bodyPr/>
          <a:lstStyle/>
          <a:p>
            <a:pPr marL="0" indent="0" algn="r" rtl="1">
              <a:buNone/>
            </a:pPr>
            <a:r>
              <a:rPr lang="fa-IR" sz="2600" dirty="0" smtClean="0">
                <a:cs typeface="B Nazanin" panose="00000400000000000000" pitchFamily="2" charset="-78"/>
              </a:rPr>
              <a:t>سیستم شمارش دارای دو فاز است .فاز اول ،فاز شمارش موازی با رای‌گیری انجام می شود. در هنگامیکه ما رای را ذخیره می کنید، شمارنده های رای گیری در همان زمان کار می‌کنند تا تعداد آرای نامزد مورد نظر را افزایش دهند .مرحله ی بعد مرحله ی بازرسی است که بعد از پایان رای گیری به کار می رود .این مرحله برای اطمینان از صحت مراحل رای گیری ضروری می‌باشد. . </a:t>
            </a:r>
          </a:p>
          <a:p>
            <a:pPr marL="0" indent="0" algn="r" rtl="1">
              <a:buNone/>
            </a:pPr>
            <a:endParaRPr lang="fa-IR" sz="2600" dirty="0">
              <a:cs typeface="B Nazanin" panose="00000400000000000000" pitchFamily="2" charset="-78"/>
            </a:endParaRPr>
          </a:p>
          <a:p>
            <a:pPr marL="0" indent="0" algn="r" rtl="1">
              <a:buNone/>
            </a:pPr>
            <a:endParaRPr lang="fa-IR" sz="2600" dirty="0" smtClean="0">
              <a:cs typeface="B Nazanin" panose="00000400000000000000" pitchFamily="2" charset="-78"/>
            </a:endParaRPr>
          </a:p>
          <a:p>
            <a:pPr marL="0" indent="0" algn="r" rtl="1">
              <a:buNone/>
            </a:pPr>
            <a:endParaRPr lang="fa-IR" sz="2600" dirty="0" smtClean="0">
              <a:cs typeface="B Nazanin" panose="00000400000000000000" pitchFamily="2" charset="-78"/>
            </a:endParaRPr>
          </a:p>
        </p:txBody>
      </p:sp>
      <p:sp>
        <p:nvSpPr>
          <p:cNvPr id="5" name="Rectangle 4"/>
          <p:cNvSpPr/>
          <p:nvPr/>
        </p:nvSpPr>
        <p:spPr>
          <a:xfrm>
            <a:off x="3884762" y="1432525"/>
            <a:ext cx="4572000" cy="461665"/>
          </a:xfrm>
          <a:prstGeom prst="rect">
            <a:avLst/>
          </a:prstGeom>
        </p:spPr>
        <p:txBody>
          <a:bodyPr>
            <a:spAutoFit/>
          </a:bodyPr>
          <a:lstStyle/>
          <a:p>
            <a:pPr algn="r" rtl="1">
              <a:buClr>
                <a:schemeClr val="accent2"/>
              </a:buClr>
              <a:buFont typeface="Wingdings" pitchFamily="2" charset="2"/>
              <a:buChar char="v"/>
            </a:pPr>
            <a:r>
              <a:rPr lang="fa-IR" b="1" dirty="0" smtClean="0">
                <a:latin typeface="Titr" panose="01000700000000000000" pitchFamily="2" charset="-78"/>
                <a:cs typeface="Titr" panose="01000700000000000000" pitchFamily="2" charset="-78"/>
              </a:rPr>
              <a:t>شمارش وبازرسی:</a:t>
            </a:r>
            <a:endParaRPr lang="fa-IR" b="1" dirty="0">
              <a:latin typeface="Titr" panose="01000700000000000000" pitchFamily="2" charset="-78"/>
              <a:cs typeface="Titr" panose="01000700000000000000" pitchFamily="2" charset="-78"/>
            </a:endParaRPr>
          </a:p>
        </p:txBody>
      </p:sp>
      <mc:AlternateContent xmlns:mc="http://schemas.openxmlformats.org/markup-compatibility/2006" xmlns:a14="http://schemas.microsoft.com/office/drawing/2010/main">
        <mc:Choice Requires="a14">
          <p:sp>
            <p:nvSpPr>
              <p:cNvPr id="6"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i="1" dirty="0">
                              <a:latin typeface="Cambria Math" panose="02040503050406030204" pitchFamily="18" charset="0"/>
                              <a:cs typeface="B Titr" pitchFamily="2" charset="-78"/>
                            </a:rPr>
                            <m:t>2</m:t>
                          </m:r>
                          <m:r>
                            <a:rPr lang="fa-IR" sz="1800" b="0" i="1" dirty="0" smtClean="0">
                              <a:latin typeface="Cambria Math" panose="02040503050406030204" pitchFamily="18" charset="0"/>
                              <a:cs typeface="B Titr" pitchFamily="2" charset="-78"/>
                            </a:rPr>
                            <m:t>0</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6"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37931" t="-118667" r="-126437" b="-184000"/>
                </a:stretch>
              </a:blipFill>
              <a:ln w="9525">
                <a:noFill/>
                <a:miter lim="800000"/>
                <a:headEnd/>
                <a:tailEnd/>
              </a:ln>
            </p:spPr>
            <p:txBody>
              <a:bodyPr/>
              <a:lstStyle/>
              <a:p>
                <a:r>
                  <a:rPr lang="en-US">
                    <a:noFill/>
                  </a:rPr>
                  <a:t> </a:t>
                </a:r>
              </a:p>
            </p:txBody>
          </p:sp>
        </mc:Fallback>
      </mc:AlternateContent>
      <p:pic>
        <p:nvPicPr>
          <p:cNvPr id="8196" name="Picture 4" descr="Image result for ‫شمارش آرا‬‎"/>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4419600"/>
            <a:ext cx="3733800" cy="1744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044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09600" y="152400"/>
            <a:ext cx="7772400" cy="1143000"/>
          </a:xfrm>
        </p:spPr>
        <p:txBody>
          <a:bodyPr/>
          <a:lstStyle/>
          <a:p>
            <a:pPr algn="r" rtl="1" eaLnBrk="1" hangingPunct="1"/>
            <a:r>
              <a:rPr lang="fa-IR" dirty="0" smtClean="0">
                <a:latin typeface="Verdana" pitchFamily="34" charset="0"/>
                <a:cs typeface="B Nazanin" pitchFamily="2" charset="-78"/>
              </a:rPr>
              <a:t>فهرست محتوا</a:t>
            </a:r>
            <a:endParaRPr lang="en-GB" dirty="0" smtClean="0">
              <a:latin typeface="Verdana" pitchFamily="34" charset="0"/>
              <a:cs typeface="B Nazanin" pitchFamily="2" charset="-78"/>
            </a:endParaRPr>
          </a:p>
        </p:txBody>
      </p:sp>
      <p:sp>
        <p:nvSpPr>
          <p:cNvPr id="3" name="Rectangle 2"/>
          <p:cNvSpPr txBox="1">
            <a:spLocks noChangeArrowheads="1"/>
          </p:cNvSpPr>
          <p:nvPr/>
        </p:nvSpPr>
        <p:spPr bwMode="auto">
          <a:xfrm>
            <a:off x="685800" y="1143000"/>
            <a:ext cx="7772400" cy="5105400"/>
          </a:xfrm>
          <a:prstGeom prst="rect">
            <a:avLst/>
          </a:prstGeom>
          <a:noFill/>
          <a:ln w="9525">
            <a:noFill/>
            <a:miter lim="800000"/>
            <a:headEnd/>
            <a:tailEnd/>
          </a:ln>
          <a:effectLst/>
        </p:spPr>
        <p:txBody>
          <a:bodyPr anchor="ctr"/>
          <a:lstStyle/>
          <a:p>
            <a:pPr algn="r" rtl="1">
              <a:lnSpc>
                <a:spcPct val="150000"/>
              </a:lnSpc>
              <a:spcBef>
                <a:spcPts val="600"/>
              </a:spcBef>
              <a:spcAft>
                <a:spcPts val="0"/>
              </a:spcAft>
              <a:buClr>
                <a:schemeClr val="accent2"/>
              </a:buClr>
              <a:buFont typeface="Wingdings" pitchFamily="2" charset="2"/>
              <a:buChar char="q"/>
              <a:defRPr/>
            </a:pPr>
            <a:r>
              <a:rPr lang="fa-IR" kern="0" dirty="0">
                <a:latin typeface="Verdana" pitchFamily="34" charset="0"/>
                <a:ea typeface="+mj-ea"/>
                <a:cs typeface="B Nazanin" pitchFamily="2" charset="-78"/>
              </a:rPr>
              <a:t>مقدمه </a:t>
            </a:r>
            <a:endParaRPr lang="fa-IR" kern="0" dirty="0" smtClean="0">
              <a:latin typeface="Verdana" pitchFamily="34" charset="0"/>
              <a:ea typeface="+mj-ea"/>
              <a:cs typeface="B Nazanin" pitchFamily="2" charset="-78"/>
            </a:endParaRPr>
          </a:p>
          <a:p>
            <a:pPr algn="r" rtl="1">
              <a:lnSpc>
                <a:spcPct val="150000"/>
              </a:lnSpc>
              <a:spcBef>
                <a:spcPts val="600"/>
              </a:spcBef>
              <a:spcAft>
                <a:spcPts val="0"/>
              </a:spcAft>
              <a:buClr>
                <a:schemeClr val="accent2"/>
              </a:buClr>
              <a:buFont typeface="Wingdings" pitchFamily="2" charset="2"/>
              <a:buChar char="q"/>
              <a:defRPr/>
            </a:pPr>
            <a:r>
              <a:rPr lang="fa-IR" kern="0" dirty="0" smtClean="0">
                <a:latin typeface="Verdana" pitchFamily="34" charset="0"/>
                <a:ea typeface="+mj-ea"/>
                <a:cs typeface="B Nazanin" pitchFamily="2" charset="-78"/>
              </a:rPr>
              <a:t>تعريف </a:t>
            </a:r>
            <a:r>
              <a:rPr lang="fa-IR" kern="0" dirty="0">
                <a:latin typeface="Verdana" pitchFamily="34" charset="0"/>
                <a:ea typeface="+mj-ea"/>
                <a:cs typeface="B Nazanin" pitchFamily="2" charset="-78"/>
              </a:rPr>
              <a:t>امضاي </a:t>
            </a:r>
            <a:r>
              <a:rPr lang="fa-IR" kern="0" dirty="0" smtClean="0">
                <a:latin typeface="Verdana" pitchFamily="34" charset="0"/>
                <a:ea typeface="+mj-ea"/>
                <a:cs typeface="B Nazanin" pitchFamily="2" charset="-78"/>
              </a:rPr>
              <a:t>ديجيتال</a:t>
            </a:r>
            <a:r>
              <a:rPr lang="fa-IR" kern="0" dirty="0">
                <a:latin typeface="Verdana" pitchFamily="34" charset="0"/>
                <a:ea typeface="+mj-ea"/>
                <a:cs typeface="B Nazanin" pitchFamily="2" charset="-78"/>
              </a:rPr>
              <a:t> </a:t>
            </a:r>
            <a:r>
              <a:rPr lang="fa-IR" kern="0" dirty="0" smtClean="0">
                <a:latin typeface="Verdana" pitchFamily="34" charset="0"/>
                <a:ea typeface="+mj-ea"/>
                <a:cs typeface="B Nazanin" pitchFamily="2" charset="-78"/>
              </a:rPr>
              <a:t>و </a:t>
            </a:r>
            <a:r>
              <a:rPr lang="fa-IR" kern="0" dirty="0">
                <a:latin typeface="Verdana" pitchFamily="34" charset="0"/>
                <a:cs typeface="B Nazanin" pitchFamily="2" charset="-78"/>
              </a:rPr>
              <a:t>سيستم رمز كليد </a:t>
            </a:r>
            <a:r>
              <a:rPr lang="fa-IR" kern="0" dirty="0" smtClean="0">
                <a:latin typeface="Verdana" pitchFamily="34" charset="0"/>
                <a:cs typeface="B Nazanin" pitchFamily="2" charset="-78"/>
              </a:rPr>
              <a:t>عمومي</a:t>
            </a:r>
            <a:endParaRPr lang="fa-IR" kern="0" dirty="0">
              <a:latin typeface="Verdana" pitchFamily="34" charset="0"/>
              <a:ea typeface="+mj-ea"/>
              <a:cs typeface="B Nazanin" pitchFamily="2" charset="-78"/>
            </a:endParaRPr>
          </a:p>
          <a:p>
            <a:pPr algn="r" rtl="1">
              <a:lnSpc>
                <a:spcPct val="150000"/>
              </a:lnSpc>
              <a:spcBef>
                <a:spcPts val="600"/>
              </a:spcBef>
              <a:spcAft>
                <a:spcPts val="0"/>
              </a:spcAft>
              <a:buClr>
                <a:schemeClr val="accent2"/>
              </a:buClr>
              <a:buFont typeface="Wingdings" pitchFamily="2" charset="2"/>
              <a:buChar char="q"/>
              <a:defRPr/>
            </a:pPr>
            <a:r>
              <a:rPr lang="fa-IR" kern="0" dirty="0" smtClean="0">
                <a:latin typeface="Verdana" pitchFamily="34" charset="0"/>
                <a:ea typeface="+mj-ea"/>
                <a:cs typeface="B Nazanin" pitchFamily="2" charset="-78"/>
              </a:rPr>
              <a:t>طرح پیشنهادی</a:t>
            </a:r>
            <a:endParaRPr lang="fa-IR" kern="0" dirty="0">
              <a:latin typeface="Verdana" pitchFamily="34" charset="0"/>
              <a:ea typeface="+mj-ea"/>
              <a:cs typeface="B Nazanin" pitchFamily="2" charset="-78"/>
            </a:endParaRPr>
          </a:p>
          <a:p>
            <a:pPr algn="r" rtl="1">
              <a:lnSpc>
                <a:spcPct val="150000"/>
              </a:lnSpc>
              <a:spcBef>
                <a:spcPts val="600"/>
              </a:spcBef>
              <a:spcAft>
                <a:spcPts val="0"/>
              </a:spcAft>
              <a:buClr>
                <a:schemeClr val="accent2"/>
              </a:buClr>
              <a:buFont typeface="Wingdings" pitchFamily="2" charset="2"/>
              <a:buChar char="q"/>
              <a:defRPr/>
            </a:pPr>
            <a:r>
              <a:rPr lang="fa-IR" kern="0" dirty="0" smtClean="0">
                <a:latin typeface="Verdana" pitchFamily="34" charset="0"/>
                <a:ea typeface="+mj-ea"/>
                <a:cs typeface="B Nazanin" pitchFamily="2" charset="-78"/>
              </a:rPr>
              <a:t>مرور </a:t>
            </a:r>
            <a:r>
              <a:rPr lang="fa-IR" kern="0" dirty="0">
                <a:latin typeface="Verdana" pitchFamily="34" charset="0"/>
                <a:ea typeface="+mj-ea"/>
                <a:cs typeface="B Nazanin" pitchFamily="2" charset="-78"/>
              </a:rPr>
              <a:t>كلي </a:t>
            </a:r>
            <a:endParaRPr lang="en-GB" kern="0" dirty="0">
              <a:latin typeface="Verdana" pitchFamily="34" charset="0"/>
              <a:ea typeface="+mj-ea"/>
              <a:cs typeface="B Nazanin" pitchFamily="2" charset="-78"/>
            </a:endParaRPr>
          </a:p>
        </p:txBody>
      </p:sp>
      <mc:AlternateContent xmlns:mc="http://schemas.openxmlformats.org/markup-compatibility/2006" xmlns:a14="http://schemas.microsoft.com/office/drawing/2010/main">
        <mc:Choice Requires="a14">
          <p:sp>
            <p:nvSpPr>
              <p:cNvPr id="4" name="Footer Placeholder 3"/>
              <p:cNvSpPr txBox="1">
                <a:spLocks/>
              </p:cNvSpPr>
              <p:nvPr/>
            </p:nvSpPr>
            <p:spPr bwMode="auto">
              <a:xfrm>
                <a:off x="581891"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2</m:t>
                          </m:r>
                        </m:num>
                        <m:den>
                          <m:r>
                            <a:rPr lang="fa-IR" sz="1800" b="0" i="1" dirty="0" smtClean="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4" name="Footer Placeholder 3"/>
              <p:cNvSpPr txBox="1">
                <a:spLocks noRot="1" noChangeAspect="1" noMove="1" noResize="1" noEditPoints="1" noAdjustHandles="1" noChangeArrowheads="1" noChangeShapeType="1" noTextEdit="1"/>
              </p:cNvSpPr>
              <p:nvPr/>
            </p:nvSpPr>
            <p:spPr bwMode="auto">
              <a:xfrm>
                <a:off x="581891" y="6400800"/>
                <a:ext cx="533400" cy="457200"/>
              </a:xfrm>
              <a:prstGeom prst="rect">
                <a:avLst/>
              </a:prstGeom>
              <a:blipFill>
                <a:blip r:embed="rId3"/>
                <a:stretch>
                  <a:fillRect l="-60227" t="-118667" r="-101136"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1000" fill="hold"/>
                                        <p:tgtEl>
                                          <p:spTgt spid="2150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sp>
        <p:nvSpPr>
          <p:cNvPr id="3" name="Content Placeholder 2"/>
          <p:cNvSpPr>
            <a:spLocks noGrp="1"/>
          </p:cNvSpPr>
          <p:nvPr>
            <p:ph idx="1"/>
          </p:nvPr>
        </p:nvSpPr>
        <p:spPr>
          <a:xfrm>
            <a:off x="685800" y="2285999"/>
            <a:ext cx="7848600" cy="3876675"/>
          </a:xfrm>
        </p:spPr>
        <p:txBody>
          <a:bodyPr/>
          <a:lstStyle/>
          <a:p>
            <a:pPr marL="0" indent="0" algn="r" rtl="1">
              <a:buNone/>
            </a:pPr>
            <a:r>
              <a:rPr lang="fa-IR" sz="2600" dirty="0" smtClean="0">
                <a:cs typeface="B Nazanin" panose="00000400000000000000" pitchFamily="2" charset="-78"/>
              </a:rPr>
              <a:t>همینکه رای انداخته شد مراحل زیر انجام می شود:</a:t>
            </a:r>
            <a:endParaRPr lang="en-US" sz="2600" dirty="0" smtClean="0">
              <a:cs typeface="B Nazanin" panose="00000400000000000000" pitchFamily="2" charset="-78"/>
            </a:endParaRPr>
          </a:p>
          <a:p>
            <a:pPr marL="0" indent="0" algn="r" rtl="1">
              <a:buNone/>
            </a:pPr>
            <a:r>
              <a:rPr lang="fa-IR" sz="2600" dirty="0" smtClean="0">
                <a:cs typeface="B Nazanin" panose="00000400000000000000" pitchFamily="2" charset="-78"/>
              </a:rPr>
              <a:t>1-دسترسی به بانک اطلاعاتی رای دهندگان و تغییر در فیلد رای با قرار دادن شماره نامزد.</a:t>
            </a:r>
          </a:p>
          <a:p>
            <a:pPr marL="0" indent="0" algn="r" rtl="1">
              <a:buNone/>
            </a:pPr>
            <a:r>
              <a:rPr lang="fa-IR" sz="2600" dirty="0" smtClean="0">
                <a:cs typeface="B Nazanin" panose="00000400000000000000" pitchFamily="2" charset="-78"/>
              </a:rPr>
              <a:t>2-دسترسی به فیلد رای دهندگان و تغییر فیلد وضعیت تا دوباره رای فرستاده نشود.</a:t>
            </a:r>
          </a:p>
          <a:p>
            <a:pPr marL="0" indent="0" algn="r" rtl="1">
              <a:buNone/>
            </a:pPr>
            <a:r>
              <a:rPr lang="fa-IR" sz="2600" dirty="0" smtClean="0">
                <a:cs typeface="B Nazanin" panose="00000400000000000000" pitchFamily="2" charset="-78"/>
              </a:rPr>
              <a:t>3-دسترسی به بانک اطلاعاتی نامزدها وافزایش فیلد شمارنده آرا.</a:t>
            </a:r>
          </a:p>
          <a:p>
            <a:pPr marL="0" indent="0" algn="r" rtl="1">
              <a:buNone/>
            </a:pPr>
            <a:r>
              <a:rPr lang="fa-IR" sz="2600" dirty="0" smtClean="0">
                <a:cs typeface="B Nazanin" panose="00000400000000000000" pitchFamily="2" charset="-78"/>
              </a:rPr>
              <a:t>4-بازگشت موفقیت آمیز.</a:t>
            </a:r>
          </a:p>
        </p:txBody>
      </p:sp>
      <p:sp>
        <p:nvSpPr>
          <p:cNvPr id="5" name="Rectangle 4"/>
          <p:cNvSpPr/>
          <p:nvPr/>
        </p:nvSpPr>
        <p:spPr>
          <a:xfrm>
            <a:off x="3276600" y="1455002"/>
            <a:ext cx="5214668" cy="461665"/>
          </a:xfrm>
          <a:prstGeom prst="rect">
            <a:avLst/>
          </a:prstGeom>
        </p:spPr>
        <p:txBody>
          <a:bodyPr wrap="square">
            <a:spAutoFit/>
          </a:bodyPr>
          <a:lstStyle/>
          <a:p>
            <a:pPr algn="r" rtl="1">
              <a:buClr>
                <a:schemeClr val="accent2"/>
              </a:buClr>
              <a:buFont typeface="Wingdings" pitchFamily="2" charset="2"/>
              <a:buChar char="v"/>
            </a:pPr>
            <a:r>
              <a:rPr lang="fa-IR" b="1" dirty="0" smtClean="0">
                <a:latin typeface="Titr" panose="01000700000000000000" pitchFamily="2" charset="-78"/>
                <a:cs typeface="Titr" panose="01000700000000000000" pitchFamily="2" charset="-78"/>
              </a:rPr>
              <a:t>پروتکل شمارش:</a:t>
            </a:r>
            <a:endParaRPr lang="fa-IR" b="1" dirty="0">
              <a:latin typeface="Titr" panose="01000700000000000000" pitchFamily="2" charset="-78"/>
              <a:cs typeface="Titr" panose="01000700000000000000" pitchFamily="2" charset="-78"/>
            </a:endParaRPr>
          </a:p>
        </p:txBody>
      </p:sp>
      <mc:AlternateContent xmlns:mc="http://schemas.openxmlformats.org/markup-compatibility/2006" xmlns:a14="http://schemas.microsoft.com/office/drawing/2010/main">
        <mc:Choice Requires="a14">
          <p:sp>
            <p:nvSpPr>
              <p:cNvPr id="6"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i="1" dirty="0">
                              <a:latin typeface="Cambria Math" panose="02040503050406030204" pitchFamily="18" charset="0"/>
                              <a:cs typeface="B Titr" pitchFamily="2" charset="-78"/>
                            </a:rPr>
                            <m:t>2</m:t>
                          </m:r>
                          <m:r>
                            <a:rPr lang="fa-IR" sz="1800" b="0" i="1" dirty="0" smtClean="0">
                              <a:latin typeface="Cambria Math" panose="02040503050406030204" pitchFamily="18" charset="0"/>
                              <a:cs typeface="B Titr" pitchFamily="2" charset="-78"/>
                            </a:rPr>
                            <m:t>1</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6"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37931" t="-118667" r="-126437" b="-184000"/>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741967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sp>
        <p:nvSpPr>
          <p:cNvPr id="3" name="Content Placeholder 2"/>
          <p:cNvSpPr>
            <a:spLocks noGrp="1"/>
          </p:cNvSpPr>
          <p:nvPr>
            <p:ph idx="1"/>
          </p:nvPr>
        </p:nvSpPr>
        <p:spPr>
          <a:xfrm>
            <a:off x="685800" y="2438399"/>
            <a:ext cx="7848600" cy="3724275"/>
          </a:xfrm>
        </p:spPr>
        <p:txBody>
          <a:bodyPr/>
          <a:lstStyle/>
          <a:p>
            <a:pPr marL="0" indent="0" algn="r" rtl="1">
              <a:buNone/>
            </a:pPr>
            <a:r>
              <a:rPr lang="fa-IR" sz="2400" dirty="0" smtClean="0">
                <a:cs typeface="B Nazanin" panose="00000400000000000000" pitchFamily="2" charset="-78"/>
              </a:rPr>
              <a:t>بعد از رای گیری وهمچنین شمارش واعلام نتایج ممکن است اعتراضاتی وجود داشته باشد که باید به آن ها رسیدگی کرد. در الگوی پیشنهاد مرحله شمارش در </a:t>
            </a:r>
          </a:p>
          <a:p>
            <a:pPr marL="0" indent="0" algn="r" rtl="1">
              <a:buNone/>
            </a:pPr>
            <a:r>
              <a:rPr lang="fa-IR" sz="2400" dirty="0" smtClean="0">
                <a:cs typeface="B Nazanin" panose="00000400000000000000" pitchFamily="2" charset="-78"/>
              </a:rPr>
              <a:t>دو بانک اطلاعاتی جدا از هم رای دهنده ونامزد اجرا میشود تا مطمئن شویم هیچ شخصی نمی تواند هر دو را همزمان هک کند پس بازرسی به صورت زیر انجام می شود:</a:t>
            </a:r>
          </a:p>
          <a:p>
            <a:pPr marL="0" indent="0" algn="r" rtl="1">
              <a:buNone/>
            </a:pPr>
            <a:r>
              <a:rPr lang="fa-IR" sz="2400" dirty="0" smtClean="0">
                <a:cs typeface="B Nazanin" panose="00000400000000000000" pitchFamily="2" charset="-78"/>
              </a:rPr>
              <a:t>1-بازشماری بانک اطلاعاتی نامزد</a:t>
            </a:r>
          </a:p>
          <a:p>
            <a:pPr marL="0" indent="0" algn="r" rtl="1">
              <a:buNone/>
            </a:pPr>
            <a:r>
              <a:rPr lang="fa-IR" sz="2400" dirty="0" smtClean="0">
                <a:cs typeface="B Nazanin" panose="00000400000000000000" pitchFamily="2" charset="-78"/>
              </a:rPr>
              <a:t>2-باز شماری بانک اطلاعاتی رای دهندگان</a:t>
            </a:r>
          </a:p>
          <a:p>
            <a:pPr marL="0" indent="0" algn="r" rtl="1">
              <a:buNone/>
            </a:pPr>
            <a:r>
              <a:rPr lang="fa-IR" sz="2400" dirty="0" smtClean="0">
                <a:cs typeface="B Nazanin" panose="00000400000000000000" pitchFamily="2" charset="-78"/>
              </a:rPr>
              <a:t>3-مقایسه 1و2 وتصمیم گیری</a:t>
            </a:r>
          </a:p>
          <a:p>
            <a:pPr marL="0" indent="0" algn="l" rtl="1">
              <a:buNone/>
            </a:pPr>
            <a:endParaRPr lang="en-US" sz="2400" dirty="0">
              <a:cs typeface="B Nazanin" panose="00000400000000000000" pitchFamily="2" charset="-78"/>
            </a:endParaRPr>
          </a:p>
        </p:txBody>
      </p:sp>
      <p:sp>
        <p:nvSpPr>
          <p:cNvPr id="8" name="Rectangle 7"/>
          <p:cNvSpPr/>
          <p:nvPr/>
        </p:nvSpPr>
        <p:spPr>
          <a:xfrm>
            <a:off x="2971800" y="1607402"/>
            <a:ext cx="5257800" cy="461665"/>
          </a:xfrm>
          <a:prstGeom prst="rect">
            <a:avLst/>
          </a:prstGeom>
        </p:spPr>
        <p:txBody>
          <a:bodyPr wrap="square">
            <a:spAutoFit/>
          </a:bodyPr>
          <a:lstStyle/>
          <a:p>
            <a:pPr algn="r" rtl="1">
              <a:buClr>
                <a:schemeClr val="accent2"/>
              </a:buClr>
              <a:buFont typeface="Wingdings" pitchFamily="2" charset="2"/>
              <a:buChar char="v"/>
            </a:pPr>
            <a:r>
              <a:rPr lang="fa-IR" b="1" dirty="0" smtClean="0">
                <a:latin typeface="Titr" panose="01000700000000000000" pitchFamily="2" charset="-78"/>
                <a:cs typeface="Titr" panose="01000700000000000000" pitchFamily="2" charset="-78"/>
              </a:rPr>
              <a:t>پروتکل بازرسی:</a:t>
            </a:r>
            <a:endParaRPr lang="fa-IR" b="1" dirty="0">
              <a:latin typeface="Titr" panose="01000700000000000000" pitchFamily="2" charset="-78"/>
              <a:cs typeface="Titr" panose="01000700000000000000" pitchFamily="2" charset="-78"/>
            </a:endParaRPr>
          </a:p>
        </p:txBody>
      </p:sp>
      <mc:AlternateContent xmlns:mc="http://schemas.openxmlformats.org/markup-compatibility/2006" xmlns:a14="http://schemas.microsoft.com/office/drawing/2010/main">
        <mc:Choice Requires="a14">
          <p:sp>
            <p:nvSpPr>
              <p:cNvPr id="7"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i="1" dirty="0">
                              <a:latin typeface="Cambria Math" panose="02040503050406030204" pitchFamily="18" charset="0"/>
                              <a:cs typeface="B Titr" pitchFamily="2" charset="-78"/>
                            </a:rPr>
                            <m:t>2</m:t>
                          </m:r>
                          <m:r>
                            <a:rPr lang="fa-IR" sz="1800" b="0" i="1" dirty="0" smtClean="0">
                              <a:latin typeface="Cambria Math" panose="02040503050406030204" pitchFamily="18" charset="0"/>
                              <a:cs typeface="B Titr" pitchFamily="2" charset="-78"/>
                            </a:rPr>
                            <m:t>2</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7"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37931" t="-118667" r="-126437" b="-184000"/>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1745097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685800" y="1143000"/>
            <a:ext cx="7772400" cy="5105400"/>
          </a:xfrm>
          <a:prstGeom prst="rect">
            <a:avLst/>
          </a:prstGeom>
          <a:noFill/>
          <a:ln w="9525">
            <a:noFill/>
            <a:miter lim="800000"/>
            <a:headEnd/>
            <a:tailEnd/>
          </a:ln>
          <a:effectLst/>
        </p:spPr>
        <p:txBody>
          <a:bodyPr anchor="ctr"/>
          <a:lstStyle/>
          <a:p>
            <a:pPr algn="r" rtl="1">
              <a:lnSpc>
                <a:spcPct val="150000"/>
              </a:lnSpc>
              <a:buClr>
                <a:schemeClr val="bg1">
                  <a:lumMod val="75000"/>
                </a:schemeClr>
              </a:buClr>
              <a:buFont typeface="Wingdings" pitchFamily="2" charset="2"/>
              <a:buChar char="q"/>
              <a:defRPr/>
            </a:pPr>
            <a:r>
              <a:rPr lang="fa-IR" sz="2600" kern="0" dirty="0">
                <a:solidFill>
                  <a:schemeClr val="bg1">
                    <a:lumMod val="75000"/>
                  </a:schemeClr>
                </a:solidFill>
                <a:latin typeface="Verdana" pitchFamily="34" charset="0"/>
                <a:ea typeface="+mj-ea"/>
                <a:cs typeface="B Nazanin" pitchFamily="2" charset="-78"/>
              </a:rPr>
              <a:t>مقدمه </a:t>
            </a:r>
            <a:endParaRPr lang="fa-IR" sz="2600" kern="0" dirty="0" smtClean="0">
              <a:solidFill>
                <a:schemeClr val="bg1">
                  <a:lumMod val="75000"/>
                </a:schemeClr>
              </a:solidFill>
              <a:latin typeface="Verdana" pitchFamily="34" charset="0"/>
              <a:ea typeface="+mj-ea"/>
              <a:cs typeface="B Nazanin" pitchFamily="2" charset="-78"/>
            </a:endParaRPr>
          </a:p>
          <a:p>
            <a:pPr algn="r" rtl="1">
              <a:lnSpc>
                <a:spcPct val="150000"/>
              </a:lnSpc>
              <a:buClr>
                <a:schemeClr val="bg1">
                  <a:lumMod val="75000"/>
                </a:schemeClr>
              </a:buClr>
              <a:buFont typeface="Wingdings" pitchFamily="2" charset="2"/>
              <a:buChar char="q"/>
              <a:defRPr/>
            </a:pPr>
            <a:r>
              <a:rPr lang="fa-IR" sz="2600" kern="0" dirty="0" smtClean="0">
                <a:solidFill>
                  <a:schemeClr val="bg1">
                    <a:lumMod val="75000"/>
                  </a:schemeClr>
                </a:solidFill>
                <a:latin typeface="Verdana" pitchFamily="34" charset="0"/>
                <a:ea typeface="+mj-ea"/>
                <a:cs typeface="B Nazanin" pitchFamily="2" charset="-78"/>
              </a:rPr>
              <a:t>تعريف </a:t>
            </a:r>
            <a:r>
              <a:rPr lang="fa-IR" sz="2600" kern="0" dirty="0">
                <a:solidFill>
                  <a:schemeClr val="bg1">
                    <a:lumMod val="75000"/>
                  </a:schemeClr>
                </a:solidFill>
                <a:latin typeface="Verdana" pitchFamily="34" charset="0"/>
                <a:ea typeface="+mj-ea"/>
                <a:cs typeface="B Nazanin" pitchFamily="2" charset="-78"/>
              </a:rPr>
              <a:t>امضاي </a:t>
            </a:r>
            <a:r>
              <a:rPr lang="fa-IR" sz="2600" kern="0" dirty="0" smtClean="0">
                <a:solidFill>
                  <a:schemeClr val="bg1">
                    <a:lumMod val="75000"/>
                  </a:schemeClr>
                </a:solidFill>
                <a:latin typeface="Verdana" pitchFamily="34" charset="0"/>
                <a:ea typeface="+mj-ea"/>
                <a:cs typeface="B Nazanin" pitchFamily="2" charset="-78"/>
              </a:rPr>
              <a:t>ديجيتال وسیستم رمز عمومی</a:t>
            </a:r>
            <a:endParaRPr lang="fa-IR" sz="2600" kern="0" dirty="0">
              <a:solidFill>
                <a:schemeClr val="bg1">
                  <a:lumMod val="75000"/>
                </a:schemeClr>
              </a:solidFill>
              <a:latin typeface="Verdana" pitchFamily="34" charset="0"/>
              <a:ea typeface="+mj-ea"/>
              <a:cs typeface="B Nazanin" pitchFamily="2" charset="-78"/>
            </a:endParaRPr>
          </a:p>
          <a:p>
            <a:pPr algn="r" rtl="1">
              <a:lnSpc>
                <a:spcPct val="150000"/>
              </a:lnSpc>
              <a:buClr>
                <a:schemeClr val="bg1">
                  <a:lumMod val="75000"/>
                </a:schemeClr>
              </a:buClr>
              <a:buFont typeface="Wingdings" pitchFamily="2" charset="2"/>
              <a:buChar char="q"/>
              <a:defRPr/>
            </a:pPr>
            <a:r>
              <a:rPr lang="fa-IR" sz="2600" kern="0" dirty="0" smtClean="0">
                <a:solidFill>
                  <a:schemeClr val="bg1">
                    <a:lumMod val="75000"/>
                  </a:schemeClr>
                </a:solidFill>
                <a:latin typeface="Verdana" pitchFamily="34" charset="0"/>
                <a:ea typeface="+mj-ea"/>
                <a:cs typeface="B Nazanin" pitchFamily="2" charset="-78"/>
              </a:rPr>
              <a:t>روش پیشنهادی</a:t>
            </a:r>
          </a:p>
          <a:p>
            <a:pPr algn="r" rtl="1">
              <a:lnSpc>
                <a:spcPct val="150000"/>
              </a:lnSpc>
              <a:buClr>
                <a:schemeClr val="accent2"/>
              </a:buClr>
              <a:buFont typeface="Wingdings" pitchFamily="2" charset="2"/>
              <a:buChar char="q"/>
              <a:defRPr/>
            </a:pPr>
            <a:r>
              <a:rPr lang="fa-IR" sz="2600" kern="0" dirty="0" smtClean="0">
                <a:latin typeface="Verdana" pitchFamily="34" charset="0"/>
                <a:ea typeface="+mj-ea"/>
                <a:cs typeface="B Nazanin" pitchFamily="2" charset="-78"/>
              </a:rPr>
              <a:t>مرور کلی </a:t>
            </a:r>
            <a:endParaRPr lang="fa-IR" sz="2600" kern="0" dirty="0">
              <a:latin typeface="Verdana" pitchFamily="34" charset="0"/>
              <a:ea typeface="+mj-ea"/>
              <a:cs typeface="B Nazanin" pitchFamily="2" charset="-78"/>
            </a:endParaRPr>
          </a:p>
          <a:p>
            <a:pPr algn="r" rtl="1">
              <a:lnSpc>
                <a:spcPct val="150000"/>
              </a:lnSpc>
              <a:buClr>
                <a:schemeClr val="bg1">
                  <a:lumMod val="75000"/>
                </a:schemeClr>
              </a:buClr>
              <a:defRPr/>
            </a:pPr>
            <a:endParaRPr lang="en-GB" sz="2600" kern="0" dirty="0">
              <a:solidFill>
                <a:schemeClr val="bg1">
                  <a:lumMod val="75000"/>
                </a:schemeClr>
              </a:solidFill>
              <a:latin typeface="Verdana" pitchFamily="34" charset="0"/>
              <a:ea typeface="+mj-ea"/>
              <a:cs typeface="B Nazanin" pitchFamily="2" charset="-78"/>
            </a:endParaRPr>
          </a:p>
        </p:txBody>
      </p:sp>
      <mc:AlternateContent xmlns:mc="http://schemas.openxmlformats.org/markup-compatibility/2006" xmlns:a14="http://schemas.microsoft.com/office/drawing/2010/main">
        <mc:Choice Requires="a14">
          <p:sp>
            <p:nvSpPr>
              <p:cNvPr id="4"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i="1" dirty="0">
                              <a:latin typeface="Cambria Math" panose="02040503050406030204" pitchFamily="18" charset="0"/>
                              <a:cs typeface="B Titr" pitchFamily="2" charset="-78"/>
                            </a:rPr>
                            <m:t>2</m:t>
                          </m:r>
                          <m:r>
                            <a:rPr lang="fa-IR" sz="1800" b="0" i="1" dirty="0" smtClean="0">
                              <a:latin typeface="Cambria Math" panose="02040503050406030204" pitchFamily="18" charset="0"/>
                              <a:cs typeface="B Titr" pitchFamily="2" charset="-78"/>
                            </a:rPr>
                            <m:t>3</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4"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3"/>
                <a:stretch>
                  <a:fillRect l="-37931" t="-118667" r="-126437"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30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latin typeface="Titr" panose="01000700000000000000" pitchFamily="2" charset="-78"/>
                <a:cs typeface="Titr" panose="01000700000000000000" pitchFamily="2" charset="-78"/>
              </a:rPr>
              <a:t>نتیجه</a:t>
            </a:r>
            <a:endParaRPr lang="en-US" dirty="0">
              <a:latin typeface="Titr" panose="01000700000000000000" pitchFamily="2" charset="-78"/>
              <a:cs typeface="Titr" panose="01000700000000000000"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cs typeface="B Nazanin" panose="00000400000000000000" pitchFamily="2" charset="-78"/>
              </a:rPr>
              <a:t>در این ارائه یک سیستم امن رای گیری الکترونیکی پیشنهاد شد که دارای سه فاز ثبت نام و رای‌گیری و شمارش می باشد. </a:t>
            </a:r>
          </a:p>
          <a:p>
            <a:pPr marL="0" indent="0" algn="r" rtl="1">
              <a:buNone/>
            </a:pPr>
            <a:r>
              <a:rPr lang="fa-IR" sz="2800" dirty="0" smtClean="0">
                <a:cs typeface="B Nazanin" panose="00000400000000000000" pitchFamily="2" charset="-78"/>
              </a:rPr>
              <a:t>دراین سیستم ویژگی های امنیتی مختلف مثل محرمانگی،یکتایی، شایستگی وقابل حمل بودن برقرار می‌باشد.</a:t>
            </a:r>
            <a:endParaRPr lang="en-US" sz="2800" dirty="0">
              <a:cs typeface="B Nazanin" panose="00000400000000000000" pitchFamily="2" charset="-78"/>
            </a:endParaRPr>
          </a:p>
        </p:txBody>
      </p:sp>
      <mc:AlternateContent xmlns:mc="http://schemas.openxmlformats.org/markup-compatibility/2006" xmlns:a14="http://schemas.microsoft.com/office/drawing/2010/main">
        <mc:Choice Requires="a14">
          <p:sp>
            <p:nvSpPr>
              <p:cNvPr id="5"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i="1" dirty="0">
                              <a:latin typeface="Cambria Math" panose="02040503050406030204" pitchFamily="18" charset="0"/>
                              <a:cs typeface="B Titr" pitchFamily="2" charset="-78"/>
                            </a:rPr>
                            <m:t>2</m:t>
                          </m:r>
                          <m:r>
                            <a:rPr lang="fa-IR" sz="1800" b="0" i="1" dirty="0" smtClean="0">
                              <a:latin typeface="Cambria Math" panose="02040503050406030204" pitchFamily="18" charset="0"/>
                              <a:cs typeface="B Titr" pitchFamily="2" charset="-78"/>
                            </a:rPr>
                            <m:t>4</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5"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37931" t="-118667" r="-126437" b="-184000"/>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1546580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solidFill>
            <a:schemeClr val="accent5">
              <a:lumMod val="20000"/>
              <a:lumOff val="80000"/>
            </a:schemeClr>
          </a:solidFill>
        </p:spPr>
        <p:txBody>
          <a:bodyPr/>
          <a:lstStyle/>
          <a:p>
            <a:pPr>
              <a:defRPr/>
            </a:pPr>
            <a:r>
              <a:rPr lang="fa-IR" sz="6600" dirty="0" smtClean="0">
                <a:cs typeface="B Titr" pitchFamily="2" charset="-78"/>
              </a:rPr>
              <a:t>سوال؟</a:t>
            </a:r>
            <a:endParaRPr lang="fa-IR" sz="6600" dirty="0">
              <a:cs typeface="B Titr" pitchFamily="2" charset="-78"/>
            </a:endParaRPr>
          </a:p>
        </p:txBody>
      </p:sp>
      <p:pic>
        <p:nvPicPr>
          <p:cNvPr id="5" name="Picture 4" descr="C:\Documents and Settings\Mohammad\Desktop\Image\question.jpg"/>
          <p:cNvPicPr>
            <a:picLocks noChangeAspect="1" noChangeArrowheads="1"/>
          </p:cNvPicPr>
          <p:nvPr/>
        </p:nvPicPr>
        <p:blipFill>
          <a:blip r:embed="rId3">
            <a:lum contrast="20000"/>
          </a:blip>
          <a:srcRect/>
          <a:stretch>
            <a:fillRect/>
          </a:stretch>
        </p:blipFill>
        <p:spPr bwMode="auto">
          <a:xfrm>
            <a:off x="3543300" y="3679825"/>
            <a:ext cx="2057400" cy="2568575"/>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6"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i="1" dirty="0">
                              <a:latin typeface="Cambria Math" panose="02040503050406030204" pitchFamily="18" charset="0"/>
                              <a:cs typeface="B Titr" pitchFamily="2" charset="-78"/>
                            </a:rPr>
                            <m:t>2</m:t>
                          </m:r>
                          <m:r>
                            <a:rPr lang="fa-IR" sz="1800" b="0" i="1" dirty="0" smtClean="0">
                              <a:latin typeface="Cambria Math" panose="02040503050406030204" pitchFamily="18" charset="0"/>
                              <a:cs typeface="B Titr" pitchFamily="2" charset="-78"/>
                            </a:rPr>
                            <m:t>5</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6"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4"/>
                <a:stretch>
                  <a:fillRect l="-37931" t="-117333" r="-126437" b="-185333"/>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685800" y="1143000"/>
            <a:ext cx="7772400" cy="5105400"/>
          </a:xfrm>
          <a:prstGeom prst="rect">
            <a:avLst/>
          </a:prstGeom>
          <a:noFill/>
          <a:ln w="9525">
            <a:noFill/>
            <a:miter lim="800000"/>
            <a:headEnd/>
            <a:tailEnd/>
          </a:ln>
          <a:effectLst/>
        </p:spPr>
        <p:txBody>
          <a:bodyPr anchor="ctr"/>
          <a:lstStyle/>
          <a:p>
            <a:pPr algn="r" rtl="1">
              <a:lnSpc>
                <a:spcPct val="150000"/>
              </a:lnSpc>
              <a:spcBef>
                <a:spcPts val="600"/>
              </a:spcBef>
              <a:spcAft>
                <a:spcPts val="0"/>
              </a:spcAft>
              <a:buClr>
                <a:schemeClr val="accent2"/>
              </a:buClr>
              <a:buFont typeface="Wingdings" pitchFamily="2" charset="2"/>
              <a:buChar char="q"/>
              <a:defRPr/>
            </a:pPr>
            <a:r>
              <a:rPr lang="fa-IR" sz="2600" kern="0" dirty="0">
                <a:latin typeface="Verdana" pitchFamily="34" charset="0"/>
                <a:ea typeface="+mj-ea"/>
                <a:cs typeface="B Nazanin" pitchFamily="2" charset="-78"/>
              </a:rPr>
              <a:t>مقدمه </a:t>
            </a:r>
            <a:endParaRPr lang="en-GB" sz="2600" kern="0" dirty="0">
              <a:latin typeface="Verdana" pitchFamily="34" charset="0"/>
              <a:ea typeface="+mj-ea"/>
              <a:cs typeface="B Nazanin" pitchFamily="2" charset="-78"/>
            </a:endParaRPr>
          </a:p>
          <a:p>
            <a:pPr algn="r" rtl="1">
              <a:lnSpc>
                <a:spcPct val="150000"/>
              </a:lnSpc>
              <a:spcBef>
                <a:spcPts val="600"/>
              </a:spcBef>
              <a:spcAft>
                <a:spcPts val="0"/>
              </a:spcAft>
              <a:buClr>
                <a:schemeClr val="bg1">
                  <a:lumMod val="75000"/>
                </a:schemeClr>
              </a:buClr>
              <a:buFont typeface="Wingdings" pitchFamily="2" charset="2"/>
              <a:buChar char="q"/>
              <a:defRPr/>
            </a:pPr>
            <a:r>
              <a:rPr lang="fa-IR" sz="2600" kern="0" dirty="0" smtClean="0">
                <a:solidFill>
                  <a:schemeClr val="bg1">
                    <a:lumMod val="75000"/>
                  </a:schemeClr>
                </a:solidFill>
                <a:latin typeface="Verdana" pitchFamily="34" charset="0"/>
                <a:ea typeface="+mj-ea"/>
                <a:cs typeface="B Nazanin" pitchFamily="2" charset="-78"/>
              </a:rPr>
              <a:t>تعريف امضاي ديجيتال وسیستم رمز کد عمومی</a:t>
            </a:r>
            <a:endParaRPr lang="fa-IR" sz="2600" kern="0" dirty="0">
              <a:solidFill>
                <a:schemeClr val="bg1">
                  <a:lumMod val="75000"/>
                </a:schemeClr>
              </a:solidFill>
              <a:latin typeface="Verdana" pitchFamily="34" charset="0"/>
              <a:ea typeface="+mj-ea"/>
              <a:cs typeface="B Nazanin" pitchFamily="2" charset="-78"/>
            </a:endParaRPr>
          </a:p>
          <a:p>
            <a:pPr algn="r" rtl="1">
              <a:lnSpc>
                <a:spcPct val="150000"/>
              </a:lnSpc>
              <a:spcBef>
                <a:spcPts val="600"/>
              </a:spcBef>
              <a:spcAft>
                <a:spcPts val="0"/>
              </a:spcAft>
              <a:buClr>
                <a:schemeClr val="bg1">
                  <a:lumMod val="75000"/>
                </a:schemeClr>
              </a:buClr>
              <a:buFont typeface="Wingdings" pitchFamily="2" charset="2"/>
              <a:buChar char="q"/>
              <a:defRPr/>
            </a:pPr>
            <a:r>
              <a:rPr lang="fa-IR" sz="2600" kern="0" dirty="0" smtClean="0">
                <a:solidFill>
                  <a:schemeClr val="bg1">
                    <a:lumMod val="75000"/>
                  </a:schemeClr>
                </a:solidFill>
                <a:latin typeface="Verdana" pitchFamily="34" charset="0"/>
                <a:ea typeface="+mj-ea"/>
                <a:cs typeface="B Nazanin" pitchFamily="2" charset="-78"/>
              </a:rPr>
              <a:t>طرح پیشنهادی</a:t>
            </a:r>
            <a:endParaRPr lang="fa-IR" sz="2600" kern="0" dirty="0">
              <a:solidFill>
                <a:schemeClr val="bg1">
                  <a:lumMod val="75000"/>
                </a:schemeClr>
              </a:solidFill>
              <a:latin typeface="Verdana" pitchFamily="34" charset="0"/>
              <a:ea typeface="+mj-ea"/>
              <a:cs typeface="B Nazanin" pitchFamily="2" charset="-78"/>
            </a:endParaRPr>
          </a:p>
          <a:p>
            <a:pPr algn="r" rtl="1">
              <a:lnSpc>
                <a:spcPct val="150000"/>
              </a:lnSpc>
              <a:spcBef>
                <a:spcPts val="600"/>
              </a:spcBef>
              <a:spcAft>
                <a:spcPts val="0"/>
              </a:spcAft>
              <a:buClr>
                <a:schemeClr val="bg1">
                  <a:lumMod val="75000"/>
                </a:schemeClr>
              </a:buClr>
              <a:buFont typeface="Wingdings" pitchFamily="2" charset="2"/>
              <a:buChar char="q"/>
              <a:defRPr/>
            </a:pPr>
            <a:r>
              <a:rPr lang="fa-IR" sz="2600" kern="0" dirty="0">
                <a:solidFill>
                  <a:schemeClr val="bg1">
                    <a:lumMod val="75000"/>
                  </a:schemeClr>
                </a:solidFill>
                <a:latin typeface="Verdana" pitchFamily="34" charset="0"/>
                <a:ea typeface="+mj-ea"/>
                <a:cs typeface="B Nazanin" pitchFamily="2" charset="-78"/>
              </a:rPr>
              <a:t>مرور كلي </a:t>
            </a:r>
            <a:endParaRPr lang="en-GB" sz="2600" kern="0" dirty="0">
              <a:solidFill>
                <a:schemeClr val="bg1">
                  <a:lumMod val="75000"/>
                </a:schemeClr>
              </a:solidFill>
              <a:latin typeface="Verdana" pitchFamily="34" charset="0"/>
              <a:ea typeface="+mj-ea"/>
              <a:cs typeface="B Nazanin" pitchFamily="2" charset="-78"/>
            </a:endParaRPr>
          </a:p>
        </p:txBody>
      </p:sp>
      <mc:AlternateContent xmlns:mc="http://schemas.openxmlformats.org/markup-compatibility/2006" xmlns:a14="http://schemas.microsoft.com/office/drawing/2010/main">
        <mc:Choice Requires="a14">
          <p:sp>
            <p:nvSpPr>
              <p:cNvPr id="4"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3</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4"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3"/>
                <a:stretch>
                  <a:fillRect l="-62069" t="-118667" r="-102299"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20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09600" y="152400"/>
            <a:ext cx="7772400" cy="1143000"/>
          </a:xfrm>
        </p:spPr>
        <p:txBody>
          <a:bodyPr/>
          <a:lstStyle/>
          <a:p>
            <a:pPr algn="r" rtl="1" eaLnBrk="1" hangingPunct="1"/>
            <a:r>
              <a:rPr lang="fa-IR" sz="4000" dirty="0" smtClean="0">
                <a:latin typeface="Titr" panose="01000700000000000000" pitchFamily="2" charset="-78"/>
                <a:cs typeface="Titr" panose="01000700000000000000" pitchFamily="2" charset="-78"/>
              </a:rPr>
              <a:t>مقدمه </a:t>
            </a:r>
            <a:endParaRPr lang="en-GB" sz="4000" dirty="0" smtClean="0">
              <a:latin typeface="Titr" panose="01000700000000000000" pitchFamily="2" charset="-78"/>
              <a:cs typeface="Titr" panose="01000700000000000000" pitchFamily="2" charset="-78"/>
            </a:endParaRPr>
          </a:p>
        </p:txBody>
      </p:sp>
      <p:sp>
        <p:nvSpPr>
          <p:cNvPr id="3" name="Rectangle 2"/>
          <p:cNvSpPr txBox="1">
            <a:spLocks noChangeArrowheads="1"/>
          </p:cNvSpPr>
          <p:nvPr/>
        </p:nvSpPr>
        <p:spPr bwMode="auto">
          <a:xfrm>
            <a:off x="757237" y="1586345"/>
            <a:ext cx="7848600" cy="4419600"/>
          </a:xfrm>
          <a:prstGeom prst="rect">
            <a:avLst/>
          </a:prstGeom>
          <a:noFill/>
          <a:ln w="9525">
            <a:noFill/>
            <a:miter lim="800000"/>
            <a:headEnd/>
            <a:tailEnd/>
          </a:ln>
          <a:effectLst/>
        </p:spPr>
        <p:txBody>
          <a:bodyPr/>
          <a:lstStyle/>
          <a:p>
            <a:pPr marL="108000" algn="justLow" rtl="1">
              <a:lnSpc>
                <a:spcPct val="150000"/>
              </a:lnSpc>
              <a:spcBef>
                <a:spcPts val="600"/>
              </a:spcBef>
              <a:spcAft>
                <a:spcPts val="600"/>
              </a:spcAft>
              <a:buClr>
                <a:schemeClr val="accent2"/>
              </a:buClr>
              <a:tabLst>
                <a:tab pos="4210050" algn="l"/>
              </a:tabLst>
              <a:defRPr/>
            </a:pPr>
            <a:r>
              <a:rPr lang="fa-IR" sz="2200" kern="0" dirty="0" smtClean="0">
                <a:latin typeface="Verdana" pitchFamily="34" charset="0"/>
                <a:ea typeface="+mj-ea"/>
                <a:cs typeface="B Nazanin" pitchFamily="2" charset="-78"/>
              </a:rPr>
              <a:t>امروزه چندین کشور شروع به آزمایش و استفاده از انواع مختلف سیستم های انتخابات الکترونیکی نموده اند .</a:t>
            </a:r>
          </a:p>
          <a:p>
            <a:pPr marL="108000" algn="justLow" rtl="1">
              <a:lnSpc>
                <a:spcPct val="150000"/>
              </a:lnSpc>
              <a:spcBef>
                <a:spcPts val="600"/>
              </a:spcBef>
              <a:spcAft>
                <a:spcPts val="600"/>
              </a:spcAft>
              <a:buClr>
                <a:schemeClr val="accent2"/>
              </a:buClr>
              <a:tabLst>
                <a:tab pos="4210050" algn="l"/>
              </a:tabLst>
              <a:defRPr/>
            </a:pPr>
            <a:r>
              <a:rPr lang="fa-IR" sz="2200" kern="0" dirty="0" smtClean="0">
                <a:latin typeface="Verdana" pitchFamily="34" charset="0"/>
                <a:ea typeface="+mj-ea"/>
                <a:cs typeface="B Nazanin" pitchFamily="2" charset="-78"/>
              </a:rPr>
              <a:t>پیشرفت هایی مانند شمارش سریع،</a:t>
            </a:r>
            <a:r>
              <a:rPr lang="fa-IR" sz="2200" kern="0" dirty="0">
                <a:latin typeface="Verdana" pitchFamily="34" charset="0"/>
                <a:ea typeface="+mj-ea"/>
                <a:cs typeface="B Nazanin" pitchFamily="2" charset="-78"/>
              </a:rPr>
              <a:t> </a:t>
            </a:r>
            <a:r>
              <a:rPr lang="fa-IR" sz="2200" kern="0" dirty="0" smtClean="0">
                <a:latin typeface="Verdana" pitchFamily="34" charset="0"/>
                <a:ea typeface="+mj-ea"/>
                <a:cs typeface="B Nazanin" pitchFamily="2" charset="-78"/>
              </a:rPr>
              <a:t>امکان پذیری رای‌گیری از راه دور،کاهش هزینه ازجمله دلایل استفاده از آن می باشد.</a:t>
            </a:r>
          </a:p>
          <a:p>
            <a:pPr marL="108000" algn="justLow" rtl="1">
              <a:lnSpc>
                <a:spcPct val="150000"/>
              </a:lnSpc>
              <a:spcBef>
                <a:spcPts val="600"/>
              </a:spcBef>
              <a:spcAft>
                <a:spcPts val="600"/>
              </a:spcAft>
              <a:buClr>
                <a:schemeClr val="accent2"/>
              </a:buClr>
              <a:tabLst>
                <a:tab pos="4210050" algn="l"/>
              </a:tabLst>
              <a:defRPr/>
            </a:pPr>
            <a:r>
              <a:rPr lang="fa-IR" sz="2200" kern="0" dirty="0" smtClean="0">
                <a:latin typeface="Verdana" pitchFamily="34" charset="0"/>
                <a:ea typeface="+mj-ea"/>
                <a:cs typeface="B Nazanin" pitchFamily="2" charset="-78"/>
              </a:rPr>
              <a:t> در این مقاله ارائه روشی را بررسی می‏کنیم که نیازمندی های امنیتی شامل یکتایی، قابلیت بررسی، شایستگی، قابل حمل بودن و... را برآورده می‌کند.</a:t>
            </a:r>
            <a:endParaRPr lang="en-GB" sz="2200" kern="0" dirty="0">
              <a:latin typeface="Verdana" pitchFamily="34" charset="0"/>
              <a:ea typeface="+mj-ea"/>
              <a:cs typeface="B Nazanin" pitchFamily="2" charset="-78"/>
            </a:endParaRPr>
          </a:p>
        </p:txBody>
      </p:sp>
      <mc:AlternateContent xmlns:mc="http://schemas.openxmlformats.org/markup-compatibility/2006" xmlns:a14="http://schemas.microsoft.com/office/drawing/2010/main">
        <mc:Choice Requires="a14">
          <p:sp>
            <p:nvSpPr>
              <p:cNvPr id="23556" name="Footer Placeholder 3"/>
              <p:cNvSpPr txBox="1">
                <a:spLocks/>
              </p:cNvSpPr>
              <p:nvPr/>
            </p:nvSpPr>
            <p:spPr bwMode="auto">
              <a:xfrm>
                <a:off x="490537"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5</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23556" name="Footer Placeholder 3"/>
              <p:cNvSpPr txBox="1">
                <a:spLocks noRot="1" noChangeAspect="1" noMove="1" noResize="1" noEditPoints="1" noAdjustHandles="1" noChangeArrowheads="1" noChangeShapeType="1" noTextEdit="1"/>
              </p:cNvSpPr>
              <p:nvPr/>
            </p:nvSpPr>
            <p:spPr bwMode="auto">
              <a:xfrm>
                <a:off x="490537" y="6400800"/>
                <a:ext cx="533400" cy="457200"/>
              </a:xfrm>
              <a:prstGeom prst="rect">
                <a:avLst/>
              </a:prstGeom>
              <a:blipFill>
                <a:blip r:embed="rId3"/>
                <a:stretch>
                  <a:fillRect l="-60227" t="-117333" r="-101136" b="-185333"/>
                </a:stretch>
              </a:blipFill>
              <a:ln w="9525">
                <a:noFill/>
                <a:miter lim="800000"/>
                <a:headEnd/>
                <a:tailEnd/>
              </a:ln>
            </p:spPr>
            <p:txBody>
              <a:bodyPr/>
              <a:lstStyle/>
              <a:p>
                <a:r>
                  <a:rPr lang="en-US">
                    <a:noFill/>
                  </a:rPr>
                  <a:t> </a:t>
                </a:r>
              </a:p>
            </p:txBody>
          </p:sp>
        </mc:Fallback>
      </mc:AlternateContent>
      <p:pic>
        <p:nvPicPr>
          <p:cNvPr id="7170" name="Picture 2" descr="Image result for ‫رای گیری الکترونیکی‬‎"/>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239" y="5181599"/>
            <a:ext cx="1845395" cy="12192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latin typeface="Titr" panose="01000700000000000000" pitchFamily="2" charset="-78"/>
                <a:cs typeface="Titr" panose="01000700000000000000" pitchFamily="2" charset="-78"/>
              </a:rPr>
              <a:t>بررسی نیازمندی ها:</a:t>
            </a:r>
            <a:endParaRPr lang="en-US" dirty="0">
              <a:latin typeface="Titr" panose="01000700000000000000" pitchFamily="2" charset="-78"/>
              <a:cs typeface="Titr" panose="01000700000000000000" pitchFamily="2" charset="-78"/>
            </a:endParaRPr>
          </a:p>
        </p:txBody>
      </p:sp>
      <p:sp>
        <p:nvSpPr>
          <p:cNvPr id="3" name="Content Placeholder 2"/>
          <p:cNvSpPr>
            <a:spLocks noGrp="1"/>
          </p:cNvSpPr>
          <p:nvPr>
            <p:ph idx="1"/>
          </p:nvPr>
        </p:nvSpPr>
        <p:spPr/>
        <p:txBody>
          <a:bodyPr/>
          <a:lstStyle/>
          <a:p>
            <a:pPr marL="0" indent="0" algn="r" rtl="1">
              <a:buNone/>
            </a:pPr>
            <a:r>
              <a:rPr lang="fa-IR" sz="2000" dirty="0" smtClean="0">
                <a:cs typeface="B Nazanin" panose="00000400000000000000" pitchFamily="2" charset="-78"/>
              </a:rPr>
              <a:t>1- یکتایی:</a:t>
            </a:r>
          </a:p>
          <a:p>
            <a:pPr marL="0" indent="0" algn="r" rtl="1">
              <a:buNone/>
            </a:pPr>
            <a:r>
              <a:rPr lang="fa-IR" sz="2000" dirty="0" smtClean="0">
                <a:cs typeface="B Nazanin" panose="00000400000000000000" pitchFamily="2" charset="-78"/>
              </a:rPr>
              <a:t>سیستم رای گیری به شکلی باشد که هرکس فقط یک بار مجاز به رای دادن باشد</a:t>
            </a:r>
          </a:p>
          <a:p>
            <a:pPr marL="0" indent="0" algn="r" rtl="1">
              <a:buNone/>
            </a:pPr>
            <a:r>
              <a:rPr lang="fa-IR" sz="2000" dirty="0" smtClean="0">
                <a:cs typeface="B Nazanin" panose="00000400000000000000" pitchFamily="2" charset="-78"/>
              </a:rPr>
              <a:t>2-قابلیت بررسی رای :</a:t>
            </a:r>
          </a:p>
          <a:p>
            <a:pPr marL="0" indent="0" algn="r" rtl="1">
              <a:buNone/>
            </a:pPr>
            <a:r>
              <a:rPr lang="fa-IR" sz="2000" dirty="0" smtClean="0">
                <a:cs typeface="B Nazanin" panose="00000400000000000000" pitchFamily="2" charset="-78"/>
              </a:rPr>
              <a:t>برای این منظور پس از آنکه رای دهنده رای خود راثبت کرد برای وی یک گزارش نهایی شامل مشخصات رای  نمایش داده شود</a:t>
            </a:r>
          </a:p>
          <a:p>
            <a:pPr marL="0" indent="0" algn="r" rtl="1">
              <a:buNone/>
            </a:pPr>
            <a:r>
              <a:rPr lang="fa-IR" sz="2000" dirty="0" smtClean="0">
                <a:cs typeface="B Nazanin" panose="00000400000000000000" pitchFamily="2" charset="-78"/>
              </a:rPr>
              <a:t>3-قابل حمل بودن :</a:t>
            </a:r>
          </a:p>
          <a:p>
            <a:pPr marL="0" indent="0" algn="r" rtl="1">
              <a:buNone/>
            </a:pPr>
            <a:r>
              <a:rPr lang="fa-IR" sz="2000" dirty="0" smtClean="0">
                <a:cs typeface="B Nazanin" panose="00000400000000000000" pitchFamily="2" charset="-78"/>
              </a:rPr>
              <a:t>بحث قابل حمل بودن به این بحث اطلاق می شود که رای‌دهنده از هرجا که به کامپیوتر دسترسی دارد بتواند رای بدهد</a:t>
            </a:r>
          </a:p>
          <a:p>
            <a:pPr marL="0" indent="0" algn="r" rtl="1">
              <a:buNone/>
            </a:pPr>
            <a:r>
              <a:rPr lang="fa-IR" sz="2000" dirty="0" smtClean="0">
                <a:cs typeface="B Nazanin" panose="00000400000000000000" pitchFamily="2" charset="-78"/>
              </a:rPr>
              <a:t>4-شایستگی : </a:t>
            </a:r>
          </a:p>
          <a:p>
            <a:pPr marL="0" indent="0" algn="r" rtl="1">
              <a:buNone/>
            </a:pPr>
            <a:r>
              <a:rPr lang="fa-IR" sz="2000" dirty="0" smtClean="0">
                <a:cs typeface="B Nazanin" panose="00000400000000000000" pitchFamily="2" charset="-78"/>
              </a:rPr>
              <a:t>فقط رای‌دهندگان واجد شرایط ومجاز می توانند رای بدهند که این ویژگی با کمک </a:t>
            </a:r>
            <a:r>
              <a:rPr lang="en-US" sz="2000" dirty="0" smtClean="0">
                <a:cs typeface="B Nazanin" panose="00000400000000000000" pitchFamily="2" charset="-78"/>
              </a:rPr>
              <a:t>login</a:t>
            </a:r>
            <a:r>
              <a:rPr lang="fa-IR" sz="2000" dirty="0" smtClean="0">
                <a:cs typeface="B Nazanin" panose="00000400000000000000" pitchFamily="2" charset="-78"/>
              </a:rPr>
              <a:t> و وارد کردن نام کاربری ورمز که یک کلید خصوصی هست برآورده می‌شود</a:t>
            </a:r>
          </a:p>
        </p:txBody>
      </p:sp>
      <p:sp>
        <p:nvSpPr>
          <p:cNvPr id="4" name="Slide Number Placeholder 3"/>
          <p:cNvSpPr>
            <a:spLocks noGrp="1"/>
          </p:cNvSpPr>
          <p:nvPr>
            <p:ph type="sldNum" sz="quarter" idx="11"/>
          </p:nvPr>
        </p:nvSpPr>
        <p:spPr/>
        <p:txBody>
          <a:bodyPr/>
          <a:lstStyle/>
          <a:p>
            <a:pPr>
              <a:defRPr/>
            </a:pPr>
            <a:r>
              <a:rPr lang="en-US" dirty="0" smtClean="0"/>
              <a:t> </a:t>
            </a:r>
            <a:endParaRPr lang="en-US" dirty="0"/>
          </a:p>
        </p:txBody>
      </p:sp>
      <mc:AlternateContent xmlns:mc="http://schemas.openxmlformats.org/markup-compatibility/2006" xmlns:a14="http://schemas.microsoft.com/office/drawing/2010/main">
        <mc:Choice Requires="a14">
          <p:sp>
            <p:nvSpPr>
              <p:cNvPr id="5"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6</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5"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2"/>
                <a:stretch>
                  <a:fillRect l="-62069" t="-118667" r="-102299" b="-184000"/>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2558967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762000" y="1143000"/>
            <a:ext cx="7772400" cy="5105400"/>
          </a:xfrm>
          <a:prstGeom prst="rect">
            <a:avLst/>
          </a:prstGeom>
          <a:noFill/>
          <a:ln w="9525">
            <a:noFill/>
            <a:miter lim="800000"/>
            <a:headEnd/>
            <a:tailEnd/>
          </a:ln>
          <a:effectLst/>
        </p:spPr>
        <p:txBody>
          <a:bodyPr anchor="ctr"/>
          <a:lstStyle/>
          <a:p>
            <a:pPr algn="r" rtl="1">
              <a:lnSpc>
                <a:spcPct val="150000"/>
              </a:lnSpc>
              <a:spcBef>
                <a:spcPts val="600"/>
              </a:spcBef>
              <a:buClr>
                <a:schemeClr val="bg1">
                  <a:lumMod val="75000"/>
                </a:schemeClr>
              </a:buClr>
              <a:buFont typeface="Wingdings" pitchFamily="2" charset="2"/>
              <a:buChar char="q"/>
              <a:defRPr/>
            </a:pPr>
            <a:r>
              <a:rPr lang="fa-IR" sz="2600" kern="0" dirty="0">
                <a:solidFill>
                  <a:schemeClr val="bg1">
                    <a:lumMod val="75000"/>
                  </a:schemeClr>
                </a:solidFill>
                <a:latin typeface="Verdana" pitchFamily="34" charset="0"/>
                <a:ea typeface="+mj-ea"/>
                <a:cs typeface="B Nazanin" pitchFamily="2" charset="-78"/>
              </a:rPr>
              <a:t>مقدمه </a:t>
            </a:r>
            <a:endParaRPr lang="en-GB" sz="2600" kern="0" dirty="0" smtClean="0">
              <a:solidFill>
                <a:schemeClr val="bg1">
                  <a:lumMod val="75000"/>
                </a:schemeClr>
              </a:solidFill>
              <a:latin typeface="Verdana" pitchFamily="34" charset="0"/>
              <a:ea typeface="+mj-ea"/>
              <a:cs typeface="B Nazanin" pitchFamily="2" charset="-78"/>
            </a:endParaRPr>
          </a:p>
          <a:p>
            <a:pPr algn="r" rtl="1">
              <a:lnSpc>
                <a:spcPct val="150000"/>
              </a:lnSpc>
              <a:buClr>
                <a:schemeClr val="accent2"/>
              </a:buClr>
              <a:buFont typeface="Wingdings" pitchFamily="2" charset="2"/>
              <a:buChar char="q"/>
              <a:defRPr/>
            </a:pPr>
            <a:r>
              <a:rPr lang="fa-IR" sz="2600" kern="0" dirty="0" smtClean="0">
                <a:latin typeface="Verdana" pitchFamily="34" charset="0"/>
                <a:ea typeface="+mj-ea"/>
                <a:cs typeface="B Nazanin" pitchFamily="2" charset="-78"/>
              </a:rPr>
              <a:t>تعريف امضاي ديجيتال وسیستم </a:t>
            </a:r>
            <a:r>
              <a:rPr lang="fa-IR" sz="2600" kern="0" smtClean="0">
                <a:latin typeface="Verdana" pitchFamily="34" charset="0"/>
                <a:ea typeface="+mj-ea"/>
                <a:cs typeface="B Nazanin" pitchFamily="2" charset="-78"/>
              </a:rPr>
              <a:t>رمز کدعمومی </a:t>
            </a:r>
            <a:endParaRPr lang="fa-IR" sz="2600" kern="0" dirty="0" smtClean="0">
              <a:latin typeface="Verdana" pitchFamily="34" charset="0"/>
              <a:ea typeface="+mj-ea"/>
              <a:cs typeface="B Nazanin" pitchFamily="2" charset="-78"/>
            </a:endParaRPr>
          </a:p>
          <a:p>
            <a:pPr algn="r" rtl="1">
              <a:lnSpc>
                <a:spcPct val="150000"/>
              </a:lnSpc>
              <a:buClr>
                <a:schemeClr val="bg1">
                  <a:lumMod val="75000"/>
                </a:schemeClr>
              </a:buClr>
              <a:buFont typeface="Wingdings" pitchFamily="2" charset="2"/>
              <a:buChar char="q"/>
              <a:defRPr/>
            </a:pPr>
            <a:r>
              <a:rPr lang="fa-IR" sz="2600" kern="0" dirty="0" smtClean="0">
                <a:solidFill>
                  <a:schemeClr val="bg1">
                    <a:lumMod val="75000"/>
                  </a:schemeClr>
                </a:solidFill>
                <a:latin typeface="Verdana" pitchFamily="34" charset="0"/>
                <a:ea typeface="+mj-ea"/>
                <a:cs typeface="B Nazanin" pitchFamily="2" charset="-78"/>
              </a:rPr>
              <a:t>طرح پیشنهادی </a:t>
            </a:r>
            <a:endParaRPr lang="fa-IR" sz="2600" kern="0" dirty="0">
              <a:solidFill>
                <a:schemeClr val="bg1">
                  <a:lumMod val="75000"/>
                </a:schemeClr>
              </a:solidFill>
              <a:latin typeface="Verdana" pitchFamily="34" charset="0"/>
              <a:ea typeface="+mj-ea"/>
              <a:cs typeface="B Nazanin" pitchFamily="2" charset="-78"/>
            </a:endParaRPr>
          </a:p>
          <a:p>
            <a:pPr algn="r" rtl="1">
              <a:lnSpc>
                <a:spcPct val="150000"/>
              </a:lnSpc>
              <a:buClr>
                <a:schemeClr val="bg1">
                  <a:lumMod val="75000"/>
                </a:schemeClr>
              </a:buClr>
              <a:buFont typeface="Wingdings" pitchFamily="2" charset="2"/>
              <a:buChar char="q"/>
              <a:defRPr/>
            </a:pPr>
            <a:r>
              <a:rPr lang="fa-IR" sz="2600" kern="0" dirty="0">
                <a:solidFill>
                  <a:schemeClr val="bg1">
                    <a:lumMod val="75000"/>
                  </a:schemeClr>
                </a:solidFill>
                <a:latin typeface="Verdana" pitchFamily="34" charset="0"/>
                <a:ea typeface="+mj-ea"/>
                <a:cs typeface="B Nazanin" pitchFamily="2" charset="-78"/>
              </a:rPr>
              <a:t>مرور كلي </a:t>
            </a:r>
            <a:endParaRPr lang="en-GB" sz="2600" kern="0" dirty="0">
              <a:solidFill>
                <a:schemeClr val="bg1">
                  <a:lumMod val="75000"/>
                </a:schemeClr>
              </a:solidFill>
              <a:latin typeface="Verdana" pitchFamily="34" charset="0"/>
              <a:ea typeface="+mj-ea"/>
              <a:cs typeface="B Nazanin" pitchFamily="2" charset="-78"/>
            </a:endParaRPr>
          </a:p>
        </p:txBody>
      </p:sp>
      <mc:AlternateContent xmlns:mc="http://schemas.openxmlformats.org/markup-compatibility/2006" xmlns:a14="http://schemas.microsoft.com/office/drawing/2010/main">
        <mc:Choice Requires="a14">
          <p:sp>
            <p:nvSpPr>
              <p:cNvPr id="4"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7</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4"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3"/>
                <a:stretch>
                  <a:fillRect l="-62069" t="-118667" r="-102299"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40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609600" y="1295400"/>
            <a:ext cx="7772400" cy="5029200"/>
          </a:xfrm>
          <a:prstGeom prst="rect">
            <a:avLst/>
          </a:prstGeom>
          <a:noFill/>
          <a:ln w="9525">
            <a:noFill/>
            <a:miter lim="800000"/>
            <a:headEnd/>
            <a:tailEnd/>
          </a:ln>
          <a:effectLst/>
        </p:spPr>
        <p:txBody>
          <a:bodyPr/>
          <a:lstStyle/>
          <a:p>
            <a:pPr marL="108000" algn="justLow" rtl="1">
              <a:lnSpc>
                <a:spcPct val="150000"/>
              </a:lnSpc>
              <a:spcBef>
                <a:spcPts val="600"/>
              </a:spcBef>
              <a:spcAft>
                <a:spcPts val="600"/>
              </a:spcAft>
              <a:buClr>
                <a:schemeClr val="accent2"/>
              </a:buClr>
              <a:defRPr/>
            </a:pPr>
            <a:r>
              <a:rPr lang="fa-IR" kern="0" dirty="0" smtClean="0">
                <a:latin typeface="Titr" panose="01000700000000000000" pitchFamily="2" charset="-78"/>
                <a:ea typeface="+mj-ea"/>
                <a:cs typeface="Titr" panose="01000700000000000000" pitchFamily="2" charset="-78"/>
              </a:rPr>
              <a:t>امضای دیجیتال</a:t>
            </a:r>
            <a:r>
              <a:rPr lang="fa-IR" kern="0" dirty="0" smtClean="0">
                <a:latin typeface="Verdana" pitchFamily="34" charset="0"/>
                <a:ea typeface="+mj-ea"/>
                <a:cs typeface="B Nazanin" pitchFamily="2" charset="-78"/>
              </a:rPr>
              <a:t>:   </a:t>
            </a:r>
          </a:p>
          <a:p>
            <a:pPr marL="432000" indent="-324000" algn="justLow" rtl="1">
              <a:lnSpc>
                <a:spcPct val="150000"/>
              </a:lnSpc>
              <a:spcBef>
                <a:spcPts val="600"/>
              </a:spcBef>
              <a:spcAft>
                <a:spcPts val="600"/>
              </a:spcAft>
              <a:buClr>
                <a:schemeClr val="accent2"/>
              </a:buClr>
              <a:buFont typeface="Wingdings" pitchFamily="2" charset="2"/>
              <a:buChar char="q"/>
              <a:defRPr/>
            </a:pPr>
            <a:r>
              <a:rPr lang="fa-IR" kern="0" dirty="0" smtClean="0">
                <a:latin typeface="Verdana" pitchFamily="34" charset="0"/>
                <a:ea typeface="+mj-ea"/>
                <a:cs typeface="B Nazanin" pitchFamily="2" charset="-78"/>
              </a:rPr>
              <a:t>یکی از مهم ترین اصطلاحات در حوزه رمز گذاری و امنیت امضای دیجیتال می باشد در هنگام تبادل پیام بین افراد تیاز به گواهی های  معتبر وجود دارد که امضای دیجیتال به آسانی آن را برطرف می‌کند.</a:t>
            </a:r>
            <a:endParaRPr lang="en-GB" kern="0" dirty="0">
              <a:solidFill>
                <a:schemeClr val="accent2"/>
              </a:solidFill>
              <a:latin typeface="+mj-lt"/>
              <a:ea typeface="+mj-ea"/>
              <a:cs typeface="+mj-cs"/>
            </a:endParaRPr>
          </a:p>
        </p:txBody>
      </p:sp>
      <p:pic>
        <p:nvPicPr>
          <p:cNvPr id="33798" name="Picture 6" descr="C:\Documents and Settings\n\Desktop\Guilan University\امضای دیجیتال\Pic\امضاي-ديجيتال-150x150.jpg"/>
          <p:cNvPicPr>
            <a:picLocks noChangeAspect="1" noChangeArrowheads="1"/>
          </p:cNvPicPr>
          <p:nvPr/>
        </p:nvPicPr>
        <p:blipFill>
          <a:blip r:embed="rId3"/>
          <a:srcRect/>
          <a:stretch>
            <a:fillRect/>
          </a:stretch>
        </p:blipFill>
        <p:spPr bwMode="auto">
          <a:xfrm>
            <a:off x="990600" y="4114800"/>
            <a:ext cx="1676400" cy="1676400"/>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8" name="Footer Placeholder 3"/>
              <p:cNvSpPr txBox="1">
                <a:spLocks/>
              </p:cNvSpPr>
              <p:nvPr/>
            </p:nvSpPr>
            <p:spPr bwMode="auto">
              <a:xfrm>
                <a:off x="595745"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8</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8" name="Footer Placeholder 3"/>
              <p:cNvSpPr txBox="1">
                <a:spLocks noRot="1" noChangeAspect="1" noMove="1" noResize="1" noEditPoints="1" noAdjustHandles="1" noChangeArrowheads="1" noChangeShapeType="1" noTextEdit="1"/>
              </p:cNvSpPr>
              <p:nvPr/>
            </p:nvSpPr>
            <p:spPr bwMode="auto">
              <a:xfrm>
                <a:off x="595745" y="6400800"/>
                <a:ext cx="533400" cy="457200"/>
              </a:xfrm>
              <a:prstGeom prst="rect">
                <a:avLst/>
              </a:prstGeom>
              <a:blipFill>
                <a:blip r:embed="rId4"/>
                <a:stretch>
                  <a:fillRect l="-62069" t="-118667" r="-102299"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800600" y="1143000"/>
            <a:ext cx="3657600" cy="523875"/>
          </a:xfrm>
          <a:prstGeom prst="rect">
            <a:avLst/>
          </a:prstGeom>
          <a:solidFill>
            <a:schemeClr val="accent5">
              <a:lumMod val="40000"/>
              <a:lumOff val="60000"/>
            </a:schemeClr>
          </a:solidFill>
        </p:spPr>
        <p:txBody>
          <a:bodyPr rtlCol="1">
            <a:spAutoFit/>
          </a:bodyPr>
          <a:lstStyle/>
          <a:p>
            <a:pPr algn="ctr">
              <a:defRPr/>
            </a:pPr>
            <a:r>
              <a:rPr lang="fa-IR" sz="2800" dirty="0">
                <a:cs typeface="B Nazanin" pitchFamily="2" charset="-78"/>
              </a:rPr>
              <a:t>وي‍ژگي هاي امضاهاي ديجيتال:</a:t>
            </a:r>
          </a:p>
        </p:txBody>
      </p:sp>
      <p:sp>
        <p:nvSpPr>
          <p:cNvPr id="14" name="Rectangle 13"/>
          <p:cNvSpPr/>
          <p:nvPr/>
        </p:nvSpPr>
        <p:spPr>
          <a:xfrm>
            <a:off x="101600" y="1676400"/>
            <a:ext cx="8356600" cy="642938"/>
          </a:xfrm>
          <a:prstGeom prst="rect">
            <a:avLst/>
          </a:prstGeom>
        </p:spPr>
        <p:txBody>
          <a:bodyPr wrap="none">
            <a:spAutoFit/>
          </a:bodyPr>
          <a:lstStyle/>
          <a:p>
            <a:pPr marL="180000" indent="-324000" algn="justLow" rtl="1">
              <a:lnSpc>
                <a:spcPct val="150000"/>
              </a:lnSpc>
              <a:spcBef>
                <a:spcPts val="600"/>
              </a:spcBef>
              <a:spcAft>
                <a:spcPts val="600"/>
              </a:spcAft>
              <a:buClr>
                <a:schemeClr val="accent2"/>
              </a:buClr>
              <a:buFontTx/>
              <a:buBlip>
                <a:blip r:embed="rId3"/>
              </a:buBlip>
              <a:defRPr/>
            </a:pPr>
            <a:r>
              <a:rPr lang="fa-IR" sz="2600" kern="0" dirty="0">
                <a:latin typeface="Verdana" pitchFamily="34" charset="0"/>
                <a:cs typeface="B Nazanin" pitchFamily="2" charset="-78"/>
              </a:rPr>
              <a:t>مشابه امضاهاي دستي، </a:t>
            </a:r>
            <a:r>
              <a:rPr lang="fa-IR" sz="2600" kern="0" dirty="0">
                <a:solidFill>
                  <a:srgbClr val="0000FF"/>
                </a:solidFill>
                <a:latin typeface="Verdana" pitchFamily="34" charset="0"/>
                <a:cs typeface="B Nazanin" pitchFamily="2" charset="-78"/>
              </a:rPr>
              <a:t>امضاهاي ديجيتال </a:t>
            </a:r>
            <a:r>
              <a:rPr lang="fa-IR" sz="2600" kern="0" dirty="0">
                <a:latin typeface="Verdana" pitchFamily="34" charset="0"/>
                <a:cs typeface="B Nazanin" pitchFamily="2" charset="-78"/>
              </a:rPr>
              <a:t>نيز بايد شرايط زير را برآورده نمايند:</a:t>
            </a:r>
          </a:p>
        </p:txBody>
      </p:sp>
      <p:sp>
        <p:nvSpPr>
          <p:cNvPr id="18" name="Rectangle 17"/>
          <p:cNvSpPr/>
          <p:nvPr/>
        </p:nvSpPr>
        <p:spPr>
          <a:xfrm>
            <a:off x="1219200" y="2438400"/>
            <a:ext cx="6705600" cy="2132013"/>
          </a:xfrm>
          <a:prstGeom prst="rect">
            <a:avLst/>
          </a:prstGeom>
        </p:spPr>
        <p:txBody>
          <a:bodyPr>
            <a:spAutoFit/>
          </a:bodyPr>
          <a:lstStyle/>
          <a:p>
            <a:pPr marL="288000" indent="-288000" algn="justLow" rtl="1">
              <a:lnSpc>
                <a:spcPct val="150000"/>
              </a:lnSpc>
              <a:spcBef>
                <a:spcPts val="600"/>
              </a:spcBef>
              <a:spcAft>
                <a:spcPts val="600"/>
              </a:spcAft>
              <a:buClr>
                <a:schemeClr val="accent2"/>
              </a:buClr>
              <a:buFontTx/>
              <a:buBlip>
                <a:blip r:embed="rId4"/>
              </a:buBlip>
              <a:defRPr/>
            </a:pPr>
            <a:r>
              <a:rPr lang="fa-IR" sz="2500" kern="0" dirty="0">
                <a:latin typeface="Verdana" pitchFamily="34" charset="0"/>
                <a:cs typeface="B Nazanin" pitchFamily="2" charset="-78"/>
              </a:rPr>
              <a:t>بايد غيرقابل </a:t>
            </a:r>
            <a:r>
              <a:rPr lang="fa-IR" sz="2500" kern="0" dirty="0">
                <a:solidFill>
                  <a:srgbClr val="FF0000"/>
                </a:solidFill>
                <a:latin typeface="Verdana" pitchFamily="34" charset="0"/>
                <a:cs typeface="B Nazanin" pitchFamily="2" charset="-78"/>
              </a:rPr>
              <a:t>جعل</a:t>
            </a:r>
            <a:r>
              <a:rPr lang="fa-IR" sz="2500" kern="0" dirty="0">
                <a:latin typeface="Verdana" pitchFamily="34" charset="0"/>
                <a:cs typeface="B Nazanin" pitchFamily="2" charset="-78"/>
              </a:rPr>
              <a:t> باشند.</a:t>
            </a:r>
          </a:p>
          <a:p>
            <a:pPr marL="288000" indent="-288000" algn="justLow" rtl="1">
              <a:lnSpc>
                <a:spcPct val="150000"/>
              </a:lnSpc>
              <a:spcBef>
                <a:spcPts val="600"/>
              </a:spcBef>
              <a:spcAft>
                <a:spcPts val="600"/>
              </a:spcAft>
              <a:buClr>
                <a:schemeClr val="accent2"/>
              </a:buClr>
              <a:buFontTx/>
              <a:buBlip>
                <a:blip r:embed="rId4"/>
              </a:buBlip>
              <a:defRPr/>
            </a:pPr>
            <a:r>
              <a:rPr lang="fa-IR" sz="2500" kern="0" dirty="0" smtClean="0">
                <a:latin typeface="Verdana" pitchFamily="34" charset="0"/>
                <a:cs typeface="B Nazanin" pitchFamily="2" charset="-78"/>
              </a:rPr>
              <a:t>منحصر به فرد باشد. </a:t>
            </a:r>
            <a:endParaRPr lang="fa-IR" sz="2500" kern="0" dirty="0">
              <a:latin typeface="Verdana" pitchFamily="34" charset="0"/>
              <a:cs typeface="B Nazanin" pitchFamily="2" charset="-78"/>
            </a:endParaRPr>
          </a:p>
          <a:p>
            <a:pPr marL="288000" indent="-288000" algn="justLow" rtl="1">
              <a:lnSpc>
                <a:spcPct val="150000"/>
              </a:lnSpc>
              <a:spcBef>
                <a:spcPts val="600"/>
              </a:spcBef>
              <a:spcAft>
                <a:spcPts val="600"/>
              </a:spcAft>
              <a:buClr>
                <a:schemeClr val="accent2"/>
              </a:buClr>
              <a:buFontTx/>
              <a:buBlip>
                <a:blip r:embed="rId4"/>
              </a:buBlip>
              <a:defRPr/>
            </a:pPr>
            <a:r>
              <a:rPr lang="fa-IR" sz="2500" kern="0" dirty="0">
                <a:latin typeface="Verdana" pitchFamily="34" charset="0"/>
                <a:cs typeface="B Nazanin" pitchFamily="2" charset="-78"/>
              </a:rPr>
              <a:t>امضاكنندگان نبايد قادر باشند تا بعداً امضايشان را </a:t>
            </a:r>
            <a:r>
              <a:rPr lang="fa-IR" sz="2500" kern="0" dirty="0">
                <a:solidFill>
                  <a:srgbClr val="00B050"/>
                </a:solidFill>
                <a:latin typeface="Verdana" pitchFamily="34" charset="0"/>
                <a:cs typeface="B Nazanin" pitchFamily="2" charset="-78"/>
              </a:rPr>
              <a:t>انكار</a:t>
            </a:r>
            <a:r>
              <a:rPr lang="fa-IR" sz="2500" kern="0" dirty="0">
                <a:latin typeface="Verdana" pitchFamily="34" charset="0"/>
                <a:cs typeface="B Nazanin" pitchFamily="2" charset="-78"/>
              </a:rPr>
              <a:t> نمايند.</a:t>
            </a:r>
          </a:p>
        </p:txBody>
      </p:sp>
      <p:pic>
        <p:nvPicPr>
          <p:cNvPr id="10" name="Picture 8" descr="C:\Documents and Settings\n\Desktop\Guilan University\امضای دیجیتال\Pic\digital-signature3.jpg"/>
          <p:cNvPicPr>
            <a:picLocks noChangeAspect="1" noChangeArrowheads="1"/>
          </p:cNvPicPr>
          <p:nvPr/>
        </p:nvPicPr>
        <p:blipFill>
          <a:blip r:embed="rId5"/>
          <a:srcRect/>
          <a:stretch>
            <a:fillRect/>
          </a:stretch>
        </p:blipFill>
        <p:spPr bwMode="auto">
          <a:xfrm>
            <a:off x="440531" y="4675851"/>
            <a:ext cx="1557337" cy="1733032"/>
          </a:xfrm>
          <a:prstGeom prst="rect">
            <a:avLst/>
          </a:prstGeom>
          <a:noFill/>
        </p:spPr>
      </p:pic>
      <mc:AlternateContent xmlns:mc="http://schemas.openxmlformats.org/markup-compatibility/2006" xmlns:a14="http://schemas.microsoft.com/office/drawing/2010/main">
        <mc:Choice Requires="a14">
          <p:sp>
            <p:nvSpPr>
              <p:cNvPr id="9" name="Footer Placeholder 3"/>
              <p:cNvSpPr txBox="1">
                <a:spLocks/>
              </p:cNvSpPr>
              <p:nvPr/>
            </p:nvSpPr>
            <p:spPr bwMode="auto">
              <a:xfrm>
                <a:off x="465931" y="6396183"/>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9</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9" name="Footer Placeholder 3"/>
              <p:cNvSpPr txBox="1">
                <a:spLocks noRot="1" noChangeAspect="1" noMove="1" noResize="1" noEditPoints="1" noAdjustHandles="1" noChangeArrowheads="1" noChangeShapeType="1" noTextEdit="1"/>
              </p:cNvSpPr>
              <p:nvPr/>
            </p:nvSpPr>
            <p:spPr bwMode="auto">
              <a:xfrm>
                <a:off x="465931" y="6396183"/>
                <a:ext cx="533400" cy="457200"/>
              </a:xfrm>
              <a:prstGeom prst="rect">
                <a:avLst/>
              </a:prstGeom>
              <a:blipFill>
                <a:blip r:embed="rId6"/>
                <a:stretch>
                  <a:fillRect l="-60227" t="-118667" r="-101136"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00200" y="1143000"/>
            <a:ext cx="6858001" cy="523220"/>
          </a:xfrm>
          <a:prstGeom prst="rect">
            <a:avLst/>
          </a:prstGeom>
        </p:spPr>
        <p:txBody>
          <a:bodyPr wrap="square">
            <a:spAutoFit/>
          </a:bodyPr>
          <a:lstStyle/>
          <a:p>
            <a:pPr algn="r" rtl="1">
              <a:defRPr/>
            </a:pPr>
            <a:r>
              <a:rPr lang="fa-IR" sz="2800" kern="0" dirty="0" smtClean="0">
                <a:solidFill>
                  <a:srgbClr val="0000FF"/>
                </a:solidFill>
                <a:latin typeface="Titr" panose="01000700000000000000" pitchFamily="2" charset="-78"/>
                <a:cs typeface="Titr" panose="01000700000000000000" pitchFamily="2" charset="-78"/>
              </a:rPr>
              <a:t>الگوی امضای کلید عمومی(نامتقارن):</a:t>
            </a:r>
            <a:endParaRPr lang="en-GB" sz="2800" kern="0" dirty="0">
              <a:solidFill>
                <a:srgbClr val="0000FF"/>
              </a:solidFill>
              <a:latin typeface="Titr" panose="01000700000000000000" pitchFamily="2" charset="-78"/>
              <a:cs typeface="Titr" panose="01000700000000000000" pitchFamily="2" charset="-78"/>
            </a:endParaRPr>
          </a:p>
        </p:txBody>
      </p:sp>
      <p:sp>
        <p:nvSpPr>
          <p:cNvPr id="26" name="Rectangle 2"/>
          <p:cNvSpPr txBox="1">
            <a:spLocks noChangeArrowheads="1"/>
          </p:cNvSpPr>
          <p:nvPr/>
        </p:nvSpPr>
        <p:spPr bwMode="auto">
          <a:xfrm>
            <a:off x="796212" y="1754188"/>
            <a:ext cx="7772400" cy="4191000"/>
          </a:xfrm>
          <a:prstGeom prst="rect">
            <a:avLst/>
          </a:prstGeom>
          <a:noFill/>
          <a:ln w="9525">
            <a:noFill/>
            <a:miter lim="800000"/>
            <a:headEnd/>
            <a:tailEnd/>
          </a:ln>
          <a:effectLst/>
        </p:spPr>
        <p:txBody>
          <a:bodyPr/>
          <a:lstStyle/>
          <a:p>
            <a:pPr marL="432000" indent="-324000" algn="justLow" rtl="1">
              <a:lnSpc>
                <a:spcPct val="150000"/>
              </a:lnSpc>
              <a:spcBef>
                <a:spcPts val="600"/>
              </a:spcBef>
              <a:spcAft>
                <a:spcPts val="600"/>
              </a:spcAft>
              <a:buClr>
                <a:srgbClr val="0000FF"/>
              </a:buClr>
              <a:buSzPct val="130000"/>
              <a:buFont typeface="Verdana" pitchFamily="34" charset="0"/>
              <a:buChar char="□"/>
              <a:defRPr/>
            </a:pPr>
            <a:r>
              <a:rPr lang="fa-IR" b="1" kern="0" dirty="0" smtClean="0">
                <a:latin typeface="Titr" panose="01000700000000000000" pitchFamily="2" charset="-78"/>
                <a:ea typeface="+mj-ea"/>
                <a:cs typeface="Titr" panose="01000700000000000000" pitchFamily="2" charset="-78"/>
              </a:rPr>
              <a:t>سيستم </a:t>
            </a:r>
            <a:r>
              <a:rPr lang="fa-IR" b="1" kern="0" dirty="0">
                <a:latin typeface="Titr" panose="01000700000000000000" pitchFamily="2" charset="-78"/>
                <a:ea typeface="+mj-ea"/>
                <a:cs typeface="Titr" panose="01000700000000000000" pitchFamily="2" charset="-78"/>
              </a:rPr>
              <a:t>رمز كليد </a:t>
            </a:r>
            <a:r>
              <a:rPr lang="fa-IR" b="1" kern="0" dirty="0" smtClean="0">
                <a:latin typeface="Titr" panose="01000700000000000000" pitchFamily="2" charset="-78"/>
                <a:ea typeface="+mj-ea"/>
                <a:cs typeface="Titr" panose="01000700000000000000" pitchFamily="2" charset="-78"/>
              </a:rPr>
              <a:t>عمومي</a:t>
            </a:r>
            <a:r>
              <a:rPr lang="fa-IR" kern="0" dirty="0">
                <a:latin typeface="Titr" panose="01000700000000000000" pitchFamily="2" charset="-78"/>
                <a:ea typeface="+mj-ea"/>
                <a:cs typeface="Titr" panose="01000700000000000000" pitchFamily="2" charset="-78"/>
              </a:rPr>
              <a:t>:</a:t>
            </a:r>
            <a:r>
              <a:rPr lang="fa-IR" kern="0" dirty="0" smtClean="0">
                <a:latin typeface="Titr" panose="01000700000000000000" pitchFamily="2" charset="-78"/>
                <a:ea typeface="+mj-ea"/>
                <a:cs typeface="Titr" panose="01000700000000000000" pitchFamily="2" charset="-78"/>
              </a:rPr>
              <a:t> </a:t>
            </a:r>
            <a:r>
              <a:rPr lang="fa-IR" kern="0" dirty="0">
                <a:latin typeface="Verdana" pitchFamily="34" charset="0"/>
                <a:ea typeface="+mj-ea"/>
                <a:cs typeface="B Nazanin" pitchFamily="2" charset="-78"/>
              </a:rPr>
              <a:t>فرستنده و گيرنده كليد يكساني را به اشتراك نمي گذارند؛‌ بلكه يك </a:t>
            </a:r>
            <a:r>
              <a:rPr lang="fa-IR" kern="0" dirty="0">
                <a:solidFill>
                  <a:srgbClr val="0000FF"/>
                </a:solidFill>
                <a:latin typeface="Verdana" pitchFamily="34" charset="0"/>
                <a:ea typeface="+mj-ea"/>
                <a:cs typeface="B Nazanin" pitchFamily="2" charset="-78"/>
              </a:rPr>
              <a:t>كليد عمومي </a:t>
            </a:r>
            <a:r>
              <a:rPr lang="fa-IR" kern="0" dirty="0">
                <a:latin typeface="Verdana" pitchFamily="34" charset="0"/>
                <a:ea typeface="+mj-ea"/>
                <a:cs typeface="B Nazanin" pitchFamily="2" charset="-78"/>
              </a:rPr>
              <a:t>و يك </a:t>
            </a:r>
            <a:r>
              <a:rPr lang="fa-IR" kern="0" dirty="0">
                <a:solidFill>
                  <a:srgbClr val="7030A0"/>
                </a:solidFill>
                <a:latin typeface="Verdana" pitchFamily="34" charset="0"/>
                <a:ea typeface="+mj-ea"/>
                <a:cs typeface="B Nazanin" pitchFamily="2" charset="-78"/>
              </a:rPr>
              <a:t>كليد خصوصي </a:t>
            </a:r>
            <a:r>
              <a:rPr lang="fa-IR" kern="0" dirty="0">
                <a:latin typeface="Verdana" pitchFamily="34" charset="0"/>
                <a:ea typeface="+mj-ea"/>
                <a:cs typeface="B Nazanin" pitchFamily="2" charset="-78"/>
              </a:rPr>
              <a:t>دارند كه اين دو كليد به هم مرتبط مي باشند</a:t>
            </a:r>
            <a:r>
              <a:rPr lang="fa-IR" kern="0" dirty="0" smtClean="0">
                <a:latin typeface="Verdana" pitchFamily="34" charset="0"/>
                <a:ea typeface="+mj-ea"/>
                <a:cs typeface="B Nazanin" pitchFamily="2" charset="-78"/>
              </a:rPr>
              <a:t>.</a:t>
            </a:r>
          </a:p>
          <a:p>
            <a:pPr marL="108000" algn="justLow" rtl="1">
              <a:lnSpc>
                <a:spcPct val="150000"/>
              </a:lnSpc>
              <a:spcBef>
                <a:spcPts val="600"/>
              </a:spcBef>
              <a:spcAft>
                <a:spcPts val="600"/>
              </a:spcAft>
              <a:buClr>
                <a:srgbClr val="0000FF"/>
              </a:buClr>
              <a:buSzPct val="130000"/>
              <a:defRPr/>
            </a:pPr>
            <a:r>
              <a:rPr lang="fa-IR" kern="0" dirty="0" smtClean="0">
                <a:latin typeface="Verdana" pitchFamily="34" charset="0"/>
                <a:ea typeface="+mj-ea"/>
                <a:cs typeface="B Nazanin" pitchFamily="2" charset="-78"/>
              </a:rPr>
              <a:t>1-کلید خصوصی برای امضا کردن وکلید عمومی در تشخیص امضا به کار می رود</a:t>
            </a:r>
          </a:p>
          <a:p>
            <a:pPr marL="108000" algn="justLow" rtl="1">
              <a:lnSpc>
                <a:spcPct val="150000"/>
              </a:lnSpc>
              <a:spcBef>
                <a:spcPts val="600"/>
              </a:spcBef>
              <a:spcAft>
                <a:spcPts val="600"/>
              </a:spcAft>
              <a:buClr>
                <a:srgbClr val="0000FF"/>
              </a:buClr>
              <a:buSzPct val="130000"/>
              <a:defRPr/>
            </a:pPr>
            <a:r>
              <a:rPr lang="fa-IR" kern="0" dirty="0" smtClean="0">
                <a:latin typeface="Verdana" pitchFamily="34" charset="0"/>
                <a:ea typeface="+mj-ea"/>
                <a:cs typeface="B Nazanin" pitchFamily="2" charset="-78"/>
              </a:rPr>
              <a:t>2-تنها مالک کلید خصوصی میتواند امضای دیجیتال تولید کند</a:t>
            </a:r>
          </a:p>
          <a:p>
            <a:pPr marL="108000" algn="justLow" rtl="1">
              <a:lnSpc>
                <a:spcPct val="150000"/>
              </a:lnSpc>
              <a:spcBef>
                <a:spcPts val="600"/>
              </a:spcBef>
              <a:spcAft>
                <a:spcPts val="600"/>
              </a:spcAft>
              <a:buClr>
                <a:srgbClr val="0000FF"/>
              </a:buClr>
              <a:buSzPct val="130000"/>
              <a:defRPr/>
            </a:pPr>
            <a:r>
              <a:rPr lang="fa-IR" kern="0" dirty="0" smtClean="0">
                <a:latin typeface="Verdana" pitchFamily="34" charset="0"/>
                <a:ea typeface="+mj-ea"/>
                <a:cs typeface="B Nazanin" pitchFamily="2" charset="-78"/>
              </a:rPr>
              <a:t>3-هرکسی که کلید عمومی را دارد می تواند امضا را تشخیص دهد </a:t>
            </a:r>
            <a:endParaRPr lang="fa-IR" kern="0" dirty="0">
              <a:latin typeface="Verdana" pitchFamily="34" charset="0"/>
              <a:ea typeface="+mj-ea"/>
              <a:cs typeface="B Nazanin" pitchFamily="2" charset="-78"/>
            </a:endParaRPr>
          </a:p>
        </p:txBody>
      </p:sp>
      <p:pic>
        <p:nvPicPr>
          <p:cNvPr id="25606" name="Picture 6" descr="C:\Documents and Settings\n\Desktop\pic\abtcrypto.jpg"/>
          <p:cNvPicPr>
            <a:picLocks noChangeAspect="1" noChangeArrowheads="1"/>
          </p:cNvPicPr>
          <p:nvPr/>
        </p:nvPicPr>
        <p:blipFill>
          <a:blip r:embed="rId3" cstate="print"/>
          <a:srcRect/>
          <a:stretch>
            <a:fillRect/>
          </a:stretch>
        </p:blipFill>
        <p:spPr bwMode="auto">
          <a:xfrm>
            <a:off x="762000" y="1143000"/>
            <a:ext cx="515212" cy="611188"/>
          </a:xfrm>
          <a:prstGeom prst="rect">
            <a:avLst/>
          </a:prstGeom>
          <a:noFill/>
        </p:spPr>
      </p:pic>
      <p:pic>
        <p:nvPicPr>
          <p:cNvPr id="8" name="Picture 13" descr="C:\Documents and Settings\n\Desktop\Guilan University\امضای دیجیتال\Pic\Digi-sign.jpg"/>
          <p:cNvPicPr>
            <a:picLocks noChangeAspect="1" noChangeArrowheads="1"/>
          </p:cNvPicPr>
          <p:nvPr/>
        </p:nvPicPr>
        <p:blipFill>
          <a:blip r:embed="rId4"/>
          <a:srcRect/>
          <a:stretch>
            <a:fillRect/>
          </a:stretch>
        </p:blipFill>
        <p:spPr bwMode="auto">
          <a:xfrm>
            <a:off x="333806" y="4727519"/>
            <a:ext cx="1371600" cy="1335232"/>
          </a:xfrm>
          <a:prstGeom prst="rect">
            <a:avLst/>
          </a:prstGeom>
          <a:noFill/>
        </p:spPr>
      </p:pic>
      <mc:AlternateContent xmlns:mc="http://schemas.openxmlformats.org/markup-compatibility/2006" xmlns:a14="http://schemas.microsoft.com/office/drawing/2010/main">
        <mc:Choice Requires="a14">
          <p:sp>
            <p:nvSpPr>
              <p:cNvPr id="10" name="Footer Placeholder 3"/>
              <p:cNvSpPr txBox="1">
                <a:spLocks/>
              </p:cNvSpPr>
              <p:nvPr/>
            </p:nvSpPr>
            <p:spPr bwMode="auto">
              <a:xfrm>
                <a:off x="529512" y="6400800"/>
                <a:ext cx="533400" cy="457200"/>
              </a:xfrm>
              <a:prstGeom prst="rect">
                <a:avLst/>
              </a:prstGeom>
              <a:noFill/>
              <a:ln w="9525">
                <a:noFill/>
                <a:miter lim="800000"/>
                <a:headEnd/>
                <a:tailEnd/>
              </a:ln>
            </p:spPr>
            <p:txBody>
              <a:bodyPr/>
              <a:lstStyle/>
              <a:p>
                <a:pPr algn="r"/>
                <a14:m>
                  <m:oMathPara xmlns:m="http://schemas.openxmlformats.org/officeDocument/2006/math">
                    <m:oMathParaPr>
                      <m:jc m:val="centerGroup"/>
                    </m:oMathParaPr>
                    <m:oMath xmlns:m="http://schemas.openxmlformats.org/officeDocument/2006/math">
                      <m:f>
                        <m:fPr>
                          <m:type m:val="skw"/>
                          <m:ctrlPr>
                            <a:rPr lang="en-US" sz="1800" i="1" dirty="0" smtClean="0">
                              <a:latin typeface="Cambria Math" panose="02040503050406030204" pitchFamily="18" charset="0"/>
                              <a:cs typeface="B Titr" pitchFamily="2" charset="-78"/>
                            </a:rPr>
                          </m:ctrlPr>
                        </m:fPr>
                        <m:num>
                          <m:r>
                            <a:rPr lang="fa-IR" sz="1800" b="0" i="1" dirty="0" smtClean="0">
                              <a:latin typeface="Cambria Math" panose="02040503050406030204" pitchFamily="18" charset="0"/>
                              <a:cs typeface="B Titr" pitchFamily="2" charset="-78"/>
                            </a:rPr>
                            <m:t>10</m:t>
                          </m:r>
                        </m:num>
                        <m:den>
                          <m:r>
                            <a:rPr lang="fa-IR" sz="1800" i="1" dirty="0">
                              <a:latin typeface="Cambria Math" panose="02040503050406030204" pitchFamily="18" charset="0"/>
                              <a:cs typeface="B Titr" pitchFamily="2" charset="-78"/>
                            </a:rPr>
                            <m:t>25</m:t>
                          </m:r>
                        </m:den>
                      </m:f>
                    </m:oMath>
                  </m:oMathPara>
                </a14:m>
                <a:endParaRPr lang="en-US" sz="1800" dirty="0">
                  <a:latin typeface="Microsoft Sans Serif" pitchFamily="34" charset="0"/>
                  <a:cs typeface="B Titr" pitchFamily="2" charset="-78"/>
                </a:endParaRPr>
              </a:p>
            </p:txBody>
          </p:sp>
        </mc:Choice>
        <mc:Fallback xmlns="">
          <p:sp>
            <p:nvSpPr>
              <p:cNvPr id="10" name="Footer Placeholder 3"/>
              <p:cNvSpPr txBox="1">
                <a:spLocks noRot="1" noChangeAspect="1" noMove="1" noResize="1" noEditPoints="1" noAdjustHandles="1" noChangeArrowheads="1" noChangeShapeType="1" noTextEdit="1"/>
              </p:cNvSpPr>
              <p:nvPr/>
            </p:nvSpPr>
            <p:spPr bwMode="auto">
              <a:xfrm>
                <a:off x="529512" y="6400800"/>
                <a:ext cx="533400" cy="457200"/>
              </a:xfrm>
              <a:prstGeom prst="rect">
                <a:avLst/>
              </a:prstGeom>
              <a:blipFill>
                <a:blip r:embed="rId5"/>
                <a:stretch>
                  <a:fillRect l="-37931" t="-118667" r="-126437" b="-184000"/>
                </a:stretch>
              </a:blipFill>
              <a:ln w="9525">
                <a:noFill/>
                <a:miter lim="800000"/>
                <a:headEnd/>
                <a:tailEnd/>
              </a:ln>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5606"/>
                                        </p:tgtEl>
                                        <p:attrNameLst>
                                          <p:attrName>style.visibility</p:attrName>
                                        </p:attrNameLst>
                                      </p:cBhvr>
                                      <p:to>
                                        <p:strVal val="visible"/>
                                      </p:to>
                                    </p:set>
                                    <p:anim calcmode="lin" valueType="num">
                                      <p:cBhvr additive="base">
                                        <p:cTn id="17" dur="500" fill="hold"/>
                                        <p:tgtEl>
                                          <p:spTgt spid="25606"/>
                                        </p:tgtEl>
                                        <p:attrNameLst>
                                          <p:attrName>ppt_x</p:attrName>
                                        </p:attrNameLst>
                                      </p:cBhvr>
                                      <p:tavLst>
                                        <p:tav tm="0">
                                          <p:val>
                                            <p:strVal val="#ppt_x"/>
                                          </p:val>
                                        </p:tav>
                                        <p:tav tm="100000">
                                          <p:val>
                                            <p:strVal val="#ppt_x"/>
                                          </p:val>
                                        </p:tav>
                                      </p:tavLst>
                                    </p:anim>
                                    <p:anim calcmode="lin" valueType="num">
                                      <p:cBhvr additive="base">
                                        <p:cTn id="18" dur="500" fill="hold"/>
                                        <p:tgtEl>
                                          <p:spTgt spid="2560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4856</TotalTime>
  <Words>1131</Words>
  <Application>Microsoft Office PowerPoint</Application>
  <PresentationFormat>On-screen Show (4:3)</PresentationFormat>
  <Paragraphs>172</Paragraphs>
  <Slides>24</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Arial</vt:lpstr>
      <vt:lpstr>Arial Rounded MT Bold</vt:lpstr>
      <vt:lpstr>B Nazanin</vt:lpstr>
      <vt:lpstr>B Titr</vt:lpstr>
      <vt:lpstr>Cambria Math</vt:lpstr>
      <vt:lpstr>Microsoft Sans Serif</vt:lpstr>
      <vt:lpstr>Times New Roman</vt:lpstr>
      <vt:lpstr>Titr</vt:lpstr>
      <vt:lpstr>Verdana</vt:lpstr>
      <vt:lpstr>Wingdings</vt:lpstr>
      <vt:lpstr>Default Design</vt:lpstr>
      <vt:lpstr>Equation</vt:lpstr>
      <vt:lpstr>طراحی وپیاده سازی سیستم امن رای گیری الکترونیکی</vt:lpstr>
      <vt:lpstr>فهرست محتوا</vt:lpstr>
      <vt:lpstr>PowerPoint Presentation</vt:lpstr>
      <vt:lpstr>مقدمه </vt:lpstr>
      <vt:lpstr>بررسی نیازمندی ها:</vt:lpstr>
      <vt:lpstr>PowerPoint Presentation</vt:lpstr>
      <vt:lpstr>PowerPoint Presentation</vt:lpstr>
      <vt:lpstr>PowerPoint Presentation</vt:lpstr>
      <vt:lpstr>PowerPoint Presentation</vt:lpstr>
      <vt:lpstr>PowerPoint Presentation</vt:lpstr>
      <vt:lpstr>الگوی پیشنهادی</vt:lpstr>
      <vt:lpstr>   </vt:lpstr>
      <vt:lpstr>PowerPoint Presentation</vt:lpstr>
      <vt:lpstr>  ثبت نام </vt:lpstr>
      <vt:lpstr>رای گیری </vt:lpstr>
      <vt:lpstr>PowerPoint Presentation</vt:lpstr>
      <vt:lpstr>PowerPoint Presentation</vt:lpstr>
      <vt:lpstr>PowerPoint Presentation</vt:lpstr>
      <vt:lpstr>شمارش</vt:lpstr>
      <vt:lpstr>  </vt:lpstr>
      <vt:lpstr>  </vt:lpstr>
      <vt:lpstr>PowerPoint Presentation</vt:lpstr>
      <vt:lpstr>نتیجه</vt:lpstr>
      <vt:lpstr>سوال؟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Kammmyar</dc:creator>
  <cp:lastModifiedBy>SM Vahidipour</cp:lastModifiedBy>
  <cp:revision>509</cp:revision>
  <dcterms:created xsi:type="dcterms:W3CDTF">1601-01-01T00:00:00Z</dcterms:created>
  <dcterms:modified xsi:type="dcterms:W3CDTF">2017-12-18T08:03:24Z</dcterms:modified>
</cp:coreProperties>
</file>