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image9.jpg" ContentType="image/png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notesMasterIdLst>
    <p:notesMasterId r:id="rId35"/>
  </p:notesMasterIdLst>
  <p:sldIdLst>
    <p:sldId id="256" r:id="rId2"/>
    <p:sldId id="275" r:id="rId3"/>
    <p:sldId id="276" r:id="rId4"/>
    <p:sldId id="273" r:id="rId5"/>
    <p:sldId id="272" r:id="rId6"/>
    <p:sldId id="277" r:id="rId7"/>
    <p:sldId id="274" r:id="rId8"/>
    <p:sldId id="278" r:id="rId9"/>
    <p:sldId id="279" r:id="rId10"/>
    <p:sldId id="280" r:id="rId11"/>
    <p:sldId id="259" r:id="rId12"/>
    <p:sldId id="260" r:id="rId13"/>
    <p:sldId id="261" r:id="rId14"/>
    <p:sldId id="281" r:id="rId15"/>
    <p:sldId id="282" r:id="rId16"/>
    <p:sldId id="262" r:id="rId17"/>
    <p:sldId id="263" r:id="rId18"/>
    <p:sldId id="266" r:id="rId19"/>
    <p:sldId id="267" r:id="rId20"/>
    <p:sldId id="268" r:id="rId21"/>
    <p:sldId id="264" r:id="rId22"/>
    <p:sldId id="271" r:id="rId23"/>
    <p:sldId id="265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0" r:id="rId33"/>
    <p:sldId id="29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1C4FB-0EDD-437E-B957-B0E419F99E0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6363D-5894-41D4-A6EC-F3A78878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7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73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22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1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7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09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88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9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3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65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8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10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62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8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38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4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72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09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4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72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858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6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2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4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7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5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91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63D-5894-41D4-A6EC-F3A78878F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4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1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9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20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72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99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48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8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0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7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5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5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0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5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5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5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0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4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sitemap.x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256" y="3078053"/>
            <a:ext cx="9388698" cy="142354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S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earch </a:t>
            </a:r>
            <a:r>
              <a:rPr lang="en-US" sz="4400" dirty="0" smtClean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E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ngine </a:t>
            </a:r>
            <a:r>
              <a:rPr lang="en-US" sz="4400" dirty="0" smtClean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O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ptimization</a:t>
            </a:r>
            <a:b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</a:b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(SEO)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6251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58687"/>
            <a:ext cx="65" cy="5173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380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03857" y="2771166"/>
            <a:ext cx="8596668" cy="1787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On-Page SEO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Off-Page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6068" y="2060620"/>
            <a:ext cx="6619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SEO is divided into two main parts 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90568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4" y="1088234"/>
            <a:ext cx="6874619" cy="4657577"/>
          </a:xfrm>
        </p:spPr>
      </p:pic>
    </p:spTree>
    <p:extLst>
      <p:ext uri="{BB962C8B-B14F-4D97-AF65-F5344CB8AC3E}">
        <p14:creationId xmlns:p14="http://schemas.microsoft.com/office/powerpoint/2010/main" val="2085139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1" y="409062"/>
            <a:ext cx="8596668" cy="108488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On-Page SEO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87" y="1348438"/>
            <a:ext cx="5408257" cy="53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28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43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Meta Title &amp; Meta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&lt;title&gt;&lt;/title&gt;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&lt;meta name="description" content=" </a:t>
            </a:r>
            <a:r>
              <a:rPr lang="en-US" sz="2400" dirty="0" smtClean="0"/>
              <a:t>"&gt;;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&lt;</a:t>
            </a:r>
            <a:r>
              <a:rPr lang="en-US" sz="2400" dirty="0"/>
              <a:t>meta name=“keywords" content=" "&gt;;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967641"/>
            <a:ext cx="7204536" cy="10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59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43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Rich Snippet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6" y="1720671"/>
            <a:ext cx="7590903" cy="3860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0976" y="5581187"/>
            <a:ext cx="634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people, locations, events, product ratings/reviews,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089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43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3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myths about Google snippets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/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</a:b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6372" y="2086377"/>
            <a:ext cx="75341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Google always uses the meta description in the snippet if it’s defined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(snippets are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query-specific)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Meta descriptions help with </a:t>
            </a:r>
            <a:r>
              <a:rPr lang="en-US" sz="2400" dirty="0" smtClean="0">
                <a:solidFill>
                  <a:srgbClr val="FF0000"/>
                </a:solidFill>
              </a:rPr>
              <a:t>rankings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improve CTR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The bolded keywords in the search listing are bolded because they affected the ranking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(solely for user experience purposes)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273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236" y="77864"/>
            <a:ext cx="6014434" cy="13208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On-Page SEO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checklist</a:t>
            </a:r>
            <a:endParaRPr lang="en-US" sz="2400" dirty="0"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64" y="738264"/>
            <a:ext cx="10075779" cy="61197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H1 , H2 .. , H6 Tags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Sitemap (Wordpress Plugin : All-in-one SEO Pack , Yoast SEO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.</a:t>
            </a:r>
            <a:r>
              <a:rPr lang="en-US" sz="2400" dirty="0" err="1" smtClean="0"/>
              <a:t>htaccess</a:t>
            </a:r>
            <a:r>
              <a:rPr lang="en-US" sz="2400" dirty="0" smtClean="0"/>
              <a:t> </a:t>
            </a:r>
            <a:r>
              <a:rPr lang="en-US" sz="2400" dirty="0"/>
              <a:t>(configuration file for use on Apache web server)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Robots.txt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Google Webmaster 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Image Opt. (</a:t>
            </a:r>
            <a:r>
              <a:rPr lang="en-US" sz="2400" dirty="0" err="1" smtClean="0"/>
              <a:t>Wordpress</a:t>
            </a:r>
            <a:r>
              <a:rPr lang="en-US" sz="2400" dirty="0" smtClean="0"/>
              <a:t> </a:t>
            </a:r>
            <a:r>
              <a:rPr lang="en-US" sz="2400" dirty="0"/>
              <a:t>Plugin : SEO Friendly Images , WP Smush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URL Friendly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Page </a:t>
            </a:r>
            <a:r>
              <a:rPr lang="en-US" sz="2400" dirty="0"/>
              <a:t>Objects (Reducing HTTP Request</a:t>
            </a:r>
            <a:r>
              <a:rPr lang="en-US" sz="2400" dirty="0" smtClean="0"/>
              <a:t>) - </a:t>
            </a:r>
            <a:r>
              <a:rPr lang="en-US" sz="2400" dirty="0"/>
              <a:t>Total Page </a:t>
            </a:r>
            <a:r>
              <a:rPr lang="en-US" sz="2400" dirty="0" smtClean="0"/>
              <a:t>Size</a:t>
            </a:r>
            <a:endParaRPr lang="en-US" sz="24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Minifying JS &amp; CSS and Combining Them &amp; Differing JS (Chrome Extension : Alchemize)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JS &amp; CSS Orders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Caching </a:t>
            </a:r>
            <a:r>
              <a:rPr lang="en-US" sz="2400" dirty="0"/>
              <a:t>(Wordpress Plugin : W3 Total Cache , WP Super Cache)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960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722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Coding .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htaccess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WWW </a:t>
            </a:r>
            <a:r>
              <a:rPr lang="en-US" sz="2400" dirty="0" smtClean="0"/>
              <a:t>to </a:t>
            </a:r>
            <a:r>
              <a:rPr lang="en-US" sz="2400" dirty="0"/>
              <a:t>non-WWW Redirection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Compressing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Expire Headers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555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56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WWW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non-WWW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Redirection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Redirect www version to non-www version 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3644" y="2890362"/>
            <a:ext cx="8332631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RewriteCond %{HTTP_HOST} ^www\.example\.com$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RewriteRule ^/?$ "http\:\/\/example\.com\/" [R=301,L]</a:t>
            </a:r>
          </a:p>
        </p:txBody>
      </p:sp>
    </p:spTree>
    <p:extLst>
      <p:ext uri="{BB962C8B-B14F-4D97-AF65-F5344CB8AC3E}">
        <p14:creationId xmlns:p14="http://schemas.microsoft.com/office/powerpoint/2010/main" val="38984440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71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Compressing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9829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# compress text, html, javascript, css, xml:</a:t>
            </a:r>
          </a:p>
          <a:p>
            <a:pPr marL="0" indent="0">
              <a:buNone/>
            </a:pPr>
            <a:r>
              <a:rPr lang="en-US" sz="2000" dirty="0"/>
              <a:t>AddOutputFilterByType DEFLATE text/plain</a:t>
            </a:r>
          </a:p>
          <a:p>
            <a:pPr marL="0" indent="0">
              <a:buNone/>
            </a:pPr>
            <a:r>
              <a:rPr lang="en-US" sz="2000" dirty="0"/>
              <a:t>AddOutputFilterByType DEFLATE text/html</a:t>
            </a:r>
          </a:p>
          <a:p>
            <a:pPr marL="0" indent="0">
              <a:buNone/>
            </a:pPr>
            <a:r>
              <a:rPr lang="en-US" sz="2000" dirty="0"/>
              <a:t>AddOutputFilterByType DEFLATE text/xml</a:t>
            </a:r>
          </a:p>
          <a:p>
            <a:pPr marL="0" indent="0">
              <a:buNone/>
            </a:pPr>
            <a:r>
              <a:rPr lang="en-US" sz="2000" dirty="0"/>
              <a:t>AddOutputFilterByType DEFLATE text/css</a:t>
            </a:r>
          </a:p>
          <a:p>
            <a:pPr marL="0" indent="0">
              <a:buNone/>
            </a:pPr>
            <a:r>
              <a:rPr lang="en-US" sz="2000" dirty="0"/>
              <a:t>AddOutputFilterByType DEFLATE application/xml</a:t>
            </a:r>
          </a:p>
          <a:p>
            <a:pPr marL="0" indent="0">
              <a:buNone/>
            </a:pPr>
            <a:r>
              <a:rPr lang="en-US" sz="2000" dirty="0"/>
              <a:t>AddOutputFilterByType DEFLATE application/</a:t>
            </a:r>
            <a:r>
              <a:rPr lang="en-US" sz="2000" dirty="0" err="1"/>
              <a:t>xhtml+xml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AddOutputFilterByType DEFLATE application/</a:t>
            </a:r>
            <a:r>
              <a:rPr lang="en-US" sz="2000" dirty="0" err="1"/>
              <a:t>rss+xml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AddOutputFilterByType DEFLATE application/javascript</a:t>
            </a:r>
          </a:p>
          <a:p>
            <a:pPr marL="0" indent="0">
              <a:buNone/>
            </a:pPr>
            <a:r>
              <a:rPr lang="en-US" sz="2000" dirty="0"/>
              <a:t>AddOutputFilterByType DEFLATE application/x-javascript</a:t>
            </a:r>
          </a:p>
        </p:txBody>
      </p:sp>
    </p:spTree>
    <p:extLst>
      <p:ext uri="{BB962C8B-B14F-4D97-AF65-F5344CB8AC3E}">
        <p14:creationId xmlns:p14="http://schemas.microsoft.com/office/powerpoint/2010/main" val="33663213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823" y="2253803"/>
            <a:ext cx="936294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Wordpress users alone publish over 2 million posts every day!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published around 216 blog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93%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online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37138" y="708338"/>
            <a:ext cx="5499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Why do we need SEO?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4486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31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Expire Headers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0918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&lt;IfModule mod_expires.c&gt;</a:t>
            </a:r>
          </a:p>
          <a:p>
            <a:pPr marL="0" indent="0">
              <a:buNone/>
            </a:pPr>
            <a:r>
              <a:rPr lang="en-US" dirty="0"/>
              <a:t>ExpiresActive On</a:t>
            </a:r>
          </a:p>
          <a:p>
            <a:pPr marL="0" indent="0">
              <a:buNone/>
            </a:pPr>
            <a:r>
              <a:rPr lang="en-US" dirty="0"/>
              <a:t>ExpiresByType image/jpg "access 1 year"</a:t>
            </a:r>
          </a:p>
          <a:p>
            <a:pPr marL="0" indent="0">
              <a:buNone/>
            </a:pPr>
            <a:r>
              <a:rPr lang="en-US" dirty="0"/>
              <a:t>ExpiresByType image/jpeg "access 1 year"</a:t>
            </a:r>
          </a:p>
          <a:p>
            <a:pPr marL="0" indent="0">
              <a:buNone/>
            </a:pPr>
            <a:r>
              <a:rPr lang="en-US" dirty="0"/>
              <a:t>ExpiresByType image/gif "access 1 year"</a:t>
            </a:r>
          </a:p>
          <a:p>
            <a:pPr marL="0" indent="0">
              <a:buNone/>
            </a:pPr>
            <a:r>
              <a:rPr lang="en-US" dirty="0"/>
              <a:t>ExpiresByType image/</a:t>
            </a:r>
            <a:r>
              <a:rPr lang="en-US" dirty="0" err="1"/>
              <a:t>png</a:t>
            </a:r>
            <a:r>
              <a:rPr lang="en-US" dirty="0"/>
              <a:t> "access 1 year"</a:t>
            </a:r>
          </a:p>
          <a:p>
            <a:pPr marL="0" indent="0">
              <a:buNone/>
            </a:pPr>
            <a:r>
              <a:rPr lang="en-US" dirty="0"/>
              <a:t>ExpiresByType text/css "access 1 month"</a:t>
            </a:r>
          </a:p>
          <a:p>
            <a:pPr marL="0" indent="0">
              <a:buNone/>
            </a:pPr>
            <a:r>
              <a:rPr lang="en-US" dirty="0"/>
              <a:t>ExpiresByType application/pdf "access 1 month"</a:t>
            </a:r>
          </a:p>
          <a:p>
            <a:pPr marL="0" indent="0">
              <a:buNone/>
            </a:pPr>
            <a:r>
              <a:rPr lang="en-US" dirty="0"/>
              <a:t>ExpiresByType text/x-javascript "access 1 month"</a:t>
            </a:r>
          </a:p>
          <a:p>
            <a:pPr marL="0" indent="0">
              <a:buNone/>
            </a:pPr>
            <a:r>
              <a:rPr lang="en-US" dirty="0"/>
              <a:t>ExpiresByType application/x-shockwave-flash "access 1 month"</a:t>
            </a:r>
          </a:p>
          <a:p>
            <a:pPr marL="0" indent="0">
              <a:buNone/>
            </a:pPr>
            <a:r>
              <a:rPr lang="en-US" dirty="0"/>
              <a:t>ExpiresByType image/x-icon "access 1 year"</a:t>
            </a:r>
          </a:p>
          <a:p>
            <a:pPr marL="0" indent="0">
              <a:buNone/>
            </a:pPr>
            <a:r>
              <a:rPr lang="en-US" dirty="0"/>
              <a:t>ExpiresDefault "access plus 1 year"</a:t>
            </a:r>
          </a:p>
          <a:p>
            <a:pPr marL="0" indent="0">
              <a:buNone/>
            </a:pPr>
            <a:r>
              <a:rPr lang="en-US" dirty="0"/>
              <a:t>&lt;/</a:t>
            </a:r>
            <a:r>
              <a:rPr lang="en-US" dirty="0" err="1"/>
              <a:t>IfModule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433800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Coding Robots.txt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1192"/>
            <a:ext cx="8596668" cy="38807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User-agent: *</a:t>
            </a:r>
          </a:p>
          <a:p>
            <a:pPr marL="0" indent="0">
              <a:buNone/>
            </a:pPr>
            <a:r>
              <a:rPr lang="en-US" sz="2400" dirty="0"/>
              <a:t>Disallow: </a:t>
            </a:r>
            <a:r>
              <a:rPr lang="en-US" sz="2400" dirty="0" smtClean="0"/>
              <a:t>/admin</a:t>
            </a:r>
            <a:r>
              <a:rPr lang="en-US" sz="2400" dirty="0"/>
              <a:t>/</a:t>
            </a:r>
          </a:p>
          <a:p>
            <a:pPr marL="0" indent="0">
              <a:buNone/>
            </a:pPr>
            <a:r>
              <a:rPr lang="en-US" sz="2400" dirty="0"/>
              <a:t>Allow: / </a:t>
            </a:r>
            <a:r>
              <a:rPr lang="en-US" sz="2400" dirty="0">
                <a:solidFill>
                  <a:schemeClr val="accent2"/>
                </a:solidFill>
              </a:rPr>
              <a:t>(By Default!)</a:t>
            </a:r>
          </a:p>
          <a:p>
            <a:pPr marL="0" indent="0">
              <a:buNone/>
            </a:pPr>
            <a:r>
              <a:rPr lang="en-US" sz="2400" dirty="0"/>
              <a:t>Sitemap: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example.com/sitemap.xml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Caution :</a:t>
            </a:r>
          </a:p>
          <a:p>
            <a:pPr marL="0" indent="0">
              <a:buNone/>
            </a:pPr>
            <a:r>
              <a:rPr lang="en-US" sz="2400" dirty="0"/>
              <a:t>Disallow : / </a:t>
            </a:r>
            <a:r>
              <a:rPr lang="en-US" sz="2400" dirty="0">
                <a:sym typeface="Wingdings" panose="05000000000000000000" pitchFamily="2" charset="2"/>
              </a:rPr>
              <a:t> The Same as </a:t>
            </a:r>
            <a:r>
              <a:rPr lang="en-US" sz="2400" dirty="0"/>
              <a:t>&lt;meta name="robots" content="noindex"&gt;</a:t>
            </a:r>
          </a:p>
          <a:p>
            <a:pPr marL="0" indent="0">
              <a:buNone/>
            </a:pPr>
            <a:r>
              <a:rPr lang="en-US" sz="2400" dirty="0" smtClean="0"/>
              <a:t>Example </a:t>
            </a:r>
            <a:r>
              <a:rPr lang="en-US" sz="2400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Disallow: /folder/ </a:t>
            </a:r>
            <a:br>
              <a:rPr lang="en-US" sz="2400" dirty="0"/>
            </a:br>
            <a:r>
              <a:rPr lang="en-US" sz="2400" dirty="0"/>
              <a:t>Allow: /folder/myfile.html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3608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43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Wordpress Plugins To Be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77254"/>
            <a:ext cx="8596668" cy="388077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WP Deferred JavaScripts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JavaScript to Footer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combine JS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combine CSS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Attachment Pages Redirect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404 to 301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SEO Friendly Images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WP Smush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W3 Total Cache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All in One SEO pack</a:t>
            </a:r>
          </a:p>
        </p:txBody>
      </p:sp>
    </p:spTree>
    <p:extLst>
      <p:ext uri="{BB962C8B-B14F-4D97-AF65-F5344CB8AC3E}">
        <p14:creationId xmlns:p14="http://schemas.microsoft.com/office/powerpoint/2010/main" val="27176887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95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Google Webmaster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94" y="2462778"/>
            <a:ext cx="5553850" cy="3277057"/>
          </a:xfrm>
        </p:spPr>
      </p:pic>
    </p:spTree>
    <p:extLst>
      <p:ext uri="{BB962C8B-B14F-4D97-AF65-F5344CB8AC3E}">
        <p14:creationId xmlns:p14="http://schemas.microsoft.com/office/powerpoint/2010/main" val="2863611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1" y="409062"/>
            <a:ext cx="8596668" cy="108488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Off-Page </a:t>
            </a:r>
            <a:r>
              <a:rPr 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SEO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03857" y="2771166"/>
            <a:ext cx="8596668" cy="1787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Link Building (</a:t>
            </a:r>
            <a:r>
              <a:rPr lang="en-US" sz="2400" dirty="0" smtClean="0">
                <a:solidFill>
                  <a:srgbClr val="FF0000"/>
                </a:solidFill>
              </a:rPr>
              <a:t>important ranking factor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Media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181" y="2073499"/>
            <a:ext cx="610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Consists of two main parts :</a:t>
            </a:r>
          </a:p>
        </p:txBody>
      </p:sp>
    </p:spTree>
    <p:extLst>
      <p:ext uri="{BB962C8B-B14F-4D97-AF65-F5344CB8AC3E}">
        <p14:creationId xmlns:p14="http://schemas.microsoft.com/office/powerpoint/2010/main" val="3340613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1" y="409062"/>
            <a:ext cx="8596668" cy="108488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Backlink</a:t>
            </a:r>
            <a:endParaRPr lang="en-US" sz="4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29" y="1668918"/>
            <a:ext cx="7428571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96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1" y="409062"/>
            <a:ext cx="8596668" cy="108488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Anchor Text</a:t>
            </a:r>
            <a:endParaRPr lang="en-US" sz="4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5" y="2506125"/>
            <a:ext cx="9543820" cy="129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454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1" y="409062"/>
            <a:ext cx="8596668" cy="108488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Tips &amp; Expressions</a:t>
            </a:r>
            <a:endParaRPr lang="en-US" sz="4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670" y="1352281"/>
            <a:ext cx="811369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Search engines : Crawl – Index – Rank (Based on many factors!)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Quality vs.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Outbound vs. Inbound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Dofolllow vs. Nofollow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PageRank algorithm – PA &amp; 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Tiered Link </a:t>
            </a:r>
            <a:r>
              <a:rPr lang="en-US" dirty="0" smtClean="0"/>
              <a:t>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Profile, Forum, Comment, Wiki, Guestbook, Article and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Spammy links – Google Penalty (Algorithmic, Manual)</a:t>
            </a:r>
            <a:endParaRPr lang="fa-I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a-I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Negative SEO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Disavowing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03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1" y="409062"/>
            <a:ext cx="8596668" cy="108488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Link </a:t>
            </a:r>
            <a:r>
              <a:rPr lang="en-US" sz="4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Building</a:t>
            </a:r>
            <a:endParaRPr lang="en-US" sz="4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611" y="1764406"/>
            <a:ext cx="81136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Do We Need?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Windows Server (with High RAM &amp; CPU)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Dedicated Proxys (or free ones)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Scraper (Scrape Box)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 Building App (GSA SER + Captcha Breaker)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Monitoring App (SEO SpyGlass + Ahrefs.com)</a:t>
            </a:r>
          </a:p>
        </p:txBody>
      </p:sp>
    </p:spTree>
    <p:extLst>
      <p:ext uri="{BB962C8B-B14F-4D97-AF65-F5344CB8AC3E}">
        <p14:creationId xmlns:p14="http://schemas.microsoft.com/office/powerpoint/2010/main" val="775639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6" y="97073"/>
            <a:ext cx="9495238" cy="6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19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90" y="1856772"/>
            <a:ext cx="7946998" cy="35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13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592773"/>
            <a:ext cx="9320094" cy="5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579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473692"/>
            <a:ext cx="8373781" cy="57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64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4550" y="2781837"/>
            <a:ext cx="7302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cs typeface="B Badr" panose="00000400000000000000" pitchFamily="2" charset="-78"/>
              </a:rPr>
              <a:t>{{خسته نباشید} {ممنون|مرسی}  به خاطر این {مطلب|مطالب|وبسایت} {مفید|زیبا|فوق العاده|کاربردی</a:t>
            </a:r>
            <a:r>
              <a:rPr lang="fa-IR" sz="2400" dirty="0" smtClean="0">
                <a:cs typeface="B Badr" panose="00000400000000000000" pitchFamily="2" charset="-78"/>
              </a:rPr>
              <a:t>}|سلام.وبسایت </a:t>
            </a:r>
            <a:r>
              <a:rPr lang="fa-IR" sz="2400" dirty="0">
                <a:cs typeface="B Badr" panose="00000400000000000000" pitchFamily="2" charset="-78"/>
              </a:rPr>
              <a:t>{خیلی </a:t>
            </a:r>
            <a:r>
              <a:rPr lang="fa-IR" sz="2400" dirty="0" smtClean="0">
                <a:cs typeface="B Badr" panose="00000400000000000000" pitchFamily="2" charset="-78"/>
              </a:rPr>
              <a:t>خوب و جامعی|فوق العاده ای|جالبی|زیبایی</a:t>
            </a:r>
            <a:r>
              <a:rPr lang="fa-IR" sz="2400" dirty="0">
                <a:cs typeface="B Badr" panose="00000400000000000000" pitchFamily="2" charset="-78"/>
              </a:rPr>
              <a:t>} </a:t>
            </a:r>
            <a:r>
              <a:rPr lang="fa-IR" sz="2400" dirty="0" smtClean="0">
                <a:cs typeface="B Badr" panose="00000400000000000000" pitchFamily="2" charset="-78"/>
              </a:rPr>
              <a:t>دارید.ممنون}</a:t>
            </a:r>
            <a:endParaRPr lang="en-US" sz="2400" dirty="0">
              <a:cs typeface="B Badr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5537" y="515156"/>
            <a:ext cx="6980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Spintax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37" y="4515202"/>
            <a:ext cx="6503833" cy="13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4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79" y="2395472"/>
            <a:ext cx="9388698" cy="142354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Thanks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dobe Arabic" panose="02040503050201020203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456" y="4662152"/>
            <a:ext cx="3387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Presented By : Ali Tabatabaie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Lecturer </a:t>
            </a:r>
            <a:r>
              <a:rPr lang="fa-IR" dirty="0" smtClean="0"/>
              <a:t>:</a:t>
            </a:r>
            <a:r>
              <a:rPr lang="en-US" dirty="0" smtClean="0"/>
              <a:t> Dr. Vahidipour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88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823" y="2253803"/>
            <a:ext cx="9362940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of affecting the online visibility of a website or a web page in a web search engine's unpaid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(SERP).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Visitors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converted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into customers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6814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73" y="1826520"/>
            <a:ext cx="81343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40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8" y="2756080"/>
            <a:ext cx="681292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website in most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68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that 93% belongs to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5 Results = 67% of Clicks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7138" y="708338"/>
            <a:ext cx="5499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Why Google?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2332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493" y="2099230"/>
            <a:ext cx="9362940" cy="36009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Founded : 1998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Founders : Larry Page and Sergey Brin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Backrub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Googol (1E100 = 1 × 10100)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58687"/>
            <a:ext cx="65" cy="5173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380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34" y="141668"/>
            <a:ext cx="3025462" cy="30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7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6764" y="3013242"/>
            <a:ext cx="936294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processes over 40,000 search queries every second on average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 3.5 billion searches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1.2 trillion searches per year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58687"/>
            <a:ext cx="65" cy="5173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380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34" y="141668"/>
            <a:ext cx="3025462" cy="30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32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58687"/>
            <a:ext cx="65" cy="5173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380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0" y="1119389"/>
            <a:ext cx="7825928" cy="41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1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1753</TotalTime>
  <Words>746</Words>
  <Application>Microsoft Office PowerPoint</Application>
  <PresentationFormat>Widescreen</PresentationFormat>
  <Paragraphs>199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Adobe Gothic Std B</vt:lpstr>
      <vt:lpstr>Adobe Arabic</vt:lpstr>
      <vt:lpstr>Adobe Garamond Pro Bold</vt:lpstr>
      <vt:lpstr>Arial</vt:lpstr>
      <vt:lpstr>B Badr</vt:lpstr>
      <vt:lpstr>Calibri</vt:lpstr>
      <vt:lpstr>Tahoma</vt:lpstr>
      <vt:lpstr>Trebuchet MS</vt:lpstr>
      <vt:lpstr>Wingdings</vt:lpstr>
      <vt:lpstr>Wingdings 3</vt:lpstr>
      <vt:lpstr>Facet</vt:lpstr>
      <vt:lpstr>Search Engine Optimization (SEO)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 Title &amp; Meta Tags</vt:lpstr>
      <vt:lpstr>Rich Snippet</vt:lpstr>
      <vt:lpstr>3 myths about Google snippets  </vt:lpstr>
      <vt:lpstr>On-Page SEO checklist</vt:lpstr>
      <vt:lpstr>Coding .htaccess</vt:lpstr>
      <vt:lpstr>WWW to non-WWW Redirection</vt:lpstr>
      <vt:lpstr>Compressing</vt:lpstr>
      <vt:lpstr>Expire Headers</vt:lpstr>
      <vt:lpstr>Coding Robots.txt</vt:lpstr>
      <vt:lpstr>Wordpress Plugins To Be Used</vt:lpstr>
      <vt:lpstr>Google Webmaster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 Optimization</dc:title>
  <dc:creator>Windows User</dc:creator>
  <cp:lastModifiedBy>Windows User</cp:lastModifiedBy>
  <cp:revision>73</cp:revision>
  <dcterms:created xsi:type="dcterms:W3CDTF">2017-06-30T18:16:02Z</dcterms:created>
  <dcterms:modified xsi:type="dcterms:W3CDTF">2018-05-13T23:31:06Z</dcterms:modified>
</cp:coreProperties>
</file>