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 id="2147483995" r:id="rId2"/>
  </p:sldMasterIdLst>
  <p:notesMasterIdLst>
    <p:notesMasterId r:id="rId90"/>
  </p:notesMasterIdLst>
  <p:handoutMasterIdLst>
    <p:handoutMasterId r:id="rId91"/>
  </p:handoutMasterIdLst>
  <p:sldIdLst>
    <p:sldId id="626" r:id="rId3"/>
    <p:sldId id="445" r:id="rId4"/>
    <p:sldId id="543" r:id="rId5"/>
    <p:sldId id="513" r:id="rId6"/>
    <p:sldId id="544" r:id="rId7"/>
    <p:sldId id="545" r:id="rId8"/>
    <p:sldId id="546" r:id="rId9"/>
    <p:sldId id="547" r:id="rId10"/>
    <p:sldId id="508" r:id="rId11"/>
    <p:sldId id="509" r:id="rId12"/>
    <p:sldId id="510" r:id="rId13"/>
    <p:sldId id="511" r:id="rId14"/>
    <p:sldId id="548" r:id="rId15"/>
    <p:sldId id="549" r:id="rId16"/>
    <p:sldId id="550" r:id="rId17"/>
    <p:sldId id="551" r:id="rId18"/>
    <p:sldId id="552" r:id="rId19"/>
    <p:sldId id="558" r:id="rId20"/>
    <p:sldId id="559" r:id="rId21"/>
    <p:sldId id="560" r:id="rId22"/>
    <p:sldId id="561" r:id="rId23"/>
    <p:sldId id="602" r:id="rId24"/>
    <p:sldId id="563" r:id="rId25"/>
    <p:sldId id="564" r:id="rId26"/>
    <p:sldId id="565" r:id="rId27"/>
    <p:sldId id="603" r:id="rId28"/>
    <p:sldId id="604" r:id="rId29"/>
    <p:sldId id="605" r:id="rId30"/>
    <p:sldId id="606" r:id="rId31"/>
    <p:sldId id="570" r:id="rId32"/>
    <p:sldId id="571" r:id="rId33"/>
    <p:sldId id="572" r:id="rId34"/>
    <p:sldId id="573" r:id="rId35"/>
    <p:sldId id="574" r:id="rId36"/>
    <p:sldId id="575" r:id="rId37"/>
    <p:sldId id="556" r:id="rId38"/>
    <p:sldId id="553" r:id="rId39"/>
    <p:sldId id="536" r:id="rId40"/>
    <p:sldId id="537" r:id="rId41"/>
    <p:sldId id="538" r:id="rId42"/>
    <p:sldId id="554" r:id="rId43"/>
    <p:sldId id="539" r:id="rId44"/>
    <p:sldId id="540" r:id="rId45"/>
    <p:sldId id="541" r:id="rId46"/>
    <p:sldId id="542" r:id="rId47"/>
    <p:sldId id="555" r:id="rId48"/>
    <p:sldId id="576" r:id="rId49"/>
    <p:sldId id="577" r:id="rId50"/>
    <p:sldId id="578" r:id="rId51"/>
    <p:sldId id="579" r:id="rId52"/>
    <p:sldId id="580" r:id="rId53"/>
    <p:sldId id="581" r:id="rId54"/>
    <p:sldId id="582" r:id="rId55"/>
    <p:sldId id="583" r:id="rId56"/>
    <p:sldId id="584" r:id="rId57"/>
    <p:sldId id="585" r:id="rId58"/>
    <p:sldId id="586" r:id="rId59"/>
    <p:sldId id="587" r:id="rId60"/>
    <p:sldId id="588" r:id="rId61"/>
    <p:sldId id="589" r:id="rId62"/>
    <p:sldId id="590" r:id="rId63"/>
    <p:sldId id="609" r:id="rId64"/>
    <p:sldId id="610" r:id="rId65"/>
    <p:sldId id="611" r:id="rId66"/>
    <p:sldId id="612" r:id="rId67"/>
    <p:sldId id="613" r:id="rId68"/>
    <p:sldId id="608" r:id="rId69"/>
    <p:sldId id="591" r:id="rId70"/>
    <p:sldId id="593" r:id="rId71"/>
    <p:sldId id="594" r:id="rId72"/>
    <p:sldId id="595" r:id="rId73"/>
    <p:sldId id="596" r:id="rId74"/>
    <p:sldId id="597" r:id="rId75"/>
    <p:sldId id="598" r:id="rId76"/>
    <p:sldId id="599" r:id="rId77"/>
    <p:sldId id="600" r:id="rId78"/>
    <p:sldId id="615" r:id="rId79"/>
    <p:sldId id="616" r:id="rId80"/>
    <p:sldId id="617" r:id="rId81"/>
    <p:sldId id="618" r:id="rId82"/>
    <p:sldId id="619" r:id="rId83"/>
    <p:sldId id="620" r:id="rId84"/>
    <p:sldId id="621" r:id="rId85"/>
    <p:sldId id="622" r:id="rId86"/>
    <p:sldId id="623" r:id="rId87"/>
    <p:sldId id="624" r:id="rId88"/>
    <p:sldId id="625" r:id="rId89"/>
  </p:sldIdLst>
  <p:sldSz cx="9144000" cy="6858000" type="screen4x3"/>
  <p:notesSz cx="6991350" cy="9282113"/>
  <p:embeddedFontLst>
    <p:embeddedFont>
      <p:font typeface="新細明體" panose="02020500000000000000" pitchFamily="18" charset="-120"/>
      <p:regular r:id="rId92"/>
    </p:embeddedFont>
    <p:embeddedFont>
      <p:font typeface="Tahoma" panose="020B0604030504040204" pitchFamily="34" charset="0"/>
      <p:regular r:id="rId93"/>
      <p:bold r:id="rId94"/>
    </p:embeddedFont>
    <p:embeddedFont>
      <p:font typeface="B Zar" panose="00000400000000000000" pitchFamily="2" charset="-78"/>
      <p:regular r:id="rId95"/>
      <p:bold r:id="rId96"/>
    </p:embeddedFont>
    <p:embeddedFont>
      <p:font typeface="Perpetua" panose="02020502060401020303" pitchFamily="18" charset="0"/>
      <p:regular r:id="rId97"/>
      <p:bold r:id="rId98"/>
      <p:italic r:id="rId99"/>
      <p:boldItalic r:id="rId100"/>
    </p:embeddedFont>
    <p:embeddedFont>
      <p:font typeface="B Nazanin" panose="00000400000000000000" pitchFamily="2" charset="-78"/>
      <p:regular r:id="rId101"/>
      <p:bold r:id="rId102"/>
    </p:embeddedFont>
    <p:embeddedFont>
      <p:font typeface="Webdings" panose="05030102010509060703" pitchFamily="18" charset="2"/>
      <p:regular r:id="rId103"/>
    </p:embeddedFont>
    <p:embeddedFont>
      <p:font typeface="Lucida Console" panose="020B0609040504020204" pitchFamily="49" charset="0"/>
      <p:regular r:id="rId104"/>
    </p:embeddedFont>
  </p:embeddedFontLst>
  <p:defaultTextStyle>
    <a:defPPr>
      <a:defRPr lang="en-US"/>
    </a:defPPr>
    <a:lvl1pPr algn="r" rtl="1" fontAlgn="base">
      <a:spcBef>
        <a:spcPct val="0"/>
      </a:spcBef>
      <a:spcAft>
        <a:spcPct val="0"/>
      </a:spcAft>
      <a:defRPr sz="1000" kern="1200">
        <a:solidFill>
          <a:schemeClr val="tx1"/>
        </a:solidFill>
        <a:latin typeface="Tahoma" pitchFamily="34" charset="0"/>
        <a:ea typeface="+mn-ea"/>
        <a:cs typeface="Times New Roman" pitchFamily="18" charset="0"/>
      </a:defRPr>
    </a:lvl1pPr>
    <a:lvl2pPr marL="457200" algn="r" rtl="1" fontAlgn="base">
      <a:spcBef>
        <a:spcPct val="0"/>
      </a:spcBef>
      <a:spcAft>
        <a:spcPct val="0"/>
      </a:spcAft>
      <a:defRPr sz="1000" kern="1200">
        <a:solidFill>
          <a:schemeClr val="tx1"/>
        </a:solidFill>
        <a:latin typeface="Tahoma" pitchFamily="34" charset="0"/>
        <a:ea typeface="+mn-ea"/>
        <a:cs typeface="Times New Roman" pitchFamily="18" charset="0"/>
      </a:defRPr>
    </a:lvl2pPr>
    <a:lvl3pPr marL="914400" algn="r" rtl="1" fontAlgn="base">
      <a:spcBef>
        <a:spcPct val="0"/>
      </a:spcBef>
      <a:spcAft>
        <a:spcPct val="0"/>
      </a:spcAft>
      <a:defRPr sz="1000" kern="1200">
        <a:solidFill>
          <a:schemeClr val="tx1"/>
        </a:solidFill>
        <a:latin typeface="Tahoma" pitchFamily="34" charset="0"/>
        <a:ea typeface="+mn-ea"/>
        <a:cs typeface="Times New Roman" pitchFamily="18" charset="0"/>
      </a:defRPr>
    </a:lvl3pPr>
    <a:lvl4pPr marL="1371600" algn="r" rtl="1" fontAlgn="base">
      <a:spcBef>
        <a:spcPct val="0"/>
      </a:spcBef>
      <a:spcAft>
        <a:spcPct val="0"/>
      </a:spcAft>
      <a:defRPr sz="1000" kern="1200">
        <a:solidFill>
          <a:schemeClr val="tx1"/>
        </a:solidFill>
        <a:latin typeface="Tahoma" pitchFamily="34" charset="0"/>
        <a:ea typeface="+mn-ea"/>
        <a:cs typeface="Times New Roman" pitchFamily="18" charset="0"/>
      </a:defRPr>
    </a:lvl4pPr>
    <a:lvl5pPr marL="1828800" algn="r" rtl="1" fontAlgn="base">
      <a:spcBef>
        <a:spcPct val="0"/>
      </a:spcBef>
      <a:spcAft>
        <a:spcPct val="0"/>
      </a:spcAft>
      <a:defRPr sz="1000" kern="1200">
        <a:solidFill>
          <a:schemeClr val="tx1"/>
        </a:solidFill>
        <a:latin typeface="Tahoma" pitchFamily="34" charset="0"/>
        <a:ea typeface="+mn-ea"/>
        <a:cs typeface="Times New Roman" pitchFamily="18" charset="0"/>
      </a:defRPr>
    </a:lvl5pPr>
    <a:lvl6pPr marL="2286000" algn="r" defTabSz="914400" rtl="1" eaLnBrk="1" latinLnBrk="0" hangingPunct="1">
      <a:defRPr sz="1000" kern="1200">
        <a:solidFill>
          <a:schemeClr val="tx1"/>
        </a:solidFill>
        <a:latin typeface="Tahoma" pitchFamily="34" charset="0"/>
        <a:ea typeface="+mn-ea"/>
        <a:cs typeface="Times New Roman" pitchFamily="18" charset="0"/>
      </a:defRPr>
    </a:lvl6pPr>
    <a:lvl7pPr marL="2743200" algn="r" defTabSz="914400" rtl="1" eaLnBrk="1" latinLnBrk="0" hangingPunct="1">
      <a:defRPr sz="1000" kern="1200">
        <a:solidFill>
          <a:schemeClr val="tx1"/>
        </a:solidFill>
        <a:latin typeface="Tahoma" pitchFamily="34" charset="0"/>
        <a:ea typeface="+mn-ea"/>
        <a:cs typeface="Times New Roman" pitchFamily="18" charset="0"/>
      </a:defRPr>
    </a:lvl7pPr>
    <a:lvl8pPr marL="3200400" algn="r" defTabSz="914400" rtl="1" eaLnBrk="1" latinLnBrk="0" hangingPunct="1">
      <a:defRPr sz="1000" kern="1200">
        <a:solidFill>
          <a:schemeClr val="tx1"/>
        </a:solidFill>
        <a:latin typeface="Tahoma" pitchFamily="34" charset="0"/>
        <a:ea typeface="+mn-ea"/>
        <a:cs typeface="Times New Roman" pitchFamily="18" charset="0"/>
      </a:defRPr>
    </a:lvl8pPr>
    <a:lvl9pPr marL="3657600" algn="r" defTabSz="914400" rtl="1" eaLnBrk="1" latinLnBrk="0" hangingPunct="1">
      <a:defRPr sz="10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2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8EE"/>
    <a:srgbClr val="5A2781"/>
    <a:srgbClr val="800000"/>
    <a:srgbClr val="040408"/>
    <a:srgbClr val="66FFFF"/>
    <a:srgbClr val="756A94"/>
    <a:srgbClr val="CCFF99"/>
    <a:srgbClr val="F7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82226" autoAdjust="0"/>
  </p:normalViewPr>
  <p:slideViewPr>
    <p:cSldViewPr snapToGrid="0">
      <p:cViewPr varScale="1">
        <p:scale>
          <a:sx n="61" d="100"/>
          <a:sy n="61" d="100"/>
        </p:scale>
        <p:origin x="1230" y="42"/>
      </p:cViewPr>
      <p:guideLst>
        <p:guide orient="horz" pos="2160"/>
        <p:guide pos="2880"/>
      </p:guideLst>
    </p:cSldViewPr>
  </p:slideViewPr>
  <p:outlineViewPr>
    <p:cViewPr>
      <p:scale>
        <a:sx n="33" d="100"/>
        <a:sy n="33" d="100"/>
      </p:scale>
      <p:origin x="66" y="15852"/>
    </p:cViewPr>
  </p:outlineViewPr>
  <p:notesTextViewPr>
    <p:cViewPr>
      <p:scale>
        <a:sx n="100" d="100"/>
        <a:sy n="100" d="100"/>
      </p:scale>
      <p:origin x="0" y="0"/>
    </p:cViewPr>
  </p:notesTextViewPr>
  <p:sorterViewPr>
    <p:cViewPr>
      <p:scale>
        <a:sx n="66" d="100"/>
        <a:sy n="66" d="100"/>
      </p:scale>
      <p:origin x="0" y="6924"/>
    </p:cViewPr>
  </p:sorterViewPr>
  <p:notesViewPr>
    <p:cSldViewPr snapToGrid="0">
      <p:cViewPr varScale="1">
        <p:scale>
          <a:sx n="57" d="100"/>
          <a:sy n="57" d="100"/>
        </p:scale>
        <p:origin x="-1806" y="-102"/>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1.fntdata"/><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12.fntdata"/><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9.fntdata"/><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png"/><Relationship Id="rId4"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D41077D1-F372-4CD4-9583-4D5996FB8EF2}" type="slidenum">
              <a:rPr lang="ar-SA"/>
              <a:pPr>
                <a:defRPr/>
              </a:pPr>
              <a:t>‹#›</a:t>
            </a:fld>
            <a:endParaRPr lang="en-US"/>
          </a:p>
        </p:txBody>
      </p:sp>
    </p:spTree>
    <p:extLst>
      <p:ext uri="{BB962C8B-B14F-4D97-AF65-F5344CB8AC3E}">
        <p14:creationId xmlns:p14="http://schemas.microsoft.com/office/powerpoint/2010/main" val="134281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rtl="0" eaLnBrk="0" hangingPunct="0">
              <a:spcBef>
                <a:spcPct val="0"/>
              </a:spcBef>
              <a:buClrTx/>
              <a:buFontTx/>
              <a:buNone/>
              <a:defRPr sz="1200">
                <a:effectLst/>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rtl="0" eaLnBrk="0" hangingPunct="0">
              <a:spcBef>
                <a:spcPct val="0"/>
              </a:spcBef>
              <a:buClrTx/>
              <a:buFontTx/>
              <a:buNone/>
              <a:defRPr sz="1200">
                <a:effectLst/>
                <a:latin typeface="Times New Roman" pitchFamily="18" charset="0"/>
              </a:defRPr>
            </a:lvl1pPr>
          </a:lstStyle>
          <a:p>
            <a:pPr>
              <a:defRPr/>
            </a:pPr>
            <a:fld id="{AA8CF4E4-080F-4C04-A792-7F3345AFF169}" type="slidenum">
              <a:rPr lang="ar-SA"/>
              <a:pPr>
                <a:defRPr/>
              </a:pPr>
              <a:t>‹#›</a:t>
            </a:fld>
            <a:endParaRPr lang="en-US"/>
          </a:p>
        </p:txBody>
      </p:sp>
    </p:spTree>
    <p:extLst>
      <p:ext uri="{BB962C8B-B14F-4D97-AF65-F5344CB8AC3E}">
        <p14:creationId xmlns:p14="http://schemas.microsoft.com/office/powerpoint/2010/main" val="175845048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1FA6F7C-CB2A-4BF2-8A6B-E6753E9969C0}" type="slidenum">
              <a:rPr lang="ar-SA" smtClean="0"/>
              <a:pPr/>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a-IR" smtClean="0"/>
          </a:p>
        </p:txBody>
      </p:sp>
    </p:spTree>
    <p:extLst>
      <p:ext uri="{BB962C8B-B14F-4D97-AF65-F5344CB8AC3E}">
        <p14:creationId xmlns:p14="http://schemas.microsoft.com/office/powerpoint/2010/main" val="50160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5E4F4BD-4BF8-4DB2-8E01-222819441D4C}" type="slidenum">
              <a:rPr lang="en-US" smtClean="0"/>
              <a:pPr/>
              <a:t>51</a:t>
            </a:fld>
            <a:endParaRPr lang="en-US" smtClean="0"/>
          </a:p>
        </p:txBody>
      </p:sp>
      <p:sp>
        <p:nvSpPr>
          <p:cNvPr id="107523" name="Rectangle 1026"/>
          <p:cNvSpPr>
            <a:spLocks noGrp="1" noRot="1" noChangeAspect="1" noChangeArrowheads="1" noTextEdit="1"/>
          </p:cNvSpPr>
          <p:nvPr>
            <p:ph type="sldImg"/>
          </p:nvPr>
        </p:nvSpPr>
        <p:spPr>
          <a:xfrm>
            <a:off x="1184275" y="701675"/>
            <a:ext cx="4622800" cy="3467100"/>
          </a:xfrm>
          <a:ln/>
        </p:spPr>
      </p:sp>
      <p:sp>
        <p:nvSpPr>
          <p:cNvPr id="107524" name="Rectangle 1027"/>
          <p:cNvSpPr>
            <a:spLocks noGrp="1" noChangeArrowheads="1"/>
          </p:cNvSpPr>
          <p:nvPr>
            <p:ph type="body" idx="1"/>
          </p:nvPr>
        </p:nvSpPr>
        <p:spPr>
          <a:noFill/>
          <a:ln/>
        </p:spPr>
        <p:txBody>
          <a:bodyPr/>
          <a:lstStyle/>
          <a:p>
            <a:pPr algn="l" rtl="0"/>
            <a:r>
              <a:rPr lang="en-US" smtClean="0"/>
              <a:t>Blue squares are squares we have been to but are not on stack. Blue squares should not be moved to again. Yellow squares may have adjacent squares not yet moved to.</a:t>
            </a:r>
          </a:p>
        </p:txBody>
      </p:sp>
    </p:spTree>
    <p:extLst>
      <p:ext uri="{BB962C8B-B14F-4D97-AF65-F5344CB8AC3E}">
        <p14:creationId xmlns:p14="http://schemas.microsoft.com/office/powerpoint/2010/main" val="3758275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3723EE1-937C-4293-8AAE-136401A996BD}" type="slidenum">
              <a:rPr lang="en-US" smtClean="0"/>
              <a:pPr/>
              <a:t>69</a:t>
            </a:fld>
            <a:endParaRPr lang="en-US" smtClean="0"/>
          </a:p>
        </p:txBody>
      </p:sp>
      <p:sp>
        <p:nvSpPr>
          <p:cNvPr id="108547" name="Rectangle 2"/>
          <p:cNvSpPr>
            <a:spLocks noGrp="1" noRot="1" noChangeAspect="1" noChangeArrowheads="1" noTextEdit="1"/>
          </p:cNvSpPr>
          <p:nvPr>
            <p:ph type="sldImg"/>
          </p:nvPr>
        </p:nvSpPr>
        <p:spPr>
          <a:xfrm>
            <a:off x="1184275" y="701675"/>
            <a:ext cx="4622800" cy="3467100"/>
          </a:xfrm>
          <a:ln cap="flat"/>
        </p:spPr>
      </p:sp>
      <p:sp>
        <p:nvSpPr>
          <p:cNvPr id="108548" name="Rectangle 3"/>
          <p:cNvSpPr>
            <a:spLocks noGrp="1" noChangeArrowheads="1"/>
          </p:cNvSpPr>
          <p:nvPr>
            <p:ph type="body" idx="1"/>
          </p:nvPr>
        </p:nvSpPr>
        <p:spPr>
          <a:noFill/>
          <a:ln/>
        </p:spPr>
        <p:txBody>
          <a:bodyPr/>
          <a:lstStyle/>
          <a:p>
            <a:pPr algn="l" rtl="0"/>
            <a:r>
              <a:rPr lang="en-US" sz="2400" smtClean="0"/>
              <a:t>Could use rat in a maze animation from Web site instead.</a:t>
            </a:r>
          </a:p>
          <a:p>
            <a:pPr algn="l" rtl="0"/>
            <a:r>
              <a:rPr lang="en-US" sz="2400" smtClean="0"/>
              <a:t>Blue squares are blocked squares. Orange squares are available to route a wire.</a:t>
            </a:r>
          </a:p>
          <a:p>
            <a:pPr algn="l" rtl="0"/>
            <a:r>
              <a:rPr lang="en-US" sz="2400" smtClean="0"/>
              <a:t>A queue of reachable squares is used. The queue is initially empty, and the start pin square/cell is the examine cell. This cell has a distance value of 0. Unreached unblocked squares adjacent to the examine cell are marked with their distance (this is 1 more than the distance value of the examine cell) and added to the queue. Then a cell is removed from the queue and made the new examine cell. This process is repeated until the end pin is reached or the queue becomes empty. Cells become examine cells in order of their distance from the start pin.</a:t>
            </a:r>
          </a:p>
        </p:txBody>
      </p:sp>
    </p:spTree>
    <p:extLst>
      <p:ext uri="{BB962C8B-B14F-4D97-AF65-F5344CB8AC3E}">
        <p14:creationId xmlns:p14="http://schemas.microsoft.com/office/powerpoint/2010/main" val="116982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AA9C43D-45E5-47B1-A71B-35935E03F777}" type="slidenum">
              <a:rPr lang="en-US" smtClean="0"/>
              <a:pPr/>
              <a:t>70</a:t>
            </a:fld>
            <a:endParaRPr lang="en-US" smtClean="0"/>
          </a:p>
        </p:txBody>
      </p:sp>
      <p:sp>
        <p:nvSpPr>
          <p:cNvPr id="109571" name="Rectangle 2"/>
          <p:cNvSpPr>
            <a:spLocks noGrp="1" noRot="1" noChangeAspect="1" noChangeArrowheads="1" noTextEdit="1"/>
          </p:cNvSpPr>
          <p:nvPr>
            <p:ph type="sldImg"/>
          </p:nvPr>
        </p:nvSpPr>
        <p:spPr>
          <a:xfrm>
            <a:off x="1184275" y="701675"/>
            <a:ext cx="4622800" cy="3467100"/>
          </a:xfrm>
          <a:ln cap="flat"/>
        </p:spPr>
      </p:sp>
      <p:sp>
        <p:nvSpPr>
          <p:cNvPr id="109572"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78684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9F1482A-C91D-4E9F-B70D-142C4641D019}" type="slidenum">
              <a:rPr lang="en-US" smtClean="0"/>
              <a:pPr/>
              <a:t>71</a:t>
            </a:fld>
            <a:endParaRPr lang="en-US" smtClean="0"/>
          </a:p>
        </p:txBody>
      </p:sp>
      <p:sp>
        <p:nvSpPr>
          <p:cNvPr id="110595" name="Rectangle 2"/>
          <p:cNvSpPr>
            <a:spLocks noGrp="1" noRot="1" noChangeAspect="1" noChangeArrowheads="1" noTextEdit="1"/>
          </p:cNvSpPr>
          <p:nvPr>
            <p:ph type="sldImg"/>
          </p:nvPr>
        </p:nvSpPr>
        <p:spPr>
          <a:xfrm>
            <a:off x="1184275" y="701675"/>
            <a:ext cx="4622800" cy="3467100"/>
          </a:xfrm>
          <a:ln cap="flat"/>
        </p:spPr>
      </p:sp>
      <p:sp>
        <p:nvSpPr>
          <p:cNvPr id="110596"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264003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5A49FC6-C04C-4325-AC0C-AEA37EA94FCE}" type="slidenum">
              <a:rPr lang="en-US" smtClean="0"/>
              <a:pPr/>
              <a:t>72</a:t>
            </a:fld>
            <a:endParaRPr lang="en-US" smtClean="0"/>
          </a:p>
        </p:txBody>
      </p:sp>
      <p:sp>
        <p:nvSpPr>
          <p:cNvPr id="111619" name="Rectangle 2"/>
          <p:cNvSpPr>
            <a:spLocks noGrp="1" noRot="1" noChangeAspect="1" noChangeArrowheads="1" noTextEdit="1"/>
          </p:cNvSpPr>
          <p:nvPr>
            <p:ph type="sldImg"/>
          </p:nvPr>
        </p:nvSpPr>
        <p:spPr>
          <a:xfrm>
            <a:off x="1184275" y="701675"/>
            <a:ext cx="4622800" cy="3467100"/>
          </a:xfrm>
          <a:ln cap="flat"/>
        </p:spPr>
      </p:sp>
      <p:sp>
        <p:nvSpPr>
          <p:cNvPr id="111620"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4004483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C808FB6-1CEF-43CE-AD26-84BCE0A3DB81}" type="slidenum">
              <a:rPr lang="en-US" smtClean="0"/>
              <a:pPr/>
              <a:t>73</a:t>
            </a:fld>
            <a:endParaRPr lang="en-US" smtClean="0"/>
          </a:p>
        </p:txBody>
      </p:sp>
      <p:sp>
        <p:nvSpPr>
          <p:cNvPr id="112643" name="Rectangle 2"/>
          <p:cNvSpPr>
            <a:spLocks noGrp="1" noRot="1" noChangeAspect="1" noChangeArrowheads="1" noTextEdit="1"/>
          </p:cNvSpPr>
          <p:nvPr>
            <p:ph type="sldImg"/>
          </p:nvPr>
        </p:nvSpPr>
        <p:spPr>
          <a:xfrm>
            <a:off x="1184275" y="701675"/>
            <a:ext cx="4622800" cy="3467100"/>
          </a:xfrm>
          <a:ln cap="flat"/>
        </p:spPr>
      </p:sp>
      <p:sp>
        <p:nvSpPr>
          <p:cNvPr id="112644"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377062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E8FAA5D-20FE-42CC-BB07-D4C9A1C6CB02}" type="slidenum">
              <a:rPr lang="en-US" smtClean="0"/>
              <a:pPr/>
              <a:t>74</a:t>
            </a:fld>
            <a:endParaRPr lang="en-US" smtClean="0"/>
          </a:p>
        </p:txBody>
      </p:sp>
      <p:sp>
        <p:nvSpPr>
          <p:cNvPr id="113667" name="Rectangle 2"/>
          <p:cNvSpPr>
            <a:spLocks noGrp="1" noRot="1" noChangeAspect="1" noChangeArrowheads="1" noTextEdit="1"/>
          </p:cNvSpPr>
          <p:nvPr>
            <p:ph type="sldImg"/>
          </p:nvPr>
        </p:nvSpPr>
        <p:spPr>
          <a:xfrm>
            <a:off x="1184275" y="701675"/>
            <a:ext cx="4622800" cy="3467100"/>
          </a:xfrm>
          <a:ln cap="flat"/>
        </p:spPr>
      </p:sp>
      <p:sp>
        <p:nvSpPr>
          <p:cNvPr id="113668"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14555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A4BB9E0-152A-41B9-AEC6-F4E65FC18FD5}" type="slidenum">
              <a:rPr lang="en-US" smtClean="0"/>
              <a:pPr/>
              <a:t>75</a:t>
            </a:fld>
            <a:endParaRPr lang="en-US" smtClean="0"/>
          </a:p>
        </p:txBody>
      </p:sp>
      <p:sp>
        <p:nvSpPr>
          <p:cNvPr id="114691" name="Rectangle 2"/>
          <p:cNvSpPr>
            <a:spLocks noGrp="1" noRot="1" noChangeAspect="1" noChangeArrowheads="1" noTextEdit="1"/>
          </p:cNvSpPr>
          <p:nvPr>
            <p:ph type="sldImg"/>
          </p:nvPr>
        </p:nvSpPr>
        <p:spPr>
          <a:xfrm>
            <a:off x="1184275" y="701675"/>
            <a:ext cx="4622800" cy="3467100"/>
          </a:xfrm>
          <a:ln cap="flat"/>
        </p:spPr>
      </p:sp>
      <p:sp>
        <p:nvSpPr>
          <p:cNvPr id="114692"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2304637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11A40C92-C1EB-4E08-A885-2ED37EAD64AA}" type="slidenum">
              <a:rPr lang="en-US" smtClean="0"/>
              <a:pPr/>
              <a:t>76</a:t>
            </a:fld>
            <a:endParaRPr lang="en-US" smtClean="0"/>
          </a:p>
        </p:txBody>
      </p:sp>
      <p:sp>
        <p:nvSpPr>
          <p:cNvPr id="115715" name="Rectangle 2"/>
          <p:cNvSpPr>
            <a:spLocks noGrp="1" noRot="1" noChangeAspect="1" noChangeArrowheads="1" noTextEdit="1"/>
          </p:cNvSpPr>
          <p:nvPr>
            <p:ph type="sldImg"/>
          </p:nvPr>
        </p:nvSpPr>
        <p:spPr>
          <a:xfrm>
            <a:off x="1184275" y="701675"/>
            <a:ext cx="4622800" cy="3467100"/>
          </a:xfrm>
          <a:ln cap="flat"/>
        </p:spPr>
      </p:sp>
      <p:sp>
        <p:nvSpPr>
          <p:cNvPr id="115716" name="Rectangle 3"/>
          <p:cNvSpPr>
            <a:spLocks noGrp="1" noChangeArrowheads="1"/>
          </p:cNvSpPr>
          <p:nvPr>
            <p:ph type="body" idx="1"/>
          </p:nvPr>
        </p:nvSpPr>
        <p:spPr>
          <a:noFill/>
          <a:ln/>
        </p:spPr>
        <p:txBody>
          <a:bodyPr/>
          <a:lstStyle/>
          <a:p>
            <a:endParaRPr lang="fa-IR" sz="2400" smtClean="0"/>
          </a:p>
        </p:txBody>
      </p:sp>
    </p:spTree>
    <p:extLst>
      <p:ext uri="{BB962C8B-B14F-4D97-AF65-F5344CB8AC3E}">
        <p14:creationId xmlns:p14="http://schemas.microsoft.com/office/powerpoint/2010/main" val="353788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6F79E64-37D9-4301-8CA7-920C497082F0}" type="slidenum">
              <a:rPr lang="en-US" smtClean="0"/>
              <a:pPr/>
              <a:t>4</a:t>
            </a:fld>
            <a:endParaRPr lang="en-US" smtClean="0"/>
          </a:p>
        </p:txBody>
      </p:sp>
      <p:sp>
        <p:nvSpPr>
          <p:cNvPr id="99331" name="Rectangle 2"/>
          <p:cNvSpPr>
            <a:spLocks noGrp="1" noRot="1" noChangeAspect="1" noChangeArrowheads="1" noTextEdit="1"/>
          </p:cNvSpPr>
          <p:nvPr>
            <p:ph type="sldImg"/>
          </p:nvPr>
        </p:nvSpPr>
        <p:spPr>
          <a:xfrm>
            <a:off x="1184275" y="701675"/>
            <a:ext cx="4622800" cy="3467100"/>
          </a:xfrm>
          <a:ln/>
        </p:spPr>
      </p:sp>
      <p:sp>
        <p:nvSpPr>
          <p:cNvPr id="99332"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338267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fa-IR" smtClean="0"/>
          </a:p>
        </p:txBody>
      </p:sp>
      <p:sp>
        <p:nvSpPr>
          <p:cNvPr id="100356" name="Slide Number Placeholder 3"/>
          <p:cNvSpPr>
            <a:spLocks noGrp="1"/>
          </p:cNvSpPr>
          <p:nvPr>
            <p:ph type="sldNum" sz="quarter" idx="5"/>
          </p:nvPr>
        </p:nvSpPr>
        <p:spPr>
          <a:noFill/>
        </p:spPr>
        <p:txBody>
          <a:bodyPr/>
          <a:lstStyle/>
          <a:p>
            <a:fld id="{B88AF3A9-5547-4DCD-B77F-66B9A1B07EF8}" type="slidenum">
              <a:rPr lang="ar-SA" smtClean="0"/>
              <a:pPr/>
              <a:t>6</a:t>
            </a:fld>
            <a:endParaRPr lang="en-US" smtClean="0"/>
          </a:p>
        </p:txBody>
      </p:sp>
    </p:spTree>
    <p:extLst>
      <p:ext uri="{BB962C8B-B14F-4D97-AF65-F5344CB8AC3E}">
        <p14:creationId xmlns:p14="http://schemas.microsoft.com/office/powerpoint/2010/main" val="54090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a:spcBef>
                <a:spcPct val="50000"/>
              </a:spcBef>
            </a:pPr>
            <a:r>
              <a:rPr lang="fa-IR" smtClean="0"/>
              <a:t>راحت ترين روش پياده سازي اين </a:t>
            </a:r>
            <a:r>
              <a:rPr lang="en-US" smtClean="0"/>
              <a:t>ADT</a:t>
            </a:r>
            <a:r>
              <a:rPr lang="fa-IR" smtClean="0"/>
              <a:t> ، استفاده از يک آرايه يک بعدي به نام </a:t>
            </a:r>
            <a:r>
              <a:rPr lang="en-US" i="1" smtClean="0">
                <a:latin typeface="Perpetua" pitchFamily="18" charset="0"/>
              </a:rPr>
              <a:t>stack[MAX_STACK_SIZE]</a:t>
            </a:r>
            <a:r>
              <a:rPr lang="fa-IR" i="1" smtClean="0">
                <a:latin typeface="Perpetua" pitchFamily="18" charset="0"/>
              </a:rPr>
              <a:t> </a:t>
            </a:r>
            <a:r>
              <a:rPr lang="fa-IR" smtClean="0">
                <a:latin typeface="Perpetua" pitchFamily="18" charset="0"/>
              </a:rPr>
              <a:t>است که </a:t>
            </a:r>
            <a:r>
              <a:rPr lang="en-US" i="1" smtClean="0"/>
              <a:t>[</a:t>
            </a:r>
            <a:r>
              <a:rPr lang="en-US" i="1" smtClean="0">
                <a:latin typeface="Perpetua" pitchFamily="18" charset="0"/>
              </a:rPr>
              <a:t>MAX_STACK_SIZE]</a:t>
            </a:r>
            <a:r>
              <a:rPr lang="fa-IR" i="1" smtClean="0">
                <a:latin typeface="Perpetua" pitchFamily="18" charset="0"/>
              </a:rPr>
              <a:t> </a:t>
            </a:r>
            <a:r>
              <a:rPr lang="fa-IR" smtClean="0">
                <a:latin typeface="Perpetua" pitchFamily="18" charset="0"/>
              </a:rPr>
              <a:t>حداکثر تعداد عناصر آرايه مي باشد. </a:t>
            </a:r>
          </a:p>
          <a:p>
            <a:pPr>
              <a:spcBef>
                <a:spcPct val="50000"/>
              </a:spcBef>
            </a:pPr>
            <a:r>
              <a:rPr lang="fa-IR" smtClean="0">
                <a:latin typeface="Perpetua" pitchFamily="18" charset="0"/>
              </a:rPr>
              <a:t>اولين يا پايين ترين عنصر پشته در</a:t>
            </a:r>
            <a:r>
              <a:rPr lang="en-US" i="1" smtClean="0">
                <a:latin typeface="Perpetua" pitchFamily="18" charset="0"/>
              </a:rPr>
              <a:t>stack[0]</a:t>
            </a:r>
            <a:r>
              <a:rPr lang="fa-IR" smtClean="0">
                <a:latin typeface="Perpetua" pitchFamily="18" charset="0"/>
              </a:rPr>
              <a:t> ذخيره </a:t>
            </a:r>
            <a:r>
              <a:rPr lang="fa-IR" i="1" smtClean="0">
                <a:latin typeface="Perpetua" pitchFamily="18" charset="0"/>
              </a:rPr>
              <a:t>، </a:t>
            </a:r>
            <a:r>
              <a:rPr lang="fa-IR" smtClean="0">
                <a:latin typeface="Perpetua" pitchFamily="18" charset="0"/>
              </a:rPr>
              <a:t>دومي در </a:t>
            </a:r>
            <a:r>
              <a:rPr lang="en-US" i="1" smtClean="0">
                <a:latin typeface="Perpetua" pitchFamily="18" charset="0"/>
              </a:rPr>
              <a:t>stack[1]</a:t>
            </a:r>
            <a:r>
              <a:rPr lang="fa-IR" smtClean="0"/>
              <a:t> و </a:t>
            </a:r>
            <a:r>
              <a:rPr lang="en-US" smtClean="0"/>
              <a:t>i</a:t>
            </a:r>
            <a:r>
              <a:rPr lang="fa-IR" smtClean="0"/>
              <a:t> امين عنصر در </a:t>
            </a:r>
            <a:r>
              <a:rPr lang="en-US" i="1" smtClean="0">
                <a:latin typeface="Perpetua" pitchFamily="18" charset="0"/>
              </a:rPr>
              <a:t>stack[i-1]</a:t>
            </a:r>
            <a:r>
              <a:rPr lang="fa-IR" smtClean="0"/>
              <a:t> ذخيره مي گردد.همراه با آرايه ، يک متغير به نام </a:t>
            </a:r>
            <a:r>
              <a:rPr lang="en-US" smtClean="0"/>
              <a:t>top</a:t>
            </a:r>
            <a:r>
              <a:rPr lang="fa-IR" smtClean="0"/>
              <a:t> وجود دارد که به عنصر بالايي پشته اشاره مي کند. در ابتدا به </a:t>
            </a:r>
            <a:r>
              <a:rPr lang="en-US" smtClean="0"/>
              <a:t>top</a:t>
            </a:r>
            <a:r>
              <a:rPr lang="fa-IR" smtClean="0"/>
              <a:t> مقدار 1- داده مي شود که نشان دهنده يک پشته خالي است. </a:t>
            </a:r>
          </a:p>
        </p:txBody>
      </p:sp>
      <p:sp>
        <p:nvSpPr>
          <p:cNvPr id="101380" name="Slide Number Placeholder 3"/>
          <p:cNvSpPr>
            <a:spLocks noGrp="1"/>
          </p:cNvSpPr>
          <p:nvPr>
            <p:ph type="sldNum" sz="quarter" idx="5"/>
          </p:nvPr>
        </p:nvSpPr>
        <p:spPr>
          <a:noFill/>
        </p:spPr>
        <p:txBody>
          <a:bodyPr/>
          <a:lstStyle/>
          <a:p>
            <a:fld id="{AAE97E88-FCB8-4096-B2DB-0994B26FF5B3}" type="slidenum">
              <a:rPr lang="ar-SA" smtClean="0"/>
              <a:pPr/>
              <a:t>7</a:t>
            </a:fld>
            <a:endParaRPr lang="en-US" smtClean="0"/>
          </a:p>
        </p:txBody>
      </p:sp>
    </p:spTree>
    <p:extLst>
      <p:ext uri="{BB962C8B-B14F-4D97-AF65-F5344CB8AC3E}">
        <p14:creationId xmlns:p14="http://schemas.microsoft.com/office/powerpoint/2010/main" val="413697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28DFD2B-2A01-4585-A21D-EA9FDCB3D10A}" type="slidenum">
              <a:rPr lang="en-US" smtClean="0"/>
              <a:pPr/>
              <a:t>12</a:t>
            </a:fld>
            <a:endParaRPr lang="en-US" smtClean="0"/>
          </a:p>
        </p:txBody>
      </p:sp>
      <p:sp>
        <p:nvSpPr>
          <p:cNvPr id="102403" name="Rectangle 2"/>
          <p:cNvSpPr>
            <a:spLocks noGrp="1" noRot="1" noChangeAspect="1" noChangeArrowheads="1" noTextEdit="1"/>
          </p:cNvSpPr>
          <p:nvPr>
            <p:ph type="sldImg"/>
          </p:nvPr>
        </p:nvSpPr>
        <p:spPr>
          <a:xfrm>
            <a:off x="1184275" y="701675"/>
            <a:ext cx="4622800" cy="3467100"/>
          </a:xfrm>
          <a:ln/>
        </p:spPr>
      </p:sp>
      <p:sp>
        <p:nvSpPr>
          <p:cNvPr id="102404"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415037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44F148C-D96D-4971-94F2-78ECD8860EE4}" type="slidenum">
              <a:rPr lang="en-US" smtClean="0"/>
              <a:pPr/>
              <a:t>38</a:t>
            </a:fld>
            <a:endParaRPr lang="en-US" smtClean="0"/>
          </a:p>
        </p:txBody>
      </p:sp>
      <p:sp>
        <p:nvSpPr>
          <p:cNvPr id="103427" name="Rectangle 2"/>
          <p:cNvSpPr>
            <a:spLocks noGrp="1" noRot="1" noChangeAspect="1" noChangeArrowheads="1" noTextEdit="1"/>
          </p:cNvSpPr>
          <p:nvPr>
            <p:ph type="sldImg"/>
          </p:nvPr>
        </p:nvSpPr>
        <p:spPr>
          <a:xfrm>
            <a:off x="1184275" y="701675"/>
            <a:ext cx="4622800" cy="3467100"/>
          </a:xfrm>
          <a:ln/>
        </p:spPr>
      </p:sp>
      <p:sp>
        <p:nvSpPr>
          <p:cNvPr id="103428" name="Rectangle 3"/>
          <p:cNvSpPr>
            <a:spLocks noGrp="1" noChangeArrowheads="1"/>
          </p:cNvSpPr>
          <p:nvPr>
            <p:ph type="body" idx="1"/>
          </p:nvPr>
        </p:nvSpPr>
        <p:spPr>
          <a:noFill/>
          <a:ln/>
        </p:spPr>
        <p:txBody>
          <a:bodyPr/>
          <a:lstStyle/>
          <a:p>
            <a:endParaRPr lang="fa-IR" smtClean="0"/>
          </a:p>
        </p:txBody>
      </p:sp>
    </p:spTree>
    <p:extLst>
      <p:ext uri="{BB962C8B-B14F-4D97-AF65-F5344CB8AC3E}">
        <p14:creationId xmlns:p14="http://schemas.microsoft.com/office/powerpoint/2010/main" val="136269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C5293A9-6922-4741-8DAE-066C8FE09F57}" type="slidenum">
              <a:rPr lang="en-US" smtClean="0"/>
              <a:pPr/>
              <a:t>47</a:t>
            </a:fld>
            <a:endParaRPr lang="en-US" smtClean="0"/>
          </a:p>
        </p:txBody>
      </p:sp>
      <p:sp>
        <p:nvSpPr>
          <p:cNvPr id="104451" name="Rectangle 2"/>
          <p:cNvSpPr>
            <a:spLocks noGrp="1" noRot="1" noChangeAspect="1" noChangeArrowheads="1" noTextEdit="1"/>
          </p:cNvSpPr>
          <p:nvPr>
            <p:ph type="sldImg"/>
          </p:nvPr>
        </p:nvSpPr>
        <p:spPr>
          <a:xfrm>
            <a:off x="1184275" y="701675"/>
            <a:ext cx="4622800" cy="3467100"/>
          </a:xfrm>
          <a:ln cap="flat"/>
        </p:spPr>
      </p:sp>
      <p:sp>
        <p:nvSpPr>
          <p:cNvPr id="104452" name="Rectangle 3"/>
          <p:cNvSpPr>
            <a:spLocks noGrp="1" noChangeArrowheads="1"/>
          </p:cNvSpPr>
          <p:nvPr>
            <p:ph type="body" idx="1"/>
          </p:nvPr>
        </p:nvSpPr>
        <p:spPr>
          <a:noFill/>
          <a:ln/>
        </p:spPr>
        <p:txBody>
          <a:bodyPr/>
          <a:lstStyle/>
          <a:p>
            <a:pPr algn="l" rtl="0"/>
            <a:r>
              <a:rPr lang="en-US" sz="2400" smtClean="0"/>
              <a:t>First step is for rat to enter the maze.</a:t>
            </a:r>
          </a:p>
          <a:p>
            <a:pPr algn="l" rtl="0"/>
            <a:r>
              <a:rPr lang="en-US" sz="2400" smtClean="0"/>
              <a:t>Orange and green squares are squares the rat can move to; white squares cannot be moved to.</a:t>
            </a:r>
          </a:p>
        </p:txBody>
      </p:sp>
    </p:spTree>
    <p:extLst>
      <p:ext uri="{BB962C8B-B14F-4D97-AF65-F5344CB8AC3E}">
        <p14:creationId xmlns:p14="http://schemas.microsoft.com/office/powerpoint/2010/main" val="369555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B26E6B7-6D47-4165-99F4-636FB8E9CC3B}" type="slidenum">
              <a:rPr lang="en-US" smtClean="0"/>
              <a:pPr/>
              <a:t>48</a:t>
            </a:fld>
            <a:endParaRPr lang="en-US" smtClean="0"/>
          </a:p>
        </p:txBody>
      </p:sp>
      <p:sp>
        <p:nvSpPr>
          <p:cNvPr id="105475" name="Rectangle 2"/>
          <p:cNvSpPr>
            <a:spLocks noGrp="1" noRot="1" noChangeAspect="1" noChangeArrowheads="1" noTextEdit="1"/>
          </p:cNvSpPr>
          <p:nvPr>
            <p:ph type="sldImg"/>
          </p:nvPr>
        </p:nvSpPr>
        <p:spPr>
          <a:xfrm>
            <a:off x="1184275" y="701675"/>
            <a:ext cx="4622800" cy="3467100"/>
          </a:xfrm>
          <a:ln/>
        </p:spPr>
      </p:sp>
      <p:sp>
        <p:nvSpPr>
          <p:cNvPr id="105476" name="Rectangle 3"/>
          <p:cNvSpPr>
            <a:spLocks noGrp="1" noChangeArrowheads="1"/>
          </p:cNvSpPr>
          <p:nvPr>
            <p:ph type="body" idx="1"/>
          </p:nvPr>
        </p:nvSpPr>
        <p:spPr>
          <a:noFill/>
          <a:ln/>
        </p:spPr>
        <p:txBody>
          <a:bodyPr/>
          <a:lstStyle/>
          <a:p>
            <a:pPr algn="l" rtl="0"/>
            <a:r>
              <a:rPr lang="en-US" smtClean="0"/>
              <a:t>Now rat has a choice of direction to move. Arbitrarily select the above order. As the rat moves from one position to the next, a scent is left at the moved from position so the rat doesn’t enter that position again (avoids going in circles).</a:t>
            </a:r>
          </a:p>
        </p:txBody>
      </p:sp>
    </p:spTree>
    <p:extLst>
      <p:ext uri="{BB962C8B-B14F-4D97-AF65-F5344CB8AC3E}">
        <p14:creationId xmlns:p14="http://schemas.microsoft.com/office/powerpoint/2010/main" val="174661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8A86A32-85E2-40AE-994A-BBC3CA1F0968}" type="slidenum">
              <a:rPr lang="en-US" smtClean="0"/>
              <a:pPr/>
              <a:t>49</a:t>
            </a:fld>
            <a:endParaRPr lang="en-US" smtClean="0"/>
          </a:p>
        </p:txBody>
      </p:sp>
      <p:sp>
        <p:nvSpPr>
          <p:cNvPr id="106499" name="Rectangle 2"/>
          <p:cNvSpPr>
            <a:spLocks noGrp="1" noRot="1" noChangeAspect="1" noChangeArrowheads="1" noTextEdit="1"/>
          </p:cNvSpPr>
          <p:nvPr>
            <p:ph type="sldImg"/>
          </p:nvPr>
        </p:nvSpPr>
        <p:spPr>
          <a:xfrm>
            <a:off x="1184275" y="701675"/>
            <a:ext cx="4622800" cy="3467100"/>
          </a:xfrm>
          <a:solidFill>
            <a:srgbClr val="FFFFFF"/>
          </a:solidFill>
          <a:ln/>
        </p:spPr>
      </p:sp>
      <p:sp>
        <p:nvSpPr>
          <p:cNvPr id="106500" name="Rectangle 3"/>
          <p:cNvSpPr>
            <a:spLocks noGrp="1" noChangeArrowheads="1"/>
          </p:cNvSpPr>
          <p:nvPr>
            <p:ph type="body" idx="1"/>
          </p:nvPr>
        </p:nvSpPr>
        <p:spPr>
          <a:xfrm>
            <a:off x="933450" y="4408488"/>
            <a:ext cx="5124450" cy="4176712"/>
          </a:xfrm>
          <a:solidFill>
            <a:srgbClr val="FFFFFF"/>
          </a:solidFill>
          <a:ln>
            <a:solidFill>
              <a:srgbClr val="000000"/>
            </a:solidFill>
          </a:ln>
        </p:spPr>
        <p:txBody>
          <a:bodyPr/>
          <a:lstStyle/>
          <a:p>
            <a:pPr algn="l" rtl="0"/>
            <a:r>
              <a:rPr lang="en-US" smtClean="0"/>
              <a:t>Yellow squares are squares on stack.</a:t>
            </a:r>
          </a:p>
        </p:txBody>
      </p:sp>
    </p:spTree>
    <p:extLst>
      <p:ext uri="{BB962C8B-B14F-4D97-AF65-F5344CB8AC3E}">
        <p14:creationId xmlns:p14="http://schemas.microsoft.com/office/powerpoint/2010/main" val="231264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7"/>
          <p:cNvGrpSpPr>
            <a:grpSpLocks/>
          </p:cNvGrpSpPr>
          <p:nvPr/>
        </p:nvGrpSpPr>
        <p:grpSpPr bwMode="auto">
          <a:xfrm>
            <a:off x="0" y="0"/>
            <a:ext cx="9144000" cy="6858000"/>
            <a:chOff x="0" y="0"/>
            <a:chExt cx="5760" cy="4320"/>
          </a:xfrm>
        </p:grpSpPr>
        <p:sp>
          <p:nvSpPr>
            <p:cNvPr id="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 name="Group 1029"/>
            <p:cNvGrpSpPr>
              <a:grpSpLocks/>
            </p:cNvGrpSpPr>
            <p:nvPr userDrawn="1"/>
          </p:nvGrpSpPr>
          <p:grpSpPr bwMode="auto">
            <a:xfrm>
              <a:off x="0" y="0"/>
              <a:ext cx="5760" cy="4320"/>
              <a:chOff x="0" y="0"/>
              <a:chExt cx="5760" cy="4320"/>
            </a:xfrm>
          </p:grpSpPr>
          <p:sp>
            <p:nvSpPr>
              <p:cNvPr id="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59" name="Line 1083"/>
          <p:cNvSpPr>
            <a:spLocks noChangeShapeType="1"/>
          </p:cNvSpPr>
          <p:nvPr/>
        </p:nvSpPr>
        <p:spPr bwMode="ltGray">
          <a:xfrm>
            <a:off x="798513" y="877888"/>
            <a:ext cx="0" cy="285115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0" name="Line 1084"/>
          <p:cNvSpPr>
            <a:spLocks noChangeShapeType="1"/>
          </p:cNvSpPr>
          <p:nvPr/>
        </p:nvSpPr>
        <p:spPr bwMode="ltGray">
          <a:xfrm flipH="1" flipV="1">
            <a:off x="0" y="3549650"/>
            <a:ext cx="5097463"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1" name="Line 1085"/>
          <p:cNvSpPr>
            <a:spLocks noChangeShapeType="1"/>
          </p:cNvSpPr>
          <p:nvPr/>
        </p:nvSpPr>
        <p:spPr bwMode="ltGray">
          <a:xfrm flipH="1" flipV="1">
            <a:off x="604838" y="1479550"/>
            <a:ext cx="6049962"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2" name="Arc 1086"/>
          <p:cNvSpPr>
            <a:spLocks/>
          </p:cNvSpPr>
          <p:nvPr/>
        </p:nvSpPr>
        <p:spPr bwMode="ltGray">
          <a:xfrm rot="16200000" flipH="1">
            <a:off x="670719" y="1356519"/>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3" name="Group 1087"/>
          <p:cNvGrpSpPr>
            <a:grpSpLocks/>
          </p:cNvGrpSpPr>
          <p:nvPr/>
        </p:nvGrpSpPr>
        <p:grpSpPr bwMode="auto">
          <a:xfrm>
            <a:off x="2349500" y="3098800"/>
            <a:ext cx="6045200" cy="2876550"/>
            <a:chOff x="1480" y="1952"/>
            <a:chExt cx="3808" cy="1812"/>
          </a:xfrm>
        </p:grpSpPr>
        <p:sp>
          <p:nvSpPr>
            <p:cNvPr id="64"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5"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6"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43075" name="Rectangle 1091"/>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43076" name="Rectangle 1092" descr="Rectangle: Click to edit Master text styles&#10;Second level&#10;Third level&#10;Fourth level&#10;Fifth level"/>
          <p:cNvSpPr>
            <a:spLocks noGrp="1" noChangeArrowheads="1"/>
          </p:cNvSpPr>
          <p:nvPr>
            <p:ph type="subTitle" idx="1"/>
          </p:nvPr>
        </p:nvSpPr>
        <p:spPr>
          <a:xfrm>
            <a:off x="990600" y="3776663"/>
            <a:ext cx="6400800" cy="1285875"/>
          </a:xfrm>
        </p:spPr>
        <p:txBody>
          <a:bodyPr/>
          <a:lstStyle>
            <a:lvl1pPr marL="0" indent="0">
              <a:buFontTx/>
              <a:buNone/>
              <a:defRPr/>
            </a:lvl1pPr>
          </a:lstStyle>
          <a:p>
            <a:r>
              <a:rPr lang="en-US" dirty="0"/>
              <a:t>Click to edit Master subtitle style</a:t>
            </a:r>
          </a:p>
        </p:txBody>
      </p:sp>
      <p:sp>
        <p:nvSpPr>
          <p:cNvPr id="67" name="Rectangle 1093"/>
          <p:cNvSpPr>
            <a:spLocks noGrp="1" noChangeArrowheads="1"/>
          </p:cNvSpPr>
          <p:nvPr>
            <p:ph type="dt" sz="quarter" idx="10"/>
          </p:nvPr>
        </p:nvSpPr>
        <p:spPr/>
        <p:txBody>
          <a:bodyPr/>
          <a:lstStyle>
            <a:lvl1pPr>
              <a:defRPr/>
            </a:lvl1pPr>
          </a:lstStyle>
          <a:p>
            <a:pPr>
              <a:defRPr/>
            </a:pPr>
            <a:endParaRPr lang="en-US"/>
          </a:p>
        </p:txBody>
      </p:sp>
      <p:sp>
        <p:nvSpPr>
          <p:cNvPr id="68" name="Rectangle 1094"/>
          <p:cNvSpPr>
            <a:spLocks noGrp="1" noChangeArrowheads="1"/>
          </p:cNvSpPr>
          <p:nvPr>
            <p:ph type="ftr" sz="quarter" idx="11"/>
          </p:nvPr>
        </p:nvSpPr>
        <p:spPr/>
        <p:txBody>
          <a:bodyPr/>
          <a:lstStyle>
            <a:lvl1pPr>
              <a:defRPr/>
            </a:lvl1pPr>
          </a:lstStyle>
          <a:p>
            <a:pPr>
              <a:defRPr/>
            </a:pPr>
            <a:r>
              <a:rPr lang="fa-IR" dirty="0" smtClean="0"/>
              <a:t>دانشگاه کاشان- دانشکده مهندسی برق و کامپیوتر</a:t>
            </a:r>
            <a:endParaRPr lang="en-US" dirty="0"/>
          </a:p>
        </p:txBody>
      </p:sp>
      <p:sp>
        <p:nvSpPr>
          <p:cNvPr id="69" name="Rectangle 1095"/>
          <p:cNvSpPr>
            <a:spLocks noGrp="1" noChangeArrowheads="1"/>
          </p:cNvSpPr>
          <p:nvPr>
            <p:ph type="sldNum" sz="quarter" idx="12"/>
          </p:nvPr>
        </p:nvSpPr>
        <p:spPr/>
        <p:txBody>
          <a:bodyPr/>
          <a:lstStyle>
            <a:lvl1pPr>
              <a:defRPr sz="1400"/>
            </a:lvl1pPr>
          </a:lstStyle>
          <a:p>
            <a:pPr>
              <a:defRPr/>
            </a:pPr>
            <a:fld id="{C9CDB3F2-49BE-429B-8C9A-792A3C0E5A79}"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32099F5A-0D0C-4A5D-BC39-0AEC9E8680FE}"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95275"/>
            <a:ext cx="1943100" cy="5724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295275"/>
            <a:ext cx="56769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9726A70-A2AE-4EB1-8B28-0D7B073F47CC}"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800600" y="1905000"/>
            <a:ext cx="3810000" cy="4114800"/>
          </a:xfrm>
        </p:spPr>
        <p:txBody>
          <a:bodyPr/>
          <a:lstStyle/>
          <a:p>
            <a:pPr lvl="0"/>
            <a:endParaRPr lang="fa-IR" noProof="0" smtClean="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735BD4C-89EA-4F2B-B4D8-961723ED3F22}"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838200" y="1905000"/>
            <a:ext cx="7772400" cy="4114800"/>
          </a:xfrm>
        </p:spPr>
        <p:txBody>
          <a:bodyPr/>
          <a:lstStyle/>
          <a:p>
            <a:pPr lvl="0"/>
            <a:endParaRPr lang="fa-IR" noProof="0" smtClean="0"/>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0ED0E37D-22E7-493C-B02F-3439FBADF1DE}"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a:xfrm>
            <a:off x="455613" y="6242050"/>
            <a:ext cx="2130425" cy="474663"/>
          </a:xfrm>
        </p:spPr>
        <p:txBody>
          <a:bodyPr/>
          <a:lstStyle>
            <a:lvl1pPr>
              <a:defRPr/>
            </a:lvl1pPr>
          </a:lstStyle>
          <a:p>
            <a:pPr>
              <a:defRPr/>
            </a:pPr>
            <a:endParaRPr lang="en-US" altLang="zh-TW"/>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pPr>
              <a:defRPr/>
            </a:pPr>
            <a:endParaRPr lang="en-US" altLang="zh-TW"/>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pPr>
              <a:defRPr/>
            </a:pPr>
            <a:fld id="{8CFA59F0-8642-4879-86C8-7BE944B364B4}"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7"/>
          <p:cNvGrpSpPr>
            <a:grpSpLocks/>
          </p:cNvGrpSpPr>
          <p:nvPr/>
        </p:nvGrpSpPr>
        <p:grpSpPr bwMode="auto">
          <a:xfrm>
            <a:off x="0" y="0"/>
            <a:ext cx="9144000" cy="6858000"/>
            <a:chOff x="0" y="0"/>
            <a:chExt cx="5760" cy="4320"/>
          </a:xfrm>
        </p:grpSpPr>
        <p:sp>
          <p:nvSpPr>
            <p:cNvPr id="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 name="Group 1029"/>
            <p:cNvGrpSpPr>
              <a:grpSpLocks/>
            </p:cNvGrpSpPr>
            <p:nvPr userDrawn="1"/>
          </p:nvGrpSpPr>
          <p:grpSpPr bwMode="auto">
            <a:xfrm>
              <a:off x="0" y="0"/>
              <a:ext cx="5760" cy="4320"/>
              <a:chOff x="0" y="0"/>
              <a:chExt cx="5760" cy="4320"/>
            </a:xfrm>
          </p:grpSpPr>
          <p:sp>
            <p:nvSpPr>
              <p:cNvPr id="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1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2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3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5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59" name="Line 1083"/>
          <p:cNvSpPr>
            <a:spLocks noChangeShapeType="1"/>
          </p:cNvSpPr>
          <p:nvPr/>
        </p:nvSpPr>
        <p:spPr bwMode="ltGray">
          <a:xfrm>
            <a:off x="798513" y="877888"/>
            <a:ext cx="0" cy="285115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0" name="Line 1084"/>
          <p:cNvSpPr>
            <a:spLocks noChangeShapeType="1"/>
          </p:cNvSpPr>
          <p:nvPr/>
        </p:nvSpPr>
        <p:spPr bwMode="ltGray">
          <a:xfrm flipH="1" flipV="1">
            <a:off x="0" y="3549650"/>
            <a:ext cx="5097463"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1" name="Line 1085"/>
          <p:cNvSpPr>
            <a:spLocks noChangeShapeType="1"/>
          </p:cNvSpPr>
          <p:nvPr/>
        </p:nvSpPr>
        <p:spPr bwMode="ltGray">
          <a:xfrm flipH="1" flipV="1">
            <a:off x="604838" y="1479550"/>
            <a:ext cx="6049962" cy="1588"/>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2" name="Arc 1086"/>
          <p:cNvSpPr>
            <a:spLocks/>
          </p:cNvSpPr>
          <p:nvPr/>
        </p:nvSpPr>
        <p:spPr bwMode="ltGray">
          <a:xfrm rot="16200000" flipH="1">
            <a:off x="670719" y="1356519"/>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63" name="Group 1087"/>
          <p:cNvGrpSpPr>
            <a:grpSpLocks/>
          </p:cNvGrpSpPr>
          <p:nvPr/>
        </p:nvGrpSpPr>
        <p:grpSpPr bwMode="auto">
          <a:xfrm>
            <a:off x="2349500" y="3098800"/>
            <a:ext cx="6045200" cy="2876550"/>
            <a:chOff x="1480" y="1952"/>
            <a:chExt cx="3808" cy="1812"/>
          </a:xfrm>
        </p:grpSpPr>
        <p:sp>
          <p:nvSpPr>
            <p:cNvPr id="64"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5"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66"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sp>
        <p:nvSpPr>
          <p:cNvPr id="43075" name="Rectangle 1091"/>
          <p:cNvSpPr>
            <a:spLocks noGrp="1" noChangeArrowheads="1"/>
          </p:cNvSpPr>
          <p:nvPr>
            <p:ph type="ctrTitle"/>
          </p:nvPr>
        </p:nvSpPr>
        <p:spPr>
          <a:xfrm>
            <a:off x="990600" y="1752600"/>
            <a:ext cx="7772400" cy="1143000"/>
          </a:xfrm>
        </p:spPr>
        <p:txBody>
          <a:bodyPr/>
          <a:lstStyle>
            <a:lvl1pPr>
              <a:defRPr/>
            </a:lvl1pPr>
          </a:lstStyle>
          <a:p>
            <a:r>
              <a:rPr lang="en-US" dirty="0"/>
              <a:t>Click to edit Master title style</a:t>
            </a:r>
          </a:p>
        </p:txBody>
      </p:sp>
      <p:sp>
        <p:nvSpPr>
          <p:cNvPr id="43076" name="Rectangle 1092" descr="Rectangle: Click to edit Master text styles&#10;Second level&#10;Third level&#10;Fourth level&#10;Fifth level"/>
          <p:cNvSpPr>
            <a:spLocks noGrp="1" noChangeArrowheads="1"/>
          </p:cNvSpPr>
          <p:nvPr>
            <p:ph type="subTitle" idx="1"/>
          </p:nvPr>
        </p:nvSpPr>
        <p:spPr>
          <a:xfrm>
            <a:off x="990600" y="3776663"/>
            <a:ext cx="6400800" cy="1285875"/>
          </a:xfrm>
        </p:spPr>
        <p:txBody>
          <a:bodyPr/>
          <a:lstStyle>
            <a:lvl1pPr marL="0" indent="0">
              <a:buFontTx/>
              <a:buNone/>
              <a:defRPr/>
            </a:lvl1pPr>
          </a:lstStyle>
          <a:p>
            <a:r>
              <a:rPr lang="en-US" dirty="0"/>
              <a:t>Click to edit Master subtitle style</a:t>
            </a:r>
          </a:p>
        </p:txBody>
      </p:sp>
      <p:sp>
        <p:nvSpPr>
          <p:cNvPr id="67" name="Rectangle 1093"/>
          <p:cNvSpPr>
            <a:spLocks noGrp="1" noChangeArrowheads="1"/>
          </p:cNvSpPr>
          <p:nvPr>
            <p:ph type="dt" sz="quarter" idx="10"/>
          </p:nvPr>
        </p:nvSpPr>
        <p:spPr/>
        <p:txBody>
          <a:bodyPr/>
          <a:lstStyle>
            <a:lvl1pPr>
              <a:defRPr/>
            </a:lvl1pPr>
          </a:lstStyle>
          <a:p>
            <a:pPr>
              <a:defRPr/>
            </a:pPr>
            <a:endParaRPr lang="en-US"/>
          </a:p>
        </p:txBody>
      </p:sp>
      <p:sp>
        <p:nvSpPr>
          <p:cNvPr id="68" name="Rectangle 1094"/>
          <p:cNvSpPr>
            <a:spLocks noGrp="1" noChangeArrowheads="1"/>
          </p:cNvSpPr>
          <p:nvPr>
            <p:ph type="ftr" sz="quarter" idx="11"/>
          </p:nvPr>
        </p:nvSpPr>
        <p:spPr/>
        <p:txBody>
          <a:bodyPr/>
          <a:lstStyle>
            <a:lvl1pPr>
              <a:defRPr/>
            </a:lvl1pPr>
          </a:lstStyle>
          <a:p>
            <a:pPr>
              <a:defRPr/>
            </a:pPr>
            <a:r>
              <a:rPr lang="fa-IR" dirty="0" smtClean="0"/>
              <a:t>دانشگاه کاشان- دانشکده مهندسی برق و کامپیوتر</a:t>
            </a:r>
            <a:endParaRPr lang="en-US" dirty="0"/>
          </a:p>
        </p:txBody>
      </p:sp>
      <p:sp>
        <p:nvSpPr>
          <p:cNvPr id="69" name="Rectangle 1095"/>
          <p:cNvSpPr>
            <a:spLocks noGrp="1" noChangeArrowheads="1"/>
          </p:cNvSpPr>
          <p:nvPr>
            <p:ph type="sldNum" sz="quarter" idx="12"/>
          </p:nvPr>
        </p:nvSpPr>
        <p:spPr/>
        <p:txBody>
          <a:bodyPr/>
          <a:lstStyle>
            <a:lvl1pPr>
              <a:defRPr sz="1400"/>
            </a:lvl1pPr>
          </a:lstStyle>
          <a:p>
            <a:pPr>
              <a:defRPr/>
            </a:pPr>
            <a:fld id="{0EF05AF1-5FDA-4337-A2A3-07BCD707D3A6}" type="slidenum">
              <a:rPr lang="ar-SA"/>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up)">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1089"/>
          <p:cNvSpPr>
            <a:spLocks noGrp="1" noChangeArrowheads="1"/>
          </p:cNvSpPr>
          <p:nvPr>
            <p:ph type="dt" sz="half" idx="10"/>
          </p:nvPr>
        </p:nvSpPr>
        <p:spPr/>
        <p:txBody>
          <a:bodyPr/>
          <a:lstStyle>
            <a:lvl1pPr>
              <a:defRPr/>
            </a:lvl1pPr>
          </a:lstStyle>
          <a:p>
            <a:pPr>
              <a:defRPr/>
            </a:pPr>
            <a:endParaRPr lang="en-US"/>
          </a:p>
        </p:txBody>
      </p:sp>
      <p:sp>
        <p:nvSpPr>
          <p:cNvPr id="5" name="Rectangle 1090"/>
          <p:cNvSpPr>
            <a:spLocks noGrp="1" noChangeArrowheads="1"/>
          </p:cNvSpPr>
          <p:nvPr>
            <p:ph type="ftr" sz="quarter" idx="11"/>
          </p:nvPr>
        </p:nvSpPr>
        <p:spPr>
          <a:xfrm>
            <a:off x="2819400" y="6248400"/>
            <a:ext cx="3200400" cy="457200"/>
          </a:xfrm>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p:txBody>
          <a:bodyPr/>
          <a:lstStyle>
            <a:lvl1pPr>
              <a:defRPr/>
            </a:lvl1pPr>
          </a:lstStyle>
          <a:p>
            <a:pPr>
              <a:defRPr/>
            </a:pPr>
            <a:fld id="{8C123F80-FA5B-4D38-ABD5-78E06259D3F7}"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C1C293E9-1E23-43D7-96AF-134A025A42E9}"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7224" y="500042"/>
            <a:ext cx="7772400" cy="1143000"/>
          </a:xfrm>
        </p:spPr>
        <p:txBody>
          <a:bodyPr/>
          <a:lstStyle/>
          <a:p>
            <a:r>
              <a:rPr lang="en-US" dirty="0" smtClean="0"/>
              <a:t>Click to edit Master title style</a:t>
            </a:r>
            <a:endParaRPr lang="fa-IR" dirty="0"/>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69129E0E-D960-4CFF-99F1-6C468FA13C08}"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190CA7C2-8B8C-438E-AA2F-9715AAE74893}"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Rectangle 1089"/>
          <p:cNvSpPr>
            <a:spLocks noGrp="1" noChangeArrowheads="1"/>
          </p:cNvSpPr>
          <p:nvPr>
            <p:ph type="dt" sz="half" idx="10"/>
          </p:nvPr>
        </p:nvSpPr>
        <p:spPr/>
        <p:txBody>
          <a:bodyPr/>
          <a:lstStyle>
            <a:lvl1pPr>
              <a:defRPr/>
            </a:lvl1pPr>
          </a:lstStyle>
          <a:p>
            <a:pPr>
              <a:defRPr/>
            </a:pPr>
            <a:endParaRPr lang="en-US"/>
          </a:p>
        </p:txBody>
      </p:sp>
      <p:sp>
        <p:nvSpPr>
          <p:cNvPr id="5" name="Rectangle 1090"/>
          <p:cNvSpPr>
            <a:spLocks noGrp="1" noChangeArrowheads="1"/>
          </p:cNvSpPr>
          <p:nvPr>
            <p:ph type="ftr" sz="quarter" idx="11"/>
          </p:nvPr>
        </p:nvSpPr>
        <p:spPr>
          <a:xfrm>
            <a:off x="2819400" y="6248400"/>
            <a:ext cx="3200400" cy="457200"/>
          </a:xfrm>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p:txBody>
          <a:bodyPr/>
          <a:lstStyle>
            <a:lvl1pPr>
              <a:defRPr/>
            </a:lvl1pPr>
          </a:lstStyle>
          <a:p>
            <a:pPr>
              <a:defRPr/>
            </a:pPr>
            <a:fld id="{9DFCB474-93DC-44CB-A0A4-B5D0A1F19624}" type="slidenum">
              <a:rPr lang="ar-SA"/>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59F05D6C-7BA2-4F01-9015-BACD7F5F2B99}" type="slidenum">
              <a:rPr lang="ar-SA"/>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9" name="Rectangle 1091"/>
          <p:cNvSpPr>
            <a:spLocks noGrp="1" noChangeArrowheads="1"/>
          </p:cNvSpPr>
          <p:nvPr>
            <p:ph type="sldNum" sz="quarter" idx="12"/>
          </p:nvPr>
        </p:nvSpPr>
        <p:spPr>
          <a:ln/>
        </p:spPr>
        <p:txBody>
          <a:bodyPr/>
          <a:lstStyle>
            <a:lvl1pPr>
              <a:defRPr/>
            </a:lvl1pPr>
          </a:lstStyle>
          <a:p>
            <a:pPr>
              <a:defRPr/>
            </a:pPr>
            <a:fld id="{9327DAAF-3B58-4BD2-9256-638B6DD87F12}" type="slidenum">
              <a:rPr lang="ar-SA"/>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9699139F-CF96-46FC-8906-6CC23C5AB682}" type="slidenum">
              <a:rPr lang="ar-SA"/>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6D2F3D13-4AA5-4552-AC25-FFC342828017}"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3EDB42A1-D7E7-40D9-8B8B-10E558E6AD22}" type="slidenum">
              <a:rPr lang="ar-SA"/>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E8B4C298-2CC6-4E78-BDA2-4FED918BE039}" type="slidenum">
              <a:rPr lang="ar-SA"/>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BA9BFF5B-3524-4A48-A8DC-7B0842BBB614}" type="slidenum">
              <a:rPr lang="ar-SA"/>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95275"/>
            <a:ext cx="1943100" cy="5724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295275"/>
            <a:ext cx="5676900" cy="5724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FC81524B-E8B8-438E-84B3-FB601B0E4B8C}" type="slidenum">
              <a:rPr lang="ar-SA"/>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295275"/>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800600" y="1905000"/>
            <a:ext cx="3810000" cy="4114800"/>
          </a:xfrm>
        </p:spPr>
        <p:txBody>
          <a:bodyPr/>
          <a:lstStyle/>
          <a:p>
            <a:pPr lvl="0"/>
            <a:endParaRPr lang="fa-IR" noProof="0" smtClean="0"/>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2A3507F-B1F9-4ECF-9119-8E26951D4D9B}" type="slidenum">
              <a:rPr lang="ar-SA"/>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E2DE3AFE-0F55-41D6-A1B1-26B44F9A4E58}"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9"/>
          <p:cNvSpPr>
            <a:spLocks noGrp="1" noChangeArrowheads="1"/>
          </p:cNvSpPr>
          <p:nvPr>
            <p:ph type="dt" sz="half" idx="10"/>
          </p:nvPr>
        </p:nvSpPr>
        <p:spPr>
          <a:ln/>
        </p:spPr>
        <p:txBody>
          <a:bodyPr/>
          <a:lstStyle>
            <a:lvl1pPr>
              <a:defRPr/>
            </a:lvl1pPr>
          </a:lstStyle>
          <a:p>
            <a:pPr>
              <a:defRPr/>
            </a:pPr>
            <a:endParaRPr lang="en-US"/>
          </a:p>
        </p:txBody>
      </p:sp>
      <p:sp>
        <p:nvSpPr>
          <p:cNvPr id="5"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6" name="Rectangle 1091"/>
          <p:cNvSpPr>
            <a:spLocks noGrp="1" noChangeArrowheads="1"/>
          </p:cNvSpPr>
          <p:nvPr>
            <p:ph type="sldNum" sz="quarter" idx="12"/>
          </p:nvPr>
        </p:nvSpPr>
        <p:spPr>
          <a:ln/>
        </p:spPr>
        <p:txBody>
          <a:bodyPr/>
          <a:lstStyle>
            <a:lvl1pPr>
              <a:defRPr/>
            </a:lvl1pPr>
          </a:lstStyle>
          <a:p>
            <a:pPr>
              <a:defRPr/>
            </a:pPr>
            <a:fld id="{A280F4CA-9EE5-4CCD-BE6B-6665938A05A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8BEDA258-385D-4FC6-841A-1CD06B1D31C7}"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89"/>
          <p:cNvSpPr>
            <a:spLocks noGrp="1" noChangeArrowheads="1"/>
          </p:cNvSpPr>
          <p:nvPr>
            <p:ph type="dt" sz="half" idx="10"/>
          </p:nvPr>
        </p:nvSpPr>
        <p:spPr>
          <a:ln/>
        </p:spPr>
        <p:txBody>
          <a:bodyPr/>
          <a:lstStyle>
            <a:lvl1pPr>
              <a:defRPr/>
            </a:lvl1pPr>
          </a:lstStyle>
          <a:p>
            <a:pPr>
              <a:defRPr/>
            </a:pPr>
            <a:endParaRPr lang="en-US"/>
          </a:p>
        </p:txBody>
      </p:sp>
      <p:sp>
        <p:nvSpPr>
          <p:cNvPr id="8"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9" name="Rectangle 1091"/>
          <p:cNvSpPr>
            <a:spLocks noGrp="1" noChangeArrowheads="1"/>
          </p:cNvSpPr>
          <p:nvPr>
            <p:ph type="sldNum" sz="quarter" idx="12"/>
          </p:nvPr>
        </p:nvSpPr>
        <p:spPr>
          <a:ln/>
        </p:spPr>
        <p:txBody>
          <a:bodyPr/>
          <a:lstStyle>
            <a:lvl1pPr>
              <a:defRPr/>
            </a:lvl1pPr>
          </a:lstStyle>
          <a:p>
            <a:pPr>
              <a:defRPr/>
            </a:pPr>
            <a:fld id="{303E4E0F-7060-4955-BF08-FDF82682ADA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89"/>
          <p:cNvSpPr>
            <a:spLocks noGrp="1" noChangeArrowheads="1"/>
          </p:cNvSpPr>
          <p:nvPr>
            <p:ph type="dt" sz="half" idx="10"/>
          </p:nvPr>
        </p:nvSpPr>
        <p:spPr>
          <a:ln/>
        </p:spPr>
        <p:txBody>
          <a:bodyPr/>
          <a:lstStyle>
            <a:lvl1pPr>
              <a:defRPr/>
            </a:lvl1pPr>
          </a:lstStyle>
          <a:p>
            <a:pPr>
              <a:defRPr/>
            </a:pPr>
            <a:endParaRPr lang="en-US"/>
          </a:p>
        </p:txBody>
      </p:sp>
      <p:sp>
        <p:nvSpPr>
          <p:cNvPr id="4"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5" name="Rectangle 1091"/>
          <p:cNvSpPr>
            <a:spLocks noGrp="1" noChangeArrowheads="1"/>
          </p:cNvSpPr>
          <p:nvPr>
            <p:ph type="sldNum" sz="quarter" idx="12"/>
          </p:nvPr>
        </p:nvSpPr>
        <p:spPr>
          <a:ln/>
        </p:spPr>
        <p:txBody>
          <a:bodyPr/>
          <a:lstStyle>
            <a:lvl1pPr>
              <a:defRPr/>
            </a:lvl1pPr>
          </a:lstStyle>
          <a:p>
            <a:pPr>
              <a:defRPr/>
            </a:pPr>
            <a:fld id="{3FB0883E-5384-4CA6-8B76-B552C186B36E}"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9"/>
          <p:cNvSpPr>
            <a:spLocks noGrp="1" noChangeArrowheads="1"/>
          </p:cNvSpPr>
          <p:nvPr>
            <p:ph type="dt" sz="half" idx="10"/>
          </p:nvPr>
        </p:nvSpPr>
        <p:spPr>
          <a:ln/>
        </p:spPr>
        <p:txBody>
          <a:bodyPr/>
          <a:lstStyle>
            <a:lvl1pPr>
              <a:defRPr/>
            </a:lvl1pPr>
          </a:lstStyle>
          <a:p>
            <a:pPr>
              <a:defRPr/>
            </a:pPr>
            <a:endParaRPr lang="en-US"/>
          </a:p>
        </p:txBody>
      </p:sp>
      <p:sp>
        <p:nvSpPr>
          <p:cNvPr id="3"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4" name="Rectangle 1091"/>
          <p:cNvSpPr>
            <a:spLocks noGrp="1" noChangeArrowheads="1"/>
          </p:cNvSpPr>
          <p:nvPr>
            <p:ph type="sldNum" sz="quarter" idx="12"/>
          </p:nvPr>
        </p:nvSpPr>
        <p:spPr>
          <a:ln/>
        </p:spPr>
        <p:txBody>
          <a:bodyPr/>
          <a:lstStyle>
            <a:lvl1pPr>
              <a:defRPr/>
            </a:lvl1pPr>
          </a:lstStyle>
          <a:p>
            <a:pPr>
              <a:defRPr/>
            </a:pPr>
            <a:fld id="{C06D1ADB-5046-4667-89AA-4E41B0BE0121}"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27F08811-128A-4188-821D-26C671418D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9"/>
          <p:cNvSpPr>
            <a:spLocks noGrp="1" noChangeArrowheads="1"/>
          </p:cNvSpPr>
          <p:nvPr>
            <p:ph type="dt" sz="half" idx="10"/>
          </p:nvPr>
        </p:nvSpPr>
        <p:spPr>
          <a:ln/>
        </p:spPr>
        <p:txBody>
          <a:bodyPr/>
          <a:lstStyle>
            <a:lvl1pPr>
              <a:defRPr/>
            </a:lvl1pPr>
          </a:lstStyle>
          <a:p>
            <a:pPr>
              <a:defRPr/>
            </a:pPr>
            <a:endParaRPr lang="en-US"/>
          </a:p>
        </p:txBody>
      </p:sp>
      <p:sp>
        <p:nvSpPr>
          <p:cNvPr id="6" name="Rectangle 1090"/>
          <p:cNvSpPr>
            <a:spLocks noGrp="1" noChangeArrowheads="1"/>
          </p:cNvSpPr>
          <p:nvPr>
            <p:ph type="ftr" sz="quarter" idx="11"/>
          </p:nvPr>
        </p:nvSpPr>
        <p:spPr>
          <a:ln/>
        </p:spPr>
        <p:txBody>
          <a:bodyPr/>
          <a:lstStyle>
            <a:lvl1pPr>
              <a:defRPr/>
            </a:lvl1pPr>
          </a:lstStyle>
          <a:p>
            <a:pPr>
              <a:defRPr/>
            </a:pPr>
            <a:r>
              <a:rPr lang="fa-IR" dirty="0" smtClean="0"/>
              <a:t>دانشگاه کاشان- دانشکده مهندسی برق و کامپیوتر</a:t>
            </a:r>
            <a:endParaRPr lang="en-US" dirty="0"/>
          </a:p>
        </p:txBody>
      </p:sp>
      <p:sp>
        <p:nvSpPr>
          <p:cNvPr id="7" name="Rectangle 1091"/>
          <p:cNvSpPr>
            <a:spLocks noGrp="1" noChangeArrowheads="1"/>
          </p:cNvSpPr>
          <p:nvPr>
            <p:ph type="sldNum" sz="quarter" idx="12"/>
          </p:nvPr>
        </p:nvSpPr>
        <p:spPr>
          <a:ln/>
        </p:spPr>
        <p:txBody>
          <a:bodyPr/>
          <a:lstStyle>
            <a:lvl1pPr>
              <a:defRPr/>
            </a:lvl1pPr>
          </a:lstStyle>
          <a:p>
            <a:pPr>
              <a:defRPr/>
            </a:pPr>
            <a:fld id="{412C3D04-7658-4CE6-8BB4-88FDCAA3F2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41" name="Rectangle 1081" descr="60%"/>
          <p:cNvSpPr>
            <a:spLocks noChangeArrowheads="1"/>
          </p:cNvSpPr>
          <p:nvPr/>
        </p:nvSpPr>
        <p:spPr bwMode="ltGray">
          <a:xfrm>
            <a:off x="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2051" name="Group 1094"/>
          <p:cNvGrpSpPr>
            <a:grpSpLocks/>
          </p:cNvGrpSpPr>
          <p:nvPr/>
        </p:nvGrpSpPr>
        <p:grpSpPr bwMode="auto">
          <a:xfrm>
            <a:off x="0" y="0"/>
            <a:ext cx="9144000" cy="6858000"/>
            <a:chOff x="0" y="0"/>
            <a:chExt cx="5760" cy="4320"/>
          </a:xfrm>
        </p:grpSpPr>
        <p:grpSp>
          <p:nvGrpSpPr>
            <p:cNvPr id="2058" name="Group 1027"/>
            <p:cNvGrpSpPr>
              <a:grpSpLocks/>
            </p:cNvGrpSpPr>
            <p:nvPr/>
          </p:nvGrpSpPr>
          <p:grpSpPr bwMode="auto">
            <a:xfrm>
              <a:off x="0" y="0"/>
              <a:ext cx="5760" cy="4320"/>
              <a:chOff x="0" y="0"/>
              <a:chExt cx="5760" cy="4320"/>
            </a:xfrm>
          </p:grpSpPr>
          <p:grpSp>
            <p:nvGrpSpPr>
              <p:cNvPr id="2063" name="Group 1028"/>
              <p:cNvGrpSpPr>
                <a:grpSpLocks/>
              </p:cNvGrpSpPr>
              <p:nvPr/>
            </p:nvGrpSpPr>
            <p:grpSpPr bwMode="auto">
              <a:xfrm>
                <a:off x="0" y="192"/>
                <a:ext cx="5760" cy="4032"/>
                <a:chOff x="0" y="192"/>
                <a:chExt cx="5760" cy="4032"/>
              </a:xfrm>
            </p:grpSpPr>
            <p:sp>
              <p:nvSpPr>
                <p:cNvPr id="41989"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0"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1"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2"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3"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4"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5"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6"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7"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8"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9"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0"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1"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2"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3"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4"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5"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6"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7"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8"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9"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0"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nvGrpSpPr>
              <p:cNvPr id="2064" name="Group 1051"/>
              <p:cNvGrpSpPr>
                <a:grpSpLocks/>
              </p:cNvGrpSpPr>
              <p:nvPr/>
            </p:nvGrpSpPr>
            <p:grpSpPr bwMode="auto">
              <a:xfrm>
                <a:off x="192" y="0"/>
                <a:ext cx="5376" cy="4320"/>
                <a:chOff x="192" y="0"/>
                <a:chExt cx="5376" cy="4320"/>
              </a:xfrm>
            </p:grpSpPr>
            <p:sp>
              <p:nvSpPr>
                <p:cNvPr id="42012"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3"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4"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5"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6"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7"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8"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9"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0"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1"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2"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3"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4"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5"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6"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7"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8"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9"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0"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1"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2"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3"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4"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5"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6"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7"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8"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9"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0"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grpSp>
          <p:nvGrpSpPr>
            <p:cNvPr id="2059" name="Group 1093"/>
            <p:cNvGrpSpPr>
              <a:grpSpLocks/>
            </p:cNvGrpSpPr>
            <p:nvPr userDrawn="1"/>
          </p:nvGrpSpPr>
          <p:grpSpPr bwMode="auto">
            <a:xfrm>
              <a:off x="4418" y="834"/>
              <a:ext cx="1102" cy="1364"/>
              <a:chOff x="4418" y="834"/>
              <a:chExt cx="1102" cy="1364"/>
            </a:xfrm>
          </p:grpSpPr>
          <p:sp>
            <p:nvSpPr>
              <p:cNvPr id="42044" name="Line 1084"/>
              <p:cNvSpPr>
                <a:spLocks noChangeShapeType="1"/>
              </p:cNvSpPr>
              <p:nvPr/>
            </p:nvSpPr>
            <p:spPr bwMode="ltGray">
              <a:xfrm rot="5400000" flipH="1">
                <a:off x="4772" y="1516"/>
                <a:ext cx="1364"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5" name="Line 1085"/>
              <p:cNvSpPr>
                <a:spLocks noChangeShapeType="1"/>
              </p:cNvSpPr>
              <p:nvPr/>
            </p:nvSpPr>
            <p:spPr bwMode="ltGray">
              <a:xfrm rot="5400000">
                <a:off x="4963" y="411"/>
                <a:ext cx="6" cy="1096"/>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6" name="Arc 1086"/>
              <p:cNvSpPr>
                <a:spLocks/>
              </p:cNvSpPr>
              <p:nvPr/>
            </p:nvSpPr>
            <p:spPr bwMode="ltGray">
              <a:xfrm rot="5400000" flipH="1">
                <a:off x="5398" y="898"/>
                <a:ext cx="122" cy="122"/>
              </a:xfrm>
              <a:custGeom>
                <a:avLst/>
                <a:gdLst>
                  <a:gd name="G0" fmla="+- 21600 0 0"/>
                  <a:gd name="G1" fmla="+- 21600 0 0"/>
                  <a:gd name="G2" fmla="+- 21600 0 0"/>
                  <a:gd name="T0" fmla="*/ 22385 w 43200"/>
                  <a:gd name="T1" fmla="*/ 43186 h 43200"/>
                  <a:gd name="T2" fmla="*/ 43153 w 43200"/>
                  <a:gd name="T3" fmla="*/ 23020 h 43200"/>
                  <a:gd name="T4" fmla="*/ 21600 w 43200"/>
                  <a:gd name="T5" fmla="*/ 21600 h 43200"/>
                </a:gdLst>
                <a:ahLst/>
                <a:cxnLst>
                  <a:cxn ang="0">
                    <a:pos x="T0" y="T1"/>
                  </a:cxn>
                  <a:cxn ang="0">
                    <a:pos x="T2" y="T3"/>
                  </a:cxn>
                  <a:cxn ang="0">
                    <a:pos x="T4" y="T5"/>
                  </a:cxn>
                </a:cxnLst>
                <a:rect l="0" t="0" r="r" b="b"/>
                <a:pathLst>
                  <a:path w="43200" h="43200" fill="none"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path>
                  <a:path w="43200" h="43200" stroke="0"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lnTo>
                      <a:pt x="21600"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sp>
        <p:nvSpPr>
          <p:cNvPr id="2052" name="Rectangle 1087"/>
          <p:cNvSpPr>
            <a:spLocks noGrp="1" noChangeArrowheads="1"/>
          </p:cNvSpPr>
          <p:nvPr>
            <p:ph type="title"/>
          </p:nvPr>
        </p:nvSpPr>
        <p:spPr bwMode="auto">
          <a:xfrm>
            <a:off x="838200" y="2952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9"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FontTx/>
              <a:buNone/>
              <a:defRPr sz="1400">
                <a:effectLst/>
              </a:defRPr>
            </a:lvl1pPr>
          </a:lstStyle>
          <a:p>
            <a:pPr>
              <a:defRPr/>
            </a:pPr>
            <a:endParaRPr lang="en-US"/>
          </a:p>
        </p:txBody>
      </p:sp>
      <p:sp>
        <p:nvSpPr>
          <p:cNvPr id="42050"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FontTx/>
              <a:buNone/>
              <a:defRPr sz="1400">
                <a:effectLst/>
                <a:cs typeface="+mn-cs"/>
              </a:defRPr>
            </a:lvl1pPr>
          </a:lstStyle>
          <a:p>
            <a:pPr>
              <a:defRPr/>
            </a:pPr>
            <a:r>
              <a:rPr lang="fa-IR" dirty="0" smtClean="0"/>
              <a:t>دانشگاه کاشان- دانشکده مهندسی برق و کامپیوتر</a:t>
            </a:r>
            <a:endParaRPr lang="en-US" dirty="0"/>
          </a:p>
        </p:txBody>
      </p:sp>
      <p:sp>
        <p:nvSpPr>
          <p:cNvPr id="42051"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spcBef>
                <a:spcPct val="0"/>
              </a:spcBef>
              <a:buClrTx/>
              <a:buFontTx/>
              <a:buNone/>
              <a:defRPr sz="1800">
                <a:effectLst/>
                <a:cs typeface="Arial" pitchFamily="34" charset="0"/>
              </a:defRPr>
            </a:lvl1pPr>
          </a:lstStyle>
          <a:p>
            <a:pPr>
              <a:defRPr/>
            </a:pPr>
            <a:fld id="{FF4F8538-D474-4BFD-9992-053702FC14DE}" type="slidenum">
              <a:rPr lang="ar-SA"/>
              <a:pPr>
                <a:defRPr/>
              </a:pPr>
              <a:t>‹#›</a:t>
            </a:fld>
            <a:endParaRPr lang="en-US"/>
          </a:p>
        </p:txBody>
      </p:sp>
      <p:sp>
        <p:nvSpPr>
          <p:cNvPr id="42052" name="Line 1092"/>
          <p:cNvSpPr>
            <a:spLocks noChangeShapeType="1"/>
          </p:cNvSpPr>
          <p:nvPr/>
        </p:nvSpPr>
        <p:spPr bwMode="ltGray">
          <a:xfrm>
            <a:off x="314325" y="0"/>
            <a:ext cx="0" cy="236220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77" r:id="rId14"/>
  </p:sldLayoutIdLst>
  <p:hf hdr="0" dt="0"/>
  <p:txStyles>
    <p:titleStyle>
      <a:lvl1pPr algn="r" rtl="1" eaLnBrk="0" fontAlgn="base" hangingPunct="0">
        <a:spcBef>
          <a:spcPct val="0"/>
        </a:spcBef>
        <a:spcAft>
          <a:spcPct val="0"/>
        </a:spcAft>
        <a:defRPr sz="3600" b="1">
          <a:solidFill>
            <a:srgbClr val="FF0000"/>
          </a:solidFill>
          <a:latin typeface="+mj-lt"/>
          <a:ea typeface="+mj-ea"/>
          <a:cs typeface="+mj-cs"/>
        </a:defRPr>
      </a:lvl1pPr>
      <a:lvl2pPr algn="r" rtl="1" eaLnBrk="0" fontAlgn="base" hangingPunct="0">
        <a:spcBef>
          <a:spcPct val="0"/>
        </a:spcBef>
        <a:spcAft>
          <a:spcPct val="0"/>
        </a:spcAft>
        <a:defRPr sz="3600" b="1">
          <a:solidFill>
            <a:srgbClr val="FF0000"/>
          </a:solidFill>
          <a:latin typeface="Tahoma" pitchFamily="34" charset="0"/>
          <a:cs typeface="Zar" pitchFamily="2" charset="-78"/>
        </a:defRPr>
      </a:lvl2pPr>
      <a:lvl3pPr algn="r" rtl="1" eaLnBrk="0" fontAlgn="base" hangingPunct="0">
        <a:spcBef>
          <a:spcPct val="0"/>
        </a:spcBef>
        <a:spcAft>
          <a:spcPct val="0"/>
        </a:spcAft>
        <a:defRPr sz="3600" b="1">
          <a:solidFill>
            <a:srgbClr val="FF0000"/>
          </a:solidFill>
          <a:latin typeface="Tahoma" pitchFamily="34" charset="0"/>
          <a:cs typeface="Zar" pitchFamily="2" charset="-78"/>
        </a:defRPr>
      </a:lvl3pPr>
      <a:lvl4pPr algn="r" rtl="1" eaLnBrk="0" fontAlgn="base" hangingPunct="0">
        <a:spcBef>
          <a:spcPct val="0"/>
        </a:spcBef>
        <a:spcAft>
          <a:spcPct val="0"/>
        </a:spcAft>
        <a:defRPr sz="3600" b="1">
          <a:solidFill>
            <a:srgbClr val="FF0000"/>
          </a:solidFill>
          <a:latin typeface="Tahoma" pitchFamily="34" charset="0"/>
          <a:cs typeface="Zar" pitchFamily="2" charset="-78"/>
        </a:defRPr>
      </a:lvl4pPr>
      <a:lvl5pPr algn="r" rtl="1" eaLnBrk="0" fontAlgn="base" hangingPunct="0">
        <a:spcBef>
          <a:spcPct val="0"/>
        </a:spcBef>
        <a:spcAft>
          <a:spcPct val="0"/>
        </a:spcAft>
        <a:defRPr sz="3600" b="1">
          <a:solidFill>
            <a:srgbClr val="FF0000"/>
          </a:solidFill>
          <a:latin typeface="Tahoma" pitchFamily="34" charset="0"/>
          <a:cs typeface="Zar" pitchFamily="2" charset="-78"/>
        </a:defRPr>
      </a:lvl5pPr>
      <a:lvl6pPr marL="457200" algn="r" rtl="1" fontAlgn="base">
        <a:spcBef>
          <a:spcPct val="0"/>
        </a:spcBef>
        <a:spcAft>
          <a:spcPct val="0"/>
        </a:spcAft>
        <a:defRPr sz="3600" b="1">
          <a:solidFill>
            <a:srgbClr val="FF0000"/>
          </a:solidFill>
          <a:latin typeface="Tahoma" pitchFamily="34" charset="0"/>
          <a:cs typeface="Zar" pitchFamily="2" charset="-78"/>
        </a:defRPr>
      </a:lvl6pPr>
      <a:lvl7pPr marL="914400" algn="r" rtl="1" fontAlgn="base">
        <a:spcBef>
          <a:spcPct val="0"/>
        </a:spcBef>
        <a:spcAft>
          <a:spcPct val="0"/>
        </a:spcAft>
        <a:defRPr sz="3600" b="1">
          <a:solidFill>
            <a:srgbClr val="FF0000"/>
          </a:solidFill>
          <a:latin typeface="Tahoma" pitchFamily="34" charset="0"/>
          <a:cs typeface="Zar" pitchFamily="2" charset="-78"/>
        </a:defRPr>
      </a:lvl7pPr>
      <a:lvl8pPr marL="1371600" algn="r" rtl="1" fontAlgn="base">
        <a:spcBef>
          <a:spcPct val="0"/>
        </a:spcBef>
        <a:spcAft>
          <a:spcPct val="0"/>
        </a:spcAft>
        <a:defRPr sz="3600" b="1">
          <a:solidFill>
            <a:srgbClr val="FF0000"/>
          </a:solidFill>
          <a:latin typeface="Tahoma" pitchFamily="34" charset="0"/>
          <a:cs typeface="Zar" pitchFamily="2" charset="-78"/>
        </a:defRPr>
      </a:lvl8pPr>
      <a:lvl9pPr marL="1828800" algn="r" rtl="1" fontAlgn="base">
        <a:spcBef>
          <a:spcPct val="0"/>
        </a:spcBef>
        <a:spcAft>
          <a:spcPct val="0"/>
        </a:spcAft>
        <a:defRPr sz="3600" b="1">
          <a:solidFill>
            <a:srgbClr val="FF0000"/>
          </a:solidFill>
          <a:latin typeface="Tahoma" pitchFamily="34" charset="0"/>
          <a:cs typeface="Zar" pitchFamily="2" charset="-78"/>
        </a:defRPr>
      </a:lvl9pPr>
    </p:titleStyle>
    <p:bodyStyle>
      <a:lvl1pPr marL="342900" indent="-342900" algn="r" rtl="1" eaLnBrk="0" fontAlgn="base" hangingPunct="0">
        <a:spcBef>
          <a:spcPct val="20000"/>
        </a:spcBef>
        <a:spcAft>
          <a:spcPct val="0"/>
        </a:spcAft>
        <a:buClr>
          <a:schemeClr val="hlink"/>
        </a:buClr>
        <a:buChar char="•"/>
        <a:defRPr sz="3200">
          <a:solidFill>
            <a:srgbClr val="0034DC"/>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rgbClr val="000000"/>
          </a:solidFill>
          <a:latin typeface="+mn-lt"/>
          <a:cs typeface="+mn-cs"/>
        </a:defRPr>
      </a:lvl2pPr>
      <a:lvl3pPr marL="1143000" indent="-228600" algn="r" rtl="1"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r" rtl="1" fontAlgn="base">
        <a:spcBef>
          <a:spcPct val="20000"/>
        </a:spcBef>
        <a:spcAft>
          <a:spcPct val="0"/>
        </a:spcAft>
        <a:buClr>
          <a:schemeClr val="hlink"/>
        </a:buClr>
        <a:buChar char="•"/>
        <a:defRPr sz="2000">
          <a:solidFill>
            <a:schemeClr val="tx1"/>
          </a:solidFill>
          <a:latin typeface="+mn-lt"/>
          <a:cs typeface="+mn-cs"/>
        </a:defRPr>
      </a:lvl6pPr>
      <a:lvl7pPr marL="2971800" indent="-228600" algn="r" rtl="1" fontAlgn="base">
        <a:spcBef>
          <a:spcPct val="20000"/>
        </a:spcBef>
        <a:spcAft>
          <a:spcPct val="0"/>
        </a:spcAft>
        <a:buClr>
          <a:schemeClr val="hlink"/>
        </a:buClr>
        <a:buChar char="•"/>
        <a:defRPr sz="2000">
          <a:solidFill>
            <a:schemeClr val="tx1"/>
          </a:solidFill>
          <a:latin typeface="+mn-lt"/>
          <a:cs typeface="+mn-cs"/>
        </a:defRPr>
      </a:lvl7pPr>
      <a:lvl8pPr marL="3429000" indent="-228600" algn="r" rtl="1" fontAlgn="base">
        <a:spcBef>
          <a:spcPct val="20000"/>
        </a:spcBef>
        <a:spcAft>
          <a:spcPct val="0"/>
        </a:spcAft>
        <a:buClr>
          <a:schemeClr val="hlink"/>
        </a:buClr>
        <a:buChar char="•"/>
        <a:defRPr sz="2000">
          <a:solidFill>
            <a:schemeClr val="tx1"/>
          </a:solidFill>
          <a:latin typeface="+mn-lt"/>
          <a:cs typeface="+mn-cs"/>
        </a:defRPr>
      </a:lvl8pPr>
      <a:lvl9pPr marL="3886200" indent="-228600" algn="r" rtl="1" fontAlgn="base">
        <a:spcBef>
          <a:spcPct val="20000"/>
        </a:spcBef>
        <a:spcAft>
          <a:spcPct val="0"/>
        </a:spcAft>
        <a:buClr>
          <a:schemeClr val="hlink"/>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41" name="Rectangle 1081" descr="60%"/>
          <p:cNvSpPr>
            <a:spLocks noChangeArrowheads="1"/>
          </p:cNvSpPr>
          <p:nvPr/>
        </p:nvSpPr>
        <p:spPr bwMode="ltGray">
          <a:xfrm>
            <a:off x="0" y="0"/>
            <a:ext cx="5791200" cy="152400"/>
          </a:xfrm>
          <a:prstGeom prst="rect">
            <a:avLst/>
          </a:prstGeom>
          <a:pattFill prst="pct60">
            <a:fgClr>
              <a:schemeClr val="folHlink"/>
            </a:fgClr>
            <a:bgClr>
              <a:schemeClr val="bg1"/>
            </a:bgClr>
          </a:pattFill>
          <a:ln w="9525">
            <a:noFill/>
            <a:miter lim="800000"/>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nvGrpSpPr>
          <p:cNvPr id="3075" name="Group 1094"/>
          <p:cNvGrpSpPr>
            <a:grpSpLocks/>
          </p:cNvGrpSpPr>
          <p:nvPr/>
        </p:nvGrpSpPr>
        <p:grpSpPr bwMode="auto">
          <a:xfrm>
            <a:off x="0" y="0"/>
            <a:ext cx="9144000" cy="6858000"/>
            <a:chOff x="0" y="0"/>
            <a:chExt cx="5760" cy="4320"/>
          </a:xfrm>
        </p:grpSpPr>
        <p:grpSp>
          <p:nvGrpSpPr>
            <p:cNvPr id="3082" name="Group 1027"/>
            <p:cNvGrpSpPr>
              <a:grpSpLocks/>
            </p:cNvGrpSpPr>
            <p:nvPr/>
          </p:nvGrpSpPr>
          <p:grpSpPr bwMode="auto">
            <a:xfrm>
              <a:off x="0" y="0"/>
              <a:ext cx="5760" cy="4320"/>
              <a:chOff x="0" y="0"/>
              <a:chExt cx="5760" cy="4320"/>
            </a:xfrm>
          </p:grpSpPr>
          <p:grpSp>
            <p:nvGrpSpPr>
              <p:cNvPr id="3087" name="Group 1028"/>
              <p:cNvGrpSpPr>
                <a:grpSpLocks/>
              </p:cNvGrpSpPr>
              <p:nvPr/>
            </p:nvGrpSpPr>
            <p:grpSpPr bwMode="auto">
              <a:xfrm>
                <a:off x="0" y="192"/>
                <a:ext cx="5760" cy="4032"/>
                <a:chOff x="0" y="192"/>
                <a:chExt cx="5760" cy="4032"/>
              </a:xfrm>
            </p:grpSpPr>
            <p:sp>
              <p:nvSpPr>
                <p:cNvPr id="41989" name="Line 1029"/>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0" name="Line 1030"/>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1" name="Line 1031"/>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2" name="Line 1032"/>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3" name="Line 1033"/>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4" name="Line 1034"/>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5" name="Line 1035"/>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6" name="Line 1036"/>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7" name="Line 1037"/>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8" name="Line 1038"/>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1999" name="Line 1039"/>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0" name="Line 1040"/>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1" name="Line 1041"/>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2" name="Line 1042"/>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3" name="Line 1043"/>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4" name="Line 1044"/>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5" name="Line 1045"/>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6" name="Line 1046"/>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7" name="Line 1047"/>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8" name="Line 1048"/>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09" name="Line 1049"/>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0" name="Line 1050"/>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nvGrpSpPr>
              <p:cNvPr id="3088" name="Group 1051"/>
              <p:cNvGrpSpPr>
                <a:grpSpLocks/>
              </p:cNvGrpSpPr>
              <p:nvPr/>
            </p:nvGrpSpPr>
            <p:grpSpPr bwMode="auto">
              <a:xfrm>
                <a:off x="192" y="0"/>
                <a:ext cx="5376" cy="4320"/>
                <a:chOff x="192" y="0"/>
                <a:chExt cx="5376" cy="4320"/>
              </a:xfrm>
            </p:grpSpPr>
            <p:sp>
              <p:nvSpPr>
                <p:cNvPr id="42012"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3"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4"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5"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6"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7"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8"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19"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0"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1"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2"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3"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4"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5"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6"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7"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8"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29"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0"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1"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2"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3"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4"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5"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6"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7"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8"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39"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0"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grpSp>
          <p:nvGrpSpPr>
            <p:cNvPr id="3083" name="Group 1093"/>
            <p:cNvGrpSpPr>
              <a:grpSpLocks/>
            </p:cNvGrpSpPr>
            <p:nvPr userDrawn="1"/>
          </p:nvGrpSpPr>
          <p:grpSpPr bwMode="auto">
            <a:xfrm>
              <a:off x="4418" y="834"/>
              <a:ext cx="1102" cy="1364"/>
              <a:chOff x="4418" y="834"/>
              <a:chExt cx="1102" cy="1364"/>
            </a:xfrm>
          </p:grpSpPr>
          <p:sp>
            <p:nvSpPr>
              <p:cNvPr id="42044" name="Line 1084"/>
              <p:cNvSpPr>
                <a:spLocks noChangeShapeType="1"/>
              </p:cNvSpPr>
              <p:nvPr/>
            </p:nvSpPr>
            <p:spPr bwMode="ltGray">
              <a:xfrm rot="5400000" flipH="1">
                <a:off x="4772" y="1516"/>
                <a:ext cx="1364" cy="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5" name="Line 1085"/>
              <p:cNvSpPr>
                <a:spLocks noChangeShapeType="1"/>
              </p:cNvSpPr>
              <p:nvPr/>
            </p:nvSpPr>
            <p:spPr bwMode="ltGray">
              <a:xfrm rot="5400000">
                <a:off x="4963" y="411"/>
                <a:ext cx="6" cy="1096"/>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
            <p:nvSpPr>
              <p:cNvPr id="42046" name="Arc 1086"/>
              <p:cNvSpPr>
                <a:spLocks/>
              </p:cNvSpPr>
              <p:nvPr/>
            </p:nvSpPr>
            <p:spPr bwMode="ltGray">
              <a:xfrm rot="5400000" flipH="1">
                <a:off x="5398" y="898"/>
                <a:ext cx="122" cy="122"/>
              </a:xfrm>
              <a:custGeom>
                <a:avLst/>
                <a:gdLst>
                  <a:gd name="G0" fmla="+- 21600 0 0"/>
                  <a:gd name="G1" fmla="+- 21600 0 0"/>
                  <a:gd name="G2" fmla="+- 21600 0 0"/>
                  <a:gd name="T0" fmla="*/ 22385 w 43200"/>
                  <a:gd name="T1" fmla="*/ 43186 h 43200"/>
                  <a:gd name="T2" fmla="*/ 43153 w 43200"/>
                  <a:gd name="T3" fmla="*/ 23020 h 43200"/>
                  <a:gd name="T4" fmla="*/ 21600 w 43200"/>
                  <a:gd name="T5" fmla="*/ 21600 h 43200"/>
                </a:gdLst>
                <a:ahLst/>
                <a:cxnLst>
                  <a:cxn ang="0">
                    <a:pos x="T0" y="T1"/>
                  </a:cxn>
                  <a:cxn ang="0">
                    <a:pos x="T2" y="T3"/>
                  </a:cxn>
                  <a:cxn ang="0">
                    <a:pos x="T4" y="T5"/>
                  </a:cxn>
                </a:cxnLst>
                <a:rect l="0" t="0" r="r" b="b"/>
                <a:pathLst>
                  <a:path w="43200" h="43200" fill="none"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path>
                  <a:path w="43200" h="43200" stroke="0" extrusionOk="0">
                    <a:moveTo>
                      <a:pt x="22384" y="43185"/>
                    </a:moveTo>
                    <a:cubicBezTo>
                      <a:pt x="22123" y="43195"/>
                      <a:pt x="21861" y="43199"/>
                      <a:pt x="21600" y="43200"/>
                    </a:cubicBezTo>
                    <a:cubicBezTo>
                      <a:pt x="9670" y="43200"/>
                      <a:pt x="0" y="33529"/>
                      <a:pt x="0" y="21600"/>
                    </a:cubicBezTo>
                    <a:cubicBezTo>
                      <a:pt x="0" y="9670"/>
                      <a:pt x="9670" y="0"/>
                      <a:pt x="21600" y="0"/>
                    </a:cubicBezTo>
                    <a:cubicBezTo>
                      <a:pt x="33529" y="0"/>
                      <a:pt x="43200" y="9670"/>
                      <a:pt x="43200" y="21600"/>
                    </a:cubicBezTo>
                    <a:cubicBezTo>
                      <a:pt x="43200" y="22073"/>
                      <a:pt x="43184" y="22547"/>
                      <a:pt x="43153" y="23020"/>
                    </a:cubicBezTo>
                    <a:lnTo>
                      <a:pt x="21600" y="21600"/>
                    </a:lnTo>
                    <a:close/>
                  </a:path>
                </a:pathLst>
              </a:cu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grpSp>
      </p:grpSp>
      <p:sp>
        <p:nvSpPr>
          <p:cNvPr id="3076" name="Rectangle 1087"/>
          <p:cNvSpPr>
            <a:spLocks noGrp="1" noChangeArrowheads="1"/>
          </p:cNvSpPr>
          <p:nvPr>
            <p:ph type="title"/>
          </p:nvPr>
        </p:nvSpPr>
        <p:spPr bwMode="auto">
          <a:xfrm>
            <a:off x="838200" y="295275"/>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7" name="Rectangle 1088"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49" name="Rectangle 108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spcBef>
                <a:spcPct val="0"/>
              </a:spcBef>
              <a:buClrTx/>
              <a:buFontTx/>
              <a:buNone/>
              <a:defRPr sz="1400">
                <a:effectLst/>
              </a:defRPr>
            </a:lvl1pPr>
          </a:lstStyle>
          <a:p>
            <a:pPr>
              <a:defRPr/>
            </a:pPr>
            <a:endParaRPr lang="en-US"/>
          </a:p>
        </p:txBody>
      </p:sp>
      <p:sp>
        <p:nvSpPr>
          <p:cNvPr id="42050" name="Rectangle 109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spcBef>
                <a:spcPct val="0"/>
              </a:spcBef>
              <a:buClrTx/>
              <a:buFontTx/>
              <a:buNone/>
              <a:defRPr sz="1400">
                <a:effectLst/>
                <a:cs typeface="+mn-cs"/>
              </a:defRPr>
            </a:lvl1pPr>
          </a:lstStyle>
          <a:p>
            <a:pPr>
              <a:defRPr/>
            </a:pPr>
            <a:r>
              <a:rPr lang="fa-IR" dirty="0" smtClean="0"/>
              <a:t>دانشگاه کاشان- دانشکده مهندسی برق و کامپیوتر</a:t>
            </a:r>
            <a:endParaRPr lang="en-US" dirty="0"/>
          </a:p>
        </p:txBody>
      </p:sp>
      <p:sp>
        <p:nvSpPr>
          <p:cNvPr id="42051" name="Rectangle 109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spcBef>
                <a:spcPct val="0"/>
              </a:spcBef>
              <a:buClrTx/>
              <a:buFontTx/>
              <a:buNone/>
              <a:defRPr sz="1800">
                <a:effectLst/>
                <a:cs typeface="Arial" pitchFamily="34" charset="0"/>
              </a:defRPr>
            </a:lvl1pPr>
          </a:lstStyle>
          <a:p>
            <a:pPr>
              <a:defRPr/>
            </a:pPr>
            <a:fld id="{64E6A986-09D8-4104-981F-07F94634F133}" type="slidenum">
              <a:rPr lang="ar-SA"/>
              <a:pPr>
                <a:defRPr/>
              </a:pPr>
              <a:t>‹#›</a:t>
            </a:fld>
            <a:endParaRPr lang="en-US"/>
          </a:p>
        </p:txBody>
      </p:sp>
      <p:sp>
        <p:nvSpPr>
          <p:cNvPr id="42052" name="Line 1092"/>
          <p:cNvSpPr>
            <a:spLocks noChangeShapeType="1"/>
          </p:cNvSpPr>
          <p:nvPr/>
        </p:nvSpPr>
        <p:spPr bwMode="ltGray">
          <a:xfrm>
            <a:off x="314325" y="0"/>
            <a:ext cx="0" cy="2362200"/>
          </a:xfrm>
          <a:prstGeom prst="line">
            <a:avLst/>
          </a:prstGeom>
          <a:noFill/>
          <a:ln w="9525">
            <a:solidFill>
              <a:schemeClr val="hlink"/>
            </a:solidFill>
            <a:round/>
            <a:headEnd/>
            <a:tailEnd/>
          </a:ln>
          <a:effectLst/>
        </p:spPr>
        <p:txBody>
          <a:bodyPr wrap="none" anchor="ctr"/>
          <a:lstStyle/>
          <a:p>
            <a:pPr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Lst>
  <p:hf hdr="0" dt="0"/>
  <p:txStyles>
    <p:titleStyle>
      <a:lvl1pPr algn="r" rtl="1" eaLnBrk="0" fontAlgn="base" hangingPunct="0">
        <a:spcBef>
          <a:spcPct val="0"/>
        </a:spcBef>
        <a:spcAft>
          <a:spcPct val="0"/>
        </a:spcAft>
        <a:defRPr sz="3600" b="1">
          <a:solidFill>
            <a:srgbClr val="FF0000"/>
          </a:solidFill>
          <a:latin typeface="+mj-lt"/>
          <a:ea typeface="+mj-ea"/>
          <a:cs typeface="+mj-cs"/>
        </a:defRPr>
      </a:lvl1pPr>
      <a:lvl2pPr algn="r" rtl="1" eaLnBrk="0" fontAlgn="base" hangingPunct="0">
        <a:spcBef>
          <a:spcPct val="0"/>
        </a:spcBef>
        <a:spcAft>
          <a:spcPct val="0"/>
        </a:spcAft>
        <a:defRPr sz="3600" b="1">
          <a:solidFill>
            <a:srgbClr val="FF0000"/>
          </a:solidFill>
          <a:latin typeface="Tahoma" pitchFamily="34" charset="0"/>
          <a:cs typeface="Zar" pitchFamily="2" charset="-78"/>
        </a:defRPr>
      </a:lvl2pPr>
      <a:lvl3pPr algn="r" rtl="1" eaLnBrk="0" fontAlgn="base" hangingPunct="0">
        <a:spcBef>
          <a:spcPct val="0"/>
        </a:spcBef>
        <a:spcAft>
          <a:spcPct val="0"/>
        </a:spcAft>
        <a:defRPr sz="3600" b="1">
          <a:solidFill>
            <a:srgbClr val="FF0000"/>
          </a:solidFill>
          <a:latin typeface="Tahoma" pitchFamily="34" charset="0"/>
          <a:cs typeface="Zar" pitchFamily="2" charset="-78"/>
        </a:defRPr>
      </a:lvl3pPr>
      <a:lvl4pPr algn="r" rtl="1" eaLnBrk="0" fontAlgn="base" hangingPunct="0">
        <a:spcBef>
          <a:spcPct val="0"/>
        </a:spcBef>
        <a:spcAft>
          <a:spcPct val="0"/>
        </a:spcAft>
        <a:defRPr sz="3600" b="1">
          <a:solidFill>
            <a:srgbClr val="FF0000"/>
          </a:solidFill>
          <a:latin typeface="Tahoma" pitchFamily="34" charset="0"/>
          <a:cs typeface="Zar" pitchFamily="2" charset="-78"/>
        </a:defRPr>
      </a:lvl4pPr>
      <a:lvl5pPr algn="r" rtl="1" eaLnBrk="0" fontAlgn="base" hangingPunct="0">
        <a:spcBef>
          <a:spcPct val="0"/>
        </a:spcBef>
        <a:spcAft>
          <a:spcPct val="0"/>
        </a:spcAft>
        <a:defRPr sz="3600" b="1">
          <a:solidFill>
            <a:srgbClr val="FF0000"/>
          </a:solidFill>
          <a:latin typeface="Tahoma" pitchFamily="34" charset="0"/>
          <a:cs typeface="Zar" pitchFamily="2" charset="-78"/>
        </a:defRPr>
      </a:lvl5pPr>
      <a:lvl6pPr marL="457200" algn="r" rtl="1" fontAlgn="base">
        <a:spcBef>
          <a:spcPct val="0"/>
        </a:spcBef>
        <a:spcAft>
          <a:spcPct val="0"/>
        </a:spcAft>
        <a:defRPr sz="3600" b="1">
          <a:solidFill>
            <a:srgbClr val="FF0000"/>
          </a:solidFill>
          <a:latin typeface="Tahoma" pitchFamily="34" charset="0"/>
          <a:cs typeface="Zar" pitchFamily="2" charset="-78"/>
        </a:defRPr>
      </a:lvl6pPr>
      <a:lvl7pPr marL="914400" algn="r" rtl="1" fontAlgn="base">
        <a:spcBef>
          <a:spcPct val="0"/>
        </a:spcBef>
        <a:spcAft>
          <a:spcPct val="0"/>
        </a:spcAft>
        <a:defRPr sz="3600" b="1">
          <a:solidFill>
            <a:srgbClr val="FF0000"/>
          </a:solidFill>
          <a:latin typeface="Tahoma" pitchFamily="34" charset="0"/>
          <a:cs typeface="Zar" pitchFamily="2" charset="-78"/>
        </a:defRPr>
      </a:lvl7pPr>
      <a:lvl8pPr marL="1371600" algn="r" rtl="1" fontAlgn="base">
        <a:spcBef>
          <a:spcPct val="0"/>
        </a:spcBef>
        <a:spcAft>
          <a:spcPct val="0"/>
        </a:spcAft>
        <a:defRPr sz="3600" b="1">
          <a:solidFill>
            <a:srgbClr val="FF0000"/>
          </a:solidFill>
          <a:latin typeface="Tahoma" pitchFamily="34" charset="0"/>
          <a:cs typeface="Zar" pitchFamily="2" charset="-78"/>
        </a:defRPr>
      </a:lvl8pPr>
      <a:lvl9pPr marL="1828800" algn="r" rtl="1" fontAlgn="base">
        <a:spcBef>
          <a:spcPct val="0"/>
        </a:spcBef>
        <a:spcAft>
          <a:spcPct val="0"/>
        </a:spcAft>
        <a:defRPr sz="3600" b="1">
          <a:solidFill>
            <a:srgbClr val="FF0000"/>
          </a:solidFill>
          <a:latin typeface="Tahoma" pitchFamily="34" charset="0"/>
          <a:cs typeface="Zar" pitchFamily="2" charset="-78"/>
        </a:defRPr>
      </a:lvl9pPr>
    </p:titleStyle>
    <p:bodyStyle>
      <a:lvl1pPr marL="342900" indent="-342900" algn="r" rtl="1" eaLnBrk="0" fontAlgn="base" hangingPunct="0">
        <a:spcBef>
          <a:spcPct val="20000"/>
        </a:spcBef>
        <a:spcAft>
          <a:spcPct val="0"/>
        </a:spcAft>
        <a:buClr>
          <a:schemeClr val="hlink"/>
        </a:buClr>
        <a:buChar char="•"/>
        <a:defRPr sz="3200">
          <a:solidFill>
            <a:srgbClr val="0034DC"/>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rgbClr val="000000"/>
          </a:solidFill>
          <a:latin typeface="+mn-lt"/>
          <a:cs typeface="+mn-cs"/>
        </a:defRPr>
      </a:lvl2pPr>
      <a:lvl3pPr marL="1143000" indent="-228600" algn="r" rtl="1" eaLnBrk="0" fontAlgn="base" hangingPunct="0">
        <a:spcBef>
          <a:spcPct val="20000"/>
        </a:spcBef>
        <a:spcAft>
          <a:spcPct val="0"/>
        </a:spcAft>
        <a:buClr>
          <a:schemeClr val="hlink"/>
        </a:buClr>
        <a:buChar char="•"/>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hlink"/>
        </a:buClr>
        <a:buChar char="•"/>
        <a:defRPr sz="2000">
          <a:solidFill>
            <a:schemeClr val="tx1"/>
          </a:solidFill>
          <a:latin typeface="+mn-lt"/>
          <a:cs typeface="+mn-cs"/>
        </a:defRPr>
      </a:lvl5pPr>
      <a:lvl6pPr marL="2514600" indent="-228600" algn="r" rtl="1" fontAlgn="base">
        <a:spcBef>
          <a:spcPct val="20000"/>
        </a:spcBef>
        <a:spcAft>
          <a:spcPct val="0"/>
        </a:spcAft>
        <a:buClr>
          <a:schemeClr val="hlink"/>
        </a:buClr>
        <a:buChar char="•"/>
        <a:defRPr sz="2000">
          <a:solidFill>
            <a:schemeClr val="tx1"/>
          </a:solidFill>
          <a:latin typeface="+mn-lt"/>
          <a:cs typeface="+mn-cs"/>
        </a:defRPr>
      </a:lvl6pPr>
      <a:lvl7pPr marL="2971800" indent="-228600" algn="r" rtl="1" fontAlgn="base">
        <a:spcBef>
          <a:spcPct val="20000"/>
        </a:spcBef>
        <a:spcAft>
          <a:spcPct val="0"/>
        </a:spcAft>
        <a:buClr>
          <a:schemeClr val="hlink"/>
        </a:buClr>
        <a:buChar char="•"/>
        <a:defRPr sz="2000">
          <a:solidFill>
            <a:schemeClr val="tx1"/>
          </a:solidFill>
          <a:latin typeface="+mn-lt"/>
          <a:cs typeface="+mn-cs"/>
        </a:defRPr>
      </a:lvl7pPr>
      <a:lvl8pPr marL="3429000" indent="-228600" algn="r" rtl="1" fontAlgn="base">
        <a:spcBef>
          <a:spcPct val="20000"/>
        </a:spcBef>
        <a:spcAft>
          <a:spcPct val="0"/>
        </a:spcAft>
        <a:buClr>
          <a:schemeClr val="hlink"/>
        </a:buClr>
        <a:buChar char="•"/>
        <a:defRPr sz="2000">
          <a:solidFill>
            <a:schemeClr val="tx1"/>
          </a:solidFill>
          <a:latin typeface="+mn-lt"/>
          <a:cs typeface="+mn-cs"/>
        </a:defRPr>
      </a:lvl8pPr>
      <a:lvl9pPr marL="3886200" indent="-228600" algn="r" rtl="1" fontAlgn="base">
        <a:spcBef>
          <a:spcPct val="20000"/>
        </a:spcBef>
        <a:spcAft>
          <a:spcPct val="0"/>
        </a:spcAft>
        <a:buClr>
          <a:schemeClr val="hlink"/>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audio" Target="../media/audio7.wav"/><Relationship Id="rId7"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 Id="rId9" Type="http://schemas.openxmlformats.org/officeDocument/2006/relationships/image" Target="../media/image20.gif"/></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3.bin"/><Relationship Id="rId3" Type="http://schemas.openxmlformats.org/officeDocument/2006/relationships/notesSlide" Target="../notesSlides/notesSlide2.xml"/><Relationship Id="rId21" Type="http://schemas.openxmlformats.org/officeDocument/2006/relationships/image" Target="../media/image7.wmf"/><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image" Target="../media/image4.png"/><Relationship Id="rId15" Type="http://schemas.openxmlformats.org/officeDocument/2006/relationships/oleObject" Target="../embeddings/oleObject11.bin"/><Relationship Id="rId10" Type="http://schemas.openxmlformats.org/officeDocument/2006/relationships/oleObject" Target="../embeddings/oleObject6.bin"/><Relationship Id="rId19"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gif"/><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16.gif"/><Relationship Id="rId5" Type="http://schemas.openxmlformats.org/officeDocument/2006/relationships/audio" Target="../media/audio4.wav"/><Relationship Id="rId10" Type="http://schemas.openxmlformats.org/officeDocument/2006/relationships/image" Target="../media/image15.gif"/><Relationship Id="rId4" Type="http://schemas.openxmlformats.org/officeDocument/2006/relationships/audio" Target="../media/audio3.wav"/><Relationship Id="rId9" Type="http://schemas.openxmlformats.org/officeDocument/2006/relationships/image" Target="../media/image14.gif"/><Relationship Id="rId1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08113" y="1766888"/>
            <a:ext cx="6196012" cy="1223962"/>
          </a:xfrm>
        </p:spPr>
        <p:txBody>
          <a:bodyPr/>
          <a:lstStyle/>
          <a:p>
            <a:pPr algn="ctr" eaLnBrk="1" hangingPunct="1"/>
            <a:r>
              <a:rPr lang="fa-IR" sz="4000" dirty="0" smtClean="0">
                <a:cs typeface="B Zar" panose="00000400000000000000" pitchFamily="2" charset="-78"/>
              </a:rPr>
              <a:t>پشته و صف</a:t>
            </a:r>
            <a:endParaRPr lang="en-US" sz="4000" dirty="0" smtClean="0">
              <a:cs typeface="B Zar" panose="00000400000000000000" pitchFamily="2" charset="-78"/>
            </a:endParaRPr>
          </a:p>
        </p:txBody>
      </p:sp>
      <p:sp>
        <p:nvSpPr>
          <p:cNvPr id="11267" name="Text Box 7"/>
          <p:cNvSpPr txBox="1">
            <a:spLocks noChangeArrowheads="1"/>
          </p:cNvSpPr>
          <p:nvPr/>
        </p:nvSpPr>
        <p:spPr bwMode="auto">
          <a:xfrm>
            <a:off x="723900" y="5594350"/>
            <a:ext cx="4948238" cy="366713"/>
          </a:xfrm>
          <a:prstGeom prst="rect">
            <a:avLst/>
          </a:prstGeom>
          <a:noFill/>
          <a:ln w="12700">
            <a:noFill/>
            <a:miter lim="800000"/>
            <a:headEnd/>
            <a:tailEnd/>
          </a:ln>
        </p:spPr>
        <p:txBody>
          <a:bodyPr lIns="0" rIns="0">
            <a:spAutoFit/>
          </a:bodyPr>
          <a:lstStyle/>
          <a:p>
            <a:pPr algn="l" defTabSz="762000">
              <a:spcBef>
                <a:spcPct val="50000"/>
              </a:spcBef>
              <a:buClr>
                <a:srgbClr val="A50021"/>
              </a:buClr>
              <a:buFont typeface="Wingdings" pitchFamily="2" charset="2"/>
              <a:buNone/>
            </a:pPr>
            <a:r>
              <a:rPr lang="fa-IR" sz="1800" dirty="0" smtClean="0">
                <a:cs typeface="B Nazanin" panose="00000400000000000000" pitchFamily="2" charset="-78"/>
              </a:rPr>
              <a:t>دانشگاه کاشان- دانشکده مهندسی برق و کامپیوتر</a:t>
            </a:r>
            <a:endParaRPr lang="en-GB" sz="1800" dirty="0">
              <a:cs typeface="B Nazanin" panose="00000400000000000000" pitchFamily="2" charset="-78"/>
            </a:endParaRPr>
          </a:p>
        </p:txBody>
      </p:sp>
      <p:sp>
        <p:nvSpPr>
          <p:cNvPr id="11268" name="Rectangle 13"/>
          <p:cNvSpPr>
            <a:spLocks noChangeArrowheads="1"/>
          </p:cNvSpPr>
          <p:nvPr/>
        </p:nvSpPr>
        <p:spPr bwMode="auto">
          <a:xfrm>
            <a:off x="1804988" y="3839489"/>
            <a:ext cx="5402262" cy="1560427"/>
          </a:xfrm>
          <a:prstGeom prst="rect">
            <a:avLst/>
          </a:prstGeom>
          <a:noFill/>
          <a:ln w="9525" algn="ctr">
            <a:noFill/>
            <a:miter lim="800000"/>
            <a:headEnd/>
            <a:tailEnd/>
          </a:ln>
        </p:spPr>
        <p:txBody>
          <a:bodyPr lIns="0" rIns="0" bIns="0" anchor="ctr">
            <a:spAutoFit/>
          </a:bodyPr>
          <a:lstStyle/>
          <a:p>
            <a:pPr>
              <a:spcBef>
                <a:spcPct val="20000"/>
              </a:spcBef>
              <a:buClr>
                <a:schemeClr val="hlink"/>
              </a:buClr>
              <a:buFont typeface="Wingdings" pitchFamily="2" charset="2"/>
              <a:buNone/>
            </a:pPr>
            <a:r>
              <a:rPr lang="fa-IR" sz="2400" b="1" dirty="0" smtClean="0">
                <a:solidFill>
                  <a:srgbClr val="0034DC"/>
                </a:solidFill>
                <a:cs typeface="B Zar" panose="00000400000000000000" pitchFamily="2" charset="-78"/>
              </a:rPr>
              <a:t>سید مهدی وحیدی پور</a:t>
            </a:r>
          </a:p>
          <a:p>
            <a:pPr>
              <a:spcBef>
                <a:spcPct val="20000"/>
              </a:spcBef>
              <a:buClr>
                <a:schemeClr val="hlink"/>
              </a:buClr>
              <a:buFont typeface="Wingdings" pitchFamily="2" charset="2"/>
              <a:buNone/>
            </a:pPr>
            <a:endParaRPr lang="fa-IR" sz="2400" b="1" dirty="0">
              <a:solidFill>
                <a:srgbClr val="0034DC"/>
              </a:solidFill>
              <a:cs typeface="Zar" pitchFamily="2" charset="-78"/>
            </a:endParaRPr>
          </a:p>
          <a:p>
            <a:pPr>
              <a:spcBef>
                <a:spcPct val="20000"/>
              </a:spcBef>
              <a:buClr>
                <a:schemeClr val="hlink"/>
              </a:buClr>
              <a:buFont typeface="Wingdings" pitchFamily="2" charset="2"/>
              <a:buNone/>
            </a:pPr>
            <a:r>
              <a:rPr lang="fa-IR" sz="1800" b="1" dirty="0" smtClean="0">
                <a:solidFill>
                  <a:srgbClr val="0034DC"/>
                </a:solidFill>
                <a:cs typeface="B Zar" panose="00000400000000000000" pitchFamily="2" charset="-78"/>
              </a:rPr>
              <a:t>با تشکر از دکتر جواد سلیمی</a:t>
            </a:r>
            <a:endParaRPr lang="en-US" sz="1800" b="1" dirty="0">
              <a:solidFill>
                <a:srgbClr val="0034DC"/>
              </a:solidFill>
              <a:cs typeface="B Zar" panose="00000400000000000000" pitchFamily="2" charset="-78"/>
            </a:endParaRPr>
          </a:p>
          <a:p>
            <a:pPr algn="l">
              <a:spcBef>
                <a:spcPct val="20000"/>
              </a:spcBef>
              <a:buClr>
                <a:schemeClr val="hlink"/>
              </a:buClr>
            </a:pPr>
            <a:endParaRPr lang="en-US" sz="2000" dirty="0">
              <a:solidFill>
                <a:srgbClr val="0034DC"/>
              </a:solidFill>
              <a:cs typeface="Zar"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385" y="138035"/>
            <a:ext cx="1905000" cy="1905000"/>
          </a:xfrm>
          <a:prstGeom prst="rect">
            <a:avLst/>
          </a:prstGeom>
        </p:spPr>
      </p:pic>
    </p:spTree>
    <p:extLst>
      <p:ext uri="{BB962C8B-B14F-4D97-AF65-F5344CB8AC3E}">
        <p14:creationId xmlns:p14="http://schemas.microsoft.com/office/powerpoint/2010/main" val="1096011926"/>
      </p:ext>
    </p:extLst>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68" decel="100000"/>
                                        <p:tgtEl>
                                          <p:spTgt spid="3074"/>
                                        </p:tgtEl>
                                      </p:cBhvr>
                                    </p:animEffect>
                                    <p:animScale>
                                      <p:cBhvr>
                                        <p:cTn id="8" dur="768" decel="100000"/>
                                        <p:tgtEl>
                                          <p:spTgt spid="3074"/>
                                        </p:tgtEl>
                                      </p:cBhvr>
                                      <p:from x="10000" y="10000"/>
                                      <p:to x="200000" y="450000"/>
                                    </p:animScale>
                                    <p:animScale>
                                      <p:cBhvr>
                                        <p:cTn id="9" dur="1230" accel="100000" fill="hold">
                                          <p:stCondLst>
                                            <p:cond delay="768"/>
                                          </p:stCondLst>
                                        </p:cTn>
                                        <p:tgtEl>
                                          <p:spTgt spid="3074"/>
                                        </p:tgtEl>
                                      </p:cBhvr>
                                      <p:from x="200000" y="450000"/>
                                      <p:to x="100000" y="100000"/>
                                    </p:animScale>
                                    <p:set>
                                      <p:cBhvr>
                                        <p:cTn id="10" dur="768" fill="hold"/>
                                        <p:tgtEl>
                                          <p:spTgt spid="3074"/>
                                        </p:tgtEl>
                                        <p:attrNameLst>
                                          <p:attrName>ppt_x</p:attrName>
                                        </p:attrNameLst>
                                      </p:cBhvr>
                                      <p:to>
                                        <p:strVal val="(0.5)"/>
                                      </p:to>
                                    </p:set>
                                    <p:anim from="(0.5)" to="(#ppt_x)" calcmode="lin" valueType="num">
                                      <p:cBhvr>
                                        <p:cTn id="11" dur="1230" accel="100000" fill="hold">
                                          <p:stCondLst>
                                            <p:cond delay="768"/>
                                          </p:stCondLst>
                                        </p:cTn>
                                        <p:tgtEl>
                                          <p:spTgt spid="3074"/>
                                        </p:tgtEl>
                                        <p:attrNameLst>
                                          <p:attrName>ppt_x</p:attrName>
                                        </p:attrNameLst>
                                      </p:cBhvr>
                                    </p:anim>
                                    <p:set>
                                      <p:cBhvr>
                                        <p:cTn id="12" dur="768" fill="hold"/>
                                        <p:tgtEl>
                                          <p:spTgt spid="3074"/>
                                        </p:tgtEl>
                                        <p:attrNameLst>
                                          <p:attrName>ppt_y</p:attrName>
                                        </p:attrNameLst>
                                      </p:cBhvr>
                                      <p:to>
                                        <p:strVal val="(#ppt_y+0.4)"/>
                                      </p:to>
                                    </p:set>
                                    <p:anim from="(#ppt_y+0.4)" to="(#ppt_y)" calcmode="lin" valueType="num">
                                      <p:cBhvr>
                                        <p:cTn id="13" dur="1230" accel="100000" fill="hold">
                                          <p:stCondLst>
                                            <p:cond delay="768"/>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228600" y="1981200"/>
            <a:ext cx="1246188" cy="868363"/>
            <a:chOff x="144" y="1248"/>
            <a:chExt cx="785" cy="547"/>
          </a:xfrm>
        </p:grpSpPr>
        <p:sp>
          <p:nvSpPr>
            <p:cNvPr id="17423" name="Text Box 4"/>
            <p:cNvSpPr txBox="1">
              <a:spLocks noChangeArrowheads="1"/>
            </p:cNvSpPr>
            <p:nvPr/>
          </p:nvSpPr>
          <p:spPr bwMode="auto">
            <a:xfrm>
              <a:off x="144" y="1344"/>
              <a:ext cx="576" cy="442"/>
            </a:xfrm>
            <a:prstGeom prst="rect">
              <a:avLst/>
            </a:prstGeom>
            <a:solidFill>
              <a:schemeClr val="accent2"/>
            </a:solid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Bus Stop</a:t>
              </a:r>
            </a:p>
          </p:txBody>
        </p:sp>
        <p:pic>
          <p:nvPicPr>
            <p:cNvPr id="17424" name="Picture 5" descr="palmtree"/>
            <p:cNvPicPr>
              <a:picLocks noChangeAspect="1" noChangeArrowheads="1" noCrop="1"/>
            </p:cNvPicPr>
            <p:nvPr/>
          </p:nvPicPr>
          <p:blipFill>
            <a:blip r:embed="rId3"/>
            <a:srcRect/>
            <a:stretch>
              <a:fillRect/>
            </a:stretch>
          </p:blipFill>
          <p:spPr bwMode="auto">
            <a:xfrm>
              <a:off x="432" y="1248"/>
              <a:ext cx="497" cy="547"/>
            </a:xfrm>
            <a:prstGeom prst="rect">
              <a:avLst/>
            </a:prstGeom>
            <a:noFill/>
            <a:ln w="9525">
              <a:noFill/>
              <a:miter lim="800000"/>
              <a:headEnd/>
              <a:tailEnd/>
            </a:ln>
          </p:spPr>
        </p:pic>
      </p:grpSp>
      <p:pic>
        <p:nvPicPr>
          <p:cNvPr id="17411" name="Picture 6" descr="person3"/>
          <p:cNvPicPr>
            <a:picLocks noChangeAspect="1" noChangeArrowheads="1"/>
          </p:cNvPicPr>
          <p:nvPr/>
        </p:nvPicPr>
        <p:blipFill>
          <a:blip r:embed="rId4"/>
          <a:srcRect/>
          <a:stretch>
            <a:fillRect/>
          </a:stretch>
        </p:blipFill>
        <p:spPr bwMode="auto">
          <a:xfrm>
            <a:off x="3124200" y="2133600"/>
            <a:ext cx="457200" cy="762000"/>
          </a:xfrm>
          <a:prstGeom prst="rect">
            <a:avLst/>
          </a:prstGeom>
          <a:noFill/>
          <a:ln w="9525">
            <a:noFill/>
            <a:miter lim="800000"/>
            <a:headEnd/>
            <a:tailEnd/>
          </a:ln>
        </p:spPr>
      </p:pic>
      <p:pic>
        <p:nvPicPr>
          <p:cNvPr id="17412" name="Picture 7" descr="person6"/>
          <p:cNvPicPr>
            <a:picLocks noChangeAspect="1" noChangeArrowheads="1" noCrop="1"/>
          </p:cNvPicPr>
          <p:nvPr/>
        </p:nvPicPr>
        <p:blipFill>
          <a:blip r:embed="rId5"/>
          <a:srcRect/>
          <a:stretch>
            <a:fillRect/>
          </a:stretch>
        </p:blipFill>
        <p:spPr bwMode="auto">
          <a:xfrm>
            <a:off x="3886200" y="2438400"/>
            <a:ext cx="457200" cy="427038"/>
          </a:xfrm>
          <a:prstGeom prst="rect">
            <a:avLst/>
          </a:prstGeom>
          <a:noFill/>
          <a:ln w="9525">
            <a:noFill/>
            <a:miter lim="800000"/>
            <a:headEnd/>
            <a:tailEnd/>
          </a:ln>
        </p:spPr>
      </p:pic>
      <p:pic>
        <p:nvPicPr>
          <p:cNvPr id="17413" name="Picture 8" descr="caveman1"/>
          <p:cNvPicPr>
            <a:picLocks noChangeAspect="1" noChangeArrowheads="1" noCrop="1"/>
          </p:cNvPicPr>
          <p:nvPr/>
        </p:nvPicPr>
        <p:blipFill>
          <a:blip r:embed="rId6"/>
          <a:srcRect/>
          <a:stretch>
            <a:fillRect/>
          </a:stretch>
        </p:blipFill>
        <p:spPr bwMode="auto">
          <a:xfrm>
            <a:off x="4495800" y="2133600"/>
            <a:ext cx="762000" cy="762000"/>
          </a:xfrm>
          <a:prstGeom prst="rect">
            <a:avLst/>
          </a:prstGeom>
          <a:noFill/>
          <a:ln w="9525">
            <a:noFill/>
            <a:miter lim="800000"/>
            <a:headEnd/>
            <a:tailEnd/>
          </a:ln>
        </p:spPr>
      </p:pic>
      <p:sp>
        <p:nvSpPr>
          <p:cNvPr id="17414" name="Text Box 9"/>
          <p:cNvSpPr txBox="1">
            <a:spLocks noChangeArrowheads="1"/>
          </p:cNvSpPr>
          <p:nvPr/>
        </p:nvSpPr>
        <p:spPr bwMode="auto">
          <a:xfrm>
            <a:off x="21336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front</a:t>
            </a:r>
          </a:p>
        </p:txBody>
      </p:sp>
      <p:sp>
        <p:nvSpPr>
          <p:cNvPr id="17415" name="Text Box 10"/>
          <p:cNvSpPr txBox="1">
            <a:spLocks noChangeArrowheads="1"/>
          </p:cNvSpPr>
          <p:nvPr/>
        </p:nvSpPr>
        <p:spPr bwMode="auto">
          <a:xfrm>
            <a:off x="1371600" y="32766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17416" name="Rectangle 12"/>
          <p:cNvSpPr>
            <a:spLocks noChangeArrowheads="1"/>
          </p:cNvSpPr>
          <p:nvPr/>
        </p:nvSpPr>
        <p:spPr bwMode="auto">
          <a:xfrm>
            <a:off x="1219200" y="33528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17417" name="Text Box 16"/>
          <p:cNvSpPr txBox="1">
            <a:spLocks noChangeArrowheads="1"/>
          </p:cNvSpPr>
          <p:nvPr/>
        </p:nvSpPr>
        <p:spPr bwMode="auto">
          <a:xfrm>
            <a:off x="38100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17418" name="Rectangle 17"/>
          <p:cNvSpPr>
            <a:spLocks noChangeArrowheads="1"/>
          </p:cNvSpPr>
          <p:nvPr/>
        </p:nvSpPr>
        <p:spPr bwMode="auto">
          <a:xfrm>
            <a:off x="3581400" y="30480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17419" name="Text Box 18"/>
          <p:cNvSpPr txBox="1">
            <a:spLocks noChangeArrowheads="1"/>
          </p:cNvSpPr>
          <p:nvPr/>
        </p:nvSpPr>
        <p:spPr bwMode="auto">
          <a:xfrm>
            <a:off x="46482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pic>
        <p:nvPicPr>
          <p:cNvPr id="17420" name="Picture 19" descr="FVBUS"/>
          <p:cNvPicPr>
            <a:picLocks noChangeAspect="1" noChangeArrowheads="1" noCrop="1"/>
          </p:cNvPicPr>
          <p:nvPr/>
        </p:nvPicPr>
        <p:blipFill>
          <a:blip r:embed="rId7"/>
          <a:srcRect/>
          <a:stretch>
            <a:fillRect/>
          </a:stretch>
        </p:blipFill>
        <p:spPr bwMode="auto">
          <a:xfrm>
            <a:off x="914400" y="3429000"/>
            <a:ext cx="1063625" cy="822325"/>
          </a:xfrm>
          <a:prstGeom prst="rect">
            <a:avLst/>
          </a:prstGeom>
          <a:noFill/>
          <a:ln w="9525">
            <a:noFill/>
            <a:miter lim="800000"/>
            <a:headEnd/>
            <a:tailEnd/>
          </a:ln>
        </p:spPr>
      </p:pic>
      <p:pic>
        <p:nvPicPr>
          <p:cNvPr id="17421" name="Picture 20" descr="person5"/>
          <p:cNvPicPr>
            <a:picLocks noChangeAspect="1" noChangeArrowheads="1"/>
          </p:cNvPicPr>
          <p:nvPr/>
        </p:nvPicPr>
        <p:blipFill>
          <a:blip r:embed="rId8"/>
          <a:srcRect/>
          <a:stretch>
            <a:fillRect/>
          </a:stretch>
        </p:blipFill>
        <p:spPr bwMode="auto">
          <a:xfrm>
            <a:off x="2133600" y="1752600"/>
            <a:ext cx="742950" cy="1200150"/>
          </a:xfrm>
          <a:prstGeom prst="rect">
            <a:avLst/>
          </a:prstGeom>
          <a:noFill/>
          <a:ln w="9525">
            <a:noFill/>
            <a:miter lim="800000"/>
            <a:headEnd/>
            <a:tailEnd/>
          </a:ln>
        </p:spPr>
      </p:pic>
      <p:sp>
        <p:nvSpPr>
          <p:cNvPr id="17422" name="Title 16"/>
          <p:cNvSpPr>
            <a:spLocks noGrp="1"/>
          </p:cNvSpPr>
          <p:nvPr>
            <p:ph type="title"/>
          </p:nvPr>
        </p:nvSpPr>
        <p:spPr/>
        <p:txBody>
          <a:bodyPr/>
          <a:lstStyle/>
          <a:p>
            <a:r>
              <a:rPr lang="fa-IR" smtClean="0">
                <a:cs typeface="B Zar" panose="00000400000000000000" pitchFamily="2" charset="-78"/>
              </a:rPr>
              <a:t>صف اتوبوس</a:t>
            </a:r>
          </a:p>
        </p:txBody>
      </p:sp>
      <p:sp>
        <p:nvSpPr>
          <p:cNvPr id="1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228600" y="1981200"/>
            <a:ext cx="1246188" cy="868363"/>
            <a:chOff x="144" y="1248"/>
            <a:chExt cx="785" cy="547"/>
          </a:xfrm>
        </p:grpSpPr>
        <p:sp>
          <p:nvSpPr>
            <p:cNvPr id="18444" name="Text Box 4"/>
            <p:cNvSpPr txBox="1">
              <a:spLocks noChangeArrowheads="1"/>
            </p:cNvSpPr>
            <p:nvPr/>
          </p:nvSpPr>
          <p:spPr bwMode="auto">
            <a:xfrm>
              <a:off x="144" y="1344"/>
              <a:ext cx="576" cy="442"/>
            </a:xfrm>
            <a:prstGeom prst="rect">
              <a:avLst/>
            </a:prstGeom>
            <a:solidFill>
              <a:schemeClr val="accent2"/>
            </a:solid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Bus Stop</a:t>
              </a:r>
            </a:p>
          </p:txBody>
        </p:sp>
        <p:pic>
          <p:nvPicPr>
            <p:cNvPr id="18445" name="Picture 5" descr="palmtree"/>
            <p:cNvPicPr>
              <a:picLocks noChangeAspect="1" noChangeArrowheads="1" noCrop="1"/>
            </p:cNvPicPr>
            <p:nvPr/>
          </p:nvPicPr>
          <p:blipFill>
            <a:blip r:embed="rId3"/>
            <a:srcRect/>
            <a:stretch>
              <a:fillRect/>
            </a:stretch>
          </p:blipFill>
          <p:spPr bwMode="auto">
            <a:xfrm>
              <a:off x="432" y="1248"/>
              <a:ext cx="497" cy="547"/>
            </a:xfrm>
            <a:prstGeom prst="rect">
              <a:avLst/>
            </a:prstGeom>
            <a:noFill/>
            <a:ln w="9525">
              <a:noFill/>
              <a:miter lim="800000"/>
              <a:headEnd/>
              <a:tailEnd/>
            </a:ln>
          </p:spPr>
        </p:pic>
      </p:grpSp>
      <p:pic>
        <p:nvPicPr>
          <p:cNvPr id="18435" name="Picture 6" descr="person3"/>
          <p:cNvPicPr>
            <a:picLocks noChangeAspect="1" noChangeArrowheads="1"/>
          </p:cNvPicPr>
          <p:nvPr/>
        </p:nvPicPr>
        <p:blipFill>
          <a:blip r:embed="rId4"/>
          <a:srcRect/>
          <a:stretch>
            <a:fillRect/>
          </a:stretch>
        </p:blipFill>
        <p:spPr bwMode="auto">
          <a:xfrm>
            <a:off x="3124200" y="2133600"/>
            <a:ext cx="457200" cy="762000"/>
          </a:xfrm>
          <a:prstGeom prst="rect">
            <a:avLst/>
          </a:prstGeom>
          <a:noFill/>
          <a:ln w="9525">
            <a:noFill/>
            <a:miter lim="800000"/>
            <a:headEnd/>
            <a:tailEnd/>
          </a:ln>
        </p:spPr>
      </p:pic>
      <p:pic>
        <p:nvPicPr>
          <p:cNvPr id="18436" name="Picture 7" descr="person6"/>
          <p:cNvPicPr>
            <a:picLocks noChangeAspect="1" noChangeArrowheads="1" noCrop="1"/>
          </p:cNvPicPr>
          <p:nvPr/>
        </p:nvPicPr>
        <p:blipFill>
          <a:blip r:embed="rId5"/>
          <a:srcRect/>
          <a:stretch>
            <a:fillRect/>
          </a:stretch>
        </p:blipFill>
        <p:spPr bwMode="auto">
          <a:xfrm>
            <a:off x="3886200" y="2438400"/>
            <a:ext cx="457200" cy="427038"/>
          </a:xfrm>
          <a:prstGeom prst="rect">
            <a:avLst/>
          </a:prstGeom>
          <a:noFill/>
          <a:ln w="9525">
            <a:noFill/>
            <a:miter lim="800000"/>
            <a:headEnd/>
            <a:tailEnd/>
          </a:ln>
        </p:spPr>
      </p:pic>
      <p:pic>
        <p:nvPicPr>
          <p:cNvPr id="18437" name="Picture 8" descr="caveman1"/>
          <p:cNvPicPr>
            <a:picLocks noChangeAspect="1" noChangeArrowheads="1" noCrop="1"/>
          </p:cNvPicPr>
          <p:nvPr/>
        </p:nvPicPr>
        <p:blipFill>
          <a:blip r:embed="rId6"/>
          <a:srcRect/>
          <a:stretch>
            <a:fillRect/>
          </a:stretch>
        </p:blipFill>
        <p:spPr bwMode="auto">
          <a:xfrm>
            <a:off x="4495800" y="2133600"/>
            <a:ext cx="762000" cy="762000"/>
          </a:xfrm>
          <a:prstGeom prst="rect">
            <a:avLst/>
          </a:prstGeom>
          <a:noFill/>
          <a:ln w="9525">
            <a:noFill/>
            <a:miter lim="800000"/>
            <a:headEnd/>
            <a:tailEnd/>
          </a:ln>
        </p:spPr>
      </p:pic>
      <p:sp>
        <p:nvSpPr>
          <p:cNvPr id="18438" name="Text Box 9"/>
          <p:cNvSpPr txBox="1">
            <a:spLocks noChangeArrowheads="1"/>
          </p:cNvSpPr>
          <p:nvPr/>
        </p:nvSpPr>
        <p:spPr bwMode="auto">
          <a:xfrm>
            <a:off x="30480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front</a:t>
            </a:r>
          </a:p>
        </p:txBody>
      </p:sp>
      <p:sp>
        <p:nvSpPr>
          <p:cNvPr id="18439" name="Text Box 10"/>
          <p:cNvSpPr txBox="1">
            <a:spLocks noChangeArrowheads="1"/>
          </p:cNvSpPr>
          <p:nvPr/>
        </p:nvSpPr>
        <p:spPr bwMode="auto">
          <a:xfrm>
            <a:off x="1371600" y="32766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18440" name="Rectangle 11"/>
          <p:cNvSpPr>
            <a:spLocks noChangeArrowheads="1"/>
          </p:cNvSpPr>
          <p:nvPr/>
        </p:nvSpPr>
        <p:spPr bwMode="auto">
          <a:xfrm>
            <a:off x="1219200" y="33528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18441" name="Text Box 14"/>
          <p:cNvSpPr txBox="1">
            <a:spLocks noChangeArrowheads="1"/>
          </p:cNvSpPr>
          <p:nvPr/>
        </p:nvSpPr>
        <p:spPr bwMode="auto">
          <a:xfrm>
            <a:off x="46482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pic>
        <p:nvPicPr>
          <p:cNvPr id="18442" name="Picture 15" descr="FVBUS"/>
          <p:cNvPicPr>
            <a:picLocks noChangeAspect="1" noChangeArrowheads="1" noCrop="1"/>
          </p:cNvPicPr>
          <p:nvPr/>
        </p:nvPicPr>
        <p:blipFill>
          <a:blip r:embed="rId7"/>
          <a:srcRect/>
          <a:stretch>
            <a:fillRect/>
          </a:stretch>
        </p:blipFill>
        <p:spPr bwMode="auto">
          <a:xfrm>
            <a:off x="914400" y="3429000"/>
            <a:ext cx="1063625" cy="822325"/>
          </a:xfrm>
          <a:prstGeom prst="rect">
            <a:avLst/>
          </a:prstGeom>
          <a:noFill/>
          <a:ln w="9525">
            <a:noFill/>
            <a:miter lim="800000"/>
            <a:headEnd/>
            <a:tailEnd/>
          </a:ln>
        </p:spPr>
      </p:pic>
      <p:sp>
        <p:nvSpPr>
          <p:cNvPr id="18443" name="Title 13"/>
          <p:cNvSpPr>
            <a:spLocks noGrp="1"/>
          </p:cNvSpPr>
          <p:nvPr>
            <p:ph type="title"/>
          </p:nvPr>
        </p:nvSpPr>
        <p:spPr/>
        <p:txBody>
          <a:bodyPr/>
          <a:lstStyle/>
          <a:p>
            <a:r>
              <a:rPr lang="fa-IR" smtClean="0">
                <a:cs typeface="B Zar" panose="00000400000000000000" pitchFamily="2" charset="-78"/>
              </a:rPr>
              <a:t>صف اتوبوس</a:t>
            </a:r>
          </a:p>
        </p:txBody>
      </p:sp>
      <p:sp>
        <p:nvSpPr>
          <p:cNvPr id="1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
          <p:cNvGrpSpPr>
            <a:grpSpLocks/>
          </p:cNvGrpSpPr>
          <p:nvPr/>
        </p:nvGrpSpPr>
        <p:grpSpPr bwMode="auto">
          <a:xfrm>
            <a:off x="228600" y="1981200"/>
            <a:ext cx="1246188" cy="868363"/>
            <a:chOff x="144" y="1248"/>
            <a:chExt cx="785" cy="547"/>
          </a:xfrm>
        </p:grpSpPr>
        <p:sp>
          <p:nvSpPr>
            <p:cNvPr id="19469" name="Text Box 4"/>
            <p:cNvSpPr txBox="1">
              <a:spLocks noChangeArrowheads="1"/>
            </p:cNvSpPr>
            <p:nvPr/>
          </p:nvSpPr>
          <p:spPr bwMode="auto">
            <a:xfrm>
              <a:off x="144" y="1344"/>
              <a:ext cx="576" cy="442"/>
            </a:xfrm>
            <a:prstGeom prst="rect">
              <a:avLst/>
            </a:prstGeom>
            <a:solidFill>
              <a:schemeClr val="accent2"/>
            </a:solid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Bus Stop</a:t>
              </a:r>
            </a:p>
          </p:txBody>
        </p:sp>
        <p:pic>
          <p:nvPicPr>
            <p:cNvPr id="19470" name="Picture 5" descr="palmtree"/>
            <p:cNvPicPr>
              <a:picLocks noChangeAspect="1" noChangeArrowheads="1" noCrop="1"/>
            </p:cNvPicPr>
            <p:nvPr/>
          </p:nvPicPr>
          <p:blipFill>
            <a:blip r:embed="rId4"/>
            <a:srcRect/>
            <a:stretch>
              <a:fillRect/>
            </a:stretch>
          </p:blipFill>
          <p:spPr bwMode="auto">
            <a:xfrm>
              <a:off x="432" y="1248"/>
              <a:ext cx="497" cy="547"/>
            </a:xfrm>
            <a:prstGeom prst="rect">
              <a:avLst/>
            </a:prstGeom>
            <a:noFill/>
            <a:ln w="9525">
              <a:noFill/>
              <a:miter lim="800000"/>
              <a:headEnd/>
              <a:tailEnd/>
            </a:ln>
          </p:spPr>
        </p:pic>
      </p:grpSp>
      <p:pic>
        <p:nvPicPr>
          <p:cNvPr id="19459" name="Picture 6" descr="person3"/>
          <p:cNvPicPr>
            <a:picLocks noChangeAspect="1" noChangeArrowheads="1"/>
          </p:cNvPicPr>
          <p:nvPr/>
        </p:nvPicPr>
        <p:blipFill>
          <a:blip r:embed="rId5"/>
          <a:srcRect/>
          <a:stretch>
            <a:fillRect/>
          </a:stretch>
        </p:blipFill>
        <p:spPr bwMode="auto">
          <a:xfrm>
            <a:off x="3124200" y="2133600"/>
            <a:ext cx="457200" cy="762000"/>
          </a:xfrm>
          <a:prstGeom prst="rect">
            <a:avLst/>
          </a:prstGeom>
          <a:noFill/>
          <a:ln w="9525">
            <a:noFill/>
            <a:miter lim="800000"/>
            <a:headEnd/>
            <a:tailEnd/>
          </a:ln>
        </p:spPr>
      </p:pic>
      <p:pic>
        <p:nvPicPr>
          <p:cNvPr id="19460" name="Picture 7" descr="person6"/>
          <p:cNvPicPr>
            <a:picLocks noChangeAspect="1" noChangeArrowheads="1" noCrop="1"/>
          </p:cNvPicPr>
          <p:nvPr/>
        </p:nvPicPr>
        <p:blipFill>
          <a:blip r:embed="rId6"/>
          <a:srcRect/>
          <a:stretch>
            <a:fillRect/>
          </a:stretch>
        </p:blipFill>
        <p:spPr bwMode="auto">
          <a:xfrm>
            <a:off x="3886200" y="2438400"/>
            <a:ext cx="457200" cy="427038"/>
          </a:xfrm>
          <a:prstGeom prst="rect">
            <a:avLst/>
          </a:prstGeom>
          <a:noFill/>
          <a:ln w="9525">
            <a:noFill/>
            <a:miter lim="800000"/>
            <a:headEnd/>
            <a:tailEnd/>
          </a:ln>
        </p:spPr>
      </p:pic>
      <p:pic>
        <p:nvPicPr>
          <p:cNvPr id="19461" name="Picture 8" descr="caveman1"/>
          <p:cNvPicPr>
            <a:picLocks noChangeAspect="1" noChangeArrowheads="1" noCrop="1"/>
          </p:cNvPicPr>
          <p:nvPr/>
        </p:nvPicPr>
        <p:blipFill>
          <a:blip r:embed="rId7"/>
          <a:srcRect/>
          <a:stretch>
            <a:fillRect/>
          </a:stretch>
        </p:blipFill>
        <p:spPr bwMode="auto">
          <a:xfrm>
            <a:off x="4495800" y="2133600"/>
            <a:ext cx="762000" cy="762000"/>
          </a:xfrm>
          <a:prstGeom prst="rect">
            <a:avLst/>
          </a:prstGeom>
          <a:noFill/>
          <a:ln w="9525">
            <a:noFill/>
            <a:miter lim="800000"/>
            <a:headEnd/>
            <a:tailEnd/>
          </a:ln>
        </p:spPr>
      </p:pic>
      <p:sp>
        <p:nvSpPr>
          <p:cNvPr id="19462" name="Text Box 9"/>
          <p:cNvSpPr txBox="1">
            <a:spLocks noChangeArrowheads="1"/>
          </p:cNvSpPr>
          <p:nvPr/>
        </p:nvSpPr>
        <p:spPr bwMode="auto">
          <a:xfrm>
            <a:off x="30480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front</a:t>
            </a:r>
          </a:p>
        </p:txBody>
      </p:sp>
      <p:sp>
        <p:nvSpPr>
          <p:cNvPr id="19463" name="Text Box 10"/>
          <p:cNvSpPr txBox="1">
            <a:spLocks noChangeArrowheads="1"/>
          </p:cNvSpPr>
          <p:nvPr/>
        </p:nvSpPr>
        <p:spPr bwMode="auto">
          <a:xfrm>
            <a:off x="1371600" y="32766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19464" name="Rectangle 11"/>
          <p:cNvSpPr>
            <a:spLocks noChangeArrowheads="1"/>
          </p:cNvSpPr>
          <p:nvPr/>
        </p:nvSpPr>
        <p:spPr bwMode="auto">
          <a:xfrm>
            <a:off x="1219200" y="33528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19465" name="Text Box 12"/>
          <p:cNvSpPr txBox="1">
            <a:spLocks noChangeArrowheads="1"/>
          </p:cNvSpPr>
          <p:nvPr/>
        </p:nvSpPr>
        <p:spPr bwMode="auto">
          <a:xfrm>
            <a:off x="54864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pic>
        <p:nvPicPr>
          <p:cNvPr id="19466" name="Picture 13" descr="FVBUS"/>
          <p:cNvPicPr>
            <a:picLocks noChangeAspect="1" noChangeArrowheads="1" noCrop="1"/>
          </p:cNvPicPr>
          <p:nvPr/>
        </p:nvPicPr>
        <p:blipFill>
          <a:blip r:embed="rId8"/>
          <a:srcRect/>
          <a:stretch>
            <a:fillRect/>
          </a:stretch>
        </p:blipFill>
        <p:spPr bwMode="auto">
          <a:xfrm>
            <a:off x="914400" y="3429000"/>
            <a:ext cx="1063625" cy="822325"/>
          </a:xfrm>
          <a:prstGeom prst="rect">
            <a:avLst/>
          </a:prstGeom>
          <a:noFill/>
          <a:ln w="9525">
            <a:noFill/>
            <a:miter lim="800000"/>
            <a:headEnd/>
            <a:tailEnd/>
          </a:ln>
        </p:spPr>
      </p:pic>
      <p:pic>
        <p:nvPicPr>
          <p:cNvPr id="19467" name="Picture 14" descr="person7"/>
          <p:cNvPicPr>
            <a:picLocks noChangeAspect="1" noChangeArrowheads="1" noCrop="1"/>
          </p:cNvPicPr>
          <p:nvPr/>
        </p:nvPicPr>
        <p:blipFill>
          <a:blip r:embed="rId9"/>
          <a:srcRect/>
          <a:stretch>
            <a:fillRect/>
          </a:stretch>
        </p:blipFill>
        <p:spPr bwMode="auto">
          <a:xfrm>
            <a:off x="5334000" y="1981200"/>
            <a:ext cx="879475" cy="898525"/>
          </a:xfrm>
          <a:prstGeom prst="rect">
            <a:avLst/>
          </a:prstGeom>
          <a:noFill/>
          <a:ln w="9525">
            <a:noFill/>
            <a:miter lim="800000"/>
            <a:headEnd/>
            <a:tailEnd/>
          </a:ln>
        </p:spPr>
      </p:pic>
      <p:sp>
        <p:nvSpPr>
          <p:cNvPr id="19468" name="Title 14"/>
          <p:cNvSpPr>
            <a:spLocks noGrp="1"/>
          </p:cNvSpPr>
          <p:nvPr>
            <p:ph type="title"/>
          </p:nvPr>
        </p:nvSpPr>
        <p:spPr/>
        <p:txBody>
          <a:bodyPr/>
          <a:lstStyle/>
          <a:p>
            <a:r>
              <a:rPr lang="fa-IR" smtClean="0">
                <a:cs typeface="B Zar" panose="00000400000000000000" pitchFamily="2" charset="-78"/>
              </a:rPr>
              <a:t>صف اتوبوس</a:t>
            </a:r>
          </a:p>
        </p:txBody>
      </p:sp>
      <p:sp>
        <p:nvSpPr>
          <p:cNvPr id="1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ransition>
    <p:sndAc>
      <p:stSnd>
        <p:snd r:embed="rId3" name="ricochet.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5613" y="260350"/>
            <a:ext cx="8226425" cy="1143000"/>
          </a:xfrm>
        </p:spPr>
        <p:txBody>
          <a:bodyPr/>
          <a:lstStyle/>
          <a:p>
            <a:r>
              <a:rPr lang="fa-IR" smtClean="0">
                <a:cs typeface="B Zar" panose="00000400000000000000" pitchFamily="2" charset="-78"/>
              </a:rPr>
              <a:t>صف ها به عنوان يک نوع داده مجرد</a:t>
            </a:r>
            <a:endParaRPr lang="en-US" altLang="zh-TW" smtClean="0">
              <a:ea typeface="新細明體" charset="-120"/>
              <a:cs typeface="B Zar" panose="00000400000000000000" pitchFamily="2" charset="-78"/>
            </a:endParaRPr>
          </a:p>
        </p:txBody>
      </p:sp>
      <p:pic>
        <p:nvPicPr>
          <p:cNvPr id="20483" name="Picture 4" descr="structure3"/>
          <p:cNvPicPr>
            <a:picLocks noChangeAspect="1" noChangeArrowheads="1"/>
          </p:cNvPicPr>
          <p:nvPr/>
        </p:nvPicPr>
        <p:blipFill>
          <a:blip r:embed="rId2">
            <a:lum bright="-30000" contrast="18000"/>
          </a:blip>
          <a:srcRect b="5070"/>
          <a:stretch>
            <a:fillRect/>
          </a:stretch>
        </p:blipFill>
        <p:spPr bwMode="auto">
          <a:xfrm>
            <a:off x="557213" y="1617663"/>
            <a:ext cx="7200900" cy="520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a-IR" smtClean="0">
                <a:cs typeface="B Zar" panose="00000400000000000000" pitchFamily="2" charset="-78"/>
              </a:rPr>
              <a:t>صف ها به عنوان يک نوع داده مجرد</a:t>
            </a:r>
            <a:endParaRPr lang="en-US" altLang="zh-TW" smtClean="0">
              <a:ea typeface="新細明體" charset="-120"/>
              <a:cs typeface="B Zar" panose="00000400000000000000" pitchFamily="2" charset="-78"/>
            </a:endParaRPr>
          </a:p>
        </p:txBody>
      </p:sp>
      <p:sp>
        <p:nvSpPr>
          <p:cNvPr id="21507" name="Rectangle 3" descr="Rectangle: Click to edit Master text styles&#10;Second level&#10;Third level&#10;Fourth level&#10;Fifth level"/>
          <p:cNvSpPr>
            <a:spLocks noGrp="1" noChangeArrowheads="1"/>
          </p:cNvSpPr>
          <p:nvPr>
            <p:ph idx="1"/>
          </p:nvPr>
        </p:nvSpPr>
        <p:spPr>
          <a:xfrm>
            <a:off x="323850" y="1484313"/>
            <a:ext cx="8509000" cy="1584325"/>
          </a:xfrm>
        </p:spPr>
        <p:txBody>
          <a:bodyPr/>
          <a:lstStyle/>
          <a:p>
            <a:r>
              <a:rPr lang="fa-IR" b="1" smtClean="0">
                <a:cs typeface="B Zar" panose="00000400000000000000" pitchFamily="2" charset="-78"/>
              </a:rPr>
              <a:t>پياده سازي: </a:t>
            </a:r>
            <a:r>
              <a:rPr lang="fa-IR" smtClean="0">
                <a:cs typeface="B Zar" panose="00000400000000000000" pitchFamily="2" charset="-78"/>
              </a:rPr>
              <a:t>با کمک آرايه يک بعدي و دو متغير </a:t>
            </a:r>
            <a:r>
              <a:rPr lang="en-US" altLang="zh-TW" sz="2800" smtClean="0">
                <a:solidFill>
                  <a:schemeClr val="tx2"/>
                </a:solidFill>
                <a:ea typeface="新細明體" charset="-120"/>
                <a:cs typeface="B Zar" panose="00000400000000000000" pitchFamily="2" charset="-78"/>
              </a:rPr>
              <a:t>front </a:t>
            </a:r>
            <a:r>
              <a:rPr lang="fa-IR" altLang="zh-TW" sz="2800" smtClean="0">
                <a:solidFill>
                  <a:schemeClr val="tx2"/>
                </a:solidFill>
                <a:cs typeface="B Zar" panose="00000400000000000000" pitchFamily="2" charset="-78"/>
              </a:rPr>
              <a:t> </a:t>
            </a:r>
            <a:r>
              <a:rPr lang="fa-IR" altLang="zh-TW" smtClean="0">
                <a:cs typeface="B Zar" panose="00000400000000000000" pitchFamily="2" charset="-78"/>
              </a:rPr>
              <a:t>و </a:t>
            </a:r>
            <a:r>
              <a:rPr lang="en-US" altLang="zh-TW" sz="2800" smtClean="0">
                <a:solidFill>
                  <a:schemeClr val="tx2"/>
                </a:solidFill>
                <a:ea typeface="新細明體" charset="-120"/>
                <a:cs typeface="B Zar" panose="00000400000000000000" pitchFamily="2" charset="-78"/>
              </a:rPr>
              <a:t>rear</a:t>
            </a:r>
            <a:endParaRPr lang="en-US" altLang="zh-TW" smtClean="0">
              <a:ea typeface="新細明體" charset="-120"/>
              <a:cs typeface="B Zar" panose="00000400000000000000" pitchFamily="2" charset="-78"/>
            </a:endParaRPr>
          </a:p>
        </p:txBody>
      </p:sp>
      <p:pic>
        <p:nvPicPr>
          <p:cNvPr id="21508" name="Picture 4" descr="p106program"/>
          <p:cNvPicPr>
            <a:picLocks noChangeAspect="1" noChangeArrowheads="1"/>
          </p:cNvPicPr>
          <p:nvPr/>
        </p:nvPicPr>
        <p:blipFill>
          <a:blip r:embed="rId2">
            <a:lum bright="-30000" contrast="18000"/>
          </a:blip>
          <a:srcRect/>
          <a:stretch>
            <a:fillRect/>
          </a:stretch>
        </p:blipFill>
        <p:spPr bwMode="auto">
          <a:xfrm>
            <a:off x="1225550" y="2921000"/>
            <a:ext cx="6781800" cy="2727325"/>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707234530"/>
              </p:ext>
            </p:extLst>
          </p:nvPr>
        </p:nvGraphicFramePr>
        <p:xfrm>
          <a:off x="4254500" y="2070100"/>
          <a:ext cx="3771900" cy="741680"/>
        </p:xfrm>
        <a:graphic>
          <a:graphicData uri="http://schemas.openxmlformats.org/drawingml/2006/table">
            <a:tbl>
              <a:tblPr rtl="1" firstRow="1" bandRow="1">
                <a:tableStyleId>{5C22544A-7EE6-4342-B048-85BDC9FD1C3A}</a:tableStyleId>
              </a:tblPr>
              <a:tblGrid>
                <a:gridCol w="1072742">
                  <a:extLst>
                    <a:ext uri="{9D8B030D-6E8A-4147-A177-3AD203B41FA5}">
                      <a16:colId xmlns:a16="http://schemas.microsoft.com/office/drawing/2014/main" xmlns="" val="20000"/>
                    </a:ext>
                  </a:extLst>
                </a:gridCol>
                <a:gridCol w="2699158">
                  <a:extLst>
                    <a:ext uri="{9D8B030D-6E8A-4147-A177-3AD203B41FA5}">
                      <a16:colId xmlns:a16="http://schemas.microsoft.com/office/drawing/2014/main" xmlns="" val="20001"/>
                    </a:ext>
                  </a:extLst>
                </a:gridCol>
              </a:tblGrid>
              <a:tr h="370840">
                <a:tc>
                  <a:txBody>
                    <a:bodyPr/>
                    <a:lstStyle/>
                    <a:p>
                      <a:pPr rtl="1"/>
                      <a:r>
                        <a:rPr lang="en-US" sz="1800" b="0" kern="1200" dirty="0" smtClean="0">
                          <a:solidFill>
                            <a:schemeClr val="dk1"/>
                          </a:solidFill>
                          <a:latin typeface="+mn-lt"/>
                          <a:ea typeface="+mn-ea"/>
                          <a:cs typeface="B Nazanin" panose="00000400000000000000" pitchFamily="2" charset="-78"/>
                        </a:rPr>
                        <a:t>front</a:t>
                      </a:r>
                      <a:endParaRPr lang="fa-IR" sz="1800" b="0" kern="1200" dirty="0" smtClean="0">
                        <a:solidFill>
                          <a:schemeClr val="dk1"/>
                        </a:solidFill>
                        <a:latin typeface="+mn-lt"/>
                        <a:ea typeface="+mn-ea"/>
                        <a:cs typeface="B Nazanin" panose="00000400000000000000" pitchFamily="2" charset="-78"/>
                      </a:endParaRPr>
                    </a:p>
                  </a:txBody>
                  <a:tcPr>
                    <a:noFill/>
                  </a:tcPr>
                </a:tc>
                <a:tc>
                  <a:txBody>
                    <a:bodyPr/>
                    <a:lstStyle/>
                    <a:p>
                      <a:pPr marL="0" algn="r" defTabSz="914400" rtl="1" eaLnBrk="1" latinLnBrk="0" hangingPunct="1"/>
                      <a:r>
                        <a:rPr lang="fa-IR" sz="1800" b="0" kern="1200" dirty="0" smtClean="0">
                          <a:solidFill>
                            <a:schemeClr val="dk1"/>
                          </a:solidFill>
                          <a:latin typeface="+mn-lt"/>
                          <a:ea typeface="+mn-ea"/>
                          <a:cs typeface="B Nazanin" panose="00000400000000000000" pitchFamily="2" charset="-78"/>
                        </a:rPr>
                        <a:t>يک محل قبل از اولين عنصر </a:t>
                      </a:r>
                    </a:p>
                  </a:txBody>
                  <a:tcPr>
                    <a:noFill/>
                  </a:tcPr>
                </a:tc>
                <a:extLst>
                  <a:ext uri="{0D108BD9-81ED-4DB2-BD59-A6C34878D82A}">
                    <a16:rowId xmlns:a16="http://schemas.microsoft.com/office/drawing/2014/main" xmlns="" val="10000"/>
                  </a:ext>
                </a:extLst>
              </a:tr>
              <a:tr h="370840">
                <a:tc>
                  <a:txBody>
                    <a:bodyPr/>
                    <a:lstStyle/>
                    <a:p>
                      <a:pPr rtl="1"/>
                      <a:r>
                        <a:rPr lang="en-US" sz="1800" kern="1200" dirty="0" smtClean="0">
                          <a:solidFill>
                            <a:schemeClr val="dk1"/>
                          </a:solidFill>
                          <a:latin typeface="+mn-lt"/>
                          <a:ea typeface="+mn-ea"/>
                          <a:cs typeface="B Nazanin" panose="00000400000000000000" pitchFamily="2" charset="-78"/>
                        </a:rPr>
                        <a:t>rear</a:t>
                      </a:r>
                      <a:endParaRPr lang="fa-IR" sz="1800" kern="1200" dirty="0" smtClean="0">
                        <a:solidFill>
                          <a:schemeClr val="dk1"/>
                        </a:solidFill>
                        <a:latin typeface="+mn-lt"/>
                        <a:ea typeface="+mn-ea"/>
                        <a:cs typeface="B Nazanin" panose="00000400000000000000" pitchFamily="2" charset="-78"/>
                      </a:endParaRPr>
                    </a:p>
                  </a:txBody>
                  <a:tcPr>
                    <a:noFill/>
                  </a:tcPr>
                </a:tc>
                <a:tc>
                  <a:txBody>
                    <a:bodyPr/>
                    <a:lstStyle/>
                    <a:p>
                      <a:pPr rtl="1"/>
                      <a:r>
                        <a:rPr lang="fa-IR" sz="1800" kern="1200" dirty="0" smtClean="0">
                          <a:solidFill>
                            <a:schemeClr val="dk1"/>
                          </a:solidFill>
                          <a:latin typeface="+mn-lt"/>
                          <a:ea typeface="+mn-ea"/>
                          <a:cs typeface="B Nazanin" panose="00000400000000000000" pitchFamily="2" charset="-78"/>
                        </a:rPr>
                        <a:t>محل آخرين عنصر </a:t>
                      </a:r>
                    </a:p>
                  </a:txBody>
                  <a:tcPr>
                    <a:noFill/>
                  </a:tcPr>
                </a:tc>
                <a:extLst>
                  <a:ext uri="{0D108BD9-81ED-4DB2-BD59-A6C34878D82A}">
                    <a16:rowId xmlns:a16="http://schemas.microsoft.com/office/drawing/2014/main" xmlns="" val="10001"/>
                  </a:ext>
                </a:extLst>
              </a:tr>
            </a:tbl>
          </a:graphicData>
        </a:graphic>
      </p:graphicFrame>
      <p:sp>
        <p:nvSpPr>
          <p:cNvPr id="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fa-IR" smtClean="0">
                <a:cs typeface="B Zar" panose="00000400000000000000" pitchFamily="2" charset="-78"/>
              </a:rPr>
              <a:t>صف ها به عنوان يک نوع داده مجرد</a:t>
            </a:r>
          </a:p>
        </p:txBody>
      </p:sp>
      <p:pic>
        <p:nvPicPr>
          <p:cNvPr id="22531" name="Picture 7" descr="program3"/>
          <p:cNvPicPr>
            <a:picLocks noGrp="1" noChangeAspect="1" noChangeArrowheads="1"/>
          </p:cNvPicPr>
          <p:nvPr>
            <p:ph idx="1"/>
          </p:nvPr>
        </p:nvPicPr>
        <p:blipFill>
          <a:blip r:embed="rId2">
            <a:lum bright="-36000" contrast="18000"/>
          </a:blip>
          <a:srcRect b="53433"/>
          <a:stretch>
            <a:fillRect/>
          </a:stretch>
        </p:blipFill>
        <p:spPr>
          <a:xfrm>
            <a:off x="519113" y="1603375"/>
            <a:ext cx="6981825" cy="2422525"/>
          </a:xfrm>
          <a:noFill/>
        </p:spPr>
      </p:pic>
      <p:pic>
        <p:nvPicPr>
          <p:cNvPr id="22532" name="Picture 7" descr="program3"/>
          <p:cNvPicPr>
            <a:picLocks noChangeAspect="1" noChangeArrowheads="1"/>
          </p:cNvPicPr>
          <p:nvPr/>
        </p:nvPicPr>
        <p:blipFill>
          <a:blip r:embed="rId2">
            <a:lum bright="-36000" contrast="18000"/>
          </a:blip>
          <a:srcRect t="56546" b="4395"/>
          <a:stretch>
            <a:fillRect/>
          </a:stretch>
        </p:blipFill>
        <p:spPr bwMode="auto">
          <a:xfrm>
            <a:off x="523875" y="4229100"/>
            <a:ext cx="6981825" cy="2032000"/>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fa-IR" smtClean="0">
                <a:cs typeface="B Zar" panose="00000400000000000000" pitchFamily="2" charset="-78"/>
              </a:rPr>
              <a:t>صف ها به عنوان يک نوع داده مجرد</a:t>
            </a:r>
          </a:p>
        </p:txBody>
      </p:sp>
      <p:sp>
        <p:nvSpPr>
          <p:cNvPr id="23555" name="Rectangle 3" descr="Rectangle: Click to edit Master text styles&#10;Second level&#10;Third level&#10;Fourth level&#10;Fifth level"/>
          <p:cNvSpPr>
            <a:spLocks noGrp="1" noChangeArrowheads="1"/>
          </p:cNvSpPr>
          <p:nvPr>
            <p:ph idx="1"/>
          </p:nvPr>
        </p:nvSpPr>
        <p:spPr>
          <a:xfrm>
            <a:off x="455613" y="1663700"/>
            <a:ext cx="8226425" cy="4933950"/>
          </a:xfrm>
        </p:spPr>
        <p:txBody>
          <a:bodyPr/>
          <a:lstStyle/>
          <a:p>
            <a:pPr>
              <a:lnSpc>
                <a:spcPct val="90000"/>
              </a:lnSpc>
            </a:pPr>
            <a:r>
              <a:rPr lang="fa-IR" altLang="zh-TW" sz="2800" b="1" i="1" smtClean="0">
                <a:solidFill>
                  <a:srgbClr val="FFC000"/>
                </a:solidFill>
                <a:cs typeface="B Zar" panose="00000400000000000000" pitchFamily="2" charset="-78"/>
              </a:rPr>
              <a:t>مشکل</a:t>
            </a:r>
            <a:r>
              <a:rPr lang="fa-IR" altLang="zh-TW" sz="2800" b="1" smtClean="0">
                <a:cs typeface="B Zar" panose="00000400000000000000" pitchFamily="2" charset="-78"/>
              </a:rPr>
              <a:t> </a:t>
            </a:r>
            <a:r>
              <a:rPr lang="fa-IR" altLang="zh-TW" sz="2800" smtClean="0">
                <a:cs typeface="B Zar" panose="00000400000000000000" pitchFamily="2" charset="-78"/>
              </a:rPr>
              <a:t>ممکن است با وجود آنکه در صف جاي خالي وجود دارد </a:t>
            </a:r>
            <a:r>
              <a:rPr lang="en-US" altLang="zh-TW" sz="2400" smtClean="0">
                <a:ea typeface="新細明體" charset="-120"/>
                <a:cs typeface="B Zar" panose="00000400000000000000" pitchFamily="2" charset="-78"/>
              </a:rPr>
              <a:t>IsFullQ </a:t>
            </a:r>
            <a:r>
              <a:rPr lang="fa-IR" altLang="zh-TW" sz="2400" smtClean="0">
                <a:cs typeface="B Zar" panose="00000400000000000000" pitchFamily="2" charset="-78"/>
              </a:rPr>
              <a:t> </a:t>
            </a:r>
            <a:r>
              <a:rPr lang="fa-IR" altLang="zh-TW" sz="2800" smtClean="0">
                <a:cs typeface="B Zar" panose="00000400000000000000" pitchFamily="2" charset="-78"/>
              </a:rPr>
              <a:t>برابر </a:t>
            </a:r>
            <a:r>
              <a:rPr lang="en-US" altLang="zh-TW" sz="2400" smtClean="0">
                <a:ea typeface="新細明體" charset="-120"/>
                <a:cs typeface="B Zar" panose="00000400000000000000" pitchFamily="2" charset="-78"/>
              </a:rPr>
              <a:t>true</a:t>
            </a:r>
            <a:r>
              <a:rPr lang="fa-IR" altLang="zh-TW" sz="2400" smtClean="0">
                <a:cs typeface="B Zar" panose="00000400000000000000" pitchFamily="2" charset="-78"/>
              </a:rPr>
              <a:t> </a:t>
            </a:r>
            <a:r>
              <a:rPr lang="fa-IR" altLang="zh-TW" sz="2800" smtClean="0">
                <a:cs typeface="B Zar" panose="00000400000000000000" pitchFamily="2" charset="-78"/>
              </a:rPr>
              <a:t>شود.</a:t>
            </a:r>
          </a:p>
          <a:p>
            <a:pPr>
              <a:lnSpc>
                <a:spcPct val="90000"/>
              </a:lnSpc>
            </a:pPr>
            <a:r>
              <a:rPr lang="fa-IR" altLang="zh-TW" sz="2800" smtClean="0">
                <a:solidFill>
                  <a:srgbClr val="000000"/>
                </a:solidFill>
                <a:cs typeface="B Zar" panose="00000400000000000000" pitchFamily="2" charset="-78"/>
              </a:rPr>
              <a:t>مثال</a:t>
            </a:r>
          </a:p>
          <a:p>
            <a:pPr>
              <a:lnSpc>
                <a:spcPct val="90000"/>
              </a:lnSpc>
            </a:pPr>
            <a:endParaRPr lang="fa-IR" altLang="zh-TW" sz="2800" smtClean="0">
              <a:solidFill>
                <a:srgbClr val="000000"/>
              </a:solidFill>
              <a:cs typeface="B Zar" panose="00000400000000000000" pitchFamily="2" charset="-78"/>
            </a:endParaRPr>
          </a:p>
          <a:p>
            <a:pPr>
              <a:lnSpc>
                <a:spcPct val="90000"/>
              </a:lnSpc>
            </a:pPr>
            <a:endParaRPr lang="fa-IR" altLang="zh-TW" sz="2800" smtClean="0">
              <a:solidFill>
                <a:srgbClr val="000000"/>
              </a:solidFill>
              <a:cs typeface="B Zar" panose="00000400000000000000" pitchFamily="2" charset="-78"/>
            </a:endParaRPr>
          </a:p>
          <a:p>
            <a:pPr>
              <a:lnSpc>
                <a:spcPct val="90000"/>
              </a:lnSpc>
            </a:pPr>
            <a:endParaRPr lang="fa-IR" altLang="zh-TW" sz="2800" smtClean="0">
              <a:solidFill>
                <a:srgbClr val="000000"/>
              </a:solidFill>
              <a:cs typeface="B Zar" panose="00000400000000000000" pitchFamily="2" charset="-78"/>
            </a:endParaRPr>
          </a:p>
          <a:p>
            <a:pPr lvl="1" algn="l" rtl="0">
              <a:lnSpc>
                <a:spcPct val="90000"/>
              </a:lnSpc>
            </a:pPr>
            <a:endParaRPr lang="fa-IR" altLang="zh-TW" sz="2400" smtClean="0">
              <a:cs typeface="B Zar" panose="00000400000000000000" pitchFamily="2" charset="-78"/>
            </a:endParaRPr>
          </a:p>
          <a:p>
            <a:pPr lvl="2">
              <a:lnSpc>
                <a:spcPct val="90000"/>
              </a:lnSpc>
            </a:pPr>
            <a:r>
              <a:rPr lang="fa-IR" altLang="zh-TW" sz="2000" smtClean="0">
                <a:cs typeface="B Zar" panose="00000400000000000000" pitchFamily="2" charset="-78"/>
              </a:rPr>
              <a:t>صف به تدريج به سمت راست شيفت پيدا مي کند</a:t>
            </a:r>
          </a:p>
          <a:p>
            <a:pPr lvl="2">
              <a:lnSpc>
                <a:spcPct val="90000"/>
              </a:lnSpc>
            </a:pPr>
            <a:r>
              <a:rPr lang="fa-IR" altLang="zh-TW" sz="2000" smtClean="0">
                <a:cs typeface="B Zar" panose="00000400000000000000" pitchFamily="2" charset="-78"/>
              </a:rPr>
              <a:t>در اين حالت </a:t>
            </a:r>
            <a:r>
              <a:rPr lang="en-US" altLang="zh-TW" sz="1800" smtClean="0">
                <a:ea typeface="新細明體" charset="-120"/>
                <a:cs typeface="B Zar" panose="00000400000000000000" pitchFamily="2" charset="-78"/>
              </a:rPr>
              <a:t>queue_full</a:t>
            </a:r>
            <a:r>
              <a:rPr lang="fa-IR" altLang="zh-TW" sz="1800" smtClean="0">
                <a:cs typeface="B Zar" panose="00000400000000000000" pitchFamily="2" charset="-78"/>
              </a:rPr>
              <a:t> </a:t>
            </a:r>
            <a:r>
              <a:rPr lang="fa-IR" altLang="zh-TW" sz="2000" smtClean="0">
                <a:cs typeface="B Zar" panose="00000400000000000000" pitchFamily="2" charset="-78"/>
              </a:rPr>
              <a:t>بايد تمام صف را به چپ شيفت دهد به گونه اي که عنصر اول صف در مکان صفر ارايه قرار گيرد </a:t>
            </a:r>
            <a:r>
              <a:rPr lang="en-US" altLang="zh-TW" sz="1800" smtClean="0">
                <a:ea typeface="新細明體" charset="-120"/>
                <a:cs typeface="B Zar" panose="00000400000000000000" pitchFamily="2" charset="-78"/>
              </a:rPr>
              <a:t>front</a:t>
            </a:r>
            <a:r>
              <a:rPr lang="fa-IR" altLang="zh-TW" sz="1800" smtClean="0">
                <a:cs typeface="B Zar" panose="00000400000000000000" pitchFamily="2" charset="-78"/>
              </a:rPr>
              <a:t> </a:t>
            </a:r>
            <a:r>
              <a:rPr lang="fa-IR" altLang="zh-TW" sz="2000" smtClean="0">
                <a:cs typeface="B Zar" panose="00000400000000000000" pitchFamily="2" charset="-78"/>
              </a:rPr>
              <a:t>برابر </a:t>
            </a:r>
            <a:r>
              <a:rPr lang="en-US" altLang="zh-TW" sz="1800" smtClean="0">
                <a:ea typeface="新細明體" charset="-120"/>
                <a:cs typeface="B Zar" panose="00000400000000000000" pitchFamily="2" charset="-78"/>
              </a:rPr>
              <a:t>-1</a:t>
            </a:r>
            <a:r>
              <a:rPr lang="fa-IR" altLang="zh-TW" sz="2000" smtClean="0">
                <a:cs typeface="B Zar" panose="00000400000000000000" pitchFamily="2" charset="-78"/>
              </a:rPr>
              <a:t> و </a:t>
            </a:r>
            <a:r>
              <a:rPr lang="en-US" altLang="zh-TW" sz="1800" smtClean="0">
                <a:ea typeface="新細明體" charset="-120"/>
                <a:cs typeface="B Zar" panose="00000400000000000000" pitchFamily="2" charset="-78"/>
              </a:rPr>
              <a:t>rear </a:t>
            </a:r>
            <a:r>
              <a:rPr lang="fa-IR" altLang="zh-TW" sz="1800" smtClean="0">
                <a:cs typeface="B Zar" panose="00000400000000000000" pitchFamily="2" charset="-78"/>
              </a:rPr>
              <a:t> </a:t>
            </a:r>
            <a:r>
              <a:rPr lang="fa-IR" altLang="zh-TW" sz="2000" smtClean="0">
                <a:cs typeface="B Zar" panose="00000400000000000000" pitchFamily="2" charset="-78"/>
              </a:rPr>
              <a:t>به صورت مناسب تصحيح شود. </a:t>
            </a:r>
          </a:p>
          <a:p>
            <a:pPr lvl="2">
              <a:lnSpc>
                <a:spcPct val="90000"/>
              </a:lnSpc>
            </a:pPr>
            <a:r>
              <a:rPr lang="fa-IR" altLang="zh-TW" sz="2000" smtClean="0">
                <a:cs typeface="B Zar" panose="00000400000000000000" pitchFamily="2" charset="-78"/>
              </a:rPr>
              <a:t>شيفت زمان گير  پيچيدگي زماني </a:t>
            </a:r>
            <a:r>
              <a:rPr lang="en-US" altLang="zh-TW" sz="1800" smtClean="0">
                <a:solidFill>
                  <a:srgbClr val="FF0000"/>
                </a:solidFill>
                <a:ea typeface="新細明體" charset="-120"/>
                <a:cs typeface="B Zar" panose="00000400000000000000" pitchFamily="2" charset="-78"/>
              </a:rPr>
              <a:t>queue_full</a:t>
            </a:r>
            <a:r>
              <a:rPr lang="en-US" altLang="zh-TW" sz="1800" smtClean="0">
                <a:ea typeface="新細明體" charset="-120"/>
                <a:cs typeface="B Zar" panose="00000400000000000000" pitchFamily="2" charset="-78"/>
              </a:rPr>
              <a:t> </a:t>
            </a:r>
            <a:r>
              <a:rPr lang="fa-IR" altLang="zh-TW" sz="1800" smtClean="0">
                <a:cs typeface="B Zar" panose="00000400000000000000" pitchFamily="2" charset="-78"/>
              </a:rPr>
              <a:t> </a:t>
            </a:r>
            <a:r>
              <a:rPr lang="fa-IR" altLang="zh-TW" sz="2000" smtClean="0">
                <a:cs typeface="B Zar" panose="00000400000000000000" pitchFamily="2" charset="-78"/>
              </a:rPr>
              <a:t>برابر </a:t>
            </a:r>
            <a:r>
              <a:rPr lang="en-US" altLang="zh-TW" sz="1600" b="1" smtClean="0">
                <a:solidFill>
                  <a:srgbClr val="FF0000"/>
                </a:solidFill>
                <a:ea typeface="新細明體" charset="-120"/>
                <a:cs typeface="B Zar" panose="00000400000000000000" pitchFamily="2" charset="-78"/>
              </a:rPr>
              <a:t>O(MAX_QUEUE_SIZE)</a:t>
            </a:r>
            <a:endParaRPr lang="en-US" altLang="zh-TW" sz="1800" b="1" smtClean="0">
              <a:solidFill>
                <a:srgbClr val="FF0000"/>
              </a:solidFill>
              <a:ea typeface="新細明體" charset="-120"/>
              <a:cs typeface="B Zar" panose="00000400000000000000" pitchFamily="2" charset="-78"/>
            </a:endParaRPr>
          </a:p>
        </p:txBody>
      </p:sp>
      <p:pic>
        <p:nvPicPr>
          <p:cNvPr id="23556" name="Picture 4" descr="figure3"/>
          <p:cNvPicPr>
            <a:picLocks noChangeAspect="1" noChangeArrowheads="1"/>
          </p:cNvPicPr>
          <p:nvPr/>
        </p:nvPicPr>
        <p:blipFill>
          <a:blip r:embed="rId2">
            <a:lum bright="-24000" contrast="12000"/>
          </a:blip>
          <a:srcRect b="8821"/>
          <a:stretch>
            <a:fillRect/>
          </a:stretch>
        </p:blipFill>
        <p:spPr bwMode="auto">
          <a:xfrm>
            <a:off x="1798638" y="2592388"/>
            <a:ext cx="5638800" cy="1903412"/>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8"/>
          <p:cNvSpPr txBox="1">
            <a:spLocks noChangeArrowheads="1"/>
          </p:cNvSpPr>
          <p:nvPr/>
        </p:nvSpPr>
        <p:spPr bwMode="auto">
          <a:xfrm>
            <a:off x="2324100" y="1651000"/>
            <a:ext cx="6375400" cy="1262063"/>
          </a:xfrm>
          <a:prstGeom prst="rect">
            <a:avLst/>
          </a:prstGeom>
          <a:noFill/>
          <a:ln w="9525">
            <a:noFill/>
            <a:miter lim="800000"/>
            <a:headEnd/>
            <a:tailEnd/>
          </a:ln>
          <a:effectLst/>
        </p:spPr>
        <p:txBody>
          <a:bodyPr>
            <a:spAutoFit/>
          </a:bodyPr>
          <a:lstStyle/>
          <a:p>
            <a:pPr>
              <a:defRPr/>
            </a:pPr>
            <a:r>
              <a:rPr lang="fa-IR" altLang="zh-TW" sz="2800" b="1" dirty="0">
                <a:cs typeface="B Zar" panose="00000400000000000000" pitchFamily="2" charset="-78"/>
              </a:rPr>
              <a:t>پياده سازي 2</a:t>
            </a:r>
          </a:p>
          <a:p>
            <a:pPr>
              <a:defRPr/>
            </a:pPr>
            <a:r>
              <a:rPr lang="fa-IR" altLang="zh-TW" sz="2000" dirty="0">
                <a:solidFill>
                  <a:srgbClr val="0034DC"/>
                </a:solidFill>
                <a:latin typeface="+mn-lt"/>
                <a:cs typeface="B Zar" panose="00000400000000000000" pitchFamily="2" charset="-78"/>
              </a:rPr>
              <a:t>از يک ارايه </a:t>
            </a:r>
            <a:r>
              <a:rPr lang="en-US" altLang="zh-TW" sz="1800" dirty="0">
                <a:solidFill>
                  <a:srgbClr val="0034DC"/>
                </a:solidFill>
                <a:latin typeface="+mn-lt"/>
                <a:cs typeface="B Zar" panose="00000400000000000000" pitchFamily="2" charset="-78"/>
              </a:rPr>
              <a:t>1D</a:t>
            </a:r>
            <a:r>
              <a:rPr lang="fa-IR" altLang="zh-TW" sz="1800" dirty="0">
                <a:solidFill>
                  <a:srgbClr val="0034DC"/>
                </a:solidFill>
                <a:latin typeface="+mn-lt"/>
                <a:cs typeface="B Zar" panose="00000400000000000000" pitchFamily="2" charset="-78"/>
              </a:rPr>
              <a:t> </a:t>
            </a:r>
            <a:r>
              <a:rPr lang="fa-IR" altLang="zh-TW" sz="2000" dirty="0">
                <a:solidFill>
                  <a:srgbClr val="0034DC"/>
                </a:solidFill>
                <a:latin typeface="+mn-lt"/>
                <a:cs typeface="B Zar" panose="00000400000000000000" pitchFamily="2" charset="-78"/>
              </a:rPr>
              <a:t>استفاده کرده و آن را به صورت حلقوي در نظر بگيريم</a:t>
            </a:r>
          </a:p>
          <a:p>
            <a:pPr>
              <a:defRPr/>
            </a:pPr>
            <a:endParaRPr lang="en-US" altLang="zh-TW" sz="2800" dirty="0">
              <a:cs typeface="B Zar" panose="00000400000000000000" pitchFamily="2" charset="-78"/>
            </a:endParaRPr>
          </a:p>
        </p:txBody>
      </p:sp>
      <p:sp>
        <p:nvSpPr>
          <p:cNvPr id="24579" name="Title 8"/>
          <p:cNvSpPr>
            <a:spLocks noGrp="1"/>
          </p:cNvSpPr>
          <p:nvPr>
            <p:ph type="title"/>
          </p:nvPr>
        </p:nvSpPr>
        <p:spPr/>
        <p:txBody>
          <a:bodyPr/>
          <a:lstStyle/>
          <a:p>
            <a:r>
              <a:rPr lang="fa-IR" smtClean="0">
                <a:cs typeface="B Zar" panose="00000400000000000000" pitchFamily="2" charset="-78"/>
              </a:rPr>
              <a:t>صف حلقوي</a:t>
            </a:r>
          </a:p>
        </p:txBody>
      </p:sp>
      <p:grpSp>
        <p:nvGrpSpPr>
          <p:cNvPr id="2" name="Group 1051"/>
          <p:cNvGrpSpPr>
            <a:grpSpLocks/>
          </p:cNvGrpSpPr>
          <p:nvPr/>
        </p:nvGrpSpPr>
        <p:grpSpPr bwMode="auto">
          <a:xfrm>
            <a:off x="660400" y="3619500"/>
            <a:ext cx="3581400" cy="2595563"/>
            <a:chOff x="1680" y="2544"/>
            <a:chExt cx="2256" cy="1635"/>
          </a:xfrm>
        </p:grpSpPr>
        <p:sp>
          <p:nvSpPr>
            <p:cNvPr id="24589" name="Oval 1037"/>
            <p:cNvSpPr>
              <a:spLocks noChangeArrowheads="1"/>
            </p:cNvSpPr>
            <p:nvPr/>
          </p:nvSpPr>
          <p:spPr bwMode="auto">
            <a:xfrm>
              <a:off x="2020" y="2692"/>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4590" name="Oval 1038"/>
            <p:cNvSpPr>
              <a:spLocks noChangeArrowheads="1"/>
            </p:cNvSpPr>
            <p:nvPr/>
          </p:nvSpPr>
          <p:spPr bwMode="auto">
            <a:xfrm>
              <a:off x="2404" y="3124"/>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4591" name="Line 1039"/>
            <p:cNvSpPr>
              <a:spLocks noChangeShapeType="1"/>
            </p:cNvSpPr>
            <p:nvPr/>
          </p:nvSpPr>
          <p:spPr bwMode="auto">
            <a:xfrm>
              <a:off x="2688" y="2688"/>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4592" name="Line 1040"/>
            <p:cNvSpPr>
              <a:spLocks noChangeShapeType="1"/>
            </p:cNvSpPr>
            <p:nvPr/>
          </p:nvSpPr>
          <p:spPr bwMode="auto">
            <a:xfrm>
              <a:off x="2688" y="3744"/>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4593" name="Line 1041"/>
            <p:cNvSpPr>
              <a:spLocks noChangeShapeType="1"/>
            </p:cNvSpPr>
            <p:nvPr/>
          </p:nvSpPr>
          <p:spPr bwMode="auto">
            <a:xfrm>
              <a:off x="2112" y="3024"/>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4594" name="Line 1042"/>
            <p:cNvSpPr>
              <a:spLocks noChangeShapeType="1"/>
            </p:cNvSpPr>
            <p:nvPr/>
          </p:nvSpPr>
          <p:spPr bwMode="auto">
            <a:xfrm flipH="1">
              <a:off x="2112" y="3552"/>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4595" name="Line 1043"/>
            <p:cNvSpPr>
              <a:spLocks noChangeShapeType="1"/>
            </p:cNvSpPr>
            <p:nvPr/>
          </p:nvSpPr>
          <p:spPr bwMode="auto">
            <a:xfrm flipV="1">
              <a:off x="2976" y="3072"/>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4596" name="Line 1044"/>
            <p:cNvSpPr>
              <a:spLocks noChangeShapeType="1"/>
            </p:cNvSpPr>
            <p:nvPr/>
          </p:nvSpPr>
          <p:spPr bwMode="auto">
            <a:xfrm>
              <a:off x="2976" y="3600"/>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4597" name="Rectangle 1045"/>
            <p:cNvSpPr>
              <a:spLocks noChangeArrowheads="1"/>
            </p:cNvSpPr>
            <p:nvPr/>
          </p:nvSpPr>
          <p:spPr bwMode="auto">
            <a:xfrm>
              <a:off x="1968" y="3888"/>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24598" name="Rectangle 1046"/>
            <p:cNvSpPr>
              <a:spLocks noChangeArrowheads="1"/>
            </p:cNvSpPr>
            <p:nvPr/>
          </p:nvSpPr>
          <p:spPr bwMode="auto">
            <a:xfrm>
              <a:off x="1680" y="331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24599" name="Rectangle 1047"/>
            <p:cNvSpPr>
              <a:spLocks noChangeArrowheads="1"/>
            </p:cNvSpPr>
            <p:nvPr/>
          </p:nvSpPr>
          <p:spPr bwMode="auto">
            <a:xfrm>
              <a:off x="2016" y="254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24600" name="Rectangle 1048"/>
            <p:cNvSpPr>
              <a:spLocks noChangeArrowheads="1"/>
            </p:cNvSpPr>
            <p:nvPr/>
          </p:nvSpPr>
          <p:spPr bwMode="auto">
            <a:xfrm>
              <a:off x="3072" y="254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24601" name="Rectangle 1049"/>
            <p:cNvSpPr>
              <a:spLocks noChangeArrowheads="1"/>
            </p:cNvSpPr>
            <p:nvPr/>
          </p:nvSpPr>
          <p:spPr bwMode="auto">
            <a:xfrm>
              <a:off x="3408" y="331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24602" name="Rectangle 1050"/>
            <p:cNvSpPr>
              <a:spLocks noChangeArrowheads="1"/>
            </p:cNvSpPr>
            <p:nvPr/>
          </p:nvSpPr>
          <p:spPr bwMode="auto">
            <a:xfrm>
              <a:off x="3072" y="3888"/>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grpSp>
        <p:nvGrpSpPr>
          <p:cNvPr id="3" name="Group 1035"/>
          <p:cNvGrpSpPr>
            <a:grpSpLocks/>
          </p:cNvGrpSpPr>
          <p:nvPr/>
        </p:nvGrpSpPr>
        <p:grpSpPr bwMode="auto">
          <a:xfrm>
            <a:off x="508000" y="2667000"/>
            <a:ext cx="3422650" cy="461963"/>
            <a:chOff x="1104" y="1584"/>
            <a:chExt cx="2156" cy="291"/>
          </a:xfrm>
        </p:grpSpPr>
        <p:sp>
          <p:nvSpPr>
            <p:cNvPr id="24582" name="Rectangle 1028"/>
            <p:cNvSpPr>
              <a:spLocks noChangeArrowheads="1"/>
            </p:cNvSpPr>
            <p:nvPr/>
          </p:nvSpPr>
          <p:spPr bwMode="auto">
            <a:xfrm>
              <a:off x="2116" y="1636"/>
              <a:ext cx="184" cy="184"/>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24583" name="Rectangle 1029"/>
            <p:cNvSpPr>
              <a:spLocks noChangeArrowheads="1"/>
            </p:cNvSpPr>
            <p:nvPr/>
          </p:nvSpPr>
          <p:spPr bwMode="auto">
            <a:xfrm>
              <a:off x="2308" y="1636"/>
              <a:ext cx="184" cy="184"/>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24584" name="Rectangle 1030"/>
            <p:cNvSpPr>
              <a:spLocks noChangeArrowheads="1"/>
            </p:cNvSpPr>
            <p:nvPr/>
          </p:nvSpPr>
          <p:spPr bwMode="auto">
            <a:xfrm>
              <a:off x="2500" y="1636"/>
              <a:ext cx="184" cy="184"/>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24585" name="Rectangle 1031"/>
            <p:cNvSpPr>
              <a:spLocks noChangeArrowheads="1"/>
            </p:cNvSpPr>
            <p:nvPr/>
          </p:nvSpPr>
          <p:spPr bwMode="auto">
            <a:xfrm>
              <a:off x="2692" y="1636"/>
              <a:ext cx="184" cy="184"/>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24586" name="Rectangle 1032"/>
            <p:cNvSpPr>
              <a:spLocks noChangeArrowheads="1"/>
            </p:cNvSpPr>
            <p:nvPr/>
          </p:nvSpPr>
          <p:spPr bwMode="auto">
            <a:xfrm>
              <a:off x="2884" y="1636"/>
              <a:ext cx="184" cy="184"/>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24587" name="Rectangle 1033"/>
            <p:cNvSpPr>
              <a:spLocks noChangeArrowheads="1"/>
            </p:cNvSpPr>
            <p:nvPr/>
          </p:nvSpPr>
          <p:spPr bwMode="auto">
            <a:xfrm>
              <a:off x="3076" y="1636"/>
              <a:ext cx="184" cy="184"/>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24588" name="Rectangle 1034"/>
            <p:cNvSpPr>
              <a:spLocks noChangeArrowheads="1"/>
            </p:cNvSpPr>
            <p:nvPr/>
          </p:nvSpPr>
          <p:spPr bwMode="auto">
            <a:xfrm>
              <a:off x="1104" y="1584"/>
              <a:ext cx="816"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queue[]</a:t>
              </a:r>
            </a:p>
          </p:txBody>
        </p:sp>
      </p:grpSp>
      <p:sp>
        <p:nvSpPr>
          <p:cNvPr id="2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027"/>
          <p:cNvSpPr>
            <a:spLocks noChangeArrowheads="1"/>
          </p:cNvSpPr>
          <p:nvPr/>
        </p:nvSpPr>
        <p:spPr bwMode="auto">
          <a:xfrm>
            <a:off x="609600" y="1790700"/>
            <a:ext cx="7772400" cy="457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FontTx/>
              <a:buChar char="•"/>
              <a:defRPr/>
            </a:pPr>
            <a:r>
              <a:rPr lang="fa-IR" altLang="zh-TW" sz="2400" dirty="0">
                <a:solidFill>
                  <a:srgbClr val="2308EE"/>
                </a:solidFill>
                <a:latin typeface="+mn-lt"/>
                <a:cs typeface="B Zar" panose="00000400000000000000" pitchFamily="2" charset="-78"/>
              </a:rPr>
              <a:t>يک صف حلقوي دلخواه با 3 عنصر</a:t>
            </a:r>
            <a:endParaRPr lang="en-US" dirty="0">
              <a:solidFill>
                <a:schemeClr val="bg2"/>
              </a:solidFill>
              <a:cs typeface="B Zar" panose="00000400000000000000" pitchFamily="2" charset="-78"/>
            </a:endParaRPr>
          </a:p>
        </p:txBody>
      </p:sp>
      <p:grpSp>
        <p:nvGrpSpPr>
          <p:cNvPr id="25603" name="Group 1046"/>
          <p:cNvGrpSpPr>
            <a:grpSpLocks/>
          </p:cNvGrpSpPr>
          <p:nvPr/>
        </p:nvGrpSpPr>
        <p:grpSpPr bwMode="auto">
          <a:xfrm>
            <a:off x="2438400" y="2667000"/>
            <a:ext cx="3581400" cy="2595563"/>
            <a:chOff x="1536" y="1680"/>
            <a:chExt cx="2256" cy="1635"/>
          </a:xfrm>
        </p:grpSpPr>
        <p:grpSp>
          <p:nvGrpSpPr>
            <p:cNvPr id="25605" name="Group 1042"/>
            <p:cNvGrpSpPr>
              <a:grpSpLocks/>
            </p:cNvGrpSpPr>
            <p:nvPr/>
          </p:nvGrpSpPr>
          <p:grpSpPr bwMode="auto">
            <a:xfrm>
              <a:off x="1536" y="1680"/>
              <a:ext cx="2256" cy="1635"/>
              <a:chOff x="1536" y="1680"/>
              <a:chExt cx="2256" cy="1635"/>
            </a:xfrm>
          </p:grpSpPr>
          <p:sp>
            <p:nvSpPr>
              <p:cNvPr id="25609" name="Oval 1028"/>
              <p:cNvSpPr>
                <a:spLocks noChangeArrowheads="1"/>
              </p:cNvSpPr>
              <p:nvPr/>
            </p:nvSpPr>
            <p:spPr bwMode="auto">
              <a:xfrm>
                <a:off x="1876" y="1828"/>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5610" name="Oval 1029"/>
              <p:cNvSpPr>
                <a:spLocks noChangeArrowheads="1"/>
              </p:cNvSpPr>
              <p:nvPr/>
            </p:nvSpPr>
            <p:spPr bwMode="auto">
              <a:xfrm>
                <a:off x="2260" y="2260"/>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5611" name="Line 1030"/>
              <p:cNvSpPr>
                <a:spLocks noChangeShapeType="1"/>
              </p:cNvSpPr>
              <p:nvPr/>
            </p:nvSpPr>
            <p:spPr bwMode="auto">
              <a:xfrm>
                <a:off x="2544" y="1824"/>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5612" name="Line 1031"/>
              <p:cNvSpPr>
                <a:spLocks noChangeShapeType="1"/>
              </p:cNvSpPr>
              <p:nvPr/>
            </p:nvSpPr>
            <p:spPr bwMode="auto">
              <a:xfrm>
                <a:off x="2544" y="2880"/>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5613" name="Line 1032"/>
              <p:cNvSpPr>
                <a:spLocks noChangeShapeType="1"/>
              </p:cNvSpPr>
              <p:nvPr/>
            </p:nvSpPr>
            <p:spPr bwMode="auto">
              <a:xfrm>
                <a:off x="1968" y="2160"/>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5614" name="Line 1033"/>
              <p:cNvSpPr>
                <a:spLocks noChangeShapeType="1"/>
              </p:cNvSpPr>
              <p:nvPr/>
            </p:nvSpPr>
            <p:spPr bwMode="auto">
              <a:xfrm flipH="1">
                <a:off x="1968" y="2688"/>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5615" name="Line 1034"/>
              <p:cNvSpPr>
                <a:spLocks noChangeShapeType="1"/>
              </p:cNvSpPr>
              <p:nvPr/>
            </p:nvSpPr>
            <p:spPr bwMode="auto">
              <a:xfrm flipV="1">
                <a:off x="2832" y="2208"/>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5616" name="Line 1035"/>
              <p:cNvSpPr>
                <a:spLocks noChangeShapeType="1"/>
              </p:cNvSpPr>
              <p:nvPr/>
            </p:nvSpPr>
            <p:spPr bwMode="auto">
              <a:xfrm>
                <a:off x="2832" y="2736"/>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5617" name="Rectangle 1036"/>
              <p:cNvSpPr>
                <a:spLocks noChangeArrowheads="1"/>
              </p:cNvSpPr>
              <p:nvPr/>
            </p:nvSpPr>
            <p:spPr bwMode="auto">
              <a:xfrm>
                <a:off x="1824" y="302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25618" name="Rectangle 1037"/>
              <p:cNvSpPr>
                <a:spLocks noChangeArrowheads="1"/>
              </p:cNvSpPr>
              <p:nvPr/>
            </p:nvSpPr>
            <p:spPr bwMode="auto">
              <a:xfrm>
                <a:off x="1536" y="2448"/>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25619" name="Rectangle 1038"/>
              <p:cNvSpPr>
                <a:spLocks noChangeArrowheads="1"/>
              </p:cNvSpPr>
              <p:nvPr/>
            </p:nvSpPr>
            <p:spPr bwMode="auto">
              <a:xfrm>
                <a:off x="1872" y="168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25620" name="Rectangle 1039"/>
              <p:cNvSpPr>
                <a:spLocks noChangeArrowheads="1"/>
              </p:cNvSpPr>
              <p:nvPr/>
            </p:nvSpPr>
            <p:spPr bwMode="auto">
              <a:xfrm>
                <a:off x="2928" y="168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25621" name="Rectangle 1040"/>
              <p:cNvSpPr>
                <a:spLocks noChangeArrowheads="1"/>
              </p:cNvSpPr>
              <p:nvPr/>
            </p:nvSpPr>
            <p:spPr bwMode="auto">
              <a:xfrm>
                <a:off x="3264" y="2448"/>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25622" name="Rectangle 1041"/>
              <p:cNvSpPr>
                <a:spLocks noChangeArrowheads="1"/>
              </p:cNvSpPr>
              <p:nvPr/>
            </p:nvSpPr>
            <p:spPr bwMode="auto">
              <a:xfrm>
                <a:off x="2928" y="302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25606" name="Rectangle 1043"/>
            <p:cNvSpPr>
              <a:spLocks noChangeArrowheads="1"/>
            </p:cNvSpPr>
            <p:nvPr/>
          </p:nvSpPr>
          <p:spPr bwMode="auto">
            <a:xfrm>
              <a:off x="2160" y="196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25607" name="Rectangle 1044"/>
            <p:cNvSpPr>
              <a:spLocks noChangeArrowheads="1"/>
            </p:cNvSpPr>
            <p:nvPr/>
          </p:nvSpPr>
          <p:spPr bwMode="auto">
            <a:xfrm>
              <a:off x="2688" y="196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25608" name="Rectangle 1045"/>
            <p:cNvSpPr>
              <a:spLocks noChangeArrowheads="1"/>
            </p:cNvSpPr>
            <p:nvPr/>
          </p:nvSpPr>
          <p:spPr bwMode="auto">
            <a:xfrm>
              <a:off x="2928" y="2400"/>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sp>
        <p:nvSpPr>
          <p:cNvPr id="25604" name="Title 8"/>
          <p:cNvSpPr>
            <a:spLocks noGrp="1"/>
          </p:cNvSpPr>
          <p:nvPr>
            <p:ph type="title"/>
          </p:nvPr>
        </p:nvSpPr>
        <p:spPr/>
        <p:txBody>
          <a:bodyPr/>
          <a:lstStyle/>
          <a:p>
            <a:r>
              <a:rPr lang="fa-IR" smtClean="0">
                <a:cs typeface="B Zar" panose="00000400000000000000" pitchFamily="2" charset="-78"/>
              </a:rPr>
              <a:t>صف حلقوي</a:t>
            </a:r>
          </a:p>
        </p:txBody>
      </p:sp>
      <p:sp>
        <p:nvSpPr>
          <p:cNvPr id="23"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2"/>
          <p:cNvGrpSpPr>
            <a:grpSpLocks/>
          </p:cNvGrpSpPr>
          <p:nvPr/>
        </p:nvGrpSpPr>
        <p:grpSpPr bwMode="auto">
          <a:xfrm>
            <a:off x="2438400" y="2667000"/>
            <a:ext cx="3581400" cy="2595563"/>
            <a:chOff x="1536" y="1680"/>
            <a:chExt cx="2256" cy="1635"/>
          </a:xfrm>
        </p:grpSpPr>
        <p:grpSp>
          <p:nvGrpSpPr>
            <p:cNvPr id="26629" name="Group 18"/>
            <p:cNvGrpSpPr>
              <a:grpSpLocks/>
            </p:cNvGrpSpPr>
            <p:nvPr/>
          </p:nvGrpSpPr>
          <p:grpSpPr bwMode="auto">
            <a:xfrm>
              <a:off x="1536" y="1680"/>
              <a:ext cx="2256" cy="1635"/>
              <a:chOff x="1536" y="1680"/>
              <a:chExt cx="2256" cy="1635"/>
            </a:xfrm>
          </p:grpSpPr>
          <p:sp>
            <p:nvSpPr>
              <p:cNvPr id="26633" name="Oval 4"/>
              <p:cNvSpPr>
                <a:spLocks noChangeArrowheads="1"/>
              </p:cNvSpPr>
              <p:nvPr/>
            </p:nvSpPr>
            <p:spPr bwMode="auto">
              <a:xfrm>
                <a:off x="1876" y="1828"/>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6634" name="Oval 5"/>
              <p:cNvSpPr>
                <a:spLocks noChangeArrowheads="1"/>
              </p:cNvSpPr>
              <p:nvPr/>
            </p:nvSpPr>
            <p:spPr bwMode="auto">
              <a:xfrm>
                <a:off x="2260" y="2260"/>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6635" name="Line 6"/>
              <p:cNvSpPr>
                <a:spLocks noChangeShapeType="1"/>
              </p:cNvSpPr>
              <p:nvPr/>
            </p:nvSpPr>
            <p:spPr bwMode="auto">
              <a:xfrm>
                <a:off x="2544" y="1824"/>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6636" name="Line 7"/>
              <p:cNvSpPr>
                <a:spLocks noChangeShapeType="1"/>
              </p:cNvSpPr>
              <p:nvPr/>
            </p:nvSpPr>
            <p:spPr bwMode="auto">
              <a:xfrm>
                <a:off x="2544" y="2880"/>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6637" name="Line 8"/>
              <p:cNvSpPr>
                <a:spLocks noChangeShapeType="1"/>
              </p:cNvSpPr>
              <p:nvPr/>
            </p:nvSpPr>
            <p:spPr bwMode="auto">
              <a:xfrm>
                <a:off x="1968" y="2160"/>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6638" name="Line 9"/>
              <p:cNvSpPr>
                <a:spLocks noChangeShapeType="1"/>
              </p:cNvSpPr>
              <p:nvPr/>
            </p:nvSpPr>
            <p:spPr bwMode="auto">
              <a:xfrm flipH="1">
                <a:off x="1968" y="2688"/>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6639" name="Line 10"/>
              <p:cNvSpPr>
                <a:spLocks noChangeShapeType="1"/>
              </p:cNvSpPr>
              <p:nvPr/>
            </p:nvSpPr>
            <p:spPr bwMode="auto">
              <a:xfrm flipV="1">
                <a:off x="2832" y="2208"/>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6640" name="Line 11"/>
              <p:cNvSpPr>
                <a:spLocks noChangeShapeType="1"/>
              </p:cNvSpPr>
              <p:nvPr/>
            </p:nvSpPr>
            <p:spPr bwMode="auto">
              <a:xfrm>
                <a:off x="2832" y="2736"/>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6641" name="Rectangle 12"/>
              <p:cNvSpPr>
                <a:spLocks noChangeArrowheads="1"/>
              </p:cNvSpPr>
              <p:nvPr/>
            </p:nvSpPr>
            <p:spPr bwMode="auto">
              <a:xfrm>
                <a:off x="1824" y="302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26642" name="Rectangle 13"/>
              <p:cNvSpPr>
                <a:spLocks noChangeArrowheads="1"/>
              </p:cNvSpPr>
              <p:nvPr/>
            </p:nvSpPr>
            <p:spPr bwMode="auto">
              <a:xfrm>
                <a:off x="1536" y="2448"/>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26643" name="Rectangle 14"/>
              <p:cNvSpPr>
                <a:spLocks noChangeArrowheads="1"/>
              </p:cNvSpPr>
              <p:nvPr/>
            </p:nvSpPr>
            <p:spPr bwMode="auto">
              <a:xfrm>
                <a:off x="1872" y="168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26644" name="Rectangle 15"/>
              <p:cNvSpPr>
                <a:spLocks noChangeArrowheads="1"/>
              </p:cNvSpPr>
              <p:nvPr/>
            </p:nvSpPr>
            <p:spPr bwMode="auto">
              <a:xfrm>
                <a:off x="2928" y="168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26645" name="Rectangle 16"/>
              <p:cNvSpPr>
                <a:spLocks noChangeArrowheads="1"/>
              </p:cNvSpPr>
              <p:nvPr/>
            </p:nvSpPr>
            <p:spPr bwMode="auto">
              <a:xfrm>
                <a:off x="3264" y="2448"/>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26646" name="Rectangle 17"/>
              <p:cNvSpPr>
                <a:spLocks noChangeArrowheads="1"/>
              </p:cNvSpPr>
              <p:nvPr/>
            </p:nvSpPr>
            <p:spPr bwMode="auto">
              <a:xfrm>
                <a:off x="2928" y="302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26630" name="Rectangle 19"/>
            <p:cNvSpPr>
              <a:spLocks noChangeArrowheads="1"/>
            </p:cNvSpPr>
            <p:nvPr/>
          </p:nvSpPr>
          <p:spPr bwMode="auto">
            <a:xfrm>
              <a:off x="2688" y="2832"/>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26631" name="Rectangle 20"/>
            <p:cNvSpPr>
              <a:spLocks noChangeArrowheads="1"/>
            </p:cNvSpPr>
            <p:nvPr/>
          </p:nvSpPr>
          <p:spPr bwMode="auto">
            <a:xfrm>
              <a:off x="2208" y="2832"/>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26632" name="Rectangle 21"/>
            <p:cNvSpPr>
              <a:spLocks noChangeArrowheads="1"/>
            </p:cNvSpPr>
            <p:nvPr/>
          </p:nvSpPr>
          <p:spPr bwMode="auto">
            <a:xfrm>
              <a:off x="1920" y="2352"/>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sp>
        <p:nvSpPr>
          <p:cNvPr id="26627" name="Title 22"/>
          <p:cNvSpPr>
            <a:spLocks noGrp="1"/>
          </p:cNvSpPr>
          <p:nvPr>
            <p:ph type="title"/>
          </p:nvPr>
        </p:nvSpPr>
        <p:spPr/>
        <p:txBody>
          <a:bodyPr/>
          <a:lstStyle/>
          <a:p>
            <a:r>
              <a:rPr lang="fa-IR" smtClean="0">
                <a:cs typeface="B Zar" panose="00000400000000000000" pitchFamily="2" charset="-78"/>
              </a:rPr>
              <a:t>صف حلقوي</a:t>
            </a:r>
          </a:p>
        </p:txBody>
      </p:sp>
      <p:sp>
        <p:nvSpPr>
          <p:cNvPr id="24" name="Rectangle 1027"/>
          <p:cNvSpPr>
            <a:spLocks noChangeArrowheads="1"/>
          </p:cNvSpPr>
          <p:nvPr/>
        </p:nvSpPr>
        <p:spPr bwMode="auto">
          <a:xfrm>
            <a:off x="609600" y="1790700"/>
            <a:ext cx="7772400" cy="457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FontTx/>
              <a:buChar char="•"/>
              <a:defRPr/>
            </a:pPr>
            <a:r>
              <a:rPr lang="fa-IR" altLang="zh-TW" sz="2400" dirty="0">
                <a:solidFill>
                  <a:srgbClr val="2308EE"/>
                </a:solidFill>
                <a:latin typeface="+mn-lt"/>
                <a:cs typeface="B Zar" panose="00000400000000000000" pitchFamily="2" charset="-78"/>
              </a:rPr>
              <a:t>يک صف حلقوي دلخواه ديگر با 3 عنصر</a:t>
            </a:r>
            <a:endParaRPr lang="en-US" dirty="0">
              <a:solidFill>
                <a:schemeClr val="bg2"/>
              </a:solidFill>
              <a:cs typeface="B Zar" panose="00000400000000000000" pitchFamily="2" charset="-78"/>
            </a:endParaRPr>
          </a:p>
        </p:txBody>
      </p:sp>
      <p:sp>
        <p:nvSpPr>
          <p:cNvPr id="23"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a-IR" smtClean="0">
                <a:cs typeface="B Zar" panose="00000400000000000000" pitchFamily="2" charset="-78"/>
              </a:rPr>
              <a:t>پشته ها و صف ها</a:t>
            </a:r>
          </a:p>
        </p:txBody>
      </p:sp>
      <p:sp>
        <p:nvSpPr>
          <p:cNvPr id="10243" name="Content Placeholder 2" descr="Rectangle: Click to edit Master text styles&#10;Second level&#10;Third level&#10;Fourth level&#10;Fifth level"/>
          <p:cNvSpPr>
            <a:spLocks noGrp="1"/>
          </p:cNvSpPr>
          <p:nvPr>
            <p:ph idx="1"/>
          </p:nvPr>
        </p:nvSpPr>
        <p:spPr>
          <a:xfrm>
            <a:off x="1504950" y="1619250"/>
            <a:ext cx="7105650" cy="4114800"/>
          </a:xfrm>
        </p:spPr>
        <p:txBody>
          <a:bodyPr/>
          <a:lstStyle/>
          <a:p>
            <a:pPr>
              <a:spcBef>
                <a:spcPct val="50000"/>
              </a:spcBef>
              <a:buFontTx/>
              <a:buBlip>
                <a:blip r:embed="rId2"/>
              </a:buBlip>
            </a:pPr>
            <a:r>
              <a:rPr lang="fa-IR" sz="2800" smtClean="0">
                <a:solidFill>
                  <a:srgbClr val="371F7B"/>
                </a:solidFill>
                <a:cs typeface="B Zar" panose="00000400000000000000" pitchFamily="2" charset="-78"/>
              </a:rPr>
              <a:t>پشته ها به عنوان يک نوع داده مجرد</a:t>
            </a:r>
          </a:p>
          <a:p>
            <a:pPr>
              <a:spcBef>
                <a:spcPct val="50000"/>
              </a:spcBef>
              <a:buFontTx/>
              <a:buBlip>
                <a:blip r:embed="rId2"/>
              </a:buBlip>
            </a:pPr>
            <a:r>
              <a:rPr lang="fa-IR" sz="2800" smtClean="0">
                <a:solidFill>
                  <a:srgbClr val="371F7B"/>
                </a:solidFill>
                <a:cs typeface="B Zar" panose="00000400000000000000" pitchFamily="2" charset="-78"/>
              </a:rPr>
              <a:t>صف ها به عنوان يک نوع داده مجرد</a:t>
            </a:r>
          </a:p>
          <a:p>
            <a:pPr>
              <a:spcBef>
                <a:spcPct val="50000"/>
              </a:spcBef>
              <a:buFontTx/>
              <a:buBlip>
                <a:blip r:embed="rId2"/>
              </a:buBlip>
            </a:pPr>
            <a:r>
              <a:rPr lang="fa-IR" sz="2800" smtClean="0">
                <a:solidFill>
                  <a:srgbClr val="371F7B"/>
                </a:solidFill>
                <a:cs typeface="B Zar" panose="00000400000000000000" pitchFamily="2" charset="-78"/>
              </a:rPr>
              <a:t>چند کاربرد از پشته </a:t>
            </a:r>
          </a:p>
          <a:p>
            <a:pPr lvl="1">
              <a:spcBef>
                <a:spcPct val="50000"/>
              </a:spcBef>
              <a:buFontTx/>
              <a:buBlip>
                <a:blip r:embed="rId2"/>
              </a:buBlip>
            </a:pPr>
            <a:r>
              <a:rPr lang="fa-IR" sz="2400" smtClean="0">
                <a:solidFill>
                  <a:srgbClr val="371F7B"/>
                </a:solidFill>
                <a:cs typeface="B Zar" panose="00000400000000000000" pitchFamily="2" charset="-78"/>
              </a:rPr>
              <a:t>تطبيق پرانتزهاي يک عبارت</a:t>
            </a:r>
          </a:p>
          <a:p>
            <a:pPr lvl="1">
              <a:spcBef>
                <a:spcPct val="50000"/>
              </a:spcBef>
              <a:buFontTx/>
              <a:buBlip>
                <a:blip r:embed="rId2"/>
              </a:buBlip>
            </a:pPr>
            <a:r>
              <a:rPr lang="fa-IR" sz="2400" smtClean="0">
                <a:solidFill>
                  <a:srgbClr val="371F7B"/>
                </a:solidFill>
                <a:cs typeface="B Zar" panose="00000400000000000000" pitchFamily="2" charset="-78"/>
              </a:rPr>
              <a:t>بازي </a:t>
            </a:r>
            <a:r>
              <a:rPr lang="en-US" sz="2400" smtClean="0">
                <a:solidFill>
                  <a:srgbClr val="371F7B"/>
                </a:solidFill>
                <a:cs typeface="B Zar" panose="00000400000000000000" pitchFamily="2" charset="-78"/>
              </a:rPr>
              <a:t>Maze</a:t>
            </a:r>
          </a:p>
          <a:p>
            <a:pPr lvl="1">
              <a:spcBef>
                <a:spcPct val="50000"/>
              </a:spcBef>
              <a:buFontTx/>
              <a:buBlip>
                <a:blip r:embed="rId2"/>
              </a:buBlip>
            </a:pPr>
            <a:r>
              <a:rPr lang="fa-IR" sz="2400" smtClean="0">
                <a:solidFill>
                  <a:srgbClr val="371F7B"/>
                </a:solidFill>
                <a:cs typeface="B Zar" panose="00000400000000000000" pitchFamily="2" charset="-78"/>
              </a:rPr>
              <a:t>ارزيابي عبارات</a:t>
            </a:r>
          </a:p>
          <a:p>
            <a:pPr lvl="1">
              <a:spcBef>
                <a:spcPct val="50000"/>
              </a:spcBef>
              <a:buFontTx/>
              <a:buBlip>
                <a:blip r:embed="rId2"/>
              </a:buBlip>
            </a:pPr>
            <a:r>
              <a:rPr lang="fa-IR" sz="2400" smtClean="0">
                <a:solidFill>
                  <a:srgbClr val="371F7B"/>
                </a:solidFill>
                <a:cs typeface="B Zar" panose="00000400000000000000" pitchFamily="2" charset="-78"/>
              </a:rPr>
              <a:t>تبديل عبارتهاي ميانوندي به پسوندي</a:t>
            </a:r>
          </a:p>
          <a:p>
            <a:endParaRPr lang="fa-IR" sz="2400" smtClean="0">
              <a:cs typeface="B Zar" panose="00000400000000000000" pitchFamily="2" charset="-78"/>
            </a:endParaRPr>
          </a:p>
        </p:txBody>
      </p:sp>
      <p:sp>
        <p:nvSpPr>
          <p:cNvPr id="5" name="Footer Placeholder 4"/>
          <p:cNvSpPr>
            <a:spLocks noGrp="1"/>
          </p:cNvSpPr>
          <p:nvPr>
            <p:ph type="ftr" sz="quarter" idx="11"/>
          </p:nvPr>
        </p:nvSpPr>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
        <p:nvSpPr>
          <p:cNvPr id="10245" name="Slide Number Placeholder 3"/>
          <p:cNvSpPr>
            <a:spLocks noGrp="1"/>
          </p:cNvSpPr>
          <p:nvPr>
            <p:ph type="sldNum" sz="quarter" idx="12"/>
          </p:nvPr>
        </p:nvSpPr>
        <p:spPr>
          <a:noFill/>
        </p:spPr>
        <p:txBody>
          <a:bodyPr/>
          <a:lstStyle/>
          <a:p>
            <a:fld id="{EF8CF112-FD8C-4BEF-84A4-8570F5C54711}" type="slidenum">
              <a:rPr lang="ar-SA" smtClean="0">
                <a:cs typeface="B Zar" panose="00000400000000000000" pitchFamily="2" charset="-78"/>
              </a:rPr>
              <a:pPr/>
              <a:t>2</a:t>
            </a:fld>
            <a:endParaRPr lang="en-US" smtClean="0">
              <a:cs typeface="B Zar"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2" name="Group 22"/>
          <p:cNvGrpSpPr>
            <a:grpSpLocks/>
          </p:cNvGrpSpPr>
          <p:nvPr/>
        </p:nvGrpSpPr>
        <p:grpSpPr bwMode="auto">
          <a:xfrm>
            <a:off x="533400" y="3175000"/>
            <a:ext cx="3581400" cy="2595563"/>
            <a:chOff x="336" y="2352"/>
            <a:chExt cx="2256" cy="1635"/>
          </a:xfrm>
        </p:grpSpPr>
        <p:grpSp>
          <p:nvGrpSpPr>
            <p:cNvPr id="27694" name="Group 18"/>
            <p:cNvGrpSpPr>
              <a:grpSpLocks/>
            </p:cNvGrpSpPr>
            <p:nvPr/>
          </p:nvGrpSpPr>
          <p:grpSpPr bwMode="auto">
            <a:xfrm>
              <a:off x="336" y="2352"/>
              <a:ext cx="2256" cy="1635"/>
              <a:chOff x="336" y="2352"/>
              <a:chExt cx="2256" cy="1635"/>
            </a:xfrm>
          </p:grpSpPr>
          <p:sp>
            <p:nvSpPr>
              <p:cNvPr id="27698" name="Oval 4"/>
              <p:cNvSpPr>
                <a:spLocks noChangeArrowheads="1"/>
              </p:cNvSpPr>
              <p:nvPr/>
            </p:nvSpPr>
            <p:spPr bwMode="auto">
              <a:xfrm>
                <a:off x="676" y="2500"/>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7699" name="Oval 5"/>
              <p:cNvSpPr>
                <a:spLocks noChangeArrowheads="1"/>
              </p:cNvSpPr>
              <p:nvPr/>
            </p:nvSpPr>
            <p:spPr bwMode="auto">
              <a:xfrm>
                <a:off x="1060" y="2932"/>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7700" name="Line 6"/>
              <p:cNvSpPr>
                <a:spLocks noChangeShapeType="1"/>
              </p:cNvSpPr>
              <p:nvPr/>
            </p:nvSpPr>
            <p:spPr bwMode="auto">
              <a:xfrm>
                <a:off x="1344" y="2496"/>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701" name="Line 7"/>
              <p:cNvSpPr>
                <a:spLocks noChangeShapeType="1"/>
              </p:cNvSpPr>
              <p:nvPr/>
            </p:nvSpPr>
            <p:spPr bwMode="auto">
              <a:xfrm>
                <a:off x="1344" y="3552"/>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702" name="Line 8"/>
              <p:cNvSpPr>
                <a:spLocks noChangeShapeType="1"/>
              </p:cNvSpPr>
              <p:nvPr/>
            </p:nvSpPr>
            <p:spPr bwMode="auto">
              <a:xfrm>
                <a:off x="768" y="2832"/>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703" name="Line 9"/>
              <p:cNvSpPr>
                <a:spLocks noChangeShapeType="1"/>
              </p:cNvSpPr>
              <p:nvPr/>
            </p:nvSpPr>
            <p:spPr bwMode="auto">
              <a:xfrm flipH="1">
                <a:off x="768" y="3360"/>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704" name="Line 10"/>
              <p:cNvSpPr>
                <a:spLocks noChangeShapeType="1"/>
              </p:cNvSpPr>
              <p:nvPr/>
            </p:nvSpPr>
            <p:spPr bwMode="auto">
              <a:xfrm flipV="1">
                <a:off x="1632" y="2880"/>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705" name="Line 11"/>
              <p:cNvSpPr>
                <a:spLocks noChangeShapeType="1"/>
              </p:cNvSpPr>
              <p:nvPr/>
            </p:nvSpPr>
            <p:spPr bwMode="auto">
              <a:xfrm>
                <a:off x="1632" y="3408"/>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706" name="Rectangle 12"/>
              <p:cNvSpPr>
                <a:spLocks noChangeArrowheads="1"/>
              </p:cNvSpPr>
              <p:nvPr/>
            </p:nvSpPr>
            <p:spPr bwMode="auto">
              <a:xfrm>
                <a:off x="624" y="369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27707" name="Rectangle 13"/>
              <p:cNvSpPr>
                <a:spLocks noChangeArrowheads="1"/>
              </p:cNvSpPr>
              <p:nvPr/>
            </p:nvSpPr>
            <p:spPr bwMode="auto">
              <a:xfrm>
                <a:off x="336" y="312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27708" name="Rectangle 14"/>
              <p:cNvSpPr>
                <a:spLocks noChangeArrowheads="1"/>
              </p:cNvSpPr>
              <p:nvPr/>
            </p:nvSpPr>
            <p:spPr bwMode="auto">
              <a:xfrm>
                <a:off x="672" y="235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27709" name="Rectangle 15"/>
              <p:cNvSpPr>
                <a:spLocks noChangeArrowheads="1"/>
              </p:cNvSpPr>
              <p:nvPr/>
            </p:nvSpPr>
            <p:spPr bwMode="auto">
              <a:xfrm>
                <a:off x="1728" y="235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27710" name="Rectangle 16"/>
              <p:cNvSpPr>
                <a:spLocks noChangeArrowheads="1"/>
              </p:cNvSpPr>
              <p:nvPr/>
            </p:nvSpPr>
            <p:spPr bwMode="auto">
              <a:xfrm>
                <a:off x="2064" y="312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27711" name="Rectangle 17"/>
              <p:cNvSpPr>
                <a:spLocks noChangeArrowheads="1"/>
              </p:cNvSpPr>
              <p:nvPr/>
            </p:nvSpPr>
            <p:spPr bwMode="auto">
              <a:xfrm>
                <a:off x="1728" y="369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27695" name="Rectangle 19"/>
            <p:cNvSpPr>
              <a:spLocks noChangeArrowheads="1"/>
            </p:cNvSpPr>
            <p:nvPr/>
          </p:nvSpPr>
          <p:spPr bwMode="auto">
            <a:xfrm>
              <a:off x="960" y="2640"/>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27696" name="Rectangle 20"/>
            <p:cNvSpPr>
              <a:spLocks noChangeArrowheads="1"/>
            </p:cNvSpPr>
            <p:nvPr/>
          </p:nvSpPr>
          <p:spPr bwMode="auto">
            <a:xfrm>
              <a:off x="1488" y="2640"/>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27697" name="Rectangle 21"/>
            <p:cNvSpPr>
              <a:spLocks noChangeArrowheads="1"/>
            </p:cNvSpPr>
            <p:nvPr/>
          </p:nvSpPr>
          <p:spPr bwMode="auto">
            <a:xfrm>
              <a:off x="1728" y="3072"/>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4" name="Group 25"/>
          <p:cNvGrpSpPr>
            <a:grpSpLocks/>
          </p:cNvGrpSpPr>
          <p:nvPr/>
        </p:nvGrpSpPr>
        <p:grpSpPr bwMode="auto">
          <a:xfrm>
            <a:off x="0" y="4013200"/>
            <a:ext cx="1295400" cy="533400"/>
            <a:chOff x="0" y="2832"/>
            <a:chExt cx="816" cy="336"/>
          </a:xfrm>
        </p:grpSpPr>
        <p:sp>
          <p:nvSpPr>
            <p:cNvPr id="27692" name="Rectangle 23"/>
            <p:cNvSpPr>
              <a:spLocks noChangeArrowheads="1"/>
            </p:cNvSpPr>
            <p:nvPr/>
          </p:nvSpPr>
          <p:spPr bwMode="auto">
            <a:xfrm>
              <a:off x="0" y="2832"/>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27693" name="Line 24"/>
            <p:cNvSpPr>
              <a:spLocks noChangeShapeType="1"/>
            </p:cNvSpPr>
            <p:nvPr/>
          </p:nvSpPr>
          <p:spPr bwMode="auto">
            <a:xfrm>
              <a:off x="432" y="297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5" name="Group 28"/>
          <p:cNvGrpSpPr>
            <a:grpSpLocks/>
          </p:cNvGrpSpPr>
          <p:nvPr/>
        </p:nvGrpSpPr>
        <p:grpSpPr bwMode="auto">
          <a:xfrm>
            <a:off x="3124200" y="3784600"/>
            <a:ext cx="1524000" cy="609600"/>
            <a:chOff x="1968" y="2736"/>
            <a:chExt cx="960" cy="384"/>
          </a:xfrm>
        </p:grpSpPr>
        <p:sp>
          <p:nvSpPr>
            <p:cNvPr id="27690" name="Rectangle 26"/>
            <p:cNvSpPr>
              <a:spLocks noChangeArrowheads="1"/>
            </p:cNvSpPr>
            <p:nvPr/>
          </p:nvSpPr>
          <p:spPr bwMode="auto">
            <a:xfrm>
              <a:off x="2352" y="2736"/>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rear</a:t>
              </a:r>
            </a:p>
          </p:txBody>
        </p:sp>
        <p:sp>
          <p:nvSpPr>
            <p:cNvPr id="27691" name="Line 27"/>
            <p:cNvSpPr>
              <a:spLocks noChangeShapeType="1"/>
            </p:cNvSpPr>
            <p:nvPr/>
          </p:nvSpPr>
          <p:spPr bwMode="auto">
            <a:xfrm flipH="1">
              <a:off x="1968" y="2928"/>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6" name="Group 47"/>
          <p:cNvGrpSpPr>
            <a:grpSpLocks/>
          </p:cNvGrpSpPr>
          <p:nvPr/>
        </p:nvGrpSpPr>
        <p:grpSpPr bwMode="auto">
          <a:xfrm>
            <a:off x="5334000" y="3175000"/>
            <a:ext cx="3581400" cy="2595563"/>
            <a:chOff x="3360" y="2352"/>
            <a:chExt cx="2256" cy="1635"/>
          </a:xfrm>
        </p:grpSpPr>
        <p:grpSp>
          <p:nvGrpSpPr>
            <p:cNvPr id="27672" name="Group 43"/>
            <p:cNvGrpSpPr>
              <a:grpSpLocks/>
            </p:cNvGrpSpPr>
            <p:nvPr/>
          </p:nvGrpSpPr>
          <p:grpSpPr bwMode="auto">
            <a:xfrm>
              <a:off x="3360" y="2352"/>
              <a:ext cx="2256" cy="1635"/>
              <a:chOff x="3360" y="2352"/>
              <a:chExt cx="2256" cy="1635"/>
            </a:xfrm>
          </p:grpSpPr>
          <p:sp>
            <p:nvSpPr>
              <p:cNvPr id="27676" name="Oval 29"/>
              <p:cNvSpPr>
                <a:spLocks noChangeArrowheads="1"/>
              </p:cNvSpPr>
              <p:nvPr/>
            </p:nvSpPr>
            <p:spPr bwMode="auto">
              <a:xfrm>
                <a:off x="3700" y="2500"/>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7677" name="Oval 30"/>
              <p:cNvSpPr>
                <a:spLocks noChangeArrowheads="1"/>
              </p:cNvSpPr>
              <p:nvPr/>
            </p:nvSpPr>
            <p:spPr bwMode="auto">
              <a:xfrm>
                <a:off x="4084" y="2932"/>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7678" name="Line 31"/>
              <p:cNvSpPr>
                <a:spLocks noChangeShapeType="1"/>
              </p:cNvSpPr>
              <p:nvPr/>
            </p:nvSpPr>
            <p:spPr bwMode="auto">
              <a:xfrm>
                <a:off x="4368" y="2496"/>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679" name="Line 32"/>
              <p:cNvSpPr>
                <a:spLocks noChangeShapeType="1"/>
              </p:cNvSpPr>
              <p:nvPr/>
            </p:nvSpPr>
            <p:spPr bwMode="auto">
              <a:xfrm>
                <a:off x="4368" y="3552"/>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680" name="Line 33"/>
              <p:cNvSpPr>
                <a:spLocks noChangeShapeType="1"/>
              </p:cNvSpPr>
              <p:nvPr/>
            </p:nvSpPr>
            <p:spPr bwMode="auto">
              <a:xfrm>
                <a:off x="3792" y="2832"/>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681" name="Line 34"/>
              <p:cNvSpPr>
                <a:spLocks noChangeShapeType="1"/>
              </p:cNvSpPr>
              <p:nvPr/>
            </p:nvSpPr>
            <p:spPr bwMode="auto">
              <a:xfrm flipH="1">
                <a:off x="3792" y="3360"/>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682" name="Line 35"/>
              <p:cNvSpPr>
                <a:spLocks noChangeShapeType="1"/>
              </p:cNvSpPr>
              <p:nvPr/>
            </p:nvSpPr>
            <p:spPr bwMode="auto">
              <a:xfrm flipV="1">
                <a:off x="4656" y="2880"/>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683" name="Line 36"/>
              <p:cNvSpPr>
                <a:spLocks noChangeShapeType="1"/>
              </p:cNvSpPr>
              <p:nvPr/>
            </p:nvSpPr>
            <p:spPr bwMode="auto">
              <a:xfrm>
                <a:off x="4656" y="3408"/>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7684" name="Rectangle 37"/>
              <p:cNvSpPr>
                <a:spLocks noChangeArrowheads="1"/>
              </p:cNvSpPr>
              <p:nvPr/>
            </p:nvSpPr>
            <p:spPr bwMode="auto">
              <a:xfrm>
                <a:off x="3648" y="369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27685" name="Rectangle 38"/>
              <p:cNvSpPr>
                <a:spLocks noChangeArrowheads="1"/>
              </p:cNvSpPr>
              <p:nvPr/>
            </p:nvSpPr>
            <p:spPr bwMode="auto">
              <a:xfrm>
                <a:off x="3360" y="312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27686" name="Rectangle 39"/>
              <p:cNvSpPr>
                <a:spLocks noChangeArrowheads="1"/>
              </p:cNvSpPr>
              <p:nvPr/>
            </p:nvSpPr>
            <p:spPr bwMode="auto">
              <a:xfrm>
                <a:off x="3696" y="235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27687" name="Rectangle 40"/>
              <p:cNvSpPr>
                <a:spLocks noChangeArrowheads="1"/>
              </p:cNvSpPr>
              <p:nvPr/>
            </p:nvSpPr>
            <p:spPr bwMode="auto">
              <a:xfrm>
                <a:off x="4752" y="235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27688" name="Rectangle 41"/>
              <p:cNvSpPr>
                <a:spLocks noChangeArrowheads="1"/>
              </p:cNvSpPr>
              <p:nvPr/>
            </p:nvSpPr>
            <p:spPr bwMode="auto">
              <a:xfrm>
                <a:off x="5088" y="312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27689" name="Rectangle 42"/>
              <p:cNvSpPr>
                <a:spLocks noChangeArrowheads="1"/>
              </p:cNvSpPr>
              <p:nvPr/>
            </p:nvSpPr>
            <p:spPr bwMode="auto">
              <a:xfrm>
                <a:off x="4752" y="369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27673" name="Rectangle 44"/>
            <p:cNvSpPr>
              <a:spLocks noChangeArrowheads="1"/>
            </p:cNvSpPr>
            <p:nvPr/>
          </p:nvSpPr>
          <p:spPr bwMode="auto">
            <a:xfrm>
              <a:off x="4512" y="35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27674" name="Rectangle 45"/>
            <p:cNvSpPr>
              <a:spLocks noChangeArrowheads="1"/>
            </p:cNvSpPr>
            <p:nvPr/>
          </p:nvSpPr>
          <p:spPr bwMode="auto">
            <a:xfrm>
              <a:off x="4032" y="35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27675" name="Rectangle 46"/>
            <p:cNvSpPr>
              <a:spLocks noChangeArrowheads="1"/>
            </p:cNvSpPr>
            <p:nvPr/>
          </p:nvSpPr>
          <p:spPr bwMode="auto">
            <a:xfrm>
              <a:off x="3744" y="302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8" name="Group 50"/>
          <p:cNvGrpSpPr>
            <a:grpSpLocks/>
          </p:cNvGrpSpPr>
          <p:nvPr/>
        </p:nvGrpSpPr>
        <p:grpSpPr bwMode="auto">
          <a:xfrm>
            <a:off x="7618413" y="4013200"/>
            <a:ext cx="1524000" cy="609600"/>
            <a:chOff x="4799" y="2880"/>
            <a:chExt cx="960" cy="384"/>
          </a:xfrm>
        </p:grpSpPr>
        <p:sp>
          <p:nvSpPr>
            <p:cNvPr id="27670" name="Rectangle 48"/>
            <p:cNvSpPr>
              <a:spLocks noChangeArrowheads="1"/>
            </p:cNvSpPr>
            <p:nvPr/>
          </p:nvSpPr>
          <p:spPr bwMode="auto">
            <a:xfrm>
              <a:off x="5183" y="288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27671" name="Line 49"/>
            <p:cNvSpPr>
              <a:spLocks noChangeShapeType="1"/>
            </p:cNvSpPr>
            <p:nvPr/>
          </p:nvSpPr>
          <p:spPr bwMode="auto">
            <a:xfrm flipH="1">
              <a:off x="4799" y="3072"/>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9" name="Group 53"/>
          <p:cNvGrpSpPr>
            <a:grpSpLocks/>
          </p:cNvGrpSpPr>
          <p:nvPr/>
        </p:nvGrpSpPr>
        <p:grpSpPr bwMode="auto">
          <a:xfrm>
            <a:off x="4724400" y="3784600"/>
            <a:ext cx="1295400" cy="533400"/>
            <a:chOff x="2976" y="2736"/>
            <a:chExt cx="816" cy="336"/>
          </a:xfrm>
        </p:grpSpPr>
        <p:sp>
          <p:nvSpPr>
            <p:cNvPr id="27668" name="Rectangle 51"/>
            <p:cNvSpPr>
              <a:spLocks noChangeArrowheads="1"/>
            </p:cNvSpPr>
            <p:nvPr/>
          </p:nvSpPr>
          <p:spPr bwMode="auto">
            <a:xfrm>
              <a:off x="2976" y="2736"/>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27669" name="Line 52"/>
            <p:cNvSpPr>
              <a:spLocks noChangeShapeType="1"/>
            </p:cNvSpPr>
            <p:nvPr/>
          </p:nvSpPr>
          <p:spPr bwMode="auto">
            <a:xfrm>
              <a:off x="3408" y="2880"/>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aphicFrame>
        <p:nvGraphicFramePr>
          <p:cNvPr id="54" name="Table 53"/>
          <p:cNvGraphicFramePr>
            <a:graphicFrameLocks noGrp="1"/>
          </p:cNvGraphicFramePr>
          <p:nvPr>
            <p:extLst>
              <p:ext uri="{D42A27DB-BD31-4B8C-83A1-F6EECF244321}">
                <p14:modId xmlns:p14="http://schemas.microsoft.com/office/powerpoint/2010/main" val="4171595336"/>
              </p:ext>
            </p:extLst>
          </p:nvPr>
        </p:nvGraphicFramePr>
        <p:xfrm>
          <a:off x="5283200" y="2108200"/>
          <a:ext cx="3276600" cy="741680"/>
        </p:xfrm>
        <a:graphic>
          <a:graphicData uri="http://schemas.openxmlformats.org/drawingml/2006/table">
            <a:tbl>
              <a:tblPr rtl="1" firstRow="1" bandRow="1">
                <a:tableStyleId>{5C22544A-7EE6-4342-B048-85BDC9FD1C3A}</a:tableStyleId>
              </a:tblPr>
              <a:tblGrid>
                <a:gridCol w="931877">
                  <a:extLst>
                    <a:ext uri="{9D8B030D-6E8A-4147-A177-3AD203B41FA5}">
                      <a16:colId xmlns:a16="http://schemas.microsoft.com/office/drawing/2014/main" xmlns="" val="20000"/>
                    </a:ext>
                  </a:extLst>
                </a:gridCol>
                <a:gridCol w="2344723">
                  <a:extLst>
                    <a:ext uri="{9D8B030D-6E8A-4147-A177-3AD203B41FA5}">
                      <a16:colId xmlns:a16="http://schemas.microsoft.com/office/drawing/2014/main" xmlns="" val="20001"/>
                    </a:ext>
                  </a:extLst>
                </a:gridCol>
              </a:tblGrid>
              <a:tr h="370840">
                <a:tc>
                  <a:txBody>
                    <a:bodyPr/>
                    <a:lstStyle/>
                    <a:p>
                      <a:pPr rtl="1"/>
                      <a:r>
                        <a:rPr lang="en-US" sz="1800" b="0" kern="1200" dirty="0" smtClean="0">
                          <a:solidFill>
                            <a:schemeClr val="dk1"/>
                          </a:solidFill>
                          <a:latin typeface="+mn-lt"/>
                          <a:ea typeface="+mn-ea"/>
                          <a:cs typeface="B Nazanin" panose="00000400000000000000" pitchFamily="2" charset="-78"/>
                        </a:rPr>
                        <a:t>front</a:t>
                      </a:r>
                      <a:endParaRPr lang="fa-IR" sz="1800" b="0" kern="1200" dirty="0" smtClean="0">
                        <a:solidFill>
                          <a:schemeClr val="dk1"/>
                        </a:solidFill>
                        <a:latin typeface="+mn-lt"/>
                        <a:ea typeface="+mn-ea"/>
                        <a:cs typeface="B Nazanin" panose="00000400000000000000" pitchFamily="2" charset="-78"/>
                      </a:endParaRPr>
                    </a:p>
                  </a:txBody>
                  <a:tcPr>
                    <a:noFill/>
                  </a:tcPr>
                </a:tc>
                <a:tc>
                  <a:txBody>
                    <a:bodyPr/>
                    <a:lstStyle/>
                    <a:p>
                      <a:pPr marL="0" algn="r" defTabSz="914400" rtl="1" eaLnBrk="1" latinLnBrk="0" hangingPunct="1"/>
                      <a:r>
                        <a:rPr lang="fa-IR" sz="1800" b="0" kern="1200" dirty="0" smtClean="0">
                          <a:solidFill>
                            <a:schemeClr val="dk1"/>
                          </a:solidFill>
                          <a:latin typeface="+mn-lt"/>
                          <a:ea typeface="+mn-ea"/>
                          <a:cs typeface="B Nazanin" panose="00000400000000000000" pitchFamily="2" charset="-78"/>
                        </a:rPr>
                        <a:t>يک محل قبل از اولين عنصر </a:t>
                      </a:r>
                    </a:p>
                  </a:txBody>
                  <a:tcPr>
                    <a:noFill/>
                  </a:tcPr>
                </a:tc>
                <a:extLst>
                  <a:ext uri="{0D108BD9-81ED-4DB2-BD59-A6C34878D82A}">
                    <a16:rowId xmlns:a16="http://schemas.microsoft.com/office/drawing/2014/main" xmlns="" val="10000"/>
                  </a:ext>
                </a:extLst>
              </a:tr>
              <a:tr h="370840">
                <a:tc>
                  <a:txBody>
                    <a:bodyPr/>
                    <a:lstStyle/>
                    <a:p>
                      <a:pPr rtl="1"/>
                      <a:r>
                        <a:rPr lang="en-US" sz="1800" kern="1200" dirty="0" smtClean="0">
                          <a:solidFill>
                            <a:schemeClr val="dk1"/>
                          </a:solidFill>
                          <a:latin typeface="+mn-lt"/>
                          <a:ea typeface="+mn-ea"/>
                          <a:cs typeface="B Nazanin" panose="00000400000000000000" pitchFamily="2" charset="-78"/>
                        </a:rPr>
                        <a:t>rear</a:t>
                      </a:r>
                      <a:endParaRPr lang="fa-IR" sz="1800" kern="1200" dirty="0" smtClean="0">
                        <a:solidFill>
                          <a:schemeClr val="dk1"/>
                        </a:solidFill>
                        <a:latin typeface="+mn-lt"/>
                        <a:ea typeface="+mn-ea"/>
                        <a:cs typeface="B Nazanin" panose="00000400000000000000" pitchFamily="2" charset="-78"/>
                      </a:endParaRPr>
                    </a:p>
                  </a:txBody>
                  <a:tcPr>
                    <a:noFill/>
                  </a:tcPr>
                </a:tc>
                <a:tc>
                  <a:txBody>
                    <a:bodyPr/>
                    <a:lstStyle/>
                    <a:p>
                      <a:pPr rtl="1"/>
                      <a:r>
                        <a:rPr lang="fa-IR" sz="1800" kern="1200" dirty="0" smtClean="0">
                          <a:solidFill>
                            <a:schemeClr val="dk1"/>
                          </a:solidFill>
                          <a:latin typeface="+mn-lt"/>
                          <a:ea typeface="+mn-ea"/>
                          <a:cs typeface="B Nazanin" panose="00000400000000000000" pitchFamily="2" charset="-78"/>
                        </a:rPr>
                        <a:t>محل آخرين عنصر </a:t>
                      </a:r>
                    </a:p>
                  </a:txBody>
                  <a:tcPr>
                    <a:noFill/>
                  </a:tcPr>
                </a:tc>
                <a:extLst>
                  <a:ext uri="{0D108BD9-81ED-4DB2-BD59-A6C34878D82A}">
                    <a16:rowId xmlns:a16="http://schemas.microsoft.com/office/drawing/2014/main" xmlns="" val="10001"/>
                  </a:ext>
                </a:extLst>
              </a:tr>
            </a:tbl>
          </a:graphicData>
        </a:graphic>
      </p:graphicFrame>
      <p:sp>
        <p:nvSpPr>
          <p:cNvPr id="5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2" name="Group 28"/>
          <p:cNvGrpSpPr>
            <a:grpSpLocks/>
          </p:cNvGrpSpPr>
          <p:nvPr/>
        </p:nvGrpSpPr>
        <p:grpSpPr bwMode="auto">
          <a:xfrm>
            <a:off x="1676400" y="3200400"/>
            <a:ext cx="4648200" cy="2595563"/>
            <a:chOff x="1056" y="2016"/>
            <a:chExt cx="2928" cy="1635"/>
          </a:xfrm>
        </p:grpSpPr>
        <p:grpSp>
          <p:nvGrpSpPr>
            <p:cNvPr id="28678" name="Group 21"/>
            <p:cNvGrpSpPr>
              <a:grpSpLocks/>
            </p:cNvGrpSpPr>
            <p:nvPr/>
          </p:nvGrpSpPr>
          <p:grpSpPr bwMode="auto">
            <a:xfrm>
              <a:off x="1392" y="2016"/>
              <a:ext cx="2256" cy="1635"/>
              <a:chOff x="1392" y="2016"/>
              <a:chExt cx="2256" cy="1635"/>
            </a:xfrm>
          </p:grpSpPr>
          <p:grpSp>
            <p:nvGrpSpPr>
              <p:cNvPr id="28685" name="Group 17"/>
              <p:cNvGrpSpPr>
                <a:grpSpLocks/>
              </p:cNvGrpSpPr>
              <p:nvPr/>
            </p:nvGrpSpPr>
            <p:grpSpPr bwMode="auto">
              <a:xfrm>
                <a:off x="1392" y="2016"/>
                <a:ext cx="2256" cy="1635"/>
                <a:chOff x="1392" y="2016"/>
                <a:chExt cx="2256" cy="1635"/>
              </a:xfrm>
            </p:grpSpPr>
            <p:sp>
              <p:nvSpPr>
                <p:cNvPr id="28689" name="Oval 3"/>
                <p:cNvSpPr>
                  <a:spLocks noChangeArrowheads="1"/>
                </p:cNvSpPr>
                <p:nvPr/>
              </p:nvSpPr>
              <p:spPr bwMode="auto">
                <a:xfrm>
                  <a:off x="1732" y="21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8690" name="Oval 4"/>
                <p:cNvSpPr>
                  <a:spLocks noChangeArrowheads="1"/>
                </p:cNvSpPr>
                <p:nvPr/>
              </p:nvSpPr>
              <p:spPr bwMode="auto">
                <a:xfrm>
                  <a:off x="2116" y="25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8691" name="Line 5"/>
                <p:cNvSpPr>
                  <a:spLocks noChangeShapeType="1"/>
                </p:cNvSpPr>
                <p:nvPr/>
              </p:nvSpPr>
              <p:spPr bwMode="auto">
                <a:xfrm>
                  <a:off x="2400" y="21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8692" name="Line 6"/>
                <p:cNvSpPr>
                  <a:spLocks noChangeShapeType="1"/>
                </p:cNvSpPr>
                <p:nvPr/>
              </p:nvSpPr>
              <p:spPr bwMode="auto">
                <a:xfrm>
                  <a:off x="2400" y="32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8693" name="Line 7"/>
                <p:cNvSpPr>
                  <a:spLocks noChangeShapeType="1"/>
                </p:cNvSpPr>
                <p:nvPr/>
              </p:nvSpPr>
              <p:spPr bwMode="auto">
                <a:xfrm>
                  <a:off x="1824" y="24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8694" name="Line 8"/>
                <p:cNvSpPr>
                  <a:spLocks noChangeShapeType="1"/>
                </p:cNvSpPr>
                <p:nvPr/>
              </p:nvSpPr>
              <p:spPr bwMode="auto">
                <a:xfrm flipH="1">
                  <a:off x="1824" y="30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8695" name="Line 9"/>
                <p:cNvSpPr>
                  <a:spLocks noChangeShapeType="1"/>
                </p:cNvSpPr>
                <p:nvPr/>
              </p:nvSpPr>
              <p:spPr bwMode="auto">
                <a:xfrm flipV="1">
                  <a:off x="2688" y="25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8696" name="Line 10"/>
                <p:cNvSpPr>
                  <a:spLocks noChangeShapeType="1"/>
                </p:cNvSpPr>
                <p:nvPr/>
              </p:nvSpPr>
              <p:spPr bwMode="auto">
                <a:xfrm>
                  <a:off x="2688" y="30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8697" name="Rectangle 11"/>
                <p:cNvSpPr>
                  <a:spLocks noChangeArrowheads="1"/>
                </p:cNvSpPr>
                <p:nvPr/>
              </p:nvSpPr>
              <p:spPr bwMode="auto">
                <a:xfrm>
                  <a:off x="1680"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28698" name="Rectangle 12"/>
                <p:cNvSpPr>
                  <a:spLocks noChangeArrowheads="1"/>
                </p:cNvSpPr>
                <p:nvPr/>
              </p:nvSpPr>
              <p:spPr bwMode="auto">
                <a:xfrm>
                  <a:off x="1392"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28699" name="Rectangle 13"/>
                <p:cNvSpPr>
                  <a:spLocks noChangeArrowheads="1"/>
                </p:cNvSpPr>
                <p:nvPr/>
              </p:nvSpPr>
              <p:spPr bwMode="auto">
                <a:xfrm>
                  <a:off x="1728"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28700" name="Rectangle 14"/>
                <p:cNvSpPr>
                  <a:spLocks noChangeArrowheads="1"/>
                </p:cNvSpPr>
                <p:nvPr/>
              </p:nvSpPr>
              <p:spPr bwMode="auto">
                <a:xfrm>
                  <a:off x="2784"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28701" name="Rectangle 15"/>
                <p:cNvSpPr>
                  <a:spLocks noChangeArrowheads="1"/>
                </p:cNvSpPr>
                <p:nvPr/>
              </p:nvSpPr>
              <p:spPr bwMode="auto">
                <a:xfrm>
                  <a:off x="3120"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28702" name="Rectangle 16"/>
                <p:cNvSpPr>
                  <a:spLocks noChangeArrowheads="1"/>
                </p:cNvSpPr>
                <p:nvPr/>
              </p:nvSpPr>
              <p:spPr bwMode="auto">
                <a:xfrm>
                  <a:off x="2784"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28686" name="Rectangle 18"/>
              <p:cNvSpPr>
                <a:spLocks noChangeArrowheads="1"/>
              </p:cNvSpPr>
              <p:nvPr/>
            </p:nvSpPr>
            <p:spPr bwMode="auto">
              <a:xfrm>
                <a:off x="2016"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28687" name="Rectangle 19"/>
              <p:cNvSpPr>
                <a:spLocks noChangeArrowheads="1"/>
              </p:cNvSpPr>
              <p:nvPr/>
            </p:nvSpPr>
            <p:spPr bwMode="auto">
              <a:xfrm>
                <a:off x="2544"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28688" name="Rectangle 20"/>
              <p:cNvSpPr>
                <a:spLocks noChangeArrowheads="1"/>
              </p:cNvSpPr>
              <p:nvPr/>
            </p:nvSpPr>
            <p:spPr bwMode="auto">
              <a:xfrm>
                <a:off x="2784" y="2736"/>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28679" name="Group 24"/>
            <p:cNvGrpSpPr>
              <a:grpSpLocks/>
            </p:cNvGrpSpPr>
            <p:nvPr/>
          </p:nvGrpSpPr>
          <p:grpSpPr bwMode="auto">
            <a:xfrm>
              <a:off x="1056" y="2496"/>
              <a:ext cx="816" cy="336"/>
              <a:chOff x="1056" y="2496"/>
              <a:chExt cx="816" cy="336"/>
            </a:xfrm>
          </p:grpSpPr>
          <p:sp>
            <p:nvSpPr>
              <p:cNvPr id="28683" name="Rectangle 22"/>
              <p:cNvSpPr>
                <a:spLocks noChangeArrowheads="1"/>
              </p:cNvSpPr>
              <p:nvPr/>
            </p:nvSpPr>
            <p:spPr bwMode="auto">
              <a:xfrm>
                <a:off x="1056" y="2496"/>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28684" name="Line 23"/>
              <p:cNvSpPr>
                <a:spLocks noChangeShapeType="1"/>
              </p:cNvSpPr>
              <p:nvPr/>
            </p:nvSpPr>
            <p:spPr bwMode="auto">
              <a:xfrm>
                <a:off x="1488" y="2640"/>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28680" name="Group 27"/>
            <p:cNvGrpSpPr>
              <a:grpSpLocks/>
            </p:cNvGrpSpPr>
            <p:nvPr/>
          </p:nvGrpSpPr>
          <p:grpSpPr bwMode="auto">
            <a:xfrm>
              <a:off x="3024" y="2400"/>
              <a:ext cx="960" cy="384"/>
              <a:chOff x="3024" y="2400"/>
              <a:chExt cx="960" cy="384"/>
            </a:xfrm>
          </p:grpSpPr>
          <p:sp>
            <p:nvSpPr>
              <p:cNvPr id="28681" name="Rectangle 25"/>
              <p:cNvSpPr>
                <a:spLocks noChangeArrowheads="1"/>
              </p:cNvSpPr>
              <p:nvPr/>
            </p:nvSpPr>
            <p:spPr bwMode="auto">
              <a:xfrm>
                <a:off x="3408" y="24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rear</a:t>
                </a:r>
              </a:p>
            </p:txBody>
          </p:sp>
          <p:sp>
            <p:nvSpPr>
              <p:cNvPr id="28682" name="Line 26"/>
              <p:cNvSpPr>
                <a:spLocks noChangeShapeType="1"/>
              </p:cNvSpPr>
              <p:nvPr/>
            </p:nvSpPr>
            <p:spPr bwMode="auto">
              <a:xfrm flipH="1">
                <a:off x="3024" y="2592"/>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sp>
        <p:nvSpPr>
          <p:cNvPr id="36893" name="Rectangle 29"/>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defRPr/>
            </a:pPr>
            <a:endParaRPr lang="fa-IR" sz="2000" dirty="0">
              <a:solidFill>
                <a:srgbClr val="2308EE"/>
              </a:solidFill>
              <a:latin typeface="+mn-lt"/>
              <a:cs typeface="B Zar" panose="00000400000000000000" pitchFamily="2" charset="-78"/>
            </a:endParaRPr>
          </a:p>
          <a:p>
            <a:pPr marL="342900" indent="-342900" eaLnBrk="0" hangingPunct="0">
              <a:spcBef>
                <a:spcPct val="50000"/>
              </a:spcBef>
              <a:buClr>
                <a:schemeClr val="hlink"/>
              </a:buClr>
              <a:defRPr/>
            </a:pPr>
            <a:r>
              <a:rPr lang="en-US" sz="2000" dirty="0">
                <a:solidFill>
                  <a:srgbClr val="2308EE"/>
                </a:solidFill>
                <a:latin typeface="+mn-lt"/>
                <a:cs typeface="B Zar" panose="00000400000000000000" pitchFamily="2" charset="-78"/>
              </a:rPr>
              <a:t>rear</a:t>
            </a:r>
            <a:r>
              <a:rPr lang="en-US" sz="2000" dirty="0">
                <a:solidFill>
                  <a:srgbClr val="371F7B"/>
                </a:solidFill>
                <a:latin typeface="+mn-lt"/>
                <a:cs typeface="B Zar" panose="00000400000000000000" pitchFamily="2" charset="-78"/>
              </a:rPr>
              <a:t> </a:t>
            </a:r>
            <a:r>
              <a:rPr lang="fa-IR" sz="2000" dirty="0">
                <a:solidFill>
                  <a:srgbClr val="371F7B"/>
                </a:solidFill>
                <a:latin typeface="+mn-lt"/>
                <a:cs typeface="B Zar" panose="00000400000000000000" pitchFamily="2" charset="-78"/>
              </a:rPr>
              <a:t> </a:t>
            </a:r>
            <a:r>
              <a:rPr lang="fa-IR" sz="2400" dirty="0">
                <a:solidFill>
                  <a:srgbClr val="371F7B"/>
                </a:solidFill>
                <a:latin typeface="+mn-lt"/>
                <a:cs typeface="B Zar" panose="00000400000000000000" pitchFamily="2" charset="-78"/>
              </a:rPr>
              <a:t>را در جهت عقربه هاي ساعت يک واحد افزايش دهيد</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0" name="Rectangle 29"/>
          <p:cNvSpPr/>
          <p:nvPr/>
        </p:nvSpPr>
        <p:spPr>
          <a:xfrm>
            <a:off x="6083300" y="1679575"/>
            <a:ext cx="2366963" cy="400050"/>
          </a:xfrm>
          <a:prstGeom prst="rect">
            <a:avLst/>
          </a:prstGeom>
        </p:spPr>
        <p:txBody>
          <a:bodyPr wrap="none">
            <a:spAutoFit/>
          </a:bodyPr>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اضافه کردن به صف </a:t>
            </a:r>
          </a:p>
        </p:txBody>
      </p:sp>
      <p:sp>
        <p:nvSpPr>
          <p:cNvPr id="3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6893">
                                            <p:txEl>
                                              <p:pRg st="1" end="1"/>
                                            </p:txEl>
                                          </p:spTgt>
                                        </p:tgtEl>
                                        <p:attrNameLst>
                                          <p:attrName>style.visibility</p:attrName>
                                        </p:attrNameLst>
                                      </p:cBhvr>
                                      <p:to>
                                        <p:strVal val="visible"/>
                                      </p:to>
                                    </p:set>
                                    <p:anim calcmode="lin" valueType="num">
                                      <p:cBhvr additive="base">
                                        <p:cTn id="11" dur="500" fill="hold"/>
                                        <p:tgtEl>
                                          <p:spTgt spid="3689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9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29699" name="Group 28"/>
          <p:cNvGrpSpPr>
            <a:grpSpLocks/>
          </p:cNvGrpSpPr>
          <p:nvPr/>
        </p:nvGrpSpPr>
        <p:grpSpPr bwMode="auto">
          <a:xfrm>
            <a:off x="1676400" y="3200400"/>
            <a:ext cx="4114800" cy="3433763"/>
            <a:chOff x="1056" y="2016"/>
            <a:chExt cx="2592" cy="2163"/>
          </a:xfrm>
        </p:grpSpPr>
        <p:grpSp>
          <p:nvGrpSpPr>
            <p:cNvPr id="29702" name="Group 18"/>
            <p:cNvGrpSpPr>
              <a:grpSpLocks/>
            </p:cNvGrpSpPr>
            <p:nvPr/>
          </p:nvGrpSpPr>
          <p:grpSpPr bwMode="auto">
            <a:xfrm>
              <a:off x="1392" y="2016"/>
              <a:ext cx="2256" cy="1635"/>
              <a:chOff x="1392" y="2016"/>
              <a:chExt cx="2256" cy="1635"/>
            </a:xfrm>
          </p:grpSpPr>
          <p:sp>
            <p:nvSpPr>
              <p:cNvPr id="29712" name="Oval 4"/>
              <p:cNvSpPr>
                <a:spLocks noChangeArrowheads="1"/>
              </p:cNvSpPr>
              <p:nvPr/>
            </p:nvSpPr>
            <p:spPr bwMode="auto">
              <a:xfrm>
                <a:off x="1732" y="21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9713" name="Oval 5"/>
              <p:cNvSpPr>
                <a:spLocks noChangeArrowheads="1"/>
              </p:cNvSpPr>
              <p:nvPr/>
            </p:nvSpPr>
            <p:spPr bwMode="auto">
              <a:xfrm>
                <a:off x="2116" y="25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29714" name="Line 6"/>
              <p:cNvSpPr>
                <a:spLocks noChangeShapeType="1"/>
              </p:cNvSpPr>
              <p:nvPr/>
            </p:nvSpPr>
            <p:spPr bwMode="auto">
              <a:xfrm>
                <a:off x="2400" y="21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9715" name="Line 7"/>
              <p:cNvSpPr>
                <a:spLocks noChangeShapeType="1"/>
              </p:cNvSpPr>
              <p:nvPr/>
            </p:nvSpPr>
            <p:spPr bwMode="auto">
              <a:xfrm>
                <a:off x="2400" y="32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9716" name="Line 8"/>
              <p:cNvSpPr>
                <a:spLocks noChangeShapeType="1"/>
              </p:cNvSpPr>
              <p:nvPr/>
            </p:nvSpPr>
            <p:spPr bwMode="auto">
              <a:xfrm>
                <a:off x="1824" y="24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9717" name="Line 9"/>
              <p:cNvSpPr>
                <a:spLocks noChangeShapeType="1"/>
              </p:cNvSpPr>
              <p:nvPr/>
            </p:nvSpPr>
            <p:spPr bwMode="auto">
              <a:xfrm flipH="1">
                <a:off x="1824" y="30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9718" name="Line 10"/>
              <p:cNvSpPr>
                <a:spLocks noChangeShapeType="1"/>
              </p:cNvSpPr>
              <p:nvPr/>
            </p:nvSpPr>
            <p:spPr bwMode="auto">
              <a:xfrm flipV="1">
                <a:off x="2688" y="25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9719" name="Line 11"/>
              <p:cNvSpPr>
                <a:spLocks noChangeShapeType="1"/>
              </p:cNvSpPr>
              <p:nvPr/>
            </p:nvSpPr>
            <p:spPr bwMode="auto">
              <a:xfrm>
                <a:off x="2688" y="30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29720" name="Rectangle 12"/>
              <p:cNvSpPr>
                <a:spLocks noChangeArrowheads="1"/>
              </p:cNvSpPr>
              <p:nvPr/>
            </p:nvSpPr>
            <p:spPr bwMode="auto">
              <a:xfrm>
                <a:off x="1680"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29721" name="Rectangle 13"/>
              <p:cNvSpPr>
                <a:spLocks noChangeArrowheads="1"/>
              </p:cNvSpPr>
              <p:nvPr/>
            </p:nvSpPr>
            <p:spPr bwMode="auto">
              <a:xfrm>
                <a:off x="1392"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29722" name="Rectangle 14"/>
              <p:cNvSpPr>
                <a:spLocks noChangeArrowheads="1"/>
              </p:cNvSpPr>
              <p:nvPr/>
            </p:nvSpPr>
            <p:spPr bwMode="auto">
              <a:xfrm>
                <a:off x="1728"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29723" name="Rectangle 15"/>
              <p:cNvSpPr>
                <a:spLocks noChangeArrowheads="1"/>
              </p:cNvSpPr>
              <p:nvPr/>
            </p:nvSpPr>
            <p:spPr bwMode="auto">
              <a:xfrm>
                <a:off x="2784"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29724" name="Rectangle 16"/>
              <p:cNvSpPr>
                <a:spLocks noChangeArrowheads="1"/>
              </p:cNvSpPr>
              <p:nvPr/>
            </p:nvSpPr>
            <p:spPr bwMode="auto">
              <a:xfrm>
                <a:off x="3120"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29725" name="Rectangle 17"/>
              <p:cNvSpPr>
                <a:spLocks noChangeArrowheads="1"/>
              </p:cNvSpPr>
              <p:nvPr/>
            </p:nvSpPr>
            <p:spPr bwMode="auto">
              <a:xfrm>
                <a:off x="2784"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29703" name="Rectangle 19"/>
            <p:cNvSpPr>
              <a:spLocks noChangeArrowheads="1"/>
            </p:cNvSpPr>
            <p:nvPr/>
          </p:nvSpPr>
          <p:spPr bwMode="auto">
            <a:xfrm>
              <a:off x="2016"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29704" name="Rectangle 20"/>
            <p:cNvSpPr>
              <a:spLocks noChangeArrowheads="1"/>
            </p:cNvSpPr>
            <p:nvPr/>
          </p:nvSpPr>
          <p:spPr bwMode="auto">
            <a:xfrm>
              <a:off x="2544"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29705" name="Rectangle 21"/>
            <p:cNvSpPr>
              <a:spLocks noChangeArrowheads="1"/>
            </p:cNvSpPr>
            <p:nvPr/>
          </p:nvSpPr>
          <p:spPr bwMode="auto">
            <a:xfrm>
              <a:off x="2784" y="2736"/>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nvGrpSpPr>
            <p:cNvPr id="29706" name="Group 24"/>
            <p:cNvGrpSpPr>
              <a:grpSpLocks/>
            </p:cNvGrpSpPr>
            <p:nvPr/>
          </p:nvGrpSpPr>
          <p:grpSpPr bwMode="auto">
            <a:xfrm>
              <a:off x="1056" y="2496"/>
              <a:ext cx="816" cy="336"/>
              <a:chOff x="1056" y="2496"/>
              <a:chExt cx="816" cy="336"/>
            </a:xfrm>
          </p:grpSpPr>
          <p:sp>
            <p:nvSpPr>
              <p:cNvPr id="29710" name="Rectangle 22"/>
              <p:cNvSpPr>
                <a:spLocks noChangeArrowheads="1"/>
              </p:cNvSpPr>
              <p:nvPr/>
            </p:nvSpPr>
            <p:spPr bwMode="auto">
              <a:xfrm>
                <a:off x="1056" y="2496"/>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29711" name="Line 23"/>
              <p:cNvSpPr>
                <a:spLocks noChangeShapeType="1"/>
              </p:cNvSpPr>
              <p:nvPr/>
            </p:nvSpPr>
            <p:spPr bwMode="auto">
              <a:xfrm>
                <a:off x="1488" y="2640"/>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29707" name="Group 27"/>
            <p:cNvGrpSpPr>
              <a:grpSpLocks/>
            </p:cNvGrpSpPr>
            <p:nvPr/>
          </p:nvGrpSpPr>
          <p:grpSpPr bwMode="auto">
            <a:xfrm>
              <a:off x="2496" y="3360"/>
              <a:ext cx="576" cy="819"/>
              <a:chOff x="2496" y="3360"/>
              <a:chExt cx="576" cy="819"/>
            </a:xfrm>
          </p:grpSpPr>
          <p:sp>
            <p:nvSpPr>
              <p:cNvPr id="29708" name="Rectangle 25"/>
              <p:cNvSpPr>
                <a:spLocks noChangeArrowheads="1"/>
              </p:cNvSpPr>
              <p:nvPr/>
            </p:nvSpPr>
            <p:spPr bwMode="auto">
              <a:xfrm>
                <a:off x="2496" y="3888"/>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rear</a:t>
                </a:r>
              </a:p>
            </p:txBody>
          </p:sp>
          <p:sp>
            <p:nvSpPr>
              <p:cNvPr id="29709" name="Line 26"/>
              <p:cNvSpPr>
                <a:spLocks noChangeShapeType="1"/>
              </p:cNvSpPr>
              <p:nvPr/>
            </p:nvSpPr>
            <p:spPr bwMode="auto">
              <a:xfrm flipV="1">
                <a:off x="2688" y="3360"/>
                <a:ext cx="0" cy="576"/>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sp>
        <p:nvSpPr>
          <p:cNvPr id="37918" name="Rectangle 30"/>
          <p:cNvSpPr>
            <a:spLocks noChangeArrowheads="1"/>
          </p:cNvSpPr>
          <p:nvPr/>
        </p:nvSpPr>
        <p:spPr bwMode="auto">
          <a:xfrm>
            <a:off x="3810000" y="51054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D</a:t>
            </a:r>
          </a:p>
        </p:txBody>
      </p:sp>
      <p:sp>
        <p:nvSpPr>
          <p:cNvPr id="31" name="Rectangle 29"/>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اضافه کردن به صف </a:t>
            </a:r>
          </a:p>
          <a:p>
            <a:pPr marL="342900" indent="-342900" eaLnBrk="0" hangingPunct="0">
              <a:spcBef>
                <a:spcPct val="50000"/>
              </a:spcBef>
              <a:buClr>
                <a:schemeClr val="hlink"/>
              </a:buClr>
              <a:defRPr/>
            </a:pPr>
            <a:r>
              <a:rPr lang="en-US" sz="2000" dirty="0">
                <a:solidFill>
                  <a:srgbClr val="2308EE"/>
                </a:solidFill>
                <a:latin typeface="+mn-lt"/>
                <a:cs typeface="B Zar" panose="00000400000000000000" pitchFamily="2" charset="-78"/>
              </a:rPr>
              <a:t>rear</a:t>
            </a:r>
            <a:r>
              <a:rPr lang="en-US" sz="2000" dirty="0">
                <a:solidFill>
                  <a:srgbClr val="371F7B"/>
                </a:solidFill>
                <a:latin typeface="+mn-lt"/>
                <a:cs typeface="B Zar" panose="00000400000000000000" pitchFamily="2" charset="-78"/>
              </a:rPr>
              <a:t> </a:t>
            </a:r>
            <a:r>
              <a:rPr lang="fa-IR" sz="2000" dirty="0">
                <a:solidFill>
                  <a:srgbClr val="371F7B"/>
                </a:solidFill>
                <a:latin typeface="+mn-lt"/>
                <a:cs typeface="B Zar" panose="00000400000000000000" pitchFamily="2" charset="-78"/>
              </a:rPr>
              <a:t> </a:t>
            </a:r>
            <a:r>
              <a:rPr lang="fa-IR" sz="2400" dirty="0">
                <a:solidFill>
                  <a:srgbClr val="371F7B"/>
                </a:solidFill>
                <a:latin typeface="+mn-lt"/>
                <a:cs typeface="B Zar" panose="00000400000000000000" pitchFamily="2" charset="-78"/>
              </a:rPr>
              <a:t>را در جهت عقربه هاي ساعت يک واحد افزايش دهيد</a:t>
            </a:r>
          </a:p>
          <a:p>
            <a:pPr marL="342900" indent="-342900" eaLnBrk="0" hangingPunct="0">
              <a:spcBef>
                <a:spcPct val="50000"/>
              </a:spcBef>
              <a:buClr>
                <a:schemeClr val="hlink"/>
              </a:buClr>
              <a:defRPr/>
            </a:pPr>
            <a:r>
              <a:rPr lang="fa-IR" sz="2400" dirty="0">
                <a:solidFill>
                  <a:srgbClr val="371F7B"/>
                </a:solidFill>
                <a:latin typeface="+mn-lt"/>
                <a:cs typeface="B Zar" panose="00000400000000000000" pitchFamily="2" charset="-78"/>
              </a:rPr>
              <a:t>عنصر مورد نظر را در محل </a:t>
            </a:r>
            <a:r>
              <a:rPr lang="en-US" sz="2000" dirty="0">
                <a:solidFill>
                  <a:srgbClr val="2308EE"/>
                </a:solidFill>
                <a:latin typeface="+mn-lt"/>
                <a:cs typeface="B Zar" panose="00000400000000000000" pitchFamily="2" charset="-78"/>
              </a:rPr>
              <a:t>queue[rear]</a:t>
            </a:r>
            <a:r>
              <a:rPr lang="fa-IR" sz="2000" dirty="0">
                <a:solidFill>
                  <a:srgbClr val="2308EE"/>
                </a:solidFill>
                <a:latin typeface="+mn-lt"/>
                <a:cs typeface="B Zar" panose="00000400000000000000" pitchFamily="2" charset="-78"/>
              </a:rPr>
              <a:t> </a:t>
            </a:r>
            <a:r>
              <a:rPr lang="fa-IR" sz="2400" dirty="0">
                <a:solidFill>
                  <a:srgbClr val="371F7B"/>
                </a:solidFill>
                <a:latin typeface="+mn-lt"/>
                <a:cs typeface="B Zar" panose="00000400000000000000" pitchFamily="2" charset="-78"/>
              </a:rPr>
              <a:t>قرار دهيد </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0" name="Footer Placeholder 4"/>
          <p:cNvSpPr>
            <a:spLocks noGrp="1"/>
          </p:cNvSpPr>
          <p:nvPr>
            <p:ph type="ftr" sz="quarter" idx="11"/>
          </p:nvPr>
        </p:nvSpPr>
        <p:spPr>
          <a:xfrm>
            <a:off x="5392119"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anim calcmode="lin" valueType="num">
                                      <p:cBhvr additive="base">
                                        <p:cTn id="7" dur="500" fill="hold"/>
                                        <p:tgtEl>
                                          <p:spTgt spid="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79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8" grpId="0" build="p" autoUpdateAnimBg="0"/>
      <p:bldP spid="3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2" name="Group 28"/>
          <p:cNvGrpSpPr>
            <a:grpSpLocks/>
          </p:cNvGrpSpPr>
          <p:nvPr/>
        </p:nvGrpSpPr>
        <p:grpSpPr bwMode="auto">
          <a:xfrm>
            <a:off x="1676400" y="3200400"/>
            <a:ext cx="4648200" cy="2595563"/>
            <a:chOff x="1056" y="2016"/>
            <a:chExt cx="2928" cy="1635"/>
          </a:xfrm>
        </p:grpSpPr>
        <p:grpSp>
          <p:nvGrpSpPr>
            <p:cNvPr id="30726" name="Group 21"/>
            <p:cNvGrpSpPr>
              <a:grpSpLocks/>
            </p:cNvGrpSpPr>
            <p:nvPr/>
          </p:nvGrpSpPr>
          <p:grpSpPr bwMode="auto">
            <a:xfrm>
              <a:off x="1392" y="2016"/>
              <a:ext cx="2256" cy="1635"/>
              <a:chOff x="1392" y="2016"/>
              <a:chExt cx="2256" cy="1635"/>
            </a:xfrm>
          </p:grpSpPr>
          <p:grpSp>
            <p:nvGrpSpPr>
              <p:cNvPr id="30733" name="Group 17"/>
              <p:cNvGrpSpPr>
                <a:grpSpLocks/>
              </p:cNvGrpSpPr>
              <p:nvPr/>
            </p:nvGrpSpPr>
            <p:grpSpPr bwMode="auto">
              <a:xfrm>
                <a:off x="1392" y="2016"/>
                <a:ext cx="2256" cy="1635"/>
                <a:chOff x="1392" y="2016"/>
                <a:chExt cx="2256" cy="1635"/>
              </a:xfrm>
            </p:grpSpPr>
            <p:sp>
              <p:nvSpPr>
                <p:cNvPr id="30737" name="Oval 3"/>
                <p:cNvSpPr>
                  <a:spLocks noChangeArrowheads="1"/>
                </p:cNvSpPr>
                <p:nvPr/>
              </p:nvSpPr>
              <p:spPr bwMode="auto">
                <a:xfrm>
                  <a:off x="1732" y="21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0738" name="Oval 4"/>
                <p:cNvSpPr>
                  <a:spLocks noChangeArrowheads="1"/>
                </p:cNvSpPr>
                <p:nvPr/>
              </p:nvSpPr>
              <p:spPr bwMode="auto">
                <a:xfrm>
                  <a:off x="2116" y="25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0739" name="Line 5"/>
                <p:cNvSpPr>
                  <a:spLocks noChangeShapeType="1"/>
                </p:cNvSpPr>
                <p:nvPr/>
              </p:nvSpPr>
              <p:spPr bwMode="auto">
                <a:xfrm>
                  <a:off x="2400" y="21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0740" name="Line 6"/>
                <p:cNvSpPr>
                  <a:spLocks noChangeShapeType="1"/>
                </p:cNvSpPr>
                <p:nvPr/>
              </p:nvSpPr>
              <p:spPr bwMode="auto">
                <a:xfrm>
                  <a:off x="2400" y="32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0741" name="Line 7"/>
                <p:cNvSpPr>
                  <a:spLocks noChangeShapeType="1"/>
                </p:cNvSpPr>
                <p:nvPr/>
              </p:nvSpPr>
              <p:spPr bwMode="auto">
                <a:xfrm>
                  <a:off x="1824" y="24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0742" name="Line 8"/>
                <p:cNvSpPr>
                  <a:spLocks noChangeShapeType="1"/>
                </p:cNvSpPr>
                <p:nvPr/>
              </p:nvSpPr>
              <p:spPr bwMode="auto">
                <a:xfrm flipH="1">
                  <a:off x="1824" y="30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0743" name="Line 9"/>
                <p:cNvSpPr>
                  <a:spLocks noChangeShapeType="1"/>
                </p:cNvSpPr>
                <p:nvPr/>
              </p:nvSpPr>
              <p:spPr bwMode="auto">
                <a:xfrm flipV="1">
                  <a:off x="2688" y="25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0744" name="Line 10"/>
                <p:cNvSpPr>
                  <a:spLocks noChangeShapeType="1"/>
                </p:cNvSpPr>
                <p:nvPr/>
              </p:nvSpPr>
              <p:spPr bwMode="auto">
                <a:xfrm>
                  <a:off x="2688" y="30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0745" name="Rectangle 11"/>
                <p:cNvSpPr>
                  <a:spLocks noChangeArrowheads="1"/>
                </p:cNvSpPr>
                <p:nvPr/>
              </p:nvSpPr>
              <p:spPr bwMode="auto">
                <a:xfrm>
                  <a:off x="1680"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0746" name="Rectangle 12"/>
                <p:cNvSpPr>
                  <a:spLocks noChangeArrowheads="1"/>
                </p:cNvSpPr>
                <p:nvPr/>
              </p:nvSpPr>
              <p:spPr bwMode="auto">
                <a:xfrm>
                  <a:off x="1392"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0747" name="Rectangle 13"/>
                <p:cNvSpPr>
                  <a:spLocks noChangeArrowheads="1"/>
                </p:cNvSpPr>
                <p:nvPr/>
              </p:nvSpPr>
              <p:spPr bwMode="auto">
                <a:xfrm>
                  <a:off x="1728"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0748" name="Rectangle 14"/>
                <p:cNvSpPr>
                  <a:spLocks noChangeArrowheads="1"/>
                </p:cNvSpPr>
                <p:nvPr/>
              </p:nvSpPr>
              <p:spPr bwMode="auto">
                <a:xfrm>
                  <a:off x="2784"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0749" name="Rectangle 15"/>
                <p:cNvSpPr>
                  <a:spLocks noChangeArrowheads="1"/>
                </p:cNvSpPr>
                <p:nvPr/>
              </p:nvSpPr>
              <p:spPr bwMode="auto">
                <a:xfrm>
                  <a:off x="3120"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0750" name="Rectangle 16"/>
                <p:cNvSpPr>
                  <a:spLocks noChangeArrowheads="1"/>
                </p:cNvSpPr>
                <p:nvPr/>
              </p:nvSpPr>
              <p:spPr bwMode="auto">
                <a:xfrm>
                  <a:off x="2784"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0734" name="Rectangle 18"/>
              <p:cNvSpPr>
                <a:spLocks noChangeArrowheads="1"/>
              </p:cNvSpPr>
              <p:nvPr/>
            </p:nvSpPr>
            <p:spPr bwMode="auto">
              <a:xfrm>
                <a:off x="2016"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30735" name="Rectangle 19"/>
              <p:cNvSpPr>
                <a:spLocks noChangeArrowheads="1"/>
              </p:cNvSpPr>
              <p:nvPr/>
            </p:nvSpPr>
            <p:spPr bwMode="auto">
              <a:xfrm>
                <a:off x="2544"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30736" name="Rectangle 20"/>
              <p:cNvSpPr>
                <a:spLocks noChangeArrowheads="1"/>
              </p:cNvSpPr>
              <p:nvPr/>
            </p:nvSpPr>
            <p:spPr bwMode="auto">
              <a:xfrm>
                <a:off x="2784" y="2736"/>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30727" name="Group 24"/>
            <p:cNvGrpSpPr>
              <a:grpSpLocks/>
            </p:cNvGrpSpPr>
            <p:nvPr/>
          </p:nvGrpSpPr>
          <p:grpSpPr bwMode="auto">
            <a:xfrm>
              <a:off x="1056" y="2496"/>
              <a:ext cx="816" cy="336"/>
              <a:chOff x="1056" y="2496"/>
              <a:chExt cx="816" cy="336"/>
            </a:xfrm>
          </p:grpSpPr>
          <p:sp>
            <p:nvSpPr>
              <p:cNvPr id="30731" name="Rectangle 22"/>
              <p:cNvSpPr>
                <a:spLocks noChangeArrowheads="1"/>
              </p:cNvSpPr>
              <p:nvPr/>
            </p:nvSpPr>
            <p:spPr bwMode="auto">
              <a:xfrm>
                <a:off x="1056" y="2496"/>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30732" name="Line 23"/>
              <p:cNvSpPr>
                <a:spLocks noChangeShapeType="1"/>
              </p:cNvSpPr>
              <p:nvPr/>
            </p:nvSpPr>
            <p:spPr bwMode="auto">
              <a:xfrm>
                <a:off x="1488" y="2640"/>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30728" name="Group 27"/>
            <p:cNvGrpSpPr>
              <a:grpSpLocks/>
            </p:cNvGrpSpPr>
            <p:nvPr/>
          </p:nvGrpSpPr>
          <p:grpSpPr bwMode="auto">
            <a:xfrm>
              <a:off x="3024" y="2400"/>
              <a:ext cx="960" cy="384"/>
              <a:chOff x="3024" y="2400"/>
              <a:chExt cx="960" cy="384"/>
            </a:xfrm>
          </p:grpSpPr>
          <p:sp>
            <p:nvSpPr>
              <p:cNvPr id="30729" name="Rectangle 25"/>
              <p:cNvSpPr>
                <a:spLocks noChangeArrowheads="1"/>
              </p:cNvSpPr>
              <p:nvPr/>
            </p:nvSpPr>
            <p:spPr bwMode="auto">
              <a:xfrm>
                <a:off x="3408" y="24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rear</a:t>
                </a:r>
              </a:p>
            </p:txBody>
          </p:sp>
          <p:sp>
            <p:nvSpPr>
              <p:cNvPr id="30730" name="Line 26"/>
              <p:cNvSpPr>
                <a:spLocks noChangeShapeType="1"/>
              </p:cNvSpPr>
              <p:nvPr/>
            </p:nvSpPr>
            <p:spPr bwMode="auto">
              <a:xfrm flipH="1">
                <a:off x="3024" y="2592"/>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sp>
        <p:nvSpPr>
          <p:cNvPr id="30" name="Rectangle 29"/>
          <p:cNvSpPr/>
          <p:nvPr/>
        </p:nvSpPr>
        <p:spPr>
          <a:xfrm>
            <a:off x="5800725" y="1679575"/>
            <a:ext cx="2649538" cy="400050"/>
          </a:xfrm>
          <a:prstGeom prst="rect">
            <a:avLst/>
          </a:prstGeom>
        </p:spPr>
        <p:txBody>
          <a:bodyPr wrap="none">
            <a:spAutoFit/>
          </a:bodyPr>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حذف کردن يک عنصر </a:t>
            </a:r>
          </a:p>
        </p:txBody>
      </p:sp>
      <p:sp>
        <p:nvSpPr>
          <p:cNvPr id="31" name="Rectangle 29"/>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defRPr/>
            </a:pPr>
            <a:endParaRPr lang="fa-IR" sz="2000" dirty="0">
              <a:solidFill>
                <a:srgbClr val="2308EE"/>
              </a:solidFill>
              <a:latin typeface="+mn-lt"/>
              <a:cs typeface="B Zar" panose="00000400000000000000" pitchFamily="2" charset="-78"/>
            </a:endParaRPr>
          </a:p>
          <a:p>
            <a:pPr marL="342900" indent="-342900" eaLnBrk="0" hangingPunct="0">
              <a:spcBef>
                <a:spcPct val="50000"/>
              </a:spcBef>
              <a:buClr>
                <a:schemeClr val="hlink"/>
              </a:buClr>
              <a:defRPr/>
            </a:pPr>
            <a:r>
              <a:rPr lang="en-US" sz="2000" dirty="0">
                <a:solidFill>
                  <a:srgbClr val="2308EE"/>
                </a:solidFill>
                <a:latin typeface="+mn-lt"/>
                <a:cs typeface="B Zar" panose="00000400000000000000" pitchFamily="2" charset="-78"/>
              </a:rPr>
              <a:t>front</a:t>
            </a:r>
            <a:r>
              <a:rPr lang="en-US" sz="2000" dirty="0">
                <a:solidFill>
                  <a:srgbClr val="371F7B"/>
                </a:solidFill>
                <a:latin typeface="+mn-lt"/>
                <a:cs typeface="B Zar" panose="00000400000000000000" pitchFamily="2" charset="-78"/>
              </a:rPr>
              <a:t> </a:t>
            </a:r>
            <a:r>
              <a:rPr lang="fa-IR" sz="2000" dirty="0">
                <a:solidFill>
                  <a:srgbClr val="371F7B"/>
                </a:solidFill>
                <a:latin typeface="+mn-lt"/>
                <a:cs typeface="B Zar" panose="00000400000000000000" pitchFamily="2" charset="-78"/>
              </a:rPr>
              <a:t> </a:t>
            </a:r>
            <a:r>
              <a:rPr lang="fa-IR" sz="2400" dirty="0">
                <a:solidFill>
                  <a:srgbClr val="371F7B"/>
                </a:solidFill>
                <a:latin typeface="+mn-lt"/>
                <a:cs typeface="B Zar" panose="00000400000000000000" pitchFamily="2" charset="-78"/>
              </a:rPr>
              <a:t>را در جهت عقربه هاي ساعت يک واحد افزايش دهيد</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 calcmode="lin" valueType="num">
                                      <p:cBhvr additive="base">
                                        <p:cTn id="11" dur="500" fill="hold"/>
                                        <p:tgtEl>
                                          <p:spTgt spid="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31747" name="Group 21"/>
          <p:cNvGrpSpPr>
            <a:grpSpLocks/>
          </p:cNvGrpSpPr>
          <p:nvPr/>
        </p:nvGrpSpPr>
        <p:grpSpPr bwMode="auto">
          <a:xfrm>
            <a:off x="2209800" y="3200400"/>
            <a:ext cx="3581400" cy="2595563"/>
            <a:chOff x="1392" y="2016"/>
            <a:chExt cx="2256" cy="1635"/>
          </a:xfrm>
        </p:grpSpPr>
        <p:grpSp>
          <p:nvGrpSpPr>
            <p:cNvPr id="31755" name="Group 17"/>
            <p:cNvGrpSpPr>
              <a:grpSpLocks/>
            </p:cNvGrpSpPr>
            <p:nvPr/>
          </p:nvGrpSpPr>
          <p:grpSpPr bwMode="auto">
            <a:xfrm>
              <a:off x="1392" y="2016"/>
              <a:ext cx="2256" cy="1635"/>
              <a:chOff x="1392" y="2016"/>
              <a:chExt cx="2256" cy="1635"/>
            </a:xfrm>
          </p:grpSpPr>
          <p:sp>
            <p:nvSpPr>
              <p:cNvPr id="31759" name="Oval 3"/>
              <p:cNvSpPr>
                <a:spLocks noChangeArrowheads="1"/>
              </p:cNvSpPr>
              <p:nvPr/>
            </p:nvSpPr>
            <p:spPr bwMode="auto">
              <a:xfrm>
                <a:off x="1732" y="21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1760" name="Oval 4"/>
              <p:cNvSpPr>
                <a:spLocks noChangeArrowheads="1"/>
              </p:cNvSpPr>
              <p:nvPr/>
            </p:nvSpPr>
            <p:spPr bwMode="auto">
              <a:xfrm>
                <a:off x="2116" y="25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1761" name="Line 5"/>
              <p:cNvSpPr>
                <a:spLocks noChangeShapeType="1"/>
              </p:cNvSpPr>
              <p:nvPr/>
            </p:nvSpPr>
            <p:spPr bwMode="auto">
              <a:xfrm>
                <a:off x="2400" y="21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1762" name="Line 6"/>
              <p:cNvSpPr>
                <a:spLocks noChangeShapeType="1"/>
              </p:cNvSpPr>
              <p:nvPr/>
            </p:nvSpPr>
            <p:spPr bwMode="auto">
              <a:xfrm>
                <a:off x="2400" y="32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1763" name="Line 7"/>
              <p:cNvSpPr>
                <a:spLocks noChangeShapeType="1"/>
              </p:cNvSpPr>
              <p:nvPr/>
            </p:nvSpPr>
            <p:spPr bwMode="auto">
              <a:xfrm>
                <a:off x="1824" y="24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1764" name="Line 8"/>
              <p:cNvSpPr>
                <a:spLocks noChangeShapeType="1"/>
              </p:cNvSpPr>
              <p:nvPr/>
            </p:nvSpPr>
            <p:spPr bwMode="auto">
              <a:xfrm flipH="1">
                <a:off x="1824" y="30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1765" name="Line 9"/>
              <p:cNvSpPr>
                <a:spLocks noChangeShapeType="1"/>
              </p:cNvSpPr>
              <p:nvPr/>
            </p:nvSpPr>
            <p:spPr bwMode="auto">
              <a:xfrm flipV="1">
                <a:off x="2688" y="25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1766" name="Line 10"/>
              <p:cNvSpPr>
                <a:spLocks noChangeShapeType="1"/>
              </p:cNvSpPr>
              <p:nvPr/>
            </p:nvSpPr>
            <p:spPr bwMode="auto">
              <a:xfrm>
                <a:off x="2688" y="30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1767" name="Rectangle 11"/>
              <p:cNvSpPr>
                <a:spLocks noChangeArrowheads="1"/>
              </p:cNvSpPr>
              <p:nvPr/>
            </p:nvSpPr>
            <p:spPr bwMode="auto">
              <a:xfrm>
                <a:off x="1680"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1768" name="Rectangle 12"/>
              <p:cNvSpPr>
                <a:spLocks noChangeArrowheads="1"/>
              </p:cNvSpPr>
              <p:nvPr/>
            </p:nvSpPr>
            <p:spPr bwMode="auto">
              <a:xfrm>
                <a:off x="1392"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1769" name="Rectangle 13"/>
              <p:cNvSpPr>
                <a:spLocks noChangeArrowheads="1"/>
              </p:cNvSpPr>
              <p:nvPr/>
            </p:nvSpPr>
            <p:spPr bwMode="auto">
              <a:xfrm>
                <a:off x="1728"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1770" name="Rectangle 14"/>
              <p:cNvSpPr>
                <a:spLocks noChangeArrowheads="1"/>
              </p:cNvSpPr>
              <p:nvPr/>
            </p:nvSpPr>
            <p:spPr bwMode="auto">
              <a:xfrm>
                <a:off x="2784" y="20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1771" name="Rectangle 15"/>
              <p:cNvSpPr>
                <a:spLocks noChangeArrowheads="1"/>
              </p:cNvSpPr>
              <p:nvPr/>
            </p:nvSpPr>
            <p:spPr bwMode="auto">
              <a:xfrm>
                <a:off x="3120" y="27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1772" name="Rectangle 16"/>
              <p:cNvSpPr>
                <a:spLocks noChangeArrowheads="1"/>
              </p:cNvSpPr>
              <p:nvPr/>
            </p:nvSpPr>
            <p:spPr bwMode="auto">
              <a:xfrm>
                <a:off x="2784" y="33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1756" name="Rectangle 18"/>
            <p:cNvSpPr>
              <a:spLocks noChangeArrowheads="1"/>
            </p:cNvSpPr>
            <p:nvPr/>
          </p:nvSpPr>
          <p:spPr bwMode="auto">
            <a:xfrm>
              <a:off x="2016"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31757" name="Rectangle 19"/>
            <p:cNvSpPr>
              <a:spLocks noChangeArrowheads="1"/>
            </p:cNvSpPr>
            <p:nvPr/>
          </p:nvSpPr>
          <p:spPr bwMode="auto">
            <a:xfrm>
              <a:off x="2544" y="2304"/>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31758" name="Rectangle 20"/>
            <p:cNvSpPr>
              <a:spLocks noChangeArrowheads="1"/>
            </p:cNvSpPr>
            <p:nvPr/>
          </p:nvSpPr>
          <p:spPr bwMode="auto">
            <a:xfrm>
              <a:off x="2784" y="2736"/>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31748" name="Group 24"/>
          <p:cNvGrpSpPr>
            <a:grpSpLocks/>
          </p:cNvGrpSpPr>
          <p:nvPr/>
        </p:nvGrpSpPr>
        <p:grpSpPr bwMode="auto">
          <a:xfrm>
            <a:off x="1828800" y="3352800"/>
            <a:ext cx="1295400" cy="533400"/>
            <a:chOff x="1152" y="2112"/>
            <a:chExt cx="816" cy="336"/>
          </a:xfrm>
        </p:grpSpPr>
        <p:sp>
          <p:nvSpPr>
            <p:cNvPr id="31753" name="Rectangle 22"/>
            <p:cNvSpPr>
              <a:spLocks noChangeArrowheads="1"/>
            </p:cNvSpPr>
            <p:nvPr/>
          </p:nvSpPr>
          <p:spPr bwMode="auto">
            <a:xfrm>
              <a:off x="1152" y="2112"/>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31754" name="Line 23"/>
            <p:cNvSpPr>
              <a:spLocks noChangeShapeType="1"/>
            </p:cNvSpPr>
            <p:nvPr/>
          </p:nvSpPr>
          <p:spPr bwMode="auto">
            <a:xfrm>
              <a:off x="1584" y="225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31749" name="Group 27"/>
          <p:cNvGrpSpPr>
            <a:grpSpLocks/>
          </p:cNvGrpSpPr>
          <p:nvPr/>
        </p:nvGrpSpPr>
        <p:grpSpPr bwMode="auto">
          <a:xfrm>
            <a:off x="4800600" y="3810000"/>
            <a:ext cx="1524000" cy="609600"/>
            <a:chOff x="3024" y="2400"/>
            <a:chExt cx="960" cy="384"/>
          </a:xfrm>
        </p:grpSpPr>
        <p:sp>
          <p:nvSpPr>
            <p:cNvPr id="31751" name="Rectangle 25"/>
            <p:cNvSpPr>
              <a:spLocks noChangeArrowheads="1"/>
            </p:cNvSpPr>
            <p:nvPr/>
          </p:nvSpPr>
          <p:spPr bwMode="auto">
            <a:xfrm>
              <a:off x="3408" y="24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rear</a:t>
              </a:r>
            </a:p>
          </p:txBody>
        </p:sp>
        <p:sp>
          <p:nvSpPr>
            <p:cNvPr id="31752" name="Line 26"/>
            <p:cNvSpPr>
              <a:spLocks noChangeShapeType="1"/>
            </p:cNvSpPr>
            <p:nvPr/>
          </p:nvSpPr>
          <p:spPr bwMode="auto">
            <a:xfrm flipH="1">
              <a:off x="3024" y="2592"/>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30" name="Rectangle 29"/>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حذف کردن از صف </a:t>
            </a:r>
          </a:p>
          <a:p>
            <a:pPr marL="342900" indent="-342900" eaLnBrk="0" hangingPunct="0">
              <a:spcBef>
                <a:spcPct val="50000"/>
              </a:spcBef>
              <a:buClr>
                <a:schemeClr val="hlink"/>
              </a:buClr>
              <a:defRPr/>
            </a:pPr>
            <a:r>
              <a:rPr lang="en-US" sz="2000" dirty="0">
                <a:solidFill>
                  <a:srgbClr val="2308EE"/>
                </a:solidFill>
                <a:latin typeface="+mn-lt"/>
                <a:cs typeface="B Zar" panose="00000400000000000000" pitchFamily="2" charset="-78"/>
              </a:rPr>
              <a:t>front</a:t>
            </a:r>
            <a:r>
              <a:rPr lang="fa-IR" sz="2400" dirty="0">
                <a:solidFill>
                  <a:srgbClr val="371F7B"/>
                </a:solidFill>
                <a:latin typeface="+mn-lt"/>
                <a:cs typeface="B Zar" panose="00000400000000000000" pitchFamily="2" charset="-78"/>
              </a:rPr>
              <a:t>را در جهت عقربه هاي ساعت يک واحد افزايش دهيد</a:t>
            </a:r>
          </a:p>
          <a:p>
            <a:pPr marL="342900" indent="-342900" eaLnBrk="0" hangingPunct="0">
              <a:spcBef>
                <a:spcPct val="50000"/>
              </a:spcBef>
              <a:buClr>
                <a:schemeClr val="hlink"/>
              </a:buClr>
              <a:defRPr/>
            </a:pPr>
            <a:r>
              <a:rPr lang="fa-IR" sz="2400" dirty="0">
                <a:solidFill>
                  <a:srgbClr val="371F7B"/>
                </a:solidFill>
                <a:latin typeface="+mn-lt"/>
                <a:cs typeface="B Zar" panose="00000400000000000000" pitchFamily="2" charset="-78"/>
              </a:rPr>
              <a:t>عنصر مورد نظر را از محل </a:t>
            </a:r>
            <a:r>
              <a:rPr lang="en-US" sz="2000" dirty="0">
                <a:solidFill>
                  <a:srgbClr val="2308EE"/>
                </a:solidFill>
                <a:latin typeface="+mn-lt"/>
                <a:cs typeface="B Zar" panose="00000400000000000000" pitchFamily="2" charset="-78"/>
              </a:rPr>
              <a:t>queue[front]</a:t>
            </a:r>
            <a:r>
              <a:rPr lang="fa-IR" sz="2000" dirty="0">
                <a:solidFill>
                  <a:srgbClr val="2308EE"/>
                </a:solidFill>
                <a:latin typeface="+mn-lt"/>
                <a:cs typeface="B Zar" panose="00000400000000000000" pitchFamily="2" charset="-78"/>
              </a:rPr>
              <a:t> </a:t>
            </a:r>
            <a:r>
              <a:rPr lang="fa-IR" sz="2400" dirty="0">
                <a:solidFill>
                  <a:srgbClr val="371F7B"/>
                </a:solidFill>
                <a:latin typeface="+mn-lt"/>
                <a:cs typeface="B Zar" panose="00000400000000000000" pitchFamily="2" charset="-78"/>
              </a:rPr>
              <a:t>استخراج کنيد </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29"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anim calcmode="lin" valueType="num">
                                      <p:cBhvr additive="base">
                                        <p:cTn id="7" dur="500" fill="hold"/>
                                        <p:tgtEl>
                                          <p:spTgt spid="30">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2" name="Group 31"/>
          <p:cNvGrpSpPr>
            <a:grpSpLocks/>
          </p:cNvGrpSpPr>
          <p:nvPr/>
        </p:nvGrpSpPr>
        <p:grpSpPr bwMode="auto">
          <a:xfrm>
            <a:off x="1651000" y="3127375"/>
            <a:ext cx="4419600" cy="2595563"/>
            <a:chOff x="1104" y="1632"/>
            <a:chExt cx="2784" cy="1635"/>
          </a:xfrm>
        </p:grpSpPr>
        <p:grpSp>
          <p:nvGrpSpPr>
            <p:cNvPr id="32775" name="Group 21"/>
            <p:cNvGrpSpPr>
              <a:grpSpLocks/>
            </p:cNvGrpSpPr>
            <p:nvPr/>
          </p:nvGrpSpPr>
          <p:grpSpPr bwMode="auto">
            <a:xfrm>
              <a:off x="1392" y="1632"/>
              <a:ext cx="2256" cy="1635"/>
              <a:chOff x="1392" y="1632"/>
              <a:chExt cx="2256" cy="1635"/>
            </a:xfrm>
          </p:grpSpPr>
          <p:grpSp>
            <p:nvGrpSpPr>
              <p:cNvPr id="32782" name="Group 17"/>
              <p:cNvGrpSpPr>
                <a:grpSpLocks/>
              </p:cNvGrpSpPr>
              <p:nvPr/>
            </p:nvGrpSpPr>
            <p:grpSpPr bwMode="auto">
              <a:xfrm>
                <a:off x="1392" y="1632"/>
                <a:ext cx="2256" cy="1635"/>
                <a:chOff x="1392" y="1632"/>
                <a:chExt cx="2256" cy="1635"/>
              </a:xfrm>
            </p:grpSpPr>
            <p:sp>
              <p:nvSpPr>
                <p:cNvPr id="32786" name="Oval 3"/>
                <p:cNvSpPr>
                  <a:spLocks noChangeArrowheads="1"/>
                </p:cNvSpPr>
                <p:nvPr/>
              </p:nvSpPr>
              <p:spPr bwMode="auto">
                <a:xfrm>
                  <a:off x="1732" y="1780"/>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2787" name="Oval 4"/>
                <p:cNvSpPr>
                  <a:spLocks noChangeArrowheads="1"/>
                </p:cNvSpPr>
                <p:nvPr/>
              </p:nvSpPr>
              <p:spPr bwMode="auto">
                <a:xfrm>
                  <a:off x="2116" y="2212"/>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2788" name="Line 5"/>
                <p:cNvSpPr>
                  <a:spLocks noChangeShapeType="1"/>
                </p:cNvSpPr>
                <p:nvPr/>
              </p:nvSpPr>
              <p:spPr bwMode="auto">
                <a:xfrm>
                  <a:off x="2400" y="1776"/>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2789" name="Line 6"/>
                <p:cNvSpPr>
                  <a:spLocks noChangeShapeType="1"/>
                </p:cNvSpPr>
                <p:nvPr/>
              </p:nvSpPr>
              <p:spPr bwMode="auto">
                <a:xfrm>
                  <a:off x="2400" y="2832"/>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2790" name="Line 7"/>
                <p:cNvSpPr>
                  <a:spLocks noChangeShapeType="1"/>
                </p:cNvSpPr>
                <p:nvPr/>
              </p:nvSpPr>
              <p:spPr bwMode="auto">
                <a:xfrm>
                  <a:off x="1824" y="2112"/>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2791" name="Line 8"/>
                <p:cNvSpPr>
                  <a:spLocks noChangeShapeType="1"/>
                </p:cNvSpPr>
                <p:nvPr/>
              </p:nvSpPr>
              <p:spPr bwMode="auto">
                <a:xfrm flipH="1">
                  <a:off x="1824" y="2640"/>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2792" name="Line 9"/>
                <p:cNvSpPr>
                  <a:spLocks noChangeShapeType="1"/>
                </p:cNvSpPr>
                <p:nvPr/>
              </p:nvSpPr>
              <p:spPr bwMode="auto">
                <a:xfrm flipV="1">
                  <a:off x="2688" y="2160"/>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2793" name="Line 10"/>
                <p:cNvSpPr>
                  <a:spLocks noChangeShapeType="1"/>
                </p:cNvSpPr>
                <p:nvPr/>
              </p:nvSpPr>
              <p:spPr bwMode="auto">
                <a:xfrm>
                  <a:off x="2688" y="2688"/>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2794" name="Rectangle 11"/>
                <p:cNvSpPr>
                  <a:spLocks noChangeArrowheads="1"/>
                </p:cNvSpPr>
                <p:nvPr/>
              </p:nvSpPr>
              <p:spPr bwMode="auto">
                <a:xfrm>
                  <a:off x="1680" y="297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2795" name="Rectangle 12"/>
                <p:cNvSpPr>
                  <a:spLocks noChangeArrowheads="1"/>
                </p:cNvSpPr>
                <p:nvPr/>
              </p:nvSpPr>
              <p:spPr bwMode="auto">
                <a:xfrm>
                  <a:off x="1392" y="240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2796" name="Rectangle 13"/>
                <p:cNvSpPr>
                  <a:spLocks noChangeArrowheads="1"/>
                </p:cNvSpPr>
                <p:nvPr/>
              </p:nvSpPr>
              <p:spPr bwMode="auto">
                <a:xfrm>
                  <a:off x="1728" y="163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2797" name="Rectangle 14"/>
                <p:cNvSpPr>
                  <a:spLocks noChangeArrowheads="1"/>
                </p:cNvSpPr>
                <p:nvPr/>
              </p:nvSpPr>
              <p:spPr bwMode="auto">
                <a:xfrm>
                  <a:off x="2784" y="1632"/>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2798" name="Rectangle 15"/>
                <p:cNvSpPr>
                  <a:spLocks noChangeArrowheads="1"/>
                </p:cNvSpPr>
                <p:nvPr/>
              </p:nvSpPr>
              <p:spPr bwMode="auto">
                <a:xfrm>
                  <a:off x="3120" y="240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2799" name="Rectangle 16"/>
                <p:cNvSpPr>
                  <a:spLocks noChangeArrowheads="1"/>
                </p:cNvSpPr>
                <p:nvPr/>
              </p:nvSpPr>
              <p:spPr bwMode="auto">
                <a:xfrm>
                  <a:off x="2784" y="297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2783" name="Rectangle 18"/>
              <p:cNvSpPr>
                <a:spLocks noChangeArrowheads="1"/>
              </p:cNvSpPr>
              <p:nvPr/>
            </p:nvSpPr>
            <p:spPr bwMode="auto">
              <a:xfrm>
                <a:off x="2016" y="1920"/>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32784" name="Rectangle 19"/>
              <p:cNvSpPr>
                <a:spLocks noChangeArrowheads="1"/>
              </p:cNvSpPr>
              <p:nvPr/>
            </p:nvSpPr>
            <p:spPr bwMode="auto">
              <a:xfrm>
                <a:off x="2544" y="1920"/>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32785" name="Rectangle 20"/>
              <p:cNvSpPr>
                <a:spLocks noChangeArrowheads="1"/>
              </p:cNvSpPr>
              <p:nvPr/>
            </p:nvSpPr>
            <p:spPr bwMode="auto">
              <a:xfrm>
                <a:off x="2784" y="2352"/>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32776" name="Group 24"/>
            <p:cNvGrpSpPr>
              <a:grpSpLocks/>
            </p:cNvGrpSpPr>
            <p:nvPr/>
          </p:nvGrpSpPr>
          <p:grpSpPr bwMode="auto">
            <a:xfrm>
              <a:off x="1104" y="2064"/>
              <a:ext cx="816" cy="336"/>
              <a:chOff x="1104" y="2064"/>
              <a:chExt cx="816" cy="336"/>
            </a:xfrm>
          </p:grpSpPr>
          <p:sp>
            <p:nvSpPr>
              <p:cNvPr id="32780" name="Rectangle 22"/>
              <p:cNvSpPr>
                <a:spLocks noChangeArrowheads="1"/>
              </p:cNvSpPr>
              <p:nvPr/>
            </p:nvSpPr>
            <p:spPr bwMode="auto">
              <a:xfrm>
                <a:off x="1104" y="2064"/>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32781" name="Line 23"/>
              <p:cNvSpPr>
                <a:spLocks noChangeShapeType="1"/>
              </p:cNvSpPr>
              <p:nvPr/>
            </p:nvSpPr>
            <p:spPr bwMode="auto">
              <a:xfrm>
                <a:off x="1536" y="2208"/>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32777" name="Group 27"/>
            <p:cNvGrpSpPr>
              <a:grpSpLocks/>
            </p:cNvGrpSpPr>
            <p:nvPr/>
          </p:nvGrpSpPr>
          <p:grpSpPr bwMode="auto">
            <a:xfrm>
              <a:off x="2928" y="2016"/>
              <a:ext cx="960" cy="384"/>
              <a:chOff x="2928" y="2016"/>
              <a:chExt cx="960" cy="384"/>
            </a:xfrm>
          </p:grpSpPr>
          <p:sp>
            <p:nvSpPr>
              <p:cNvPr id="32778" name="Rectangle 25"/>
              <p:cNvSpPr>
                <a:spLocks noChangeArrowheads="1"/>
              </p:cNvSpPr>
              <p:nvPr/>
            </p:nvSpPr>
            <p:spPr bwMode="auto">
              <a:xfrm>
                <a:off x="3312" y="2016"/>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rear</a:t>
                </a:r>
              </a:p>
            </p:txBody>
          </p:sp>
          <p:sp>
            <p:nvSpPr>
              <p:cNvPr id="32779" name="Line 26"/>
              <p:cNvSpPr>
                <a:spLocks noChangeShapeType="1"/>
              </p:cNvSpPr>
              <p:nvPr/>
            </p:nvSpPr>
            <p:spPr bwMode="auto">
              <a:xfrm flipH="1">
                <a:off x="2928" y="2208"/>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sp>
        <p:nvSpPr>
          <p:cNvPr id="40988" name="Rectangle 28"/>
          <p:cNvSpPr>
            <a:spLocks noChangeArrowheads="1"/>
          </p:cNvSpPr>
          <p:nvPr/>
        </p:nvSpPr>
        <p:spPr bwMode="auto">
          <a:xfrm>
            <a:off x="511175" y="2035175"/>
            <a:ext cx="8229600" cy="1143000"/>
          </a:xfrm>
          <a:prstGeom prst="rect">
            <a:avLst/>
          </a:prstGeom>
          <a:noFill/>
          <a:ln w="9525">
            <a:noFill/>
            <a:miter lim="800000"/>
            <a:headEnd/>
            <a:tailEnd/>
          </a:ln>
          <a:effectLst/>
        </p:spPr>
        <p:txBody>
          <a:bodyPr lIns="92075" tIns="46038" rIns="92075" bIns="46038"/>
          <a:lstStyle/>
          <a:p>
            <a:pPr marL="342900" indent="-342900" algn="l" rtl="0">
              <a:spcBef>
                <a:spcPct val="20000"/>
              </a:spcBef>
              <a:buClr>
                <a:schemeClr val="tx2"/>
              </a:buClr>
              <a:defRPr/>
            </a:pPr>
            <a:r>
              <a:rPr lang="en-US" sz="2400" dirty="0">
                <a:solidFill>
                  <a:schemeClr val="tx1">
                    <a:lumMod val="50000"/>
                  </a:schemeClr>
                </a:solidFill>
                <a:cs typeface="B Zar" panose="00000400000000000000" pitchFamily="2" charset="-78"/>
              </a:rPr>
              <a:t>rear++;</a:t>
            </a:r>
          </a:p>
          <a:p>
            <a:pPr marL="342900" indent="-342900" algn="l" rtl="0">
              <a:spcBef>
                <a:spcPct val="20000"/>
              </a:spcBef>
              <a:defRPr/>
            </a:pPr>
            <a:r>
              <a:rPr lang="en-US" sz="2400" dirty="0">
                <a:solidFill>
                  <a:schemeClr val="tx1">
                    <a:lumMod val="50000"/>
                  </a:schemeClr>
                </a:solidFill>
                <a:cs typeface="B Zar" panose="00000400000000000000" pitchFamily="2" charset="-78"/>
              </a:rPr>
              <a:t>if (rear = = capacity) rear = 0;</a:t>
            </a:r>
          </a:p>
        </p:txBody>
      </p:sp>
      <p:sp>
        <p:nvSpPr>
          <p:cNvPr id="40989" name="Rectangle 29"/>
          <p:cNvSpPr>
            <a:spLocks noChangeArrowheads="1"/>
          </p:cNvSpPr>
          <p:nvPr/>
        </p:nvSpPr>
        <p:spPr bwMode="auto">
          <a:xfrm>
            <a:off x="457200" y="5867400"/>
            <a:ext cx="8229600" cy="685800"/>
          </a:xfrm>
          <a:prstGeom prst="rect">
            <a:avLst/>
          </a:prstGeom>
          <a:noFill/>
          <a:ln w="9525">
            <a:noFill/>
            <a:miter lim="800000"/>
            <a:headEnd/>
            <a:tailEnd/>
          </a:ln>
          <a:effectLst/>
        </p:spPr>
        <p:txBody>
          <a:bodyPr lIns="92075" tIns="46038" rIns="92075" bIns="46038"/>
          <a:lstStyle/>
          <a:p>
            <a:pPr marL="342900" indent="-342900" algn="l" rtl="0">
              <a:spcBef>
                <a:spcPct val="20000"/>
              </a:spcBef>
              <a:buClr>
                <a:schemeClr val="tx2"/>
              </a:buClr>
              <a:defRPr/>
            </a:pPr>
            <a:r>
              <a:rPr lang="en-US" sz="2400" dirty="0">
                <a:solidFill>
                  <a:schemeClr val="tx1">
                    <a:lumMod val="50000"/>
                  </a:schemeClr>
                </a:solidFill>
                <a:cs typeface="B Zar" panose="00000400000000000000" pitchFamily="2" charset="-78"/>
              </a:rPr>
              <a:t>rear = (rear + 1) % capacity;</a:t>
            </a:r>
          </a:p>
        </p:txBody>
      </p:sp>
      <p:sp>
        <p:nvSpPr>
          <p:cNvPr id="31" name="Rectangle 30"/>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اضافه کردن به </a:t>
            </a:r>
            <a:r>
              <a:rPr lang="en-US" sz="2000" b="1" dirty="0">
                <a:solidFill>
                  <a:srgbClr val="2308EE"/>
                </a:solidFill>
                <a:latin typeface="+mn-lt"/>
                <a:cs typeface="B Zar" panose="00000400000000000000" pitchFamily="2" charset="-78"/>
              </a:rPr>
              <a:t>rear</a:t>
            </a:r>
            <a:r>
              <a:rPr lang="fa-IR" sz="2000" b="1" dirty="0">
                <a:solidFill>
                  <a:srgbClr val="2308EE"/>
                </a:solidFill>
                <a:latin typeface="+mn-lt"/>
                <a:cs typeface="B Zar" panose="00000400000000000000" pitchFamily="2" charset="-78"/>
              </a:rPr>
              <a:t> در جهت عقربه هاي ساعت </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0988">
                                            <p:txEl>
                                              <p:pRg st="0" end="0"/>
                                            </p:txEl>
                                          </p:spTgt>
                                        </p:tgtEl>
                                        <p:attrNameLst>
                                          <p:attrName>style.visibility</p:attrName>
                                        </p:attrNameLst>
                                      </p:cBhvr>
                                      <p:to>
                                        <p:strVal val="visible"/>
                                      </p:to>
                                    </p:set>
                                    <p:anim calcmode="lin" valueType="num">
                                      <p:cBhvr additive="base">
                                        <p:cTn id="11" dur="500" fill="hold"/>
                                        <p:tgtEl>
                                          <p:spTgt spid="4098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09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0988">
                                            <p:txEl>
                                              <p:pRg st="1" end="1"/>
                                            </p:txEl>
                                          </p:spTgt>
                                        </p:tgtEl>
                                        <p:attrNameLst>
                                          <p:attrName>style.visibility</p:attrName>
                                        </p:attrNameLst>
                                      </p:cBhvr>
                                      <p:to>
                                        <p:strVal val="visible"/>
                                      </p:to>
                                    </p:set>
                                    <p:anim calcmode="lin" valueType="num">
                                      <p:cBhvr additive="base">
                                        <p:cTn id="17" dur="500" fill="hold"/>
                                        <p:tgtEl>
                                          <p:spTgt spid="40988">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09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0989">
                                            <p:txEl>
                                              <p:pRg st="0" end="0"/>
                                            </p:txEl>
                                          </p:spTgt>
                                        </p:tgtEl>
                                        <p:attrNameLst>
                                          <p:attrName>style.visibility</p:attrName>
                                        </p:attrNameLst>
                                      </p:cBhvr>
                                      <p:to>
                                        <p:strVal val="visible"/>
                                      </p:to>
                                    </p:set>
                                    <p:anim calcmode="lin" valueType="num">
                                      <p:cBhvr additive="base">
                                        <p:cTn id="23" dur="500" fill="hold"/>
                                        <p:tgtEl>
                                          <p:spTgt spid="40989">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098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8" grpId="0" build="p" autoUpdateAnimBg="0"/>
      <p:bldP spid="4098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2" name="Group 30"/>
          <p:cNvGrpSpPr>
            <a:grpSpLocks/>
          </p:cNvGrpSpPr>
          <p:nvPr/>
        </p:nvGrpSpPr>
        <p:grpSpPr bwMode="auto">
          <a:xfrm>
            <a:off x="2133600" y="1326396"/>
            <a:ext cx="4418013" cy="2595563"/>
            <a:chOff x="1344" y="816"/>
            <a:chExt cx="2783" cy="1635"/>
          </a:xfrm>
        </p:grpSpPr>
        <p:grpSp>
          <p:nvGrpSpPr>
            <p:cNvPr id="33798" name="Group 22"/>
            <p:cNvGrpSpPr>
              <a:grpSpLocks/>
            </p:cNvGrpSpPr>
            <p:nvPr/>
          </p:nvGrpSpPr>
          <p:grpSpPr bwMode="auto">
            <a:xfrm>
              <a:off x="1632" y="816"/>
              <a:ext cx="2256" cy="1635"/>
              <a:chOff x="1632" y="816"/>
              <a:chExt cx="2256" cy="1635"/>
            </a:xfrm>
          </p:grpSpPr>
          <p:grpSp>
            <p:nvGrpSpPr>
              <p:cNvPr id="33805" name="Group 18"/>
              <p:cNvGrpSpPr>
                <a:grpSpLocks/>
              </p:cNvGrpSpPr>
              <p:nvPr/>
            </p:nvGrpSpPr>
            <p:grpSpPr bwMode="auto">
              <a:xfrm>
                <a:off x="1632" y="816"/>
                <a:ext cx="2256" cy="1635"/>
                <a:chOff x="1632" y="816"/>
                <a:chExt cx="2256" cy="1635"/>
              </a:xfrm>
            </p:grpSpPr>
            <p:sp>
              <p:nvSpPr>
                <p:cNvPr id="33809" name="Oval 4"/>
                <p:cNvSpPr>
                  <a:spLocks noChangeArrowheads="1"/>
                </p:cNvSpPr>
                <p:nvPr/>
              </p:nvSpPr>
              <p:spPr bwMode="auto">
                <a:xfrm>
                  <a:off x="1972"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3810" name="Oval 5"/>
                <p:cNvSpPr>
                  <a:spLocks noChangeArrowheads="1"/>
                </p:cNvSpPr>
                <p:nvPr/>
              </p:nvSpPr>
              <p:spPr bwMode="auto">
                <a:xfrm>
                  <a:off x="2356"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3811" name="Line 6"/>
                <p:cNvSpPr>
                  <a:spLocks noChangeShapeType="1"/>
                </p:cNvSpPr>
                <p:nvPr/>
              </p:nvSpPr>
              <p:spPr bwMode="auto">
                <a:xfrm>
                  <a:off x="2640"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3812" name="Line 7"/>
                <p:cNvSpPr>
                  <a:spLocks noChangeShapeType="1"/>
                </p:cNvSpPr>
                <p:nvPr/>
              </p:nvSpPr>
              <p:spPr bwMode="auto">
                <a:xfrm>
                  <a:off x="2640"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3813" name="Line 8"/>
                <p:cNvSpPr>
                  <a:spLocks noChangeShapeType="1"/>
                </p:cNvSpPr>
                <p:nvPr/>
              </p:nvSpPr>
              <p:spPr bwMode="auto">
                <a:xfrm>
                  <a:off x="2064"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3814" name="Line 9"/>
                <p:cNvSpPr>
                  <a:spLocks noChangeShapeType="1"/>
                </p:cNvSpPr>
                <p:nvPr/>
              </p:nvSpPr>
              <p:spPr bwMode="auto">
                <a:xfrm flipH="1">
                  <a:off x="2064"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3815" name="Line 10"/>
                <p:cNvSpPr>
                  <a:spLocks noChangeShapeType="1"/>
                </p:cNvSpPr>
                <p:nvPr/>
              </p:nvSpPr>
              <p:spPr bwMode="auto">
                <a:xfrm flipV="1">
                  <a:off x="2928"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3816" name="Line 11"/>
                <p:cNvSpPr>
                  <a:spLocks noChangeShapeType="1"/>
                </p:cNvSpPr>
                <p:nvPr/>
              </p:nvSpPr>
              <p:spPr bwMode="auto">
                <a:xfrm>
                  <a:off x="2928"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3817" name="Rectangle 12"/>
                <p:cNvSpPr>
                  <a:spLocks noChangeArrowheads="1"/>
                </p:cNvSpPr>
                <p:nvPr/>
              </p:nvSpPr>
              <p:spPr bwMode="auto">
                <a:xfrm>
                  <a:off x="1920"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3818" name="Rectangle 13"/>
                <p:cNvSpPr>
                  <a:spLocks noChangeArrowheads="1"/>
                </p:cNvSpPr>
                <p:nvPr/>
              </p:nvSpPr>
              <p:spPr bwMode="auto">
                <a:xfrm>
                  <a:off x="1632"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3819" name="Rectangle 14"/>
                <p:cNvSpPr>
                  <a:spLocks noChangeArrowheads="1"/>
                </p:cNvSpPr>
                <p:nvPr/>
              </p:nvSpPr>
              <p:spPr bwMode="auto">
                <a:xfrm>
                  <a:off x="1968"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3820" name="Rectangle 15"/>
                <p:cNvSpPr>
                  <a:spLocks noChangeArrowheads="1"/>
                </p:cNvSpPr>
                <p:nvPr/>
              </p:nvSpPr>
              <p:spPr bwMode="auto">
                <a:xfrm>
                  <a:off x="3024"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3821" name="Rectangle 16"/>
                <p:cNvSpPr>
                  <a:spLocks noChangeArrowheads="1"/>
                </p:cNvSpPr>
                <p:nvPr/>
              </p:nvSpPr>
              <p:spPr bwMode="auto">
                <a:xfrm>
                  <a:off x="336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3822" name="Rectangle 17"/>
                <p:cNvSpPr>
                  <a:spLocks noChangeArrowheads="1"/>
                </p:cNvSpPr>
                <p:nvPr/>
              </p:nvSpPr>
              <p:spPr bwMode="auto">
                <a:xfrm>
                  <a:off x="3024"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3806" name="Rectangle 19"/>
              <p:cNvSpPr>
                <a:spLocks noChangeArrowheads="1"/>
              </p:cNvSpPr>
              <p:nvPr/>
            </p:nvSpPr>
            <p:spPr bwMode="auto">
              <a:xfrm>
                <a:off x="2784" y="196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33807" name="Rectangle 20"/>
              <p:cNvSpPr>
                <a:spLocks noChangeArrowheads="1"/>
              </p:cNvSpPr>
              <p:nvPr/>
            </p:nvSpPr>
            <p:spPr bwMode="auto">
              <a:xfrm>
                <a:off x="2304" y="196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dirty="0">
                    <a:cs typeface="B Zar" panose="00000400000000000000" pitchFamily="2" charset="-78"/>
                  </a:rPr>
                  <a:t>B</a:t>
                </a:r>
              </a:p>
            </p:txBody>
          </p:sp>
          <p:sp>
            <p:nvSpPr>
              <p:cNvPr id="33808" name="Rectangle 21"/>
              <p:cNvSpPr>
                <a:spLocks noChangeArrowheads="1"/>
              </p:cNvSpPr>
              <p:nvPr/>
            </p:nvSpPr>
            <p:spPr bwMode="auto">
              <a:xfrm>
                <a:off x="2016" y="148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33799" name="Group 25"/>
            <p:cNvGrpSpPr>
              <a:grpSpLocks/>
            </p:cNvGrpSpPr>
            <p:nvPr/>
          </p:nvGrpSpPr>
          <p:grpSpPr bwMode="auto">
            <a:xfrm>
              <a:off x="3167" y="1344"/>
              <a:ext cx="960" cy="384"/>
              <a:chOff x="3167" y="1344"/>
              <a:chExt cx="960" cy="384"/>
            </a:xfrm>
          </p:grpSpPr>
          <p:sp>
            <p:nvSpPr>
              <p:cNvPr id="33803" name="Rectangle 23"/>
              <p:cNvSpPr>
                <a:spLocks noChangeArrowheads="1"/>
              </p:cNvSpPr>
              <p:nvPr/>
            </p:nvSpPr>
            <p:spPr bwMode="auto">
              <a:xfrm>
                <a:off x="3551" y="1344"/>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33804" name="Line 24"/>
              <p:cNvSpPr>
                <a:spLocks noChangeShapeType="1"/>
              </p:cNvSpPr>
              <p:nvPr/>
            </p:nvSpPr>
            <p:spPr bwMode="auto">
              <a:xfrm flipH="1">
                <a:off x="3167" y="153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33800" name="Group 28"/>
            <p:cNvGrpSpPr>
              <a:grpSpLocks/>
            </p:cNvGrpSpPr>
            <p:nvPr/>
          </p:nvGrpSpPr>
          <p:grpSpPr bwMode="auto">
            <a:xfrm>
              <a:off x="1344" y="1200"/>
              <a:ext cx="816" cy="336"/>
              <a:chOff x="1344" y="1200"/>
              <a:chExt cx="816" cy="336"/>
            </a:xfrm>
          </p:grpSpPr>
          <p:sp>
            <p:nvSpPr>
              <p:cNvPr id="33801" name="Rectangle 26"/>
              <p:cNvSpPr>
                <a:spLocks noChangeArrowheads="1"/>
              </p:cNvSpPr>
              <p:nvPr/>
            </p:nvSpPr>
            <p:spPr bwMode="auto">
              <a:xfrm>
                <a:off x="1344" y="12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33802" name="Line 27"/>
              <p:cNvSpPr>
                <a:spLocks noChangeShapeType="1"/>
              </p:cNvSpPr>
              <p:nvPr/>
            </p:nvSpPr>
            <p:spPr bwMode="auto">
              <a:xfrm>
                <a:off x="1776" y="1344"/>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sp>
        <p:nvSpPr>
          <p:cNvPr id="30" name="Rectangle 29"/>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خالي</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34820" name="Group 22"/>
          <p:cNvGrpSpPr>
            <a:grpSpLocks/>
          </p:cNvGrpSpPr>
          <p:nvPr/>
        </p:nvGrpSpPr>
        <p:grpSpPr bwMode="auto">
          <a:xfrm>
            <a:off x="2590800" y="1295400"/>
            <a:ext cx="3581400" cy="2595563"/>
            <a:chOff x="1632" y="816"/>
            <a:chExt cx="2256" cy="1635"/>
          </a:xfrm>
        </p:grpSpPr>
        <p:grpSp>
          <p:nvGrpSpPr>
            <p:cNvPr id="34827" name="Group 18"/>
            <p:cNvGrpSpPr>
              <a:grpSpLocks/>
            </p:cNvGrpSpPr>
            <p:nvPr/>
          </p:nvGrpSpPr>
          <p:grpSpPr bwMode="auto">
            <a:xfrm>
              <a:off x="1632" y="816"/>
              <a:ext cx="2256" cy="1635"/>
              <a:chOff x="1632" y="816"/>
              <a:chExt cx="2256" cy="1635"/>
            </a:xfrm>
          </p:grpSpPr>
          <p:sp>
            <p:nvSpPr>
              <p:cNvPr id="34831" name="Oval 4"/>
              <p:cNvSpPr>
                <a:spLocks noChangeArrowheads="1"/>
              </p:cNvSpPr>
              <p:nvPr/>
            </p:nvSpPr>
            <p:spPr bwMode="auto">
              <a:xfrm>
                <a:off x="1972"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4832" name="Oval 5"/>
              <p:cNvSpPr>
                <a:spLocks noChangeArrowheads="1"/>
              </p:cNvSpPr>
              <p:nvPr/>
            </p:nvSpPr>
            <p:spPr bwMode="auto">
              <a:xfrm>
                <a:off x="2356"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4833" name="Line 6"/>
              <p:cNvSpPr>
                <a:spLocks noChangeShapeType="1"/>
              </p:cNvSpPr>
              <p:nvPr/>
            </p:nvSpPr>
            <p:spPr bwMode="auto">
              <a:xfrm>
                <a:off x="2640"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4834" name="Line 7"/>
              <p:cNvSpPr>
                <a:spLocks noChangeShapeType="1"/>
              </p:cNvSpPr>
              <p:nvPr/>
            </p:nvSpPr>
            <p:spPr bwMode="auto">
              <a:xfrm>
                <a:off x="2640"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4835" name="Line 8"/>
              <p:cNvSpPr>
                <a:spLocks noChangeShapeType="1"/>
              </p:cNvSpPr>
              <p:nvPr/>
            </p:nvSpPr>
            <p:spPr bwMode="auto">
              <a:xfrm>
                <a:off x="2064"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4836" name="Line 9"/>
              <p:cNvSpPr>
                <a:spLocks noChangeShapeType="1"/>
              </p:cNvSpPr>
              <p:nvPr/>
            </p:nvSpPr>
            <p:spPr bwMode="auto">
              <a:xfrm flipH="1">
                <a:off x="2064"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4837" name="Line 10"/>
              <p:cNvSpPr>
                <a:spLocks noChangeShapeType="1"/>
              </p:cNvSpPr>
              <p:nvPr/>
            </p:nvSpPr>
            <p:spPr bwMode="auto">
              <a:xfrm flipV="1">
                <a:off x="2928"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4838" name="Line 11"/>
              <p:cNvSpPr>
                <a:spLocks noChangeShapeType="1"/>
              </p:cNvSpPr>
              <p:nvPr/>
            </p:nvSpPr>
            <p:spPr bwMode="auto">
              <a:xfrm>
                <a:off x="2928"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4839" name="Rectangle 12"/>
              <p:cNvSpPr>
                <a:spLocks noChangeArrowheads="1"/>
              </p:cNvSpPr>
              <p:nvPr/>
            </p:nvSpPr>
            <p:spPr bwMode="auto">
              <a:xfrm>
                <a:off x="1920"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4840" name="Rectangle 13"/>
              <p:cNvSpPr>
                <a:spLocks noChangeArrowheads="1"/>
              </p:cNvSpPr>
              <p:nvPr/>
            </p:nvSpPr>
            <p:spPr bwMode="auto">
              <a:xfrm>
                <a:off x="1632"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4841" name="Rectangle 14"/>
              <p:cNvSpPr>
                <a:spLocks noChangeArrowheads="1"/>
              </p:cNvSpPr>
              <p:nvPr/>
            </p:nvSpPr>
            <p:spPr bwMode="auto">
              <a:xfrm>
                <a:off x="1968"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4842" name="Rectangle 15"/>
              <p:cNvSpPr>
                <a:spLocks noChangeArrowheads="1"/>
              </p:cNvSpPr>
              <p:nvPr/>
            </p:nvSpPr>
            <p:spPr bwMode="auto">
              <a:xfrm>
                <a:off x="3024"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4843" name="Rectangle 16"/>
              <p:cNvSpPr>
                <a:spLocks noChangeArrowheads="1"/>
              </p:cNvSpPr>
              <p:nvPr/>
            </p:nvSpPr>
            <p:spPr bwMode="auto">
              <a:xfrm>
                <a:off x="336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4844" name="Rectangle 17"/>
              <p:cNvSpPr>
                <a:spLocks noChangeArrowheads="1"/>
              </p:cNvSpPr>
              <p:nvPr/>
            </p:nvSpPr>
            <p:spPr bwMode="auto">
              <a:xfrm>
                <a:off x="3024"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4828" name="Rectangle 19"/>
            <p:cNvSpPr>
              <a:spLocks noChangeArrowheads="1"/>
            </p:cNvSpPr>
            <p:nvPr/>
          </p:nvSpPr>
          <p:spPr bwMode="auto">
            <a:xfrm>
              <a:off x="2784" y="1968"/>
              <a:ext cx="384" cy="288"/>
            </a:xfrm>
            <a:prstGeom prst="rect">
              <a:avLst/>
            </a:prstGeom>
            <a:noFill/>
            <a:ln w="9525">
              <a:noFill/>
              <a:miter lim="800000"/>
              <a:headEnd/>
              <a:tailEnd/>
            </a:ln>
          </p:spPr>
          <p:txBody>
            <a:bodyPr wrap="none" anchor="ctr"/>
            <a:lstStyle/>
            <a:p>
              <a:pPr algn="l" rtl="0"/>
              <a:endParaRPr lang="fa-IR">
                <a:cs typeface="B Zar" panose="00000400000000000000" pitchFamily="2" charset="-78"/>
              </a:endParaRPr>
            </a:p>
          </p:txBody>
        </p:sp>
        <p:sp>
          <p:nvSpPr>
            <p:cNvPr id="34829" name="Rectangle 20"/>
            <p:cNvSpPr>
              <a:spLocks noChangeArrowheads="1"/>
            </p:cNvSpPr>
            <p:nvPr/>
          </p:nvSpPr>
          <p:spPr bwMode="auto">
            <a:xfrm>
              <a:off x="2304" y="196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34830" name="Rectangle 21"/>
            <p:cNvSpPr>
              <a:spLocks noChangeArrowheads="1"/>
            </p:cNvSpPr>
            <p:nvPr/>
          </p:nvSpPr>
          <p:spPr bwMode="auto">
            <a:xfrm>
              <a:off x="2016" y="148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sp>
        <p:nvSpPr>
          <p:cNvPr id="34821" name="Rectangle 23"/>
          <p:cNvSpPr>
            <a:spLocks noChangeArrowheads="1"/>
          </p:cNvSpPr>
          <p:nvPr/>
        </p:nvSpPr>
        <p:spPr bwMode="auto">
          <a:xfrm>
            <a:off x="4341813" y="4191000"/>
            <a:ext cx="914400" cy="461963"/>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grpSp>
        <p:nvGrpSpPr>
          <p:cNvPr id="34822" name="Group 26"/>
          <p:cNvGrpSpPr>
            <a:grpSpLocks/>
          </p:cNvGrpSpPr>
          <p:nvPr/>
        </p:nvGrpSpPr>
        <p:grpSpPr bwMode="auto">
          <a:xfrm>
            <a:off x="2133600" y="1905000"/>
            <a:ext cx="1295400" cy="533400"/>
            <a:chOff x="1344" y="1200"/>
            <a:chExt cx="816" cy="336"/>
          </a:xfrm>
        </p:grpSpPr>
        <p:sp>
          <p:nvSpPr>
            <p:cNvPr id="34825" name="Rectangle 24"/>
            <p:cNvSpPr>
              <a:spLocks noChangeArrowheads="1"/>
            </p:cNvSpPr>
            <p:nvPr/>
          </p:nvSpPr>
          <p:spPr bwMode="auto">
            <a:xfrm>
              <a:off x="1344" y="12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34826" name="Line 25"/>
            <p:cNvSpPr>
              <a:spLocks noChangeShapeType="1"/>
            </p:cNvSpPr>
            <p:nvPr/>
          </p:nvSpPr>
          <p:spPr bwMode="auto">
            <a:xfrm>
              <a:off x="1776" y="1344"/>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34823" name="Line 27"/>
          <p:cNvSpPr>
            <a:spLocks noChangeShapeType="1"/>
          </p:cNvSpPr>
          <p:nvPr/>
        </p:nvSpPr>
        <p:spPr bwMode="auto">
          <a:xfrm flipV="1">
            <a:off x="4724400" y="3276600"/>
            <a:ext cx="0" cy="91440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sp>
        <p:nvSpPr>
          <p:cNvPr id="28" name="Rectangle 27"/>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خالي</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29"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35844" name="Group 22"/>
          <p:cNvGrpSpPr>
            <a:grpSpLocks/>
          </p:cNvGrpSpPr>
          <p:nvPr/>
        </p:nvGrpSpPr>
        <p:grpSpPr bwMode="auto">
          <a:xfrm>
            <a:off x="2590800" y="1295400"/>
            <a:ext cx="3581400" cy="2595563"/>
            <a:chOff x="1632" y="816"/>
            <a:chExt cx="2256" cy="1635"/>
          </a:xfrm>
        </p:grpSpPr>
        <p:grpSp>
          <p:nvGrpSpPr>
            <p:cNvPr id="35851" name="Group 18"/>
            <p:cNvGrpSpPr>
              <a:grpSpLocks/>
            </p:cNvGrpSpPr>
            <p:nvPr/>
          </p:nvGrpSpPr>
          <p:grpSpPr bwMode="auto">
            <a:xfrm>
              <a:off x="1632" y="816"/>
              <a:ext cx="2256" cy="1635"/>
              <a:chOff x="1632" y="816"/>
              <a:chExt cx="2256" cy="1635"/>
            </a:xfrm>
          </p:grpSpPr>
          <p:sp>
            <p:nvSpPr>
              <p:cNvPr id="35855" name="Oval 4"/>
              <p:cNvSpPr>
                <a:spLocks noChangeArrowheads="1"/>
              </p:cNvSpPr>
              <p:nvPr/>
            </p:nvSpPr>
            <p:spPr bwMode="auto">
              <a:xfrm>
                <a:off x="1972"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5856" name="Oval 5"/>
              <p:cNvSpPr>
                <a:spLocks noChangeArrowheads="1"/>
              </p:cNvSpPr>
              <p:nvPr/>
            </p:nvSpPr>
            <p:spPr bwMode="auto">
              <a:xfrm>
                <a:off x="2356"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5857" name="Line 6"/>
              <p:cNvSpPr>
                <a:spLocks noChangeShapeType="1"/>
              </p:cNvSpPr>
              <p:nvPr/>
            </p:nvSpPr>
            <p:spPr bwMode="auto">
              <a:xfrm>
                <a:off x="2640"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5858" name="Line 7"/>
              <p:cNvSpPr>
                <a:spLocks noChangeShapeType="1"/>
              </p:cNvSpPr>
              <p:nvPr/>
            </p:nvSpPr>
            <p:spPr bwMode="auto">
              <a:xfrm>
                <a:off x="2640"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5859" name="Line 8"/>
              <p:cNvSpPr>
                <a:spLocks noChangeShapeType="1"/>
              </p:cNvSpPr>
              <p:nvPr/>
            </p:nvSpPr>
            <p:spPr bwMode="auto">
              <a:xfrm>
                <a:off x="2064"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5860" name="Line 9"/>
              <p:cNvSpPr>
                <a:spLocks noChangeShapeType="1"/>
              </p:cNvSpPr>
              <p:nvPr/>
            </p:nvSpPr>
            <p:spPr bwMode="auto">
              <a:xfrm flipH="1">
                <a:off x="2064"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5861" name="Line 10"/>
              <p:cNvSpPr>
                <a:spLocks noChangeShapeType="1"/>
              </p:cNvSpPr>
              <p:nvPr/>
            </p:nvSpPr>
            <p:spPr bwMode="auto">
              <a:xfrm flipV="1">
                <a:off x="2928"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5862" name="Line 11"/>
              <p:cNvSpPr>
                <a:spLocks noChangeShapeType="1"/>
              </p:cNvSpPr>
              <p:nvPr/>
            </p:nvSpPr>
            <p:spPr bwMode="auto">
              <a:xfrm>
                <a:off x="2928"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5863" name="Rectangle 12"/>
              <p:cNvSpPr>
                <a:spLocks noChangeArrowheads="1"/>
              </p:cNvSpPr>
              <p:nvPr/>
            </p:nvSpPr>
            <p:spPr bwMode="auto">
              <a:xfrm>
                <a:off x="1920"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5864" name="Rectangle 13"/>
              <p:cNvSpPr>
                <a:spLocks noChangeArrowheads="1"/>
              </p:cNvSpPr>
              <p:nvPr/>
            </p:nvSpPr>
            <p:spPr bwMode="auto">
              <a:xfrm>
                <a:off x="1632"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5865" name="Rectangle 14"/>
              <p:cNvSpPr>
                <a:spLocks noChangeArrowheads="1"/>
              </p:cNvSpPr>
              <p:nvPr/>
            </p:nvSpPr>
            <p:spPr bwMode="auto">
              <a:xfrm>
                <a:off x="1968"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5866" name="Rectangle 15"/>
              <p:cNvSpPr>
                <a:spLocks noChangeArrowheads="1"/>
              </p:cNvSpPr>
              <p:nvPr/>
            </p:nvSpPr>
            <p:spPr bwMode="auto">
              <a:xfrm>
                <a:off x="3024"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5867" name="Rectangle 16"/>
              <p:cNvSpPr>
                <a:spLocks noChangeArrowheads="1"/>
              </p:cNvSpPr>
              <p:nvPr/>
            </p:nvSpPr>
            <p:spPr bwMode="auto">
              <a:xfrm>
                <a:off x="336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5868" name="Rectangle 17"/>
              <p:cNvSpPr>
                <a:spLocks noChangeArrowheads="1"/>
              </p:cNvSpPr>
              <p:nvPr/>
            </p:nvSpPr>
            <p:spPr bwMode="auto">
              <a:xfrm>
                <a:off x="3024"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5852" name="Rectangle 19"/>
            <p:cNvSpPr>
              <a:spLocks noChangeArrowheads="1"/>
            </p:cNvSpPr>
            <p:nvPr/>
          </p:nvSpPr>
          <p:spPr bwMode="auto">
            <a:xfrm>
              <a:off x="2784" y="1968"/>
              <a:ext cx="384" cy="288"/>
            </a:xfrm>
            <a:prstGeom prst="rect">
              <a:avLst/>
            </a:prstGeom>
            <a:noFill/>
            <a:ln w="9525">
              <a:noFill/>
              <a:miter lim="800000"/>
              <a:headEnd/>
              <a:tailEnd/>
            </a:ln>
          </p:spPr>
          <p:txBody>
            <a:bodyPr wrap="none" anchor="ctr"/>
            <a:lstStyle/>
            <a:p>
              <a:pPr algn="l" rtl="0"/>
              <a:endParaRPr lang="fa-IR">
                <a:cs typeface="B Zar" panose="00000400000000000000" pitchFamily="2" charset="-78"/>
              </a:endParaRPr>
            </a:p>
          </p:txBody>
        </p:sp>
        <p:sp>
          <p:nvSpPr>
            <p:cNvPr id="35853" name="Rectangle 20"/>
            <p:cNvSpPr>
              <a:spLocks noChangeArrowheads="1"/>
            </p:cNvSpPr>
            <p:nvPr/>
          </p:nvSpPr>
          <p:spPr bwMode="auto">
            <a:xfrm>
              <a:off x="2304" y="1968"/>
              <a:ext cx="384" cy="288"/>
            </a:xfrm>
            <a:prstGeom prst="rect">
              <a:avLst/>
            </a:prstGeom>
            <a:noFill/>
            <a:ln w="9525">
              <a:noFill/>
              <a:miter lim="800000"/>
              <a:headEnd/>
              <a:tailEnd/>
            </a:ln>
          </p:spPr>
          <p:txBody>
            <a:bodyPr wrap="none" anchor="ctr"/>
            <a:lstStyle/>
            <a:p>
              <a:pPr algn="l" rtl="0"/>
              <a:endParaRPr lang="fa-IR">
                <a:cs typeface="B Zar" panose="00000400000000000000" pitchFamily="2" charset="-78"/>
              </a:endParaRPr>
            </a:p>
          </p:txBody>
        </p:sp>
        <p:sp>
          <p:nvSpPr>
            <p:cNvPr id="35854" name="Rectangle 21"/>
            <p:cNvSpPr>
              <a:spLocks noChangeArrowheads="1"/>
            </p:cNvSpPr>
            <p:nvPr/>
          </p:nvSpPr>
          <p:spPr bwMode="auto">
            <a:xfrm>
              <a:off x="2016" y="148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sp>
        <p:nvSpPr>
          <p:cNvPr id="35845" name="Rectangle 23"/>
          <p:cNvSpPr>
            <a:spLocks noChangeArrowheads="1"/>
          </p:cNvSpPr>
          <p:nvPr/>
        </p:nvSpPr>
        <p:spPr bwMode="auto">
          <a:xfrm>
            <a:off x="3427413" y="4191000"/>
            <a:ext cx="914400" cy="461963"/>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grpSp>
        <p:nvGrpSpPr>
          <p:cNvPr id="35846" name="Group 26"/>
          <p:cNvGrpSpPr>
            <a:grpSpLocks/>
          </p:cNvGrpSpPr>
          <p:nvPr/>
        </p:nvGrpSpPr>
        <p:grpSpPr bwMode="auto">
          <a:xfrm>
            <a:off x="2133600" y="1905000"/>
            <a:ext cx="1295400" cy="533400"/>
            <a:chOff x="1344" y="1200"/>
            <a:chExt cx="816" cy="336"/>
          </a:xfrm>
        </p:grpSpPr>
        <p:sp>
          <p:nvSpPr>
            <p:cNvPr id="35849" name="Rectangle 24"/>
            <p:cNvSpPr>
              <a:spLocks noChangeArrowheads="1"/>
            </p:cNvSpPr>
            <p:nvPr/>
          </p:nvSpPr>
          <p:spPr bwMode="auto">
            <a:xfrm>
              <a:off x="1344" y="12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35850" name="Line 25"/>
            <p:cNvSpPr>
              <a:spLocks noChangeShapeType="1"/>
            </p:cNvSpPr>
            <p:nvPr/>
          </p:nvSpPr>
          <p:spPr bwMode="auto">
            <a:xfrm>
              <a:off x="1776" y="1344"/>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35847" name="Line 27"/>
          <p:cNvSpPr>
            <a:spLocks noChangeShapeType="1"/>
          </p:cNvSpPr>
          <p:nvPr/>
        </p:nvSpPr>
        <p:spPr bwMode="auto">
          <a:xfrm flipV="1">
            <a:off x="3810000" y="3276600"/>
            <a:ext cx="0" cy="91440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sp>
        <p:nvSpPr>
          <p:cNvPr id="28" name="Rectangle 27"/>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خالي</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29"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sp>
        <p:nvSpPr>
          <p:cNvPr id="45059" name="Rectangle 3" descr="Rectangle: Click to edit Master text styles&#10;Second level&#10;Third level&#10;Fourth level&#10;Fifth level"/>
          <p:cNvSpPr>
            <a:spLocks noGrp="1" noChangeArrowheads="1"/>
          </p:cNvSpPr>
          <p:nvPr>
            <p:ph type="body" idx="1"/>
          </p:nvPr>
        </p:nvSpPr>
        <p:spPr>
          <a:xfrm>
            <a:off x="685800" y="4343400"/>
            <a:ext cx="7772400" cy="304800"/>
          </a:xfrm>
          <a:noFill/>
        </p:spPr>
        <p:txBody>
          <a:bodyPr/>
          <a:lstStyle/>
          <a:p>
            <a:pPr>
              <a:lnSpc>
                <a:spcPct val="90000"/>
              </a:lnSpc>
            </a:pPr>
            <a:r>
              <a:rPr lang="fa-IR" sz="2400" smtClean="0">
                <a:cs typeface="B Zar" panose="00000400000000000000" pitchFamily="2" charset="-78"/>
              </a:rPr>
              <a:t>پس از چند عمل حذف صف خالي مي شود، </a:t>
            </a:r>
            <a:r>
              <a:rPr lang="en-US" sz="2000" smtClean="0">
                <a:solidFill>
                  <a:srgbClr val="FF0000"/>
                </a:solidFill>
                <a:cs typeface="B Zar" panose="00000400000000000000" pitchFamily="2" charset="-78"/>
              </a:rPr>
              <a:t>front=rear</a:t>
            </a:r>
            <a:endParaRPr lang="fa-IR" sz="2000" smtClean="0">
              <a:solidFill>
                <a:srgbClr val="FF0000"/>
              </a:solidFill>
              <a:cs typeface="B Zar" panose="00000400000000000000" pitchFamily="2" charset="-78"/>
            </a:endParaRPr>
          </a:p>
          <a:p>
            <a:pPr>
              <a:lnSpc>
                <a:spcPct val="90000"/>
              </a:lnSpc>
            </a:pPr>
            <a:r>
              <a:rPr lang="fa-IR" sz="2400" smtClean="0">
                <a:cs typeface="B Zar" panose="00000400000000000000" pitchFamily="2" charset="-78"/>
              </a:rPr>
              <a:t>هنگامي که يک صف ايجاد مي شود خالي است </a:t>
            </a:r>
          </a:p>
          <a:p>
            <a:pPr>
              <a:lnSpc>
                <a:spcPct val="90000"/>
              </a:lnSpc>
            </a:pPr>
            <a:r>
              <a:rPr lang="fa-IR" sz="2400" smtClean="0">
                <a:cs typeface="B Zar" panose="00000400000000000000" pitchFamily="2" charset="-78"/>
              </a:rPr>
              <a:t>پس مقدار اوليه </a:t>
            </a:r>
            <a:r>
              <a:rPr lang="en-US" sz="2000" smtClean="0">
                <a:solidFill>
                  <a:srgbClr val="FF0000"/>
                </a:solidFill>
                <a:cs typeface="B Zar" panose="00000400000000000000" pitchFamily="2" charset="-78"/>
              </a:rPr>
              <a:t>front = rear = 0</a:t>
            </a:r>
          </a:p>
        </p:txBody>
      </p:sp>
      <p:grpSp>
        <p:nvGrpSpPr>
          <p:cNvPr id="36868" name="Group 22"/>
          <p:cNvGrpSpPr>
            <a:grpSpLocks/>
          </p:cNvGrpSpPr>
          <p:nvPr/>
        </p:nvGrpSpPr>
        <p:grpSpPr bwMode="auto">
          <a:xfrm>
            <a:off x="2590800" y="1295400"/>
            <a:ext cx="3581400" cy="2595563"/>
            <a:chOff x="1632" y="816"/>
            <a:chExt cx="2256" cy="1635"/>
          </a:xfrm>
        </p:grpSpPr>
        <p:grpSp>
          <p:nvGrpSpPr>
            <p:cNvPr id="36875" name="Group 18"/>
            <p:cNvGrpSpPr>
              <a:grpSpLocks/>
            </p:cNvGrpSpPr>
            <p:nvPr/>
          </p:nvGrpSpPr>
          <p:grpSpPr bwMode="auto">
            <a:xfrm>
              <a:off x="1632" y="816"/>
              <a:ext cx="2256" cy="1635"/>
              <a:chOff x="1632" y="816"/>
              <a:chExt cx="2256" cy="1635"/>
            </a:xfrm>
          </p:grpSpPr>
          <p:sp>
            <p:nvSpPr>
              <p:cNvPr id="36879" name="Oval 4"/>
              <p:cNvSpPr>
                <a:spLocks noChangeArrowheads="1"/>
              </p:cNvSpPr>
              <p:nvPr/>
            </p:nvSpPr>
            <p:spPr bwMode="auto">
              <a:xfrm>
                <a:off x="1972"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6880" name="Oval 5"/>
              <p:cNvSpPr>
                <a:spLocks noChangeArrowheads="1"/>
              </p:cNvSpPr>
              <p:nvPr/>
            </p:nvSpPr>
            <p:spPr bwMode="auto">
              <a:xfrm>
                <a:off x="2356"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6881" name="Line 6"/>
              <p:cNvSpPr>
                <a:spLocks noChangeShapeType="1"/>
              </p:cNvSpPr>
              <p:nvPr/>
            </p:nvSpPr>
            <p:spPr bwMode="auto">
              <a:xfrm>
                <a:off x="2640"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6882" name="Line 7"/>
              <p:cNvSpPr>
                <a:spLocks noChangeShapeType="1"/>
              </p:cNvSpPr>
              <p:nvPr/>
            </p:nvSpPr>
            <p:spPr bwMode="auto">
              <a:xfrm>
                <a:off x="2640"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6883" name="Line 8"/>
              <p:cNvSpPr>
                <a:spLocks noChangeShapeType="1"/>
              </p:cNvSpPr>
              <p:nvPr/>
            </p:nvSpPr>
            <p:spPr bwMode="auto">
              <a:xfrm>
                <a:off x="2064"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6884" name="Line 9"/>
              <p:cNvSpPr>
                <a:spLocks noChangeShapeType="1"/>
              </p:cNvSpPr>
              <p:nvPr/>
            </p:nvSpPr>
            <p:spPr bwMode="auto">
              <a:xfrm flipH="1">
                <a:off x="2064"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6885" name="Line 10"/>
              <p:cNvSpPr>
                <a:spLocks noChangeShapeType="1"/>
              </p:cNvSpPr>
              <p:nvPr/>
            </p:nvSpPr>
            <p:spPr bwMode="auto">
              <a:xfrm flipV="1">
                <a:off x="2928"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6886" name="Line 11"/>
              <p:cNvSpPr>
                <a:spLocks noChangeShapeType="1"/>
              </p:cNvSpPr>
              <p:nvPr/>
            </p:nvSpPr>
            <p:spPr bwMode="auto">
              <a:xfrm>
                <a:off x="2928"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6887" name="Rectangle 12"/>
              <p:cNvSpPr>
                <a:spLocks noChangeArrowheads="1"/>
              </p:cNvSpPr>
              <p:nvPr/>
            </p:nvSpPr>
            <p:spPr bwMode="auto">
              <a:xfrm>
                <a:off x="1920"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6888" name="Rectangle 13"/>
              <p:cNvSpPr>
                <a:spLocks noChangeArrowheads="1"/>
              </p:cNvSpPr>
              <p:nvPr/>
            </p:nvSpPr>
            <p:spPr bwMode="auto">
              <a:xfrm>
                <a:off x="1632"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6889" name="Rectangle 14"/>
              <p:cNvSpPr>
                <a:spLocks noChangeArrowheads="1"/>
              </p:cNvSpPr>
              <p:nvPr/>
            </p:nvSpPr>
            <p:spPr bwMode="auto">
              <a:xfrm>
                <a:off x="1968"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6890" name="Rectangle 15"/>
              <p:cNvSpPr>
                <a:spLocks noChangeArrowheads="1"/>
              </p:cNvSpPr>
              <p:nvPr/>
            </p:nvSpPr>
            <p:spPr bwMode="auto">
              <a:xfrm>
                <a:off x="3024"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6891" name="Rectangle 16"/>
              <p:cNvSpPr>
                <a:spLocks noChangeArrowheads="1"/>
              </p:cNvSpPr>
              <p:nvPr/>
            </p:nvSpPr>
            <p:spPr bwMode="auto">
              <a:xfrm>
                <a:off x="336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6892" name="Rectangle 17"/>
              <p:cNvSpPr>
                <a:spLocks noChangeArrowheads="1"/>
              </p:cNvSpPr>
              <p:nvPr/>
            </p:nvSpPr>
            <p:spPr bwMode="auto">
              <a:xfrm>
                <a:off x="3024"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6876" name="Rectangle 19"/>
            <p:cNvSpPr>
              <a:spLocks noChangeArrowheads="1"/>
            </p:cNvSpPr>
            <p:nvPr/>
          </p:nvSpPr>
          <p:spPr bwMode="auto">
            <a:xfrm>
              <a:off x="2784" y="1968"/>
              <a:ext cx="384" cy="288"/>
            </a:xfrm>
            <a:prstGeom prst="rect">
              <a:avLst/>
            </a:prstGeom>
            <a:noFill/>
            <a:ln w="9525">
              <a:noFill/>
              <a:miter lim="800000"/>
              <a:headEnd/>
              <a:tailEnd/>
            </a:ln>
          </p:spPr>
          <p:txBody>
            <a:bodyPr wrap="none" anchor="ctr"/>
            <a:lstStyle/>
            <a:p>
              <a:pPr algn="l" rtl="0"/>
              <a:endParaRPr lang="fa-IR">
                <a:cs typeface="B Zar" panose="00000400000000000000" pitchFamily="2" charset="-78"/>
              </a:endParaRPr>
            </a:p>
          </p:txBody>
        </p:sp>
        <p:sp>
          <p:nvSpPr>
            <p:cNvPr id="36877" name="Rectangle 20"/>
            <p:cNvSpPr>
              <a:spLocks noChangeArrowheads="1"/>
            </p:cNvSpPr>
            <p:nvPr/>
          </p:nvSpPr>
          <p:spPr bwMode="auto">
            <a:xfrm>
              <a:off x="2304" y="1968"/>
              <a:ext cx="384" cy="288"/>
            </a:xfrm>
            <a:prstGeom prst="rect">
              <a:avLst/>
            </a:prstGeom>
            <a:noFill/>
            <a:ln w="9525">
              <a:noFill/>
              <a:miter lim="800000"/>
              <a:headEnd/>
              <a:tailEnd/>
            </a:ln>
          </p:spPr>
          <p:txBody>
            <a:bodyPr wrap="none" anchor="ctr"/>
            <a:lstStyle/>
            <a:p>
              <a:pPr algn="l" rtl="0"/>
              <a:endParaRPr lang="fa-IR">
                <a:cs typeface="B Zar" panose="00000400000000000000" pitchFamily="2" charset="-78"/>
              </a:endParaRPr>
            </a:p>
          </p:txBody>
        </p:sp>
        <p:sp>
          <p:nvSpPr>
            <p:cNvPr id="36878" name="Rectangle 21"/>
            <p:cNvSpPr>
              <a:spLocks noChangeArrowheads="1"/>
            </p:cNvSpPr>
            <p:nvPr/>
          </p:nvSpPr>
          <p:spPr bwMode="auto">
            <a:xfrm>
              <a:off x="2016" y="1488"/>
              <a:ext cx="384" cy="288"/>
            </a:xfrm>
            <a:prstGeom prst="rect">
              <a:avLst/>
            </a:prstGeom>
            <a:noFill/>
            <a:ln w="9525">
              <a:noFill/>
              <a:miter lim="800000"/>
              <a:headEnd/>
              <a:tailEnd/>
            </a:ln>
          </p:spPr>
          <p:txBody>
            <a:bodyPr wrap="none" anchor="ctr"/>
            <a:lstStyle/>
            <a:p>
              <a:pPr algn="l" rtl="0"/>
              <a:endParaRPr lang="fa-IR">
                <a:cs typeface="B Zar" panose="00000400000000000000" pitchFamily="2" charset="-78"/>
              </a:endParaRPr>
            </a:p>
          </p:txBody>
        </p:sp>
      </p:grpSp>
      <p:sp>
        <p:nvSpPr>
          <p:cNvPr id="36869" name="Rectangle 23"/>
          <p:cNvSpPr>
            <a:spLocks noChangeArrowheads="1"/>
          </p:cNvSpPr>
          <p:nvPr/>
        </p:nvSpPr>
        <p:spPr bwMode="auto">
          <a:xfrm>
            <a:off x="1751013" y="3276600"/>
            <a:ext cx="914400" cy="461963"/>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grpSp>
        <p:nvGrpSpPr>
          <p:cNvPr id="36870" name="Group 26"/>
          <p:cNvGrpSpPr>
            <a:grpSpLocks/>
          </p:cNvGrpSpPr>
          <p:nvPr/>
        </p:nvGrpSpPr>
        <p:grpSpPr bwMode="auto">
          <a:xfrm>
            <a:off x="2133600" y="1905000"/>
            <a:ext cx="1295400" cy="533400"/>
            <a:chOff x="1344" y="1200"/>
            <a:chExt cx="816" cy="336"/>
          </a:xfrm>
        </p:grpSpPr>
        <p:sp>
          <p:nvSpPr>
            <p:cNvPr id="36873" name="Rectangle 24"/>
            <p:cNvSpPr>
              <a:spLocks noChangeArrowheads="1"/>
            </p:cNvSpPr>
            <p:nvPr/>
          </p:nvSpPr>
          <p:spPr bwMode="auto">
            <a:xfrm>
              <a:off x="1344" y="12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36874" name="Line 25"/>
            <p:cNvSpPr>
              <a:spLocks noChangeShapeType="1"/>
            </p:cNvSpPr>
            <p:nvPr/>
          </p:nvSpPr>
          <p:spPr bwMode="auto">
            <a:xfrm>
              <a:off x="1776" y="1344"/>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36871" name="Line 27"/>
          <p:cNvSpPr>
            <a:spLocks noChangeShapeType="1"/>
          </p:cNvSpPr>
          <p:nvPr/>
        </p:nvSpPr>
        <p:spPr bwMode="auto">
          <a:xfrm flipV="1">
            <a:off x="2667000" y="2667000"/>
            <a:ext cx="838200" cy="60960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sp>
        <p:nvSpPr>
          <p:cNvPr id="29" name="Rectangle 28"/>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خالي</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5613" y="260350"/>
            <a:ext cx="8226425" cy="1143000"/>
          </a:xfrm>
        </p:spPr>
        <p:txBody>
          <a:bodyPr/>
          <a:lstStyle/>
          <a:p>
            <a:r>
              <a:rPr lang="fa-IR" smtClean="0">
                <a:cs typeface="B Zar" panose="00000400000000000000" pitchFamily="2" charset="-78"/>
              </a:rPr>
              <a:t>پشته</a:t>
            </a:r>
            <a:endParaRPr lang="en-US" altLang="zh-TW" smtClean="0">
              <a:ea typeface="新細明體" charset="-120"/>
              <a:cs typeface="B Zar" panose="00000400000000000000" pitchFamily="2" charset="-78"/>
            </a:endParaRPr>
          </a:p>
        </p:txBody>
      </p:sp>
      <p:sp>
        <p:nvSpPr>
          <p:cNvPr id="11267" name="Rectangle 3" descr="Rectangle: Click to edit Master text styles&#10;Second level&#10;Third level&#10;Fourth level&#10;Fifth level"/>
          <p:cNvSpPr>
            <a:spLocks noGrp="1" noChangeArrowheads="1"/>
          </p:cNvSpPr>
          <p:nvPr>
            <p:ph idx="1"/>
          </p:nvPr>
        </p:nvSpPr>
        <p:spPr>
          <a:xfrm>
            <a:off x="455613" y="1651000"/>
            <a:ext cx="8226425" cy="3392488"/>
          </a:xfrm>
        </p:spPr>
        <p:txBody>
          <a:bodyPr/>
          <a:lstStyle/>
          <a:p>
            <a:r>
              <a:rPr lang="fa-IR" sz="2800" smtClean="0">
                <a:cs typeface="B Zar" panose="00000400000000000000" pitchFamily="2" charset="-78"/>
              </a:rPr>
              <a:t>پشته ها حالت خاصي از ليست هاي مرتب شده مي باشند که جايگذاري و حذف از يک سمت آن که </a:t>
            </a:r>
            <a:r>
              <a:rPr lang="en-US" sz="2800" smtClean="0">
                <a:cs typeface="B Zar" panose="00000400000000000000" pitchFamily="2" charset="-78"/>
              </a:rPr>
              <a:t>top</a:t>
            </a:r>
            <a:r>
              <a:rPr lang="fa-IR" sz="2800" smtClean="0">
                <a:cs typeface="B Zar" panose="00000400000000000000" pitchFamily="2" charset="-78"/>
              </a:rPr>
              <a:t> (بالا) ناميده مي شود ، صورت مي گيرد.</a:t>
            </a:r>
          </a:p>
          <a:p>
            <a:r>
              <a:rPr lang="fa-IR" sz="2800" smtClean="0">
                <a:cs typeface="B Zar" panose="00000400000000000000" pitchFamily="2" charset="-78"/>
              </a:rPr>
              <a:t>پشته يک ليست </a:t>
            </a:r>
            <a:r>
              <a:rPr lang="en-US" sz="2400" smtClean="0">
                <a:cs typeface="B Zar" panose="00000400000000000000" pitchFamily="2" charset="-78"/>
              </a:rPr>
              <a:t>LIFO</a:t>
            </a:r>
            <a:r>
              <a:rPr lang="fa-IR" sz="2400" smtClean="0">
                <a:cs typeface="B Zar" panose="00000400000000000000" pitchFamily="2" charset="-78"/>
              </a:rPr>
              <a:t> </a:t>
            </a:r>
            <a:r>
              <a:rPr lang="fa-IR" sz="2800" smtClean="0">
                <a:cs typeface="B Zar" panose="00000400000000000000" pitchFamily="2" charset="-78"/>
              </a:rPr>
              <a:t>(</a:t>
            </a:r>
            <a:r>
              <a:rPr lang="en-US" altLang="zh-TW" sz="2400" smtClean="0">
                <a:solidFill>
                  <a:srgbClr val="FFC000"/>
                </a:solidFill>
                <a:ea typeface="新細明體" charset="-120"/>
                <a:cs typeface="B Zar" panose="00000400000000000000" pitchFamily="2" charset="-78"/>
              </a:rPr>
              <a:t>Last-In-First-Out</a:t>
            </a:r>
            <a:r>
              <a:rPr lang="fa-IR" sz="2800" smtClean="0">
                <a:cs typeface="B Zar" panose="00000400000000000000" pitchFamily="2" charset="-78"/>
              </a:rPr>
              <a:t>) نيز ناميده مي شود.</a:t>
            </a:r>
          </a:p>
        </p:txBody>
      </p:sp>
      <p:pic>
        <p:nvPicPr>
          <p:cNvPr id="11268" name="Picture 4" descr="figure3"/>
          <p:cNvPicPr>
            <a:picLocks noChangeAspect="1" noChangeArrowheads="1"/>
          </p:cNvPicPr>
          <p:nvPr/>
        </p:nvPicPr>
        <p:blipFill>
          <a:blip r:embed="rId2">
            <a:lum bright="-48000" contrast="24000"/>
          </a:blip>
          <a:srcRect b="12628"/>
          <a:stretch>
            <a:fillRect/>
          </a:stretch>
        </p:blipFill>
        <p:spPr bwMode="auto">
          <a:xfrm>
            <a:off x="179388" y="3733800"/>
            <a:ext cx="6594475" cy="1701800"/>
          </a:xfrm>
          <a:prstGeom prst="rect">
            <a:avLst/>
          </a:prstGeom>
          <a:noFill/>
          <a:ln w="9525">
            <a:noFill/>
            <a:miter lim="800000"/>
            <a:headEnd/>
            <a:tailEnd/>
          </a:ln>
        </p:spPr>
      </p:pic>
      <p:sp>
        <p:nvSpPr>
          <p:cNvPr id="7173" name="Rectangle 5"/>
          <p:cNvSpPr>
            <a:spLocks noChangeArrowheads="1"/>
          </p:cNvSpPr>
          <p:nvPr/>
        </p:nvSpPr>
        <p:spPr bwMode="auto">
          <a:xfrm>
            <a:off x="6584950" y="5640388"/>
            <a:ext cx="1296988" cy="431800"/>
          </a:xfrm>
          <a:prstGeom prst="rect">
            <a:avLst/>
          </a:prstGeom>
          <a:noFill/>
          <a:ln w="9525">
            <a:solidFill>
              <a:srgbClr val="FF0000"/>
            </a:solidFill>
            <a:miter lim="800000"/>
            <a:headEnd/>
            <a:tailEnd/>
          </a:ln>
        </p:spPr>
        <p:txBody>
          <a:bodyPr wrap="none" anchor="ctr"/>
          <a:lstStyle/>
          <a:p>
            <a:pPr algn="ctr"/>
            <a:r>
              <a:rPr lang="en-US" altLang="zh-TW" sz="2000">
                <a:solidFill>
                  <a:srgbClr val="FFCC00"/>
                </a:solidFill>
                <a:ea typeface="新細明體" charset="-120"/>
                <a:cs typeface="B Zar" panose="00000400000000000000" pitchFamily="2" charset="-78"/>
              </a:rPr>
              <a:t>A</a:t>
            </a:r>
          </a:p>
        </p:txBody>
      </p:sp>
      <p:sp>
        <p:nvSpPr>
          <p:cNvPr id="7174" name="Line 6"/>
          <p:cNvSpPr>
            <a:spLocks noChangeShapeType="1"/>
          </p:cNvSpPr>
          <p:nvPr/>
        </p:nvSpPr>
        <p:spPr bwMode="auto">
          <a:xfrm flipH="1">
            <a:off x="7951788" y="5856288"/>
            <a:ext cx="288925"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7175" name="Rectangle 7"/>
          <p:cNvSpPr>
            <a:spLocks noChangeArrowheads="1"/>
          </p:cNvSpPr>
          <p:nvPr/>
        </p:nvSpPr>
        <p:spPr bwMode="auto">
          <a:xfrm>
            <a:off x="6584950" y="5208588"/>
            <a:ext cx="1296988" cy="431800"/>
          </a:xfrm>
          <a:prstGeom prst="rect">
            <a:avLst/>
          </a:prstGeom>
          <a:noFill/>
          <a:ln w="9525">
            <a:solidFill>
              <a:srgbClr val="FF0000"/>
            </a:solidFill>
            <a:miter lim="800000"/>
            <a:headEnd/>
            <a:tailEnd/>
          </a:ln>
        </p:spPr>
        <p:txBody>
          <a:bodyPr wrap="none" anchor="ctr"/>
          <a:lstStyle/>
          <a:p>
            <a:pPr algn="ctr"/>
            <a:r>
              <a:rPr lang="en-US" altLang="zh-TW" sz="2000">
                <a:solidFill>
                  <a:srgbClr val="FFCC00"/>
                </a:solidFill>
                <a:ea typeface="新細明體" charset="-120"/>
                <a:cs typeface="B Zar" panose="00000400000000000000" pitchFamily="2" charset="-78"/>
              </a:rPr>
              <a:t>B</a:t>
            </a:r>
          </a:p>
        </p:txBody>
      </p:sp>
      <p:sp>
        <p:nvSpPr>
          <p:cNvPr id="7176" name="Line 8"/>
          <p:cNvSpPr>
            <a:spLocks noChangeShapeType="1"/>
          </p:cNvSpPr>
          <p:nvPr/>
        </p:nvSpPr>
        <p:spPr bwMode="auto">
          <a:xfrm flipH="1">
            <a:off x="7951788" y="5424488"/>
            <a:ext cx="288925"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7177" name="Rectangle 9"/>
          <p:cNvSpPr>
            <a:spLocks noChangeArrowheads="1"/>
          </p:cNvSpPr>
          <p:nvPr/>
        </p:nvSpPr>
        <p:spPr bwMode="auto">
          <a:xfrm>
            <a:off x="6584950" y="4776788"/>
            <a:ext cx="1296988" cy="431800"/>
          </a:xfrm>
          <a:prstGeom prst="rect">
            <a:avLst/>
          </a:prstGeom>
          <a:noFill/>
          <a:ln w="9525">
            <a:solidFill>
              <a:srgbClr val="FF0000"/>
            </a:solidFill>
            <a:miter lim="800000"/>
            <a:headEnd/>
            <a:tailEnd/>
          </a:ln>
        </p:spPr>
        <p:txBody>
          <a:bodyPr wrap="none" anchor="ctr"/>
          <a:lstStyle/>
          <a:p>
            <a:pPr algn="ctr"/>
            <a:r>
              <a:rPr lang="en-US" altLang="zh-TW" sz="2000">
                <a:solidFill>
                  <a:srgbClr val="FFCC00"/>
                </a:solidFill>
                <a:ea typeface="新細明體" charset="-120"/>
                <a:cs typeface="B Zar" panose="00000400000000000000" pitchFamily="2" charset="-78"/>
              </a:rPr>
              <a:t>C</a:t>
            </a:r>
          </a:p>
        </p:txBody>
      </p:sp>
      <p:sp>
        <p:nvSpPr>
          <p:cNvPr id="7178" name="Line 10"/>
          <p:cNvSpPr>
            <a:spLocks noChangeShapeType="1"/>
          </p:cNvSpPr>
          <p:nvPr/>
        </p:nvSpPr>
        <p:spPr bwMode="auto">
          <a:xfrm flipH="1">
            <a:off x="7951788" y="4992688"/>
            <a:ext cx="288925"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7179" name="Text Box 11"/>
          <p:cNvSpPr txBox="1">
            <a:spLocks noChangeArrowheads="1"/>
          </p:cNvSpPr>
          <p:nvPr/>
        </p:nvSpPr>
        <p:spPr bwMode="auto">
          <a:xfrm>
            <a:off x="8210550" y="4795838"/>
            <a:ext cx="587375" cy="400050"/>
          </a:xfrm>
          <a:prstGeom prst="rect">
            <a:avLst/>
          </a:prstGeom>
          <a:noFill/>
          <a:ln w="9525">
            <a:noFill/>
            <a:miter lim="800000"/>
            <a:headEnd/>
            <a:tailEnd/>
          </a:ln>
        </p:spPr>
        <p:txBody>
          <a:bodyPr wrap="none">
            <a:spAutoFit/>
          </a:bodyPr>
          <a:lstStyle/>
          <a:p>
            <a:r>
              <a:rPr lang="en-US" altLang="zh-TW" sz="2000">
                <a:ea typeface="新細明體" charset="-120"/>
                <a:cs typeface="B Zar" panose="00000400000000000000" pitchFamily="2" charset="-78"/>
              </a:rPr>
              <a:t>Top</a:t>
            </a:r>
          </a:p>
        </p:txBody>
      </p:sp>
      <p:sp>
        <p:nvSpPr>
          <p:cNvPr id="7180" name="Text Box 12"/>
          <p:cNvSpPr txBox="1">
            <a:spLocks noChangeArrowheads="1"/>
          </p:cNvSpPr>
          <p:nvPr/>
        </p:nvSpPr>
        <p:spPr bwMode="auto">
          <a:xfrm>
            <a:off x="8229600" y="5202238"/>
            <a:ext cx="587375" cy="400050"/>
          </a:xfrm>
          <a:prstGeom prst="rect">
            <a:avLst/>
          </a:prstGeom>
          <a:noFill/>
          <a:ln w="9525">
            <a:noFill/>
            <a:miter lim="800000"/>
            <a:headEnd/>
            <a:tailEnd/>
          </a:ln>
        </p:spPr>
        <p:txBody>
          <a:bodyPr wrap="none">
            <a:spAutoFit/>
          </a:bodyPr>
          <a:lstStyle/>
          <a:p>
            <a:r>
              <a:rPr lang="en-US" altLang="zh-TW" sz="2000">
                <a:ea typeface="新細明體" charset="-120"/>
                <a:cs typeface="B Zar" panose="00000400000000000000" pitchFamily="2" charset="-78"/>
              </a:rPr>
              <a:t>Top</a:t>
            </a:r>
          </a:p>
        </p:txBody>
      </p:sp>
      <p:sp>
        <p:nvSpPr>
          <p:cNvPr id="7181" name="Text Box 13"/>
          <p:cNvSpPr txBox="1">
            <a:spLocks noChangeArrowheads="1"/>
          </p:cNvSpPr>
          <p:nvPr/>
        </p:nvSpPr>
        <p:spPr bwMode="auto">
          <a:xfrm>
            <a:off x="8231188" y="5640388"/>
            <a:ext cx="587375" cy="400050"/>
          </a:xfrm>
          <a:prstGeom prst="rect">
            <a:avLst/>
          </a:prstGeom>
          <a:noFill/>
          <a:ln w="9525">
            <a:noFill/>
            <a:miter lim="800000"/>
            <a:headEnd/>
            <a:tailEnd/>
          </a:ln>
        </p:spPr>
        <p:txBody>
          <a:bodyPr wrap="none">
            <a:spAutoFit/>
          </a:bodyPr>
          <a:lstStyle/>
          <a:p>
            <a:r>
              <a:rPr lang="en-US" altLang="zh-TW" sz="2000">
                <a:ea typeface="新細明體" charset="-120"/>
                <a:cs typeface="B Zar" panose="00000400000000000000" pitchFamily="2" charset="-78"/>
              </a:rPr>
              <a:t>Top</a:t>
            </a:r>
          </a:p>
        </p:txBody>
      </p:sp>
      <p:sp>
        <p:nvSpPr>
          <p:cNvPr id="1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80"/>
                                        </p:tgtEl>
                                        <p:attrNameLst>
                                          <p:attrName>style.visibility</p:attrName>
                                        </p:attrNameLst>
                                      </p:cBhvr>
                                      <p:to>
                                        <p:strVal val="visible"/>
                                      </p:to>
                                    </p:set>
                                  </p:childTnLst>
                                </p:cTn>
                              </p:par>
                              <p:par>
                                <p:cTn id="19" presetID="3" presetClass="exit" presetSubtype="10" fill="hold" grpId="2" nodeType="withEffect">
                                  <p:stCondLst>
                                    <p:cond delay="0"/>
                                  </p:stCondLst>
                                  <p:childTnLst>
                                    <p:animEffect transition="out" filter="blinds(horizontal)">
                                      <p:cBhvr>
                                        <p:cTn id="20" dur="500"/>
                                        <p:tgtEl>
                                          <p:spTgt spid="7181"/>
                                        </p:tgtEl>
                                      </p:cBhvr>
                                    </p:animEffect>
                                    <p:set>
                                      <p:cBhvr>
                                        <p:cTn id="21" dur="1" fill="hold">
                                          <p:stCondLst>
                                            <p:cond delay="499"/>
                                          </p:stCondLst>
                                        </p:cTn>
                                        <p:tgtEl>
                                          <p:spTgt spid="7181"/>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7174"/>
                                        </p:tgtEl>
                                      </p:cBhvr>
                                    </p:animEffect>
                                    <p:set>
                                      <p:cBhvr>
                                        <p:cTn id="24" dur="1" fill="hold">
                                          <p:stCondLst>
                                            <p:cond delay="499"/>
                                          </p:stCondLst>
                                        </p:cTn>
                                        <p:tgtEl>
                                          <p:spTgt spid="717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79"/>
                                        </p:tgtEl>
                                        <p:attrNameLst>
                                          <p:attrName>style.visibility</p:attrName>
                                        </p:attrNameLst>
                                      </p:cBhvr>
                                      <p:to>
                                        <p:strVal val="visible"/>
                                      </p:to>
                                    </p:set>
                                  </p:childTnLst>
                                </p:cTn>
                              </p:par>
                              <p:par>
                                <p:cTn id="33" presetID="3" presetClass="exit" presetSubtype="10" fill="hold" grpId="2" nodeType="withEffect">
                                  <p:stCondLst>
                                    <p:cond delay="0"/>
                                  </p:stCondLst>
                                  <p:childTnLst>
                                    <p:animEffect transition="out" filter="blinds(horizontal)">
                                      <p:cBhvr>
                                        <p:cTn id="34" dur="500"/>
                                        <p:tgtEl>
                                          <p:spTgt spid="7180"/>
                                        </p:tgtEl>
                                      </p:cBhvr>
                                    </p:animEffect>
                                    <p:set>
                                      <p:cBhvr>
                                        <p:cTn id="35" dur="1" fill="hold">
                                          <p:stCondLst>
                                            <p:cond delay="499"/>
                                          </p:stCondLst>
                                        </p:cTn>
                                        <p:tgtEl>
                                          <p:spTgt spid="7180"/>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7176"/>
                                        </p:tgtEl>
                                      </p:cBhvr>
                                    </p:animEffect>
                                    <p:set>
                                      <p:cBhvr>
                                        <p:cTn id="38" dur="1" fill="hold">
                                          <p:stCondLst>
                                            <p:cond delay="499"/>
                                          </p:stCondLst>
                                        </p:cTn>
                                        <p:tgtEl>
                                          <p:spTgt spid="71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7177"/>
                                        </p:tgtEl>
                                      </p:cBhvr>
                                    </p:animEffect>
                                    <p:set>
                                      <p:cBhvr>
                                        <p:cTn id="43" dur="1" fill="hold">
                                          <p:stCondLst>
                                            <p:cond delay="499"/>
                                          </p:stCondLst>
                                        </p:cTn>
                                        <p:tgtEl>
                                          <p:spTgt spid="7177"/>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7178"/>
                                        </p:tgtEl>
                                      </p:cBhvr>
                                    </p:animEffect>
                                    <p:set>
                                      <p:cBhvr>
                                        <p:cTn id="46" dur="1" fill="hold">
                                          <p:stCondLst>
                                            <p:cond delay="499"/>
                                          </p:stCondLst>
                                        </p:cTn>
                                        <p:tgtEl>
                                          <p:spTgt spid="7178"/>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7179"/>
                                        </p:tgtEl>
                                      </p:cBhvr>
                                    </p:animEffect>
                                    <p:set>
                                      <p:cBhvr>
                                        <p:cTn id="49" dur="1" fill="hold">
                                          <p:stCondLst>
                                            <p:cond delay="499"/>
                                          </p:stCondLst>
                                        </p:cTn>
                                        <p:tgtEl>
                                          <p:spTgt spid="7179"/>
                                        </p:tgtEl>
                                        <p:attrNameLst>
                                          <p:attrName>style.visibility</p:attrName>
                                        </p:attrNameLst>
                                      </p:cBhvr>
                                      <p:to>
                                        <p:strVal val="hidden"/>
                                      </p:to>
                                    </p:set>
                                  </p:childTnLst>
                                </p:cTn>
                              </p:par>
                              <p:par>
                                <p:cTn id="50" presetID="1" presetClass="entr" presetSubtype="0" fill="hold" grpId="3" nodeType="withEffect">
                                  <p:stCondLst>
                                    <p:cond delay="0"/>
                                  </p:stCondLst>
                                  <p:childTnLst>
                                    <p:set>
                                      <p:cBhvr>
                                        <p:cTn id="51" dur="1" fill="hold">
                                          <p:stCondLst>
                                            <p:cond delay="0"/>
                                          </p:stCondLst>
                                        </p:cTn>
                                        <p:tgtEl>
                                          <p:spTgt spid="7180"/>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717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7175"/>
                                        </p:tgtEl>
                                      </p:cBhvr>
                                    </p:animEffect>
                                    <p:set>
                                      <p:cBhvr>
                                        <p:cTn id="58" dur="1" fill="hold">
                                          <p:stCondLst>
                                            <p:cond delay="499"/>
                                          </p:stCondLst>
                                        </p:cTn>
                                        <p:tgtEl>
                                          <p:spTgt spid="7175"/>
                                        </p:tgtEl>
                                        <p:attrNameLst>
                                          <p:attrName>style.visibility</p:attrName>
                                        </p:attrNameLst>
                                      </p:cBhvr>
                                      <p:to>
                                        <p:strVal val="hidden"/>
                                      </p:to>
                                    </p:set>
                                  </p:childTnLst>
                                </p:cTn>
                              </p:par>
                              <p:par>
                                <p:cTn id="59" presetID="3" presetClass="exit" presetSubtype="10" fill="hold" grpId="3" nodeType="withEffect">
                                  <p:stCondLst>
                                    <p:cond delay="0"/>
                                  </p:stCondLst>
                                  <p:childTnLst>
                                    <p:animEffect transition="out" filter="blinds(horizontal)">
                                      <p:cBhvr>
                                        <p:cTn id="60" dur="500"/>
                                        <p:tgtEl>
                                          <p:spTgt spid="7176"/>
                                        </p:tgtEl>
                                      </p:cBhvr>
                                    </p:animEffect>
                                    <p:set>
                                      <p:cBhvr>
                                        <p:cTn id="61" dur="1" fill="hold">
                                          <p:stCondLst>
                                            <p:cond delay="499"/>
                                          </p:stCondLst>
                                        </p:cTn>
                                        <p:tgtEl>
                                          <p:spTgt spid="7176"/>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7180"/>
                                        </p:tgtEl>
                                      </p:cBhvr>
                                    </p:animEffect>
                                    <p:set>
                                      <p:cBhvr>
                                        <p:cTn id="64" dur="1" fill="hold">
                                          <p:stCondLst>
                                            <p:cond delay="499"/>
                                          </p:stCondLst>
                                        </p:cTn>
                                        <p:tgtEl>
                                          <p:spTgt spid="7180"/>
                                        </p:tgtEl>
                                        <p:attrNameLst>
                                          <p:attrName>style.visibility</p:attrName>
                                        </p:attrNameLst>
                                      </p:cBhvr>
                                      <p:to>
                                        <p:strVal val="hidden"/>
                                      </p:to>
                                    </p:set>
                                  </p:childTnLst>
                                </p:cTn>
                              </p:par>
                              <p:par>
                                <p:cTn id="65" presetID="1" presetClass="entr" presetSubtype="0" fill="hold" grpId="3" nodeType="withEffect">
                                  <p:stCondLst>
                                    <p:cond delay="0"/>
                                  </p:stCondLst>
                                  <p:childTnLst>
                                    <p:set>
                                      <p:cBhvr>
                                        <p:cTn id="66" dur="1" fill="hold">
                                          <p:stCondLst>
                                            <p:cond delay="0"/>
                                          </p:stCondLst>
                                        </p:cTn>
                                        <p:tgtEl>
                                          <p:spTgt spid="7181"/>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717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7173"/>
                                        </p:tgtEl>
                                      </p:cBhvr>
                                    </p:animEffect>
                                    <p:set>
                                      <p:cBhvr>
                                        <p:cTn id="73" dur="1" fill="hold">
                                          <p:stCondLst>
                                            <p:cond delay="499"/>
                                          </p:stCondLst>
                                        </p:cTn>
                                        <p:tgtEl>
                                          <p:spTgt spid="7173"/>
                                        </p:tgtEl>
                                        <p:attrNameLst>
                                          <p:attrName>style.visibility</p:attrName>
                                        </p:attrNameLst>
                                      </p:cBhvr>
                                      <p:to>
                                        <p:strVal val="hidden"/>
                                      </p:to>
                                    </p:set>
                                  </p:childTnLst>
                                </p:cTn>
                              </p:par>
                              <p:par>
                                <p:cTn id="74" presetID="3" presetClass="exit" presetSubtype="10" fill="hold" grpId="3" nodeType="withEffect">
                                  <p:stCondLst>
                                    <p:cond delay="0"/>
                                  </p:stCondLst>
                                  <p:childTnLst>
                                    <p:animEffect transition="out" filter="blinds(horizontal)">
                                      <p:cBhvr>
                                        <p:cTn id="75" dur="500"/>
                                        <p:tgtEl>
                                          <p:spTgt spid="7174"/>
                                        </p:tgtEl>
                                      </p:cBhvr>
                                    </p:animEffect>
                                    <p:set>
                                      <p:cBhvr>
                                        <p:cTn id="76" dur="1" fill="hold">
                                          <p:stCondLst>
                                            <p:cond delay="499"/>
                                          </p:stCondLst>
                                        </p:cTn>
                                        <p:tgtEl>
                                          <p:spTgt spid="7174"/>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7181"/>
                                        </p:tgtEl>
                                      </p:cBhvr>
                                    </p:animEffect>
                                    <p:set>
                                      <p:cBhvr>
                                        <p:cTn id="79" dur="1" fill="hold">
                                          <p:stCondLst>
                                            <p:cond delay="499"/>
                                          </p:stCondLst>
                                        </p:cTn>
                                        <p:tgtEl>
                                          <p:spTgt spid="7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P spid="7174" grpId="0" animBg="1"/>
      <p:bldP spid="7174" grpId="1" animBg="1"/>
      <p:bldP spid="7174" grpId="2" animBg="1"/>
      <p:bldP spid="7174" grpId="3" animBg="1"/>
      <p:bldP spid="7175" grpId="0" animBg="1"/>
      <p:bldP spid="7175" grpId="1" animBg="1"/>
      <p:bldP spid="7176" grpId="0" animBg="1"/>
      <p:bldP spid="7176" grpId="1" animBg="1"/>
      <p:bldP spid="7176" grpId="2" animBg="1"/>
      <p:bldP spid="7176" grpId="3" animBg="1"/>
      <p:bldP spid="7177" grpId="0" animBg="1"/>
      <p:bldP spid="7177" grpId="1" animBg="1"/>
      <p:bldP spid="7178" grpId="0" animBg="1"/>
      <p:bldP spid="7178" grpId="1" animBg="1"/>
      <p:bldP spid="7179" grpId="0"/>
      <p:bldP spid="7179" grpId="1"/>
      <p:bldP spid="7180" grpId="0"/>
      <p:bldP spid="7180" grpId="1"/>
      <p:bldP spid="7180" grpId="2"/>
      <p:bldP spid="7180" grpId="3"/>
      <p:bldP spid="7181" grpId="0"/>
      <p:bldP spid="7181" grpId="1"/>
      <p:bldP spid="7181" grpId="2"/>
      <p:bldP spid="7181" grpId="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2" name="Group 30"/>
          <p:cNvGrpSpPr>
            <a:grpSpLocks/>
          </p:cNvGrpSpPr>
          <p:nvPr/>
        </p:nvGrpSpPr>
        <p:grpSpPr bwMode="auto">
          <a:xfrm>
            <a:off x="2209800" y="1295400"/>
            <a:ext cx="4418013" cy="2595563"/>
            <a:chOff x="1392" y="816"/>
            <a:chExt cx="2783" cy="1635"/>
          </a:xfrm>
        </p:grpSpPr>
        <p:grpSp>
          <p:nvGrpSpPr>
            <p:cNvPr id="37894" name="Group 22"/>
            <p:cNvGrpSpPr>
              <a:grpSpLocks/>
            </p:cNvGrpSpPr>
            <p:nvPr/>
          </p:nvGrpSpPr>
          <p:grpSpPr bwMode="auto">
            <a:xfrm>
              <a:off x="1680" y="816"/>
              <a:ext cx="2256" cy="1635"/>
              <a:chOff x="1680" y="816"/>
              <a:chExt cx="2256" cy="1635"/>
            </a:xfrm>
          </p:grpSpPr>
          <p:grpSp>
            <p:nvGrpSpPr>
              <p:cNvPr id="37901" name="Group 18"/>
              <p:cNvGrpSpPr>
                <a:grpSpLocks/>
              </p:cNvGrpSpPr>
              <p:nvPr/>
            </p:nvGrpSpPr>
            <p:grpSpPr bwMode="auto">
              <a:xfrm>
                <a:off x="1680" y="816"/>
                <a:ext cx="2256" cy="1635"/>
                <a:chOff x="1680" y="816"/>
                <a:chExt cx="2256" cy="1635"/>
              </a:xfrm>
            </p:grpSpPr>
            <p:sp>
              <p:nvSpPr>
                <p:cNvPr id="37905" name="Oval 4"/>
                <p:cNvSpPr>
                  <a:spLocks noChangeArrowheads="1"/>
                </p:cNvSpPr>
                <p:nvPr/>
              </p:nvSpPr>
              <p:spPr bwMode="auto">
                <a:xfrm>
                  <a:off x="2020"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7906" name="Oval 5"/>
                <p:cNvSpPr>
                  <a:spLocks noChangeArrowheads="1"/>
                </p:cNvSpPr>
                <p:nvPr/>
              </p:nvSpPr>
              <p:spPr bwMode="auto">
                <a:xfrm>
                  <a:off x="2404"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7907" name="Line 6"/>
                <p:cNvSpPr>
                  <a:spLocks noChangeShapeType="1"/>
                </p:cNvSpPr>
                <p:nvPr/>
              </p:nvSpPr>
              <p:spPr bwMode="auto">
                <a:xfrm>
                  <a:off x="2688"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7908" name="Line 7"/>
                <p:cNvSpPr>
                  <a:spLocks noChangeShapeType="1"/>
                </p:cNvSpPr>
                <p:nvPr/>
              </p:nvSpPr>
              <p:spPr bwMode="auto">
                <a:xfrm>
                  <a:off x="2688"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7909" name="Line 8"/>
                <p:cNvSpPr>
                  <a:spLocks noChangeShapeType="1"/>
                </p:cNvSpPr>
                <p:nvPr/>
              </p:nvSpPr>
              <p:spPr bwMode="auto">
                <a:xfrm>
                  <a:off x="2112"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7910" name="Line 9"/>
                <p:cNvSpPr>
                  <a:spLocks noChangeShapeType="1"/>
                </p:cNvSpPr>
                <p:nvPr/>
              </p:nvSpPr>
              <p:spPr bwMode="auto">
                <a:xfrm flipH="1">
                  <a:off x="2112"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7911" name="Line 10"/>
                <p:cNvSpPr>
                  <a:spLocks noChangeShapeType="1"/>
                </p:cNvSpPr>
                <p:nvPr/>
              </p:nvSpPr>
              <p:spPr bwMode="auto">
                <a:xfrm flipV="1">
                  <a:off x="2976"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7912" name="Line 11"/>
                <p:cNvSpPr>
                  <a:spLocks noChangeShapeType="1"/>
                </p:cNvSpPr>
                <p:nvPr/>
              </p:nvSpPr>
              <p:spPr bwMode="auto">
                <a:xfrm>
                  <a:off x="2976"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7913" name="Rectangle 12"/>
                <p:cNvSpPr>
                  <a:spLocks noChangeArrowheads="1"/>
                </p:cNvSpPr>
                <p:nvPr/>
              </p:nvSpPr>
              <p:spPr bwMode="auto">
                <a:xfrm>
                  <a:off x="1968"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7914" name="Rectangle 13"/>
                <p:cNvSpPr>
                  <a:spLocks noChangeArrowheads="1"/>
                </p:cNvSpPr>
                <p:nvPr/>
              </p:nvSpPr>
              <p:spPr bwMode="auto">
                <a:xfrm>
                  <a:off x="168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7915" name="Rectangle 14"/>
                <p:cNvSpPr>
                  <a:spLocks noChangeArrowheads="1"/>
                </p:cNvSpPr>
                <p:nvPr/>
              </p:nvSpPr>
              <p:spPr bwMode="auto">
                <a:xfrm>
                  <a:off x="2016"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7916" name="Rectangle 15"/>
                <p:cNvSpPr>
                  <a:spLocks noChangeArrowheads="1"/>
                </p:cNvSpPr>
                <p:nvPr/>
              </p:nvSpPr>
              <p:spPr bwMode="auto">
                <a:xfrm>
                  <a:off x="3072"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7917" name="Rectangle 16"/>
                <p:cNvSpPr>
                  <a:spLocks noChangeArrowheads="1"/>
                </p:cNvSpPr>
                <p:nvPr/>
              </p:nvSpPr>
              <p:spPr bwMode="auto">
                <a:xfrm>
                  <a:off x="3408"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7918" name="Rectangle 17"/>
                <p:cNvSpPr>
                  <a:spLocks noChangeArrowheads="1"/>
                </p:cNvSpPr>
                <p:nvPr/>
              </p:nvSpPr>
              <p:spPr bwMode="auto">
                <a:xfrm>
                  <a:off x="3072"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7902" name="Rectangle 19"/>
              <p:cNvSpPr>
                <a:spLocks noChangeArrowheads="1"/>
              </p:cNvSpPr>
              <p:nvPr/>
            </p:nvSpPr>
            <p:spPr bwMode="auto">
              <a:xfrm>
                <a:off x="2832" y="196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37903" name="Rectangle 20"/>
              <p:cNvSpPr>
                <a:spLocks noChangeArrowheads="1"/>
              </p:cNvSpPr>
              <p:nvPr/>
            </p:nvSpPr>
            <p:spPr bwMode="auto">
              <a:xfrm>
                <a:off x="2352" y="196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37904" name="Rectangle 21"/>
              <p:cNvSpPr>
                <a:spLocks noChangeArrowheads="1"/>
              </p:cNvSpPr>
              <p:nvPr/>
            </p:nvSpPr>
            <p:spPr bwMode="auto">
              <a:xfrm>
                <a:off x="2064" y="1488"/>
                <a:ext cx="384"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grpSp>
          <p:nvGrpSpPr>
            <p:cNvPr id="37895" name="Group 25"/>
            <p:cNvGrpSpPr>
              <a:grpSpLocks/>
            </p:cNvGrpSpPr>
            <p:nvPr/>
          </p:nvGrpSpPr>
          <p:grpSpPr bwMode="auto">
            <a:xfrm>
              <a:off x="3215" y="1344"/>
              <a:ext cx="960" cy="384"/>
              <a:chOff x="3215" y="1344"/>
              <a:chExt cx="960" cy="384"/>
            </a:xfrm>
          </p:grpSpPr>
          <p:sp>
            <p:nvSpPr>
              <p:cNvPr id="37899" name="Rectangle 23"/>
              <p:cNvSpPr>
                <a:spLocks noChangeArrowheads="1"/>
              </p:cNvSpPr>
              <p:nvPr/>
            </p:nvSpPr>
            <p:spPr bwMode="auto">
              <a:xfrm>
                <a:off x="3599" y="1344"/>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37900" name="Line 24"/>
              <p:cNvSpPr>
                <a:spLocks noChangeShapeType="1"/>
              </p:cNvSpPr>
              <p:nvPr/>
            </p:nvSpPr>
            <p:spPr bwMode="auto">
              <a:xfrm flipH="1">
                <a:off x="3215" y="153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37896" name="Group 28"/>
            <p:cNvGrpSpPr>
              <a:grpSpLocks/>
            </p:cNvGrpSpPr>
            <p:nvPr/>
          </p:nvGrpSpPr>
          <p:grpSpPr bwMode="auto">
            <a:xfrm>
              <a:off x="1392" y="1200"/>
              <a:ext cx="816" cy="336"/>
              <a:chOff x="1392" y="1200"/>
              <a:chExt cx="816" cy="336"/>
            </a:xfrm>
          </p:grpSpPr>
          <p:sp>
            <p:nvSpPr>
              <p:cNvPr id="37897" name="Rectangle 26"/>
              <p:cNvSpPr>
                <a:spLocks noChangeArrowheads="1"/>
              </p:cNvSpPr>
              <p:nvPr/>
            </p:nvSpPr>
            <p:spPr bwMode="auto">
              <a:xfrm>
                <a:off x="1392" y="1200"/>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37898" name="Line 27"/>
              <p:cNvSpPr>
                <a:spLocks noChangeShapeType="1"/>
              </p:cNvSpPr>
              <p:nvPr/>
            </p:nvSpPr>
            <p:spPr bwMode="auto">
              <a:xfrm>
                <a:off x="1824" y="1344"/>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sp>
        <p:nvSpPr>
          <p:cNvPr id="31" name="Rectangle 30"/>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پر</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38916" name="Group 18"/>
          <p:cNvGrpSpPr>
            <a:grpSpLocks/>
          </p:cNvGrpSpPr>
          <p:nvPr/>
        </p:nvGrpSpPr>
        <p:grpSpPr bwMode="auto">
          <a:xfrm>
            <a:off x="2667000" y="1295400"/>
            <a:ext cx="3581400" cy="2595563"/>
            <a:chOff x="1680" y="816"/>
            <a:chExt cx="2256" cy="1635"/>
          </a:xfrm>
        </p:grpSpPr>
        <p:sp>
          <p:nvSpPr>
            <p:cNvPr id="38928" name="Oval 4"/>
            <p:cNvSpPr>
              <a:spLocks noChangeArrowheads="1"/>
            </p:cNvSpPr>
            <p:nvPr/>
          </p:nvSpPr>
          <p:spPr bwMode="auto">
            <a:xfrm>
              <a:off x="2020"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8929" name="Oval 5"/>
            <p:cNvSpPr>
              <a:spLocks noChangeArrowheads="1"/>
            </p:cNvSpPr>
            <p:nvPr/>
          </p:nvSpPr>
          <p:spPr bwMode="auto">
            <a:xfrm>
              <a:off x="2404"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8930" name="Line 6"/>
            <p:cNvSpPr>
              <a:spLocks noChangeShapeType="1"/>
            </p:cNvSpPr>
            <p:nvPr/>
          </p:nvSpPr>
          <p:spPr bwMode="auto">
            <a:xfrm>
              <a:off x="2688"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8931" name="Line 7"/>
            <p:cNvSpPr>
              <a:spLocks noChangeShapeType="1"/>
            </p:cNvSpPr>
            <p:nvPr/>
          </p:nvSpPr>
          <p:spPr bwMode="auto">
            <a:xfrm>
              <a:off x="2688"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8932" name="Line 8"/>
            <p:cNvSpPr>
              <a:spLocks noChangeShapeType="1"/>
            </p:cNvSpPr>
            <p:nvPr/>
          </p:nvSpPr>
          <p:spPr bwMode="auto">
            <a:xfrm>
              <a:off x="2112"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8933" name="Line 9"/>
            <p:cNvSpPr>
              <a:spLocks noChangeShapeType="1"/>
            </p:cNvSpPr>
            <p:nvPr/>
          </p:nvSpPr>
          <p:spPr bwMode="auto">
            <a:xfrm flipH="1">
              <a:off x="2112"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8934" name="Line 10"/>
            <p:cNvSpPr>
              <a:spLocks noChangeShapeType="1"/>
            </p:cNvSpPr>
            <p:nvPr/>
          </p:nvSpPr>
          <p:spPr bwMode="auto">
            <a:xfrm flipV="1">
              <a:off x="2976"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8935" name="Line 11"/>
            <p:cNvSpPr>
              <a:spLocks noChangeShapeType="1"/>
            </p:cNvSpPr>
            <p:nvPr/>
          </p:nvSpPr>
          <p:spPr bwMode="auto">
            <a:xfrm>
              <a:off x="2976"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8936" name="Rectangle 12"/>
            <p:cNvSpPr>
              <a:spLocks noChangeArrowheads="1"/>
            </p:cNvSpPr>
            <p:nvPr/>
          </p:nvSpPr>
          <p:spPr bwMode="auto">
            <a:xfrm>
              <a:off x="1968"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8937" name="Rectangle 13"/>
            <p:cNvSpPr>
              <a:spLocks noChangeArrowheads="1"/>
            </p:cNvSpPr>
            <p:nvPr/>
          </p:nvSpPr>
          <p:spPr bwMode="auto">
            <a:xfrm>
              <a:off x="168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8938" name="Rectangle 14"/>
            <p:cNvSpPr>
              <a:spLocks noChangeArrowheads="1"/>
            </p:cNvSpPr>
            <p:nvPr/>
          </p:nvSpPr>
          <p:spPr bwMode="auto">
            <a:xfrm>
              <a:off x="2016"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8939" name="Rectangle 15"/>
            <p:cNvSpPr>
              <a:spLocks noChangeArrowheads="1"/>
            </p:cNvSpPr>
            <p:nvPr/>
          </p:nvSpPr>
          <p:spPr bwMode="auto">
            <a:xfrm>
              <a:off x="3072"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8940" name="Rectangle 16"/>
            <p:cNvSpPr>
              <a:spLocks noChangeArrowheads="1"/>
            </p:cNvSpPr>
            <p:nvPr/>
          </p:nvSpPr>
          <p:spPr bwMode="auto">
            <a:xfrm>
              <a:off x="3408"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8941" name="Rectangle 17"/>
            <p:cNvSpPr>
              <a:spLocks noChangeArrowheads="1"/>
            </p:cNvSpPr>
            <p:nvPr/>
          </p:nvSpPr>
          <p:spPr bwMode="auto">
            <a:xfrm>
              <a:off x="3072"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8917" name="Rectangle 19"/>
          <p:cNvSpPr>
            <a:spLocks noChangeArrowheads="1"/>
          </p:cNvSpPr>
          <p:nvPr/>
        </p:nvSpPr>
        <p:spPr bwMode="auto">
          <a:xfrm>
            <a:off x="4495800" y="3124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38918" name="Rectangle 20"/>
          <p:cNvSpPr>
            <a:spLocks noChangeArrowheads="1"/>
          </p:cNvSpPr>
          <p:nvPr/>
        </p:nvSpPr>
        <p:spPr bwMode="auto">
          <a:xfrm>
            <a:off x="3733800" y="3124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38919" name="Rectangle 21"/>
          <p:cNvSpPr>
            <a:spLocks noChangeArrowheads="1"/>
          </p:cNvSpPr>
          <p:nvPr/>
        </p:nvSpPr>
        <p:spPr bwMode="auto">
          <a:xfrm>
            <a:off x="3276600" y="2362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nvGrpSpPr>
          <p:cNvPr id="38920" name="Group 24"/>
          <p:cNvGrpSpPr>
            <a:grpSpLocks/>
          </p:cNvGrpSpPr>
          <p:nvPr/>
        </p:nvGrpSpPr>
        <p:grpSpPr bwMode="auto">
          <a:xfrm>
            <a:off x="5103813" y="2133600"/>
            <a:ext cx="1524000" cy="609600"/>
            <a:chOff x="3215" y="1344"/>
            <a:chExt cx="960" cy="384"/>
          </a:xfrm>
        </p:grpSpPr>
        <p:sp>
          <p:nvSpPr>
            <p:cNvPr id="38926" name="Rectangle 22"/>
            <p:cNvSpPr>
              <a:spLocks noChangeArrowheads="1"/>
            </p:cNvSpPr>
            <p:nvPr/>
          </p:nvSpPr>
          <p:spPr bwMode="auto">
            <a:xfrm>
              <a:off x="3599" y="1344"/>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38927" name="Line 23"/>
            <p:cNvSpPr>
              <a:spLocks noChangeShapeType="1"/>
            </p:cNvSpPr>
            <p:nvPr/>
          </p:nvSpPr>
          <p:spPr bwMode="auto">
            <a:xfrm flipH="1">
              <a:off x="3215" y="153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grpSp>
        <p:nvGrpSpPr>
          <p:cNvPr id="38921" name="Group 27"/>
          <p:cNvGrpSpPr>
            <a:grpSpLocks/>
          </p:cNvGrpSpPr>
          <p:nvPr/>
        </p:nvGrpSpPr>
        <p:grpSpPr bwMode="auto">
          <a:xfrm>
            <a:off x="2286000" y="1447800"/>
            <a:ext cx="1295400" cy="533400"/>
            <a:chOff x="1440" y="912"/>
            <a:chExt cx="816" cy="336"/>
          </a:xfrm>
        </p:grpSpPr>
        <p:sp>
          <p:nvSpPr>
            <p:cNvPr id="38924" name="Rectangle 25"/>
            <p:cNvSpPr>
              <a:spLocks noChangeArrowheads="1"/>
            </p:cNvSpPr>
            <p:nvPr/>
          </p:nvSpPr>
          <p:spPr bwMode="auto">
            <a:xfrm>
              <a:off x="1440" y="912"/>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38925" name="Line 26"/>
            <p:cNvSpPr>
              <a:spLocks noChangeShapeType="1"/>
            </p:cNvSpPr>
            <p:nvPr/>
          </p:nvSpPr>
          <p:spPr bwMode="auto">
            <a:xfrm>
              <a:off x="1872" y="105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38922" name="Rectangle 28"/>
          <p:cNvSpPr>
            <a:spLocks noChangeArrowheads="1"/>
          </p:cNvSpPr>
          <p:nvPr/>
        </p:nvSpPr>
        <p:spPr bwMode="auto">
          <a:xfrm>
            <a:off x="3810000" y="17526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D</a:t>
            </a:r>
          </a:p>
        </p:txBody>
      </p:sp>
      <p:sp>
        <p:nvSpPr>
          <p:cNvPr id="29" name="Rectangle 28"/>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پر</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39940" name="Group 18"/>
          <p:cNvGrpSpPr>
            <a:grpSpLocks/>
          </p:cNvGrpSpPr>
          <p:nvPr/>
        </p:nvGrpSpPr>
        <p:grpSpPr bwMode="auto">
          <a:xfrm>
            <a:off x="2667000" y="1295400"/>
            <a:ext cx="3581400" cy="2595563"/>
            <a:chOff x="1680" y="816"/>
            <a:chExt cx="2256" cy="1635"/>
          </a:xfrm>
        </p:grpSpPr>
        <p:sp>
          <p:nvSpPr>
            <p:cNvPr id="39952" name="Oval 4"/>
            <p:cNvSpPr>
              <a:spLocks noChangeArrowheads="1"/>
            </p:cNvSpPr>
            <p:nvPr/>
          </p:nvSpPr>
          <p:spPr bwMode="auto">
            <a:xfrm>
              <a:off x="2020"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9953" name="Oval 5"/>
            <p:cNvSpPr>
              <a:spLocks noChangeArrowheads="1"/>
            </p:cNvSpPr>
            <p:nvPr/>
          </p:nvSpPr>
          <p:spPr bwMode="auto">
            <a:xfrm>
              <a:off x="2404"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39954" name="Line 6"/>
            <p:cNvSpPr>
              <a:spLocks noChangeShapeType="1"/>
            </p:cNvSpPr>
            <p:nvPr/>
          </p:nvSpPr>
          <p:spPr bwMode="auto">
            <a:xfrm>
              <a:off x="2688"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9955" name="Line 7"/>
            <p:cNvSpPr>
              <a:spLocks noChangeShapeType="1"/>
            </p:cNvSpPr>
            <p:nvPr/>
          </p:nvSpPr>
          <p:spPr bwMode="auto">
            <a:xfrm>
              <a:off x="2688"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9956" name="Line 8"/>
            <p:cNvSpPr>
              <a:spLocks noChangeShapeType="1"/>
            </p:cNvSpPr>
            <p:nvPr/>
          </p:nvSpPr>
          <p:spPr bwMode="auto">
            <a:xfrm>
              <a:off x="2112"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9957" name="Line 9"/>
            <p:cNvSpPr>
              <a:spLocks noChangeShapeType="1"/>
            </p:cNvSpPr>
            <p:nvPr/>
          </p:nvSpPr>
          <p:spPr bwMode="auto">
            <a:xfrm flipH="1">
              <a:off x="2112"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9958" name="Line 10"/>
            <p:cNvSpPr>
              <a:spLocks noChangeShapeType="1"/>
            </p:cNvSpPr>
            <p:nvPr/>
          </p:nvSpPr>
          <p:spPr bwMode="auto">
            <a:xfrm flipV="1">
              <a:off x="2976"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9959" name="Line 11"/>
            <p:cNvSpPr>
              <a:spLocks noChangeShapeType="1"/>
            </p:cNvSpPr>
            <p:nvPr/>
          </p:nvSpPr>
          <p:spPr bwMode="auto">
            <a:xfrm>
              <a:off x="2976"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39960" name="Rectangle 12"/>
            <p:cNvSpPr>
              <a:spLocks noChangeArrowheads="1"/>
            </p:cNvSpPr>
            <p:nvPr/>
          </p:nvSpPr>
          <p:spPr bwMode="auto">
            <a:xfrm>
              <a:off x="1968"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39961" name="Rectangle 13"/>
            <p:cNvSpPr>
              <a:spLocks noChangeArrowheads="1"/>
            </p:cNvSpPr>
            <p:nvPr/>
          </p:nvSpPr>
          <p:spPr bwMode="auto">
            <a:xfrm>
              <a:off x="168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39962" name="Rectangle 14"/>
            <p:cNvSpPr>
              <a:spLocks noChangeArrowheads="1"/>
            </p:cNvSpPr>
            <p:nvPr/>
          </p:nvSpPr>
          <p:spPr bwMode="auto">
            <a:xfrm>
              <a:off x="2016"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39963" name="Rectangle 15"/>
            <p:cNvSpPr>
              <a:spLocks noChangeArrowheads="1"/>
            </p:cNvSpPr>
            <p:nvPr/>
          </p:nvSpPr>
          <p:spPr bwMode="auto">
            <a:xfrm>
              <a:off x="3072"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39964" name="Rectangle 16"/>
            <p:cNvSpPr>
              <a:spLocks noChangeArrowheads="1"/>
            </p:cNvSpPr>
            <p:nvPr/>
          </p:nvSpPr>
          <p:spPr bwMode="auto">
            <a:xfrm>
              <a:off x="3408"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39965" name="Rectangle 17"/>
            <p:cNvSpPr>
              <a:spLocks noChangeArrowheads="1"/>
            </p:cNvSpPr>
            <p:nvPr/>
          </p:nvSpPr>
          <p:spPr bwMode="auto">
            <a:xfrm>
              <a:off x="3072"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39941" name="Rectangle 19"/>
          <p:cNvSpPr>
            <a:spLocks noChangeArrowheads="1"/>
          </p:cNvSpPr>
          <p:nvPr/>
        </p:nvSpPr>
        <p:spPr bwMode="auto">
          <a:xfrm>
            <a:off x="4495800" y="3124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39942" name="Rectangle 20"/>
          <p:cNvSpPr>
            <a:spLocks noChangeArrowheads="1"/>
          </p:cNvSpPr>
          <p:nvPr/>
        </p:nvSpPr>
        <p:spPr bwMode="auto">
          <a:xfrm>
            <a:off x="3733800" y="3124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39943" name="Rectangle 21"/>
          <p:cNvSpPr>
            <a:spLocks noChangeArrowheads="1"/>
          </p:cNvSpPr>
          <p:nvPr/>
        </p:nvSpPr>
        <p:spPr bwMode="auto">
          <a:xfrm>
            <a:off x="3276600" y="2362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nvGrpSpPr>
          <p:cNvPr id="39944" name="Group 24"/>
          <p:cNvGrpSpPr>
            <a:grpSpLocks/>
          </p:cNvGrpSpPr>
          <p:nvPr/>
        </p:nvGrpSpPr>
        <p:grpSpPr bwMode="auto">
          <a:xfrm>
            <a:off x="5103813" y="2133600"/>
            <a:ext cx="1524000" cy="609600"/>
            <a:chOff x="3215" y="1344"/>
            <a:chExt cx="960" cy="384"/>
          </a:xfrm>
        </p:grpSpPr>
        <p:sp>
          <p:nvSpPr>
            <p:cNvPr id="39950" name="Rectangle 22"/>
            <p:cNvSpPr>
              <a:spLocks noChangeArrowheads="1"/>
            </p:cNvSpPr>
            <p:nvPr/>
          </p:nvSpPr>
          <p:spPr bwMode="auto">
            <a:xfrm>
              <a:off x="3599" y="1344"/>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39951" name="Line 23"/>
            <p:cNvSpPr>
              <a:spLocks noChangeShapeType="1"/>
            </p:cNvSpPr>
            <p:nvPr/>
          </p:nvSpPr>
          <p:spPr bwMode="auto">
            <a:xfrm flipH="1">
              <a:off x="3215" y="153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39945" name="Rectangle 25"/>
          <p:cNvSpPr>
            <a:spLocks noChangeArrowheads="1"/>
          </p:cNvSpPr>
          <p:nvPr/>
        </p:nvSpPr>
        <p:spPr bwMode="auto">
          <a:xfrm>
            <a:off x="5715000" y="1371600"/>
            <a:ext cx="914400" cy="461963"/>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39946" name="Rectangle 26"/>
          <p:cNvSpPr>
            <a:spLocks noChangeArrowheads="1"/>
          </p:cNvSpPr>
          <p:nvPr/>
        </p:nvSpPr>
        <p:spPr bwMode="auto">
          <a:xfrm>
            <a:off x="3810000" y="17526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D</a:t>
            </a:r>
          </a:p>
        </p:txBody>
      </p:sp>
      <p:sp>
        <p:nvSpPr>
          <p:cNvPr id="39947" name="Rectangle 27"/>
          <p:cNvSpPr>
            <a:spLocks noChangeArrowheads="1"/>
          </p:cNvSpPr>
          <p:nvPr/>
        </p:nvSpPr>
        <p:spPr bwMode="auto">
          <a:xfrm>
            <a:off x="4572000" y="17526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E</a:t>
            </a:r>
          </a:p>
        </p:txBody>
      </p:sp>
      <p:sp>
        <p:nvSpPr>
          <p:cNvPr id="39948" name="Line 28"/>
          <p:cNvSpPr>
            <a:spLocks noChangeShapeType="1"/>
          </p:cNvSpPr>
          <p:nvPr/>
        </p:nvSpPr>
        <p:spPr bwMode="auto">
          <a:xfrm flipH="1">
            <a:off x="5029200" y="1600200"/>
            <a:ext cx="685800" cy="38100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sp>
        <p:nvSpPr>
          <p:cNvPr id="29" name="Rectangle 28"/>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پر</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grpSp>
        <p:nvGrpSpPr>
          <p:cNvPr id="40963" name="Group 17"/>
          <p:cNvGrpSpPr>
            <a:grpSpLocks/>
          </p:cNvGrpSpPr>
          <p:nvPr/>
        </p:nvGrpSpPr>
        <p:grpSpPr bwMode="auto">
          <a:xfrm>
            <a:off x="2667000" y="1295400"/>
            <a:ext cx="3581400" cy="2595563"/>
            <a:chOff x="1680" y="816"/>
            <a:chExt cx="2256" cy="1635"/>
          </a:xfrm>
        </p:grpSpPr>
        <p:sp>
          <p:nvSpPr>
            <p:cNvPr id="40977" name="Oval 3"/>
            <p:cNvSpPr>
              <a:spLocks noChangeArrowheads="1"/>
            </p:cNvSpPr>
            <p:nvPr/>
          </p:nvSpPr>
          <p:spPr bwMode="auto">
            <a:xfrm>
              <a:off x="2020" y="964"/>
              <a:ext cx="1384" cy="1384"/>
            </a:xfrm>
            <a:prstGeom prst="ellipse">
              <a:avLst/>
            </a:prstGeom>
            <a:solidFill>
              <a:schemeClr val="accent1"/>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40978" name="Oval 4"/>
            <p:cNvSpPr>
              <a:spLocks noChangeArrowheads="1"/>
            </p:cNvSpPr>
            <p:nvPr/>
          </p:nvSpPr>
          <p:spPr bwMode="auto">
            <a:xfrm>
              <a:off x="2404" y="1396"/>
              <a:ext cx="616" cy="616"/>
            </a:xfrm>
            <a:prstGeom prst="ellipse">
              <a:avLst/>
            </a:prstGeom>
            <a:solidFill>
              <a:srgbClr val="FFFFFF"/>
            </a:solidFill>
            <a:ln w="12700">
              <a:solidFill>
                <a:schemeClr val="tx1"/>
              </a:solidFill>
              <a:round/>
              <a:headEnd/>
              <a:tailEnd/>
            </a:ln>
          </p:spPr>
          <p:txBody>
            <a:bodyPr wrap="none" anchor="ctr"/>
            <a:lstStyle/>
            <a:p>
              <a:pPr algn="l" rtl="0"/>
              <a:endParaRPr lang="fa-IR">
                <a:cs typeface="B Zar" panose="00000400000000000000" pitchFamily="2" charset="-78"/>
              </a:endParaRPr>
            </a:p>
          </p:txBody>
        </p:sp>
        <p:sp>
          <p:nvSpPr>
            <p:cNvPr id="40979" name="Line 5"/>
            <p:cNvSpPr>
              <a:spLocks noChangeShapeType="1"/>
            </p:cNvSpPr>
            <p:nvPr/>
          </p:nvSpPr>
          <p:spPr bwMode="auto">
            <a:xfrm>
              <a:off x="2688" y="960"/>
              <a:ext cx="0" cy="432"/>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40980" name="Line 6"/>
            <p:cNvSpPr>
              <a:spLocks noChangeShapeType="1"/>
            </p:cNvSpPr>
            <p:nvPr/>
          </p:nvSpPr>
          <p:spPr bwMode="auto">
            <a:xfrm>
              <a:off x="2688" y="2016"/>
              <a:ext cx="0" cy="336"/>
            </a:xfrm>
            <a:prstGeom prst="line">
              <a:avLst/>
            </a:prstGeom>
            <a:noFill/>
            <a:ln w="508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40981" name="Line 7"/>
            <p:cNvSpPr>
              <a:spLocks noChangeShapeType="1"/>
            </p:cNvSpPr>
            <p:nvPr/>
          </p:nvSpPr>
          <p:spPr bwMode="auto">
            <a:xfrm>
              <a:off x="2112" y="1296"/>
              <a:ext cx="336" cy="240"/>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40982" name="Line 8"/>
            <p:cNvSpPr>
              <a:spLocks noChangeShapeType="1"/>
            </p:cNvSpPr>
            <p:nvPr/>
          </p:nvSpPr>
          <p:spPr bwMode="auto">
            <a:xfrm flipH="1">
              <a:off x="2112" y="1824"/>
              <a:ext cx="336" cy="144"/>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40983" name="Line 9"/>
            <p:cNvSpPr>
              <a:spLocks noChangeShapeType="1"/>
            </p:cNvSpPr>
            <p:nvPr/>
          </p:nvSpPr>
          <p:spPr bwMode="auto">
            <a:xfrm flipV="1">
              <a:off x="2976" y="1344"/>
              <a:ext cx="384"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40984" name="Line 10"/>
            <p:cNvSpPr>
              <a:spLocks noChangeShapeType="1"/>
            </p:cNvSpPr>
            <p:nvPr/>
          </p:nvSpPr>
          <p:spPr bwMode="auto">
            <a:xfrm>
              <a:off x="2976" y="1872"/>
              <a:ext cx="288" cy="192"/>
            </a:xfrm>
            <a:prstGeom prst="line">
              <a:avLst/>
            </a:prstGeom>
            <a:noFill/>
            <a:ln w="25400">
              <a:solidFill>
                <a:schemeClr val="tx1"/>
              </a:solidFill>
              <a:round/>
              <a:headEnd type="none" w="sm" len="sm"/>
              <a:tailEnd type="none" w="sm" len="sm"/>
            </a:ln>
          </p:spPr>
          <p:txBody>
            <a:bodyPr/>
            <a:lstStyle/>
            <a:p>
              <a:endParaRPr lang="fa-IR">
                <a:cs typeface="B Zar" panose="00000400000000000000" pitchFamily="2" charset="-78"/>
              </a:endParaRPr>
            </a:p>
          </p:txBody>
        </p:sp>
        <p:sp>
          <p:nvSpPr>
            <p:cNvPr id="40985" name="Rectangle 11"/>
            <p:cNvSpPr>
              <a:spLocks noChangeArrowheads="1"/>
            </p:cNvSpPr>
            <p:nvPr/>
          </p:nvSpPr>
          <p:spPr bwMode="auto">
            <a:xfrm>
              <a:off x="1968"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[0]</a:t>
              </a:r>
            </a:p>
          </p:txBody>
        </p:sp>
        <p:sp>
          <p:nvSpPr>
            <p:cNvPr id="40986" name="Rectangle 12"/>
            <p:cNvSpPr>
              <a:spLocks noChangeArrowheads="1"/>
            </p:cNvSpPr>
            <p:nvPr/>
          </p:nvSpPr>
          <p:spPr bwMode="auto">
            <a:xfrm>
              <a:off x="1680"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40987" name="Rectangle 13"/>
            <p:cNvSpPr>
              <a:spLocks noChangeArrowheads="1"/>
            </p:cNvSpPr>
            <p:nvPr/>
          </p:nvSpPr>
          <p:spPr bwMode="auto">
            <a:xfrm>
              <a:off x="2016"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40988" name="Rectangle 14"/>
            <p:cNvSpPr>
              <a:spLocks noChangeArrowheads="1"/>
            </p:cNvSpPr>
            <p:nvPr/>
          </p:nvSpPr>
          <p:spPr bwMode="auto">
            <a:xfrm>
              <a:off x="3072" y="816"/>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40989" name="Rectangle 15"/>
            <p:cNvSpPr>
              <a:spLocks noChangeArrowheads="1"/>
            </p:cNvSpPr>
            <p:nvPr/>
          </p:nvSpPr>
          <p:spPr bwMode="auto">
            <a:xfrm>
              <a:off x="3408" y="1584"/>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40990" name="Rectangle 16"/>
            <p:cNvSpPr>
              <a:spLocks noChangeArrowheads="1"/>
            </p:cNvSpPr>
            <p:nvPr/>
          </p:nvSpPr>
          <p:spPr bwMode="auto">
            <a:xfrm>
              <a:off x="3072" y="2160"/>
              <a:ext cx="52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sp>
        <p:nvSpPr>
          <p:cNvPr id="40964" name="Rectangle 18"/>
          <p:cNvSpPr>
            <a:spLocks noChangeArrowheads="1"/>
          </p:cNvSpPr>
          <p:nvPr/>
        </p:nvSpPr>
        <p:spPr bwMode="auto">
          <a:xfrm>
            <a:off x="4495800" y="3124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A</a:t>
            </a:r>
          </a:p>
        </p:txBody>
      </p:sp>
      <p:sp>
        <p:nvSpPr>
          <p:cNvPr id="40965" name="Rectangle 19"/>
          <p:cNvSpPr>
            <a:spLocks noChangeArrowheads="1"/>
          </p:cNvSpPr>
          <p:nvPr/>
        </p:nvSpPr>
        <p:spPr bwMode="auto">
          <a:xfrm>
            <a:off x="3733800" y="3124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B</a:t>
            </a:r>
          </a:p>
        </p:txBody>
      </p:sp>
      <p:sp>
        <p:nvSpPr>
          <p:cNvPr id="40966" name="Rectangle 20"/>
          <p:cNvSpPr>
            <a:spLocks noChangeArrowheads="1"/>
          </p:cNvSpPr>
          <p:nvPr/>
        </p:nvSpPr>
        <p:spPr bwMode="auto">
          <a:xfrm>
            <a:off x="3276600" y="23622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C</a:t>
            </a:r>
          </a:p>
        </p:txBody>
      </p:sp>
      <p:grpSp>
        <p:nvGrpSpPr>
          <p:cNvPr id="40967" name="Group 23"/>
          <p:cNvGrpSpPr>
            <a:grpSpLocks/>
          </p:cNvGrpSpPr>
          <p:nvPr/>
        </p:nvGrpSpPr>
        <p:grpSpPr bwMode="auto">
          <a:xfrm>
            <a:off x="5103813" y="2133600"/>
            <a:ext cx="1524000" cy="609600"/>
            <a:chOff x="3215" y="1344"/>
            <a:chExt cx="960" cy="384"/>
          </a:xfrm>
        </p:grpSpPr>
        <p:sp>
          <p:nvSpPr>
            <p:cNvPr id="40975" name="Rectangle 21"/>
            <p:cNvSpPr>
              <a:spLocks noChangeArrowheads="1"/>
            </p:cNvSpPr>
            <p:nvPr/>
          </p:nvSpPr>
          <p:spPr bwMode="auto">
            <a:xfrm>
              <a:off x="3599" y="1344"/>
              <a:ext cx="576" cy="291"/>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front</a:t>
              </a:r>
            </a:p>
          </p:txBody>
        </p:sp>
        <p:sp>
          <p:nvSpPr>
            <p:cNvPr id="40976" name="Line 22"/>
            <p:cNvSpPr>
              <a:spLocks noChangeShapeType="1"/>
            </p:cNvSpPr>
            <p:nvPr/>
          </p:nvSpPr>
          <p:spPr bwMode="auto">
            <a:xfrm flipH="1">
              <a:off x="3215" y="1536"/>
              <a:ext cx="384" cy="192"/>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40968" name="Rectangle 24"/>
          <p:cNvSpPr>
            <a:spLocks noChangeArrowheads="1"/>
          </p:cNvSpPr>
          <p:nvPr/>
        </p:nvSpPr>
        <p:spPr bwMode="auto">
          <a:xfrm>
            <a:off x="5715000" y="3200400"/>
            <a:ext cx="914400" cy="461963"/>
          </a:xfrm>
          <a:prstGeom prst="rect">
            <a:avLst/>
          </a:prstGeom>
          <a:solidFill>
            <a:srgbClr val="FFFF00"/>
          </a:solidFill>
          <a:ln w="9525">
            <a:noFill/>
            <a:miter lim="800000"/>
            <a:headEnd/>
            <a:tailEnd/>
          </a:ln>
        </p:spPr>
        <p:txBody>
          <a:bodyPr lIns="92075" tIns="46038" rIns="92075" bIns="46038">
            <a:spAutoFit/>
          </a:bodyPr>
          <a:lstStyle/>
          <a:p>
            <a:pPr algn="l" rtl="0">
              <a:spcBef>
                <a:spcPct val="50000"/>
              </a:spcBef>
            </a:pPr>
            <a:r>
              <a:rPr lang="en-US" sz="2400">
                <a:solidFill>
                  <a:schemeClr val="hlink"/>
                </a:solidFill>
                <a:cs typeface="B Zar" panose="00000400000000000000" pitchFamily="2" charset="-78"/>
              </a:rPr>
              <a:t> rear</a:t>
            </a:r>
          </a:p>
        </p:txBody>
      </p:sp>
      <p:sp>
        <p:nvSpPr>
          <p:cNvPr id="40969" name="Rectangle 25"/>
          <p:cNvSpPr>
            <a:spLocks noChangeArrowheads="1"/>
          </p:cNvSpPr>
          <p:nvPr/>
        </p:nvSpPr>
        <p:spPr bwMode="auto">
          <a:xfrm>
            <a:off x="3810000" y="17526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D</a:t>
            </a:r>
          </a:p>
        </p:txBody>
      </p:sp>
      <p:sp>
        <p:nvSpPr>
          <p:cNvPr id="40970" name="Rectangle 26"/>
          <p:cNvSpPr>
            <a:spLocks noChangeArrowheads="1"/>
          </p:cNvSpPr>
          <p:nvPr/>
        </p:nvSpPr>
        <p:spPr bwMode="auto">
          <a:xfrm>
            <a:off x="4572000" y="17526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E</a:t>
            </a:r>
          </a:p>
        </p:txBody>
      </p:sp>
      <p:sp>
        <p:nvSpPr>
          <p:cNvPr id="40971" name="Rectangle 27"/>
          <p:cNvSpPr>
            <a:spLocks noChangeArrowheads="1"/>
          </p:cNvSpPr>
          <p:nvPr/>
        </p:nvSpPr>
        <p:spPr bwMode="auto">
          <a:xfrm>
            <a:off x="4800600" y="2438400"/>
            <a:ext cx="609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F</a:t>
            </a:r>
          </a:p>
        </p:txBody>
      </p:sp>
      <p:sp>
        <p:nvSpPr>
          <p:cNvPr id="40972" name="Line 28"/>
          <p:cNvSpPr>
            <a:spLocks noChangeShapeType="1"/>
          </p:cNvSpPr>
          <p:nvPr/>
        </p:nvSpPr>
        <p:spPr bwMode="auto">
          <a:xfrm flipH="1" flipV="1">
            <a:off x="5029200" y="2895600"/>
            <a:ext cx="685800" cy="53340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sp>
        <p:nvSpPr>
          <p:cNvPr id="49181" name="Rectangle 29"/>
          <p:cNvSpPr>
            <a:spLocks noChangeArrowheads="1"/>
          </p:cNvSpPr>
          <p:nvPr/>
        </p:nvSpPr>
        <p:spPr bwMode="auto">
          <a:xfrm>
            <a:off x="685800" y="4343400"/>
            <a:ext cx="7772400" cy="304800"/>
          </a:xfrm>
          <a:prstGeom prst="rect">
            <a:avLst/>
          </a:prstGeom>
          <a:noFill/>
          <a:ln w="9525">
            <a:noFill/>
            <a:miter lim="800000"/>
            <a:headEnd/>
            <a:tailEnd/>
          </a:ln>
          <a:effectLst/>
        </p:spPr>
        <p:txBody>
          <a:bodyPr lIns="92075" tIns="46038" rIns="92075" bIns="46038"/>
          <a:lstStyle/>
          <a:p>
            <a:pPr marL="342900" indent="-342900" eaLnBrk="0" hangingPunct="0">
              <a:lnSpc>
                <a:spcPct val="90000"/>
              </a:lnSpc>
              <a:spcBef>
                <a:spcPct val="20000"/>
              </a:spcBef>
              <a:buClr>
                <a:schemeClr val="hlink"/>
              </a:buClr>
              <a:buFontTx/>
              <a:buChar char="•"/>
              <a:defRPr/>
            </a:pPr>
            <a:r>
              <a:rPr lang="fa-IR" sz="2400" dirty="0">
                <a:solidFill>
                  <a:srgbClr val="0034DC"/>
                </a:solidFill>
                <a:latin typeface="+mn-lt"/>
                <a:cs typeface="B Zar" panose="00000400000000000000" pitchFamily="2" charset="-78"/>
              </a:rPr>
              <a:t>هنگامي که  يک سري عنصر به صف اضافه شود تا اين صف پر شود اين عمل باعث مي شود </a:t>
            </a:r>
            <a:r>
              <a:rPr lang="en-US" sz="2000" dirty="0">
                <a:solidFill>
                  <a:srgbClr val="FF0000"/>
                </a:solidFill>
                <a:latin typeface="+mn-lt"/>
                <a:cs typeface="B Zar" panose="00000400000000000000" pitchFamily="2" charset="-78"/>
              </a:rPr>
              <a:t>front=rear</a:t>
            </a:r>
            <a:r>
              <a:rPr lang="en-US" sz="24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 شود</a:t>
            </a:r>
          </a:p>
          <a:p>
            <a:pPr marL="342900" indent="-342900" eaLnBrk="0" hangingPunct="0">
              <a:lnSpc>
                <a:spcPct val="90000"/>
              </a:lnSpc>
              <a:spcBef>
                <a:spcPct val="20000"/>
              </a:spcBef>
              <a:buClr>
                <a:schemeClr val="hlink"/>
              </a:buClr>
              <a:buFontTx/>
              <a:buChar char="•"/>
              <a:defRPr/>
            </a:pPr>
            <a:r>
              <a:rPr lang="fa-IR" sz="2400" dirty="0">
                <a:solidFill>
                  <a:srgbClr val="0034DC"/>
                </a:solidFill>
                <a:latin typeface="+mn-lt"/>
                <a:cs typeface="B Zar" panose="00000400000000000000" pitchFamily="2" charset="-78"/>
              </a:rPr>
              <a:t>بنابراين نمي توان بين صف خالي و پر تمايز قائل شد </a:t>
            </a:r>
            <a:endParaRPr lang="en-US" sz="2400" dirty="0">
              <a:solidFill>
                <a:srgbClr val="0034DC"/>
              </a:solidFill>
              <a:latin typeface="+mn-lt"/>
              <a:cs typeface="B Zar" panose="00000400000000000000" pitchFamily="2" charset="-78"/>
            </a:endParaRPr>
          </a:p>
        </p:txBody>
      </p:sp>
      <p:sp>
        <p:nvSpPr>
          <p:cNvPr id="30" name="Rectangle 29"/>
          <p:cNvSpPr>
            <a:spLocks noChangeArrowheads="1"/>
          </p:cNvSpPr>
          <p:nvPr/>
        </p:nvSpPr>
        <p:spPr bwMode="auto">
          <a:xfrm>
            <a:off x="685800" y="1600200"/>
            <a:ext cx="7962900" cy="7366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Clr>
                <a:schemeClr val="hlink"/>
              </a:buClr>
              <a:buFontTx/>
              <a:buBlip>
                <a:blip r:embed="rId2"/>
              </a:buBlip>
              <a:defRPr/>
            </a:pPr>
            <a:r>
              <a:rPr lang="fa-IR" sz="2000" b="1" dirty="0">
                <a:solidFill>
                  <a:srgbClr val="2308EE"/>
                </a:solidFill>
                <a:latin typeface="+mn-lt"/>
                <a:cs typeface="B Zar" panose="00000400000000000000" pitchFamily="2" charset="-78"/>
              </a:rPr>
              <a:t>صف پر</a:t>
            </a:r>
          </a:p>
          <a:p>
            <a:pPr marL="342900" indent="-342900" eaLnBrk="0" hangingPunct="0">
              <a:spcBef>
                <a:spcPct val="50000"/>
              </a:spcBef>
              <a:buClr>
                <a:schemeClr val="hlink"/>
              </a:buClr>
              <a:defRPr/>
            </a:pPr>
            <a:endParaRPr lang="en-US" sz="2400" dirty="0">
              <a:solidFill>
                <a:srgbClr val="371F7B"/>
              </a:solidFill>
              <a:latin typeface="+mn-lt"/>
              <a:cs typeface="B Zar" panose="00000400000000000000" pitchFamily="2" charset="-78"/>
            </a:endParaRPr>
          </a:p>
        </p:txBody>
      </p:sp>
      <p:sp>
        <p:nvSpPr>
          <p:cNvPr id="3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81">
                                            <p:txEl>
                                              <p:pRg st="0" end="0"/>
                                            </p:txEl>
                                          </p:spTgt>
                                        </p:tgtEl>
                                        <p:attrNameLst>
                                          <p:attrName>style.visibility</p:attrName>
                                        </p:attrNameLst>
                                      </p:cBhvr>
                                      <p:to>
                                        <p:strVal val="visible"/>
                                      </p:to>
                                    </p:set>
                                    <p:anim calcmode="lin" valueType="num">
                                      <p:cBhvr additive="base">
                                        <p:cTn id="7" dur="500" fill="hold"/>
                                        <p:tgtEl>
                                          <p:spTgt spid="4918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81">
                                            <p:txEl>
                                              <p:pRg st="1" end="1"/>
                                            </p:txEl>
                                          </p:spTgt>
                                        </p:tgtEl>
                                        <p:attrNameLst>
                                          <p:attrName>style.visibility</p:attrName>
                                        </p:attrNameLst>
                                      </p:cBhvr>
                                      <p:to>
                                        <p:strVal val="visible"/>
                                      </p:to>
                                    </p:set>
                                    <p:anim calcmode="lin" valueType="num">
                                      <p:cBhvr additive="base">
                                        <p:cTn id="13" dur="500" fill="hold"/>
                                        <p:tgtEl>
                                          <p:spTgt spid="4918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8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sp>
        <p:nvSpPr>
          <p:cNvPr id="50179" name="Rectangle 3" descr="Rectangle: Click to edit Master text styles&#10;Second level&#10;Third level&#10;Fourth level&#10;Fifth level"/>
          <p:cNvSpPr>
            <a:spLocks noGrp="1" noChangeArrowheads="1"/>
          </p:cNvSpPr>
          <p:nvPr>
            <p:ph idx="1"/>
          </p:nvPr>
        </p:nvSpPr>
        <p:spPr>
          <a:xfrm>
            <a:off x="152400" y="1566863"/>
            <a:ext cx="8526463" cy="5214937"/>
          </a:xfrm>
        </p:spPr>
        <p:txBody>
          <a:bodyPr/>
          <a:lstStyle/>
          <a:p>
            <a:pPr>
              <a:defRPr/>
            </a:pPr>
            <a:r>
              <a:rPr lang="fa-IR" sz="2400" b="1" dirty="0" smtClean="0">
                <a:cs typeface="B Zar" panose="00000400000000000000" pitchFamily="2" charset="-78"/>
              </a:rPr>
              <a:t>تمايز بين صف پر و خالي</a:t>
            </a:r>
          </a:p>
          <a:p>
            <a:pPr lvl="1">
              <a:buClr>
                <a:srgbClr val="FF0000"/>
              </a:buClr>
              <a:buFont typeface="Wingdings" pitchFamily="2" charset="2"/>
              <a:buChar char="q"/>
              <a:defRPr/>
            </a:pPr>
            <a:r>
              <a:rPr lang="fa-IR" dirty="0" smtClean="0">
                <a:cs typeface="B Zar" panose="00000400000000000000" pitchFamily="2" charset="-78"/>
              </a:rPr>
              <a:t> اجازه ندهيم صف به طور کامل پر شود</a:t>
            </a:r>
          </a:p>
          <a:p>
            <a:pPr lvl="2">
              <a:buClr>
                <a:srgbClr val="FF0000"/>
              </a:buClr>
              <a:buFont typeface="Wingdings" pitchFamily="2" charset="2"/>
              <a:buChar char="§"/>
              <a:defRPr/>
            </a:pPr>
            <a:r>
              <a:rPr lang="fa-IR" dirty="0" smtClean="0">
                <a:solidFill>
                  <a:srgbClr val="371F7B"/>
                </a:solidFill>
                <a:ea typeface="+mn-ea"/>
                <a:cs typeface="B Zar" panose="00000400000000000000" pitchFamily="2" charset="-78"/>
              </a:rPr>
              <a:t>اگر اضافه کردن يک عنصر باعث پر شدن صف مي شود طول ارايه را اضافه کنيم يا اين عنصر را اضافه نکنيم.</a:t>
            </a:r>
          </a:p>
          <a:p>
            <a:pPr lvl="2">
              <a:buClr>
                <a:srgbClr val="FF0000"/>
              </a:buClr>
              <a:buFont typeface="Wingdings" pitchFamily="2" charset="2"/>
              <a:buChar char="q"/>
              <a:defRPr/>
            </a:pPr>
            <a:endParaRPr lang="fa-IR" sz="2000" dirty="0" smtClean="0">
              <a:solidFill>
                <a:srgbClr val="371F7B"/>
              </a:solidFill>
              <a:ea typeface="+mn-ea"/>
              <a:cs typeface="B Zar" panose="00000400000000000000" pitchFamily="2" charset="-78"/>
            </a:endParaRPr>
          </a:p>
          <a:p>
            <a:pPr lvl="1">
              <a:buClr>
                <a:srgbClr val="FF0000"/>
              </a:buClr>
              <a:buFont typeface="Wingdings" pitchFamily="2" charset="2"/>
              <a:buChar char="q"/>
              <a:defRPr/>
            </a:pPr>
            <a:r>
              <a:rPr lang="fa-IR" dirty="0" smtClean="0">
                <a:cs typeface="B Zar" panose="00000400000000000000" pitchFamily="2" charset="-78"/>
              </a:rPr>
              <a:t> يک متغير بولي </a:t>
            </a:r>
            <a:r>
              <a:rPr lang="en-US" sz="2000" dirty="0" err="1" smtClean="0">
                <a:solidFill>
                  <a:srgbClr val="FFC000"/>
                </a:solidFill>
                <a:cs typeface="B Zar" panose="00000400000000000000" pitchFamily="2" charset="-78"/>
              </a:rPr>
              <a:t>lastOperationIsPush</a:t>
            </a:r>
            <a:r>
              <a:rPr lang="fa-IR" sz="2000" dirty="0" smtClean="0">
                <a:cs typeface="B Zar" panose="00000400000000000000" pitchFamily="2" charset="-78"/>
              </a:rPr>
              <a:t> </a:t>
            </a:r>
            <a:r>
              <a:rPr lang="fa-IR" dirty="0" smtClean="0">
                <a:cs typeface="B Zar" panose="00000400000000000000" pitchFamily="2" charset="-78"/>
              </a:rPr>
              <a:t>تعريف کنيم</a:t>
            </a:r>
          </a:p>
          <a:p>
            <a:pPr lvl="2">
              <a:buClr>
                <a:srgbClr val="FF0000"/>
              </a:buClr>
              <a:buFont typeface="Wingdings" pitchFamily="2" charset="2"/>
              <a:buChar char="§"/>
              <a:defRPr/>
            </a:pPr>
            <a:r>
              <a:rPr lang="fa-IR" dirty="0" smtClean="0">
                <a:solidFill>
                  <a:srgbClr val="371F7B"/>
                </a:solidFill>
                <a:ea typeface="+mn-ea"/>
                <a:cs typeface="B Zar" panose="00000400000000000000" pitchFamily="2" charset="-78"/>
              </a:rPr>
              <a:t>پس از هر </a:t>
            </a:r>
            <a:r>
              <a:rPr lang="fa-IR" dirty="0" smtClean="0">
                <a:solidFill>
                  <a:srgbClr val="FFC000"/>
                </a:solidFill>
                <a:ea typeface="+mn-ea"/>
                <a:cs typeface="B Zar" panose="00000400000000000000" pitchFamily="2" charset="-78"/>
              </a:rPr>
              <a:t>اضافه کردن </a:t>
            </a:r>
            <a:r>
              <a:rPr lang="fa-IR" dirty="0" smtClean="0">
                <a:solidFill>
                  <a:srgbClr val="371F7B"/>
                </a:solidFill>
                <a:ea typeface="+mn-ea"/>
                <a:cs typeface="B Zar" panose="00000400000000000000" pitchFamily="2" charset="-78"/>
              </a:rPr>
              <a:t>اين متغير </a:t>
            </a:r>
            <a:r>
              <a:rPr lang="en-US" sz="2000" dirty="0" smtClean="0">
                <a:solidFill>
                  <a:srgbClr val="FFC000"/>
                </a:solidFill>
                <a:ea typeface="+mn-ea"/>
                <a:cs typeface="B Zar" panose="00000400000000000000" pitchFamily="2" charset="-78"/>
              </a:rPr>
              <a:t>true</a:t>
            </a:r>
            <a:r>
              <a:rPr lang="fa-IR" sz="2000" dirty="0" smtClean="0">
                <a:solidFill>
                  <a:srgbClr val="371F7B"/>
                </a:solidFill>
                <a:ea typeface="+mn-ea"/>
                <a:cs typeface="B Zar" panose="00000400000000000000" pitchFamily="2" charset="-78"/>
              </a:rPr>
              <a:t> </a:t>
            </a:r>
            <a:r>
              <a:rPr lang="fa-IR" dirty="0" smtClean="0">
                <a:solidFill>
                  <a:srgbClr val="371F7B"/>
                </a:solidFill>
                <a:ea typeface="+mn-ea"/>
                <a:cs typeface="B Zar" panose="00000400000000000000" pitchFamily="2" charset="-78"/>
              </a:rPr>
              <a:t>مي شود.</a:t>
            </a:r>
          </a:p>
          <a:p>
            <a:pPr lvl="2">
              <a:buClr>
                <a:srgbClr val="FF0000"/>
              </a:buClr>
              <a:buFont typeface="Wingdings" pitchFamily="2" charset="2"/>
              <a:buChar char="§"/>
              <a:defRPr/>
            </a:pPr>
            <a:r>
              <a:rPr lang="fa-IR" dirty="0" smtClean="0">
                <a:solidFill>
                  <a:srgbClr val="371F7B"/>
                </a:solidFill>
                <a:ea typeface="+mn-ea"/>
                <a:cs typeface="B Zar" panose="00000400000000000000" pitchFamily="2" charset="-78"/>
              </a:rPr>
              <a:t>پس از هر </a:t>
            </a:r>
            <a:r>
              <a:rPr lang="fa-IR" dirty="0" smtClean="0">
                <a:solidFill>
                  <a:srgbClr val="FFC000"/>
                </a:solidFill>
                <a:ea typeface="+mn-ea"/>
                <a:cs typeface="B Zar" panose="00000400000000000000" pitchFamily="2" charset="-78"/>
              </a:rPr>
              <a:t>حذف کردن </a:t>
            </a:r>
            <a:r>
              <a:rPr lang="fa-IR" dirty="0" smtClean="0">
                <a:solidFill>
                  <a:srgbClr val="371F7B"/>
                </a:solidFill>
                <a:ea typeface="+mn-ea"/>
                <a:cs typeface="B Zar" panose="00000400000000000000" pitchFamily="2" charset="-78"/>
              </a:rPr>
              <a:t>اين متغير </a:t>
            </a:r>
            <a:r>
              <a:rPr lang="en-US" sz="2000" dirty="0" smtClean="0">
                <a:solidFill>
                  <a:srgbClr val="FFC000"/>
                </a:solidFill>
                <a:ea typeface="+mn-ea"/>
                <a:cs typeface="B Zar" panose="00000400000000000000" pitchFamily="2" charset="-78"/>
              </a:rPr>
              <a:t>false</a:t>
            </a:r>
            <a:r>
              <a:rPr lang="fa-IR" sz="2000" dirty="0" smtClean="0">
                <a:solidFill>
                  <a:srgbClr val="371F7B"/>
                </a:solidFill>
                <a:ea typeface="+mn-ea"/>
                <a:cs typeface="B Zar" panose="00000400000000000000" pitchFamily="2" charset="-78"/>
              </a:rPr>
              <a:t> </a:t>
            </a:r>
            <a:r>
              <a:rPr lang="fa-IR" dirty="0" smtClean="0">
                <a:solidFill>
                  <a:srgbClr val="371F7B"/>
                </a:solidFill>
                <a:ea typeface="+mn-ea"/>
                <a:cs typeface="B Zar" panose="00000400000000000000" pitchFamily="2" charset="-78"/>
              </a:rPr>
              <a:t>مي شود. </a:t>
            </a:r>
            <a:endParaRPr lang="en-US" dirty="0" smtClean="0">
              <a:solidFill>
                <a:srgbClr val="371F7B"/>
              </a:solidFill>
              <a:ea typeface="+mn-ea"/>
              <a:cs typeface="B Zar" panose="00000400000000000000" pitchFamily="2" charset="-78"/>
            </a:endParaRPr>
          </a:p>
          <a:p>
            <a:pPr lvl="2" algn="l" rtl="0">
              <a:buFontTx/>
              <a:buNone/>
              <a:defRPr/>
            </a:pPr>
            <a:r>
              <a:rPr lang="en-US" sz="1800" dirty="0" smtClean="0">
                <a:solidFill>
                  <a:srgbClr val="371F7B"/>
                </a:solidFill>
                <a:ea typeface="+mn-ea"/>
                <a:cs typeface="B Zar" panose="00000400000000000000" pitchFamily="2" charset="-78"/>
              </a:rPr>
              <a:t>Queue is empty </a:t>
            </a:r>
            <a:r>
              <a:rPr lang="en-US" sz="1800" i="1" dirty="0" err="1" smtClean="0">
                <a:solidFill>
                  <a:srgbClr val="371F7B"/>
                </a:solidFill>
                <a:ea typeface="+mn-ea"/>
                <a:cs typeface="B Zar" panose="00000400000000000000" pitchFamily="2" charset="-78"/>
              </a:rPr>
              <a:t>iff</a:t>
            </a:r>
            <a:r>
              <a:rPr lang="en-US" sz="1800" dirty="0" smtClean="0">
                <a:solidFill>
                  <a:srgbClr val="371F7B"/>
                </a:solidFill>
                <a:ea typeface="+mn-ea"/>
                <a:cs typeface="B Zar" panose="00000400000000000000" pitchFamily="2" charset="-78"/>
              </a:rPr>
              <a:t> </a:t>
            </a:r>
            <a:r>
              <a:rPr lang="en-US" sz="1800" dirty="0" smtClean="0">
                <a:solidFill>
                  <a:schemeClr val="hlink"/>
                </a:solidFill>
                <a:cs typeface="B Zar" panose="00000400000000000000" pitchFamily="2" charset="-78"/>
              </a:rPr>
              <a:t>(front == rear) &amp;&amp; !</a:t>
            </a:r>
            <a:r>
              <a:rPr lang="en-US" sz="1800" dirty="0" err="1" smtClean="0">
                <a:solidFill>
                  <a:schemeClr val="hlink"/>
                </a:solidFill>
                <a:cs typeface="B Zar" panose="00000400000000000000" pitchFamily="2" charset="-78"/>
              </a:rPr>
              <a:t>lastOperationIsPush</a:t>
            </a:r>
            <a:endParaRPr lang="en-US" sz="1800" dirty="0" smtClean="0">
              <a:solidFill>
                <a:schemeClr val="hlink"/>
              </a:solidFill>
              <a:cs typeface="B Zar" panose="00000400000000000000" pitchFamily="2" charset="-78"/>
            </a:endParaRPr>
          </a:p>
          <a:p>
            <a:pPr lvl="2" algn="l" rtl="0">
              <a:buFontTx/>
              <a:buNone/>
              <a:defRPr/>
            </a:pPr>
            <a:r>
              <a:rPr lang="en-US" sz="1800" dirty="0" smtClean="0">
                <a:solidFill>
                  <a:srgbClr val="371F7B"/>
                </a:solidFill>
                <a:ea typeface="+mn-ea"/>
                <a:cs typeface="B Zar" panose="00000400000000000000" pitchFamily="2" charset="-78"/>
              </a:rPr>
              <a:t>Queue is full </a:t>
            </a:r>
            <a:r>
              <a:rPr lang="en-US" sz="1800" i="1" dirty="0" err="1" smtClean="0">
                <a:solidFill>
                  <a:srgbClr val="371F7B"/>
                </a:solidFill>
                <a:ea typeface="+mn-ea"/>
                <a:cs typeface="B Zar" panose="00000400000000000000" pitchFamily="2" charset="-78"/>
              </a:rPr>
              <a:t>iff</a:t>
            </a:r>
            <a:r>
              <a:rPr lang="en-US" sz="1800" dirty="0" smtClean="0">
                <a:solidFill>
                  <a:srgbClr val="371F7B"/>
                </a:solidFill>
                <a:ea typeface="+mn-ea"/>
                <a:cs typeface="B Zar" panose="00000400000000000000" pitchFamily="2" charset="-78"/>
              </a:rPr>
              <a:t> </a:t>
            </a:r>
            <a:r>
              <a:rPr lang="en-US" sz="1800" dirty="0">
                <a:solidFill>
                  <a:schemeClr val="hlink"/>
                </a:solidFill>
                <a:cs typeface="B Zar" panose="00000400000000000000" pitchFamily="2" charset="-78"/>
              </a:rPr>
              <a:t>(front == rear) &amp;&amp; </a:t>
            </a:r>
            <a:r>
              <a:rPr lang="en-US" sz="1800" dirty="0" err="1">
                <a:solidFill>
                  <a:schemeClr val="hlink"/>
                </a:solidFill>
                <a:cs typeface="B Zar" panose="00000400000000000000" pitchFamily="2" charset="-78"/>
              </a:rPr>
              <a:t>lastOperationIsPush</a:t>
            </a:r>
            <a:endParaRPr lang="en-US" sz="1800" dirty="0">
              <a:solidFill>
                <a:schemeClr val="hlink"/>
              </a:solidFill>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 calcmode="lin" valueType="num">
                                      <p:cBhvr additive="base">
                                        <p:cTn id="31" dur="500" fill="hold"/>
                                        <p:tgtEl>
                                          <p:spTgt spid="5017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0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 calcmode="lin" valueType="num">
                                      <p:cBhvr additive="base">
                                        <p:cTn id="37" dur="500" fill="hold"/>
                                        <p:tgtEl>
                                          <p:spTgt spid="5017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01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0179">
                                            <p:txEl>
                                              <p:pRg st="7" end="7"/>
                                            </p:txEl>
                                          </p:spTgt>
                                        </p:tgtEl>
                                        <p:attrNameLst>
                                          <p:attrName>style.visibility</p:attrName>
                                        </p:attrNameLst>
                                      </p:cBhvr>
                                      <p:to>
                                        <p:strVal val="visible"/>
                                      </p:to>
                                    </p:set>
                                    <p:anim calcmode="lin" valueType="num">
                                      <p:cBhvr additive="base">
                                        <p:cTn id="43" dur="500" fill="hold"/>
                                        <p:tgtEl>
                                          <p:spTgt spid="50179">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0179">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0179">
                                            <p:txEl>
                                              <p:pRg st="8" end="8"/>
                                            </p:txEl>
                                          </p:spTgt>
                                        </p:tgtEl>
                                        <p:attrNameLst>
                                          <p:attrName>style.visibility</p:attrName>
                                        </p:attrNameLst>
                                      </p:cBhvr>
                                      <p:to>
                                        <p:strVal val="visible"/>
                                      </p:to>
                                    </p:set>
                                    <p:anim calcmode="lin" valueType="num">
                                      <p:cBhvr additive="base">
                                        <p:cTn id="47" dur="500" fill="hold"/>
                                        <p:tgtEl>
                                          <p:spTgt spid="50179">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01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fa-IR" smtClean="0">
                <a:cs typeface="B Zar" panose="00000400000000000000" pitchFamily="2" charset="-78"/>
              </a:rPr>
              <a:t>صف حلقوي</a:t>
            </a:r>
            <a:endParaRPr lang="en-US" smtClean="0">
              <a:cs typeface="B Zar" panose="00000400000000000000" pitchFamily="2" charset="-78"/>
            </a:endParaRPr>
          </a:p>
        </p:txBody>
      </p:sp>
      <p:sp>
        <p:nvSpPr>
          <p:cNvPr id="67587" name="Rectangle 3" descr="Rectangle: Click to edit Master text styles&#10;Second level&#10;Third level&#10;Fourth level&#10;Fifth level"/>
          <p:cNvSpPr>
            <a:spLocks noGrp="1" noChangeArrowheads="1"/>
          </p:cNvSpPr>
          <p:nvPr>
            <p:ph idx="1"/>
          </p:nvPr>
        </p:nvSpPr>
        <p:spPr>
          <a:xfrm>
            <a:off x="152400" y="1538288"/>
            <a:ext cx="8526463" cy="5243512"/>
          </a:xfrm>
        </p:spPr>
        <p:txBody>
          <a:bodyPr/>
          <a:lstStyle/>
          <a:p>
            <a:pPr>
              <a:defRPr/>
            </a:pPr>
            <a:r>
              <a:rPr lang="fa-IR" sz="2400" b="1" dirty="0" smtClean="0">
                <a:cs typeface="B Zar" panose="00000400000000000000" pitchFamily="2" charset="-78"/>
              </a:rPr>
              <a:t>تمايز بين صف پر و خالي</a:t>
            </a:r>
          </a:p>
          <a:p>
            <a:pPr lvl="1">
              <a:buClr>
                <a:srgbClr val="FF0000"/>
              </a:buClr>
              <a:buFont typeface="Wingdings" pitchFamily="2" charset="2"/>
              <a:buChar char="q"/>
              <a:defRPr/>
            </a:pPr>
            <a:r>
              <a:rPr lang="fa-IR" dirty="0" smtClean="0">
                <a:cs typeface="B Zar" panose="00000400000000000000" pitchFamily="2" charset="-78"/>
              </a:rPr>
              <a:t>يک متغير صحيح </a:t>
            </a:r>
            <a:r>
              <a:rPr lang="en-US" sz="2400" dirty="0" smtClean="0">
                <a:solidFill>
                  <a:srgbClr val="FFC000"/>
                </a:solidFill>
                <a:ea typeface="+mn-ea"/>
                <a:cs typeface="B Zar" panose="00000400000000000000" pitchFamily="2" charset="-78"/>
              </a:rPr>
              <a:t>size</a:t>
            </a:r>
            <a:r>
              <a:rPr lang="fa-IR" sz="2400" dirty="0" smtClean="0">
                <a:cs typeface="B Zar" panose="00000400000000000000" pitchFamily="2" charset="-78"/>
              </a:rPr>
              <a:t> </a:t>
            </a:r>
            <a:r>
              <a:rPr lang="fa-IR" dirty="0" smtClean="0">
                <a:cs typeface="B Zar" panose="00000400000000000000" pitchFamily="2" charset="-78"/>
              </a:rPr>
              <a:t>تعريف کنيم</a:t>
            </a:r>
          </a:p>
          <a:p>
            <a:pPr lvl="2">
              <a:buClr>
                <a:srgbClr val="FF0000"/>
              </a:buClr>
              <a:buFont typeface="Wingdings" pitchFamily="2" charset="2"/>
              <a:buChar char="§"/>
              <a:defRPr/>
            </a:pPr>
            <a:r>
              <a:rPr lang="fa-IR" dirty="0" smtClean="0">
                <a:solidFill>
                  <a:srgbClr val="371F7B"/>
                </a:solidFill>
                <a:ea typeface="+mn-ea"/>
                <a:cs typeface="B Zar" panose="00000400000000000000" pitchFamily="2" charset="-78"/>
              </a:rPr>
              <a:t> بعد از هر عمل اضافه کردن </a:t>
            </a:r>
            <a:r>
              <a:rPr lang="en-US" sz="2000" dirty="0" smtClean="0">
                <a:solidFill>
                  <a:srgbClr val="FFC000"/>
                </a:solidFill>
                <a:ea typeface="+mn-ea"/>
                <a:cs typeface="B Zar" panose="00000400000000000000" pitchFamily="2" charset="-78"/>
              </a:rPr>
              <a:t>size++</a:t>
            </a:r>
            <a:endParaRPr lang="fa-IR" sz="2000" dirty="0" smtClean="0">
              <a:solidFill>
                <a:srgbClr val="FFC000"/>
              </a:solidFill>
              <a:ea typeface="+mn-ea"/>
              <a:cs typeface="B Zar" panose="00000400000000000000" pitchFamily="2" charset="-78"/>
            </a:endParaRPr>
          </a:p>
          <a:p>
            <a:pPr lvl="2">
              <a:buClr>
                <a:srgbClr val="FF0000"/>
              </a:buClr>
              <a:buFont typeface="Wingdings" pitchFamily="2" charset="2"/>
              <a:buChar char="§"/>
              <a:defRPr/>
            </a:pPr>
            <a:r>
              <a:rPr lang="fa-IR" dirty="0" smtClean="0">
                <a:solidFill>
                  <a:srgbClr val="371F7B"/>
                </a:solidFill>
                <a:ea typeface="+mn-ea"/>
                <a:cs typeface="B Zar" panose="00000400000000000000" pitchFamily="2" charset="-78"/>
              </a:rPr>
              <a:t> بعد از هر عمل حذف کردن </a:t>
            </a:r>
            <a:r>
              <a:rPr lang="en-US" sz="2000" dirty="0" smtClean="0">
                <a:solidFill>
                  <a:srgbClr val="FFC000"/>
                </a:solidFill>
                <a:ea typeface="+mn-ea"/>
                <a:cs typeface="B Zar" panose="00000400000000000000" pitchFamily="2" charset="-78"/>
              </a:rPr>
              <a:t>size—</a:t>
            </a:r>
          </a:p>
          <a:p>
            <a:pPr lvl="2" algn="l" rtl="0">
              <a:buFontTx/>
              <a:buNone/>
              <a:defRPr/>
            </a:pPr>
            <a:r>
              <a:rPr lang="en-US" sz="1800" dirty="0" smtClean="0">
                <a:solidFill>
                  <a:srgbClr val="371F7B"/>
                </a:solidFill>
                <a:ea typeface="+mn-ea"/>
                <a:cs typeface="B Zar" panose="00000400000000000000" pitchFamily="2" charset="-78"/>
              </a:rPr>
              <a:t>Queue is empty </a:t>
            </a:r>
            <a:r>
              <a:rPr lang="en-US" sz="1800" dirty="0" err="1" smtClean="0">
                <a:solidFill>
                  <a:srgbClr val="371F7B"/>
                </a:solidFill>
                <a:ea typeface="+mn-ea"/>
                <a:cs typeface="B Zar" panose="00000400000000000000" pitchFamily="2" charset="-78"/>
              </a:rPr>
              <a:t>iff</a:t>
            </a:r>
            <a:r>
              <a:rPr lang="en-US" sz="1800" dirty="0" smtClean="0">
                <a:solidFill>
                  <a:srgbClr val="371F7B"/>
                </a:solidFill>
                <a:ea typeface="+mn-ea"/>
                <a:cs typeface="B Zar" panose="00000400000000000000" pitchFamily="2" charset="-78"/>
              </a:rPr>
              <a:t> </a:t>
            </a:r>
            <a:r>
              <a:rPr lang="en-US" sz="1800" dirty="0" smtClean="0">
                <a:solidFill>
                  <a:schemeClr val="hlink"/>
                </a:solidFill>
                <a:cs typeface="B Zar" panose="00000400000000000000" pitchFamily="2" charset="-78"/>
              </a:rPr>
              <a:t>(size == 0)</a:t>
            </a:r>
          </a:p>
          <a:p>
            <a:pPr lvl="2" algn="l" rtl="0">
              <a:buFontTx/>
              <a:buNone/>
              <a:defRPr/>
            </a:pPr>
            <a:r>
              <a:rPr lang="en-US" sz="1800" dirty="0" smtClean="0">
                <a:solidFill>
                  <a:srgbClr val="371F7B"/>
                </a:solidFill>
                <a:ea typeface="+mn-ea"/>
                <a:cs typeface="B Zar" panose="00000400000000000000" pitchFamily="2" charset="-78"/>
              </a:rPr>
              <a:t>Queue is full </a:t>
            </a:r>
            <a:r>
              <a:rPr lang="en-US" sz="1800" dirty="0" err="1" smtClean="0">
                <a:solidFill>
                  <a:srgbClr val="371F7B"/>
                </a:solidFill>
                <a:ea typeface="+mn-ea"/>
                <a:cs typeface="B Zar" panose="00000400000000000000" pitchFamily="2" charset="-78"/>
              </a:rPr>
              <a:t>iff</a:t>
            </a:r>
            <a:r>
              <a:rPr lang="en-US" sz="1800" dirty="0" smtClean="0">
                <a:solidFill>
                  <a:srgbClr val="371F7B"/>
                </a:solidFill>
                <a:ea typeface="+mn-ea"/>
                <a:cs typeface="B Zar" panose="00000400000000000000" pitchFamily="2" charset="-78"/>
              </a:rPr>
              <a:t> </a:t>
            </a:r>
            <a:r>
              <a:rPr lang="en-US" sz="1800" dirty="0" smtClean="0">
                <a:solidFill>
                  <a:schemeClr val="hlink"/>
                </a:solidFill>
                <a:cs typeface="B Zar" panose="00000400000000000000" pitchFamily="2" charset="-78"/>
              </a:rPr>
              <a:t>(size == </a:t>
            </a:r>
            <a:r>
              <a:rPr lang="en-US" sz="1800" dirty="0" err="1" smtClean="0">
                <a:solidFill>
                  <a:schemeClr val="hlink"/>
                </a:solidFill>
                <a:cs typeface="B Zar" panose="00000400000000000000" pitchFamily="2" charset="-78"/>
              </a:rPr>
              <a:t>arrayLength</a:t>
            </a:r>
            <a:r>
              <a:rPr lang="en-US" sz="1800" dirty="0" smtClean="0">
                <a:solidFill>
                  <a:schemeClr val="hlink"/>
                </a:solidFill>
                <a:cs typeface="B Zar" panose="00000400000000000000" pitchFamily="2" charset="-78"/>
              </a:rPr>
              <a:t>) </a:t>
            </a:r>
          </a:p>
          <a:p>
            <a:pPr lvl="2" algn="ctr">
              <a:buFontTx/>
              <a:buNone/>
              <a:defRPr/>
            </a:pPr>
            <a:endParaRPr lang="fa-IR" sz="1800" i="1" dirty="0" smtClean="0">
              <a:solidFill>
                <a:schemeClr val="hlink"/>
              </a:solidFill>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7587">
                                            <p:txEl>
                                              <p:pRg st="5" end="5"/>
                                            </p:txEl>
                                          </p:spTgt>
                                        </p:tgtEl>
                                        <p:attrNameLst>
                                          <p:attrName>style.visibility</p:attrName>
                                        </p:attrNameLst>
                                      </p:cBhvr>
                                      <p:to>
                                        <p:strVal val="visible"/>
                                      </p:to>
                                    </p:set>
                                    <p:anim calcmode="lin" valueType="num">
                                      <p:cBhvr additive="base">
                                        <p:cTn id="35" dur="500" fill="hold"/>
                                        <p:tgtEl>
                                          <p:spTgt spid="67587">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75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figure3"/>
          <p:cNvPicPr>
            <a:picLocks noChangeAspect="1" noChangeArrowheads="1"/>
          </p:cNvPicPr>
          <p:nvPr/>
        </p:nvPicPr>
        <p:blipFill>
          <a:blip r:embed="rId2">
            <a:clrChange>
              <a:clrFrom>
                <a:srgbClr val="FFFFFF"/>
              </a:clrFrom>
              <a:clrTo>
                <a:srgbClr val="FFFFFF">
                  <a:alpha val="0"/>
                </a:srgbClr>
              </a:clrTo>
            </a:clrChange>
          </a:blip>
          <a:srcRect t="4784" r="887" b="9213"/>
          <a:stretch>
            <a:fillRect/>
          </a:stretch>
        </p:blipFill>
        <p:spPr bwMode="auto">
          <a:xfrm>
            <a:off x="304800" y="1625600"/>
            <a:ext cx="4991100" cy="2425700"/>
          </a:xfrm>
          <a:prstGeom prst="rect">
            <a:avLst/>
          </a:prstGeom>
          <a:noFill/>
          <a:ln w="9525">
            <a:noFill/>
            <a:miter lim="800000"/>
            <a:headEnd/>
            <a:tailEnd/>
          </a:ln>
        </p:spPr>
      </p:pic>
      <p:pic>
        <p:nvPicPr>
          <p:cNvPr id="44035" name="Picture 6" descr="figure3"/>
          <p:cNvPicPr>
            <a:picLocks noChangeAspect="1" noChangeArrowheads="1"/>
          </p:cNvPicPr>
          <p:nvPr/>
        </p:nvPicPr>
        <p:blipFill>
          <a:blip r:embed="rId3">
            <a:clrChange>
              <a:clrFrom>
                <a:srgbClr val="FFFFFF"/>
              </a:clrFrom>
              <a:clrTo>
                <a:srgbClr val="FFFFFF">
                  <a:alpha val="0"/>
                </a:srgbClr>
              </a:clrTo>
            </a:clrChange>
          </a:blip>
          <a:srcRect l="1306" t="7381" r="1399" b="12823"/>
          <a:stretch>
            <a:fillRect/>
          </a:stretch>
        </p:blipFill>
        <p:spPr bwMode="auto">
          <a:xfrm>
            <a:off x="396875" y="4660900"/>
            <a:ext cx="4991100" cy="2133600"/>
          </a:xfrm>
          <a:prstGeom prst="rect">
            <a:avLst/>
          </a:prstGeom>
          <a:noFill/>
          <a:ln w="9525">
            <a:noFill/>
            <a:miter lim="800000"/>
            <a:headEnd/>
            <a:tailEnd/>
          </a:ln>
        </p:spPr>
      </p:pic>
      <p:sp>
        <p:nvSpPr>
          <p:cNvPr id="22537" name="Text Box 9"/>
          <p:cNvSpPr txBox="1">
            <a:spLocks noChangeArrowheads="1"/>
          </p:cNvSpPr>
          <p:nvPr/>
        </p:nvSpPr>
        <p:spPr bwMode="auto">
          <a:xfrm>
            <a:off x="4667250" y="5386388"/>
            <a:ext cx="3887788" cy="400050"/>
          </a:xfrm>
          <a:prstGeom prst="rect">
            <a:avLst/>
          </a:prstGeom>
          <a:noFill/>
          <a:ln w="9525">
            <a:noFill/>
            <a:miter lim="800000"/>
            <a:headEnd/>
            <a:tailEnd/>
          </a:ln>
          <a:effectLst/>
        </p:spPr>
        <p:txBody>
          <a:bodyPr>
            <a:spAutoFit/>
          </a:bodyPr>
          <a:lstStyle/>
          <a:p>
            <a:pPr>
              <a:spcBef>
                <a:spcPct val="50000"/>
              </a:spcBef>
              <a:defRPr/>
            </a:pPr>
            <a:r>
              <a:rPr lang="fa-IR" altLang="zh-TW" sz="2000" b="1" dirty="0">
                <a:solidFill>
                  <a:srgbClr val="FF0000"/>
                </a:solidFill>
                <a:cs typeface="B Zar" panose="00000400000000000000" pitchFamily="2" charset="-78"/>
              </a:rPr>
              <a:t>مشکل: </a:t>
            </a:r>
            <a:r>
              <a:rPr lang="fa-IR" altLang="zh-TW" sz="2000" dirty="0">
                <a:solidFill>
                  <a:schemeClr val="tx2"/>
                </a:solidFill>
                <a:cs typeface="B Zar" panose="00000400000000000000" pitchFamily="2" charset="-78"/>
              </a:rPr>
              <a:t>يک فضاي خالي باقي مي ماند</a:t>
            </a:r>
          </a:p>
        </p:txBody>
      </p:sp>
      <p:sp>
        <p:nvSpPr>
          <p:cNvPr id="44037" name="Title 8"/>
          <p:cNvSpPr>
            <a:spLocks noGrp="1"/>
          </p:cNvSpPr>
          <p:nvPr>
            <p:ph type="title"/>
          </p:nvPr>
        </p:nvSpPr>
        <p:spPr/>
        <p:txBody>
          <a:bodyPr/>
          <a:lstStyle/>
          <a:p>
            <a:r>
              <a:rPr lang="fa-IR" smtClean="0">
                <a:cs typeface="B Zar" panose="00000400000000000000" pitchFamily="2" charset="-78"/>
              </a:rPr>
              <a:t>صف حلقوي</a:t>
            </a:r>
          </a:p>
        </p:txBody>
      </p:sp>
      <p:grpSp>
        <p:nvGrpSpPr>
          <p:cNvPr id="2" name="Group 25"/>
          <p:cNvGrpSpPr>
            <a:grpSpLocks/>
          </p:cNvGrpSpPr>
          <p:nvPr/>
        </p:nvGrpSpPr>
        <p:grpSpPr bwMode="auto">
          <a:xfrm>
            <a:off x="3455283" y="2171700"/>
            <a:ext cx="4164717" cy="1603057"/>
            <a:chOff x="3455283" y="2171701"/>
            <a:chExt cx="4164717" cy="1603056"/>
          </a:xfrm>
        </p:grpSpPr>
        <p:sp>
          <p:nvSpPr>
            <p:cNvPr id="14" name="Cloud Callout 13"/>
            <p:cNvSpPr/>
            <p:nvPr/>
          </p:nvSpPr>
          <p:spPr bwMode="auto">
            <a:xfrm>
              <a:off x="5537200" y="2171701"/>
              <a:ext cx="2082800" cy="561975"/>
            </a:xfrm>
            <a:prstGeom prst="cloudCallout">
              <a:avLst>
                <a:gd name="adj1" fmla="val -89116"/>
                <a:gd name="adj2" fmla="val 20488"/>
              </a:avLst>
            </a:prstGeom>
            <a:noFill/>
            <a:ln w="38100" cap="flat" cmpd="sng" algn="ctr">
              <a:solidFill>
                <a:srgbClr val="FF0000"/>
              </a:solidFill>
              <a:prstDash val="solid"/>
              <a:round/>
              <a:headEnd type="none" w="med" len="med"/>
              <a:tailEnd type="triangle" w="med" len="med"/>
            </a:ln>
            <a:effectLst/>
          </p:spPr>
          <p:txBody>
            <a:bodyPr rtlCol="1" anchor="ctr">
              <a:spAutoFit/>
            </a:bodyPr>
            <a:lstStyle/>
            <a:p>
              <a:pPr marL="457200" indent="-457200" algn="ctr" rtl="0">
                <a:spcBef>
                  <a:spcPct val="50000"/>
                </a:spcBef>
                <a:buClr>
                  <a:srgbClr val="A50021"/>
                </a:buClr>
                <a:defRPr/>
              </a:pPr>
              <a:r>
                <a:rPr lang="fa-IR" sz="1800" b="1" dirty="0">
                  <a:solidFill>
                    <a:srgbClr val="C00000"/>
                  </a:solidFill>
                  <a:effectLst>
                    <a:outerShdw blurRad="38100" dist="38100" dir="2700000" algn="tl">
                      <a:srgbClr val="000000">
                        <a:alpha val="43137"/>
                      </a:srgbClr>
                    </a:outerShdw>
                  </a:effectLst>
                  <a:cs typeface="B Zar" panose="00000400000000000000" pitchFamily="2" charset="-78"/>
                </a:rPr>
                <a:t>صف غير خالي</a:t>
              </a:r>
              <a:endParaRPr lang="fa-IR" sz="1800" dirty="0">
                <a:effectLst>
                  <a:outerShdw blurRad="38100" dist="38100" dir="2700000" algn="tl">
                    <a:srgbClr val="000000">
                      <a:alpha val="43137"/>
                    </a:srgbClr>
                  </a:outerShdw>
                </a:effectLst>
                <a:cs typeface="B Zar" panose="00000400000000000000" pitchFamily="2" charset="-78"/>
              </a:endParaRPr>
            </a:p>
          </p:txBody>
        </p:sp>
        <p:sp>
          <p:nvSpPr>
            <p:cNvPr id="17" name="Rounded Rectangle 16"/>
            <p:cNvSpPr/>
            <p:nvPr/>
          </p:nvSpPr>
          <p:spPr bwMode="auto">
            <a:xfrm>
              <a:off x="3455283" y="3502342"/>
              <a:ext cx="671334" cy="272415"/>
            </a:xfrm>
            <a:prstGeom prst="roundRect">
              <a:avLst/>
            </a:prstGeom>
            <a:noFill/>
            <a:ln w="38100" cap="flat" cmpd="sng" algn="ctr">
              <a:solidFill>
                <a:srgbClr val="FF0000"/>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grpSp>
        <p:nvGrpSpPr>
          <p:cNvPr id="3" name="Group 24"/>
          <p:cNvGrpSpPr>
            <a:grpSpLocks/>
          </p:cNvGrpSpPr>
          <p:nvPr/>
        </p:nvGrpSpPr>
        <p:grpSpPr bwMode="auto">
          <a:xfrm>
            <a:off x="1435983" y="749300"/>
            <a:ext cx="3580517" cy="3063557"/>
            <a:chOff x="1435983" y="749300"/>
            <a:chExt cx="3580517" cy="3063557"/>
          </a:xfrm>
        </p:grpSpPr>
        <p:sp>
          <p:nvSpPr>
            <p:cNvPr id="13" name="Cloud Callout 12"/>
            <p:cNvSpPr/>
            <p:nvPr/>
          </p:nvSpPr>
          <p:spPr bwMode="auto">
            <a:xfrm>
              <a:off x="3238500" y="749300"/>
              <a:ext cx="1778000" cy="1030288"/>
            </a:xfrm>
            <a:prstGeom prst="cloudCallout">
              <a:avLst>
                <a:gd name="adj1" fmla="val -105334"/>
                <a:gd name="adj2" fmla="val 95648"/>
              </a:avLst>
            </a:prstGeom>
            <a:noFill/>
            <a:ln w="38100" cap="flat" cmpd="sng" algn="ctr">
              <a:solidFill>
                <a:srgbClr val="FF0000"/>
              </a:solidFill>
              <a:prstDash val="solid"/>
              <a:round/>
              <a:headEnd type="none" w="med" len="med"/>
              <a:tailEnd type="triangle" w="med" len="med"/>
            </a:ln>
            <a:effectLst/>
          </p:spPr>
          <p:txBody>
            <a:bodyPr rtlCol="1" anchor="ctr">
              <a:spAutoFit/>
            </a:bodyPr>
            <a:lstStyle/>
            <a:p>
              <a:pPr marL="457200" indent="-457200" algn="ctr" rtl="0">
                <a:spcBef>
                  <a:spcPct val="50000"/>
                </a:spcBef>
                <a:buClr>
                  <a:srgbClr val="A50021"/>
                </a:buClr>
                <a:defRPr/>
              </a:pPr>
              <a:r>
                <a:rPr lang="fa-IR" sz="2000" b="1" dirty="0">
                  <a:solidFill>
                    <a:srgbClr val="C00000"/>
                  </a:solidFill>
                  <a:effectLst>
                    <a:outerShdw blurRad="38100" dist="38100" dir="2700000" algn="tl">
                      <a:srgbClr val="000000">
                        <a:alpha val="43137"/>
                      </a:srgbClr>
                    </a:outerShdw>
                  </a:effectLst>
                  <a:cs typeface="B Zar" panose="00000400000000000000" pitchFamily="2" charset="-78"/>
                </a:rPr>
                <a:t>صف خالي</a:t>
              </a:r>
              <a:endParaRPr lang="en-US" sz="2000" b="1" dirty="0">
                <a:solidFill>
                  <a:srgbClr val="C00000"/>
                </a:solidFill>
                <a:effectLst>
                  <a:outerShdw blurRad="38100" dist="38100" dir="2700000" algn="tl">
                    <a:srgbClr val="000000">
                      <a:alpha val="43137"/>
                    </a:srgbClr>
                  </a:outerShdw>
                </a:effectLst>
                <a:cs typeface="B Zar" panose="00000400000000000000" pitchFamily="2" charset="-78"/>
              </a:endParaRPr>
            </a:p>
            <a:p>
              <a:pPr marL="457200" indent="-457200" algn="ctr" rtl="0">
                <a:spcBef>
                  <a:spcPct val="50000"/>
                </a:spcBef>
                <a:buClr>
                  <a:srgbClr val="A50021"/>
                </a:buClr>
                <a:defRPr/>
              </a:pPr>
              <a:r>
                <a:rPr lang="en-US" sz="1200" b="1" dirty="0">
                  <a:solidFill>
                    <a:srgbClr val="C00000"/>
                  </a:solidFill>
                  <a:effectLst>
                    <a:outerShdw blurRad="38100" dist="38100" dir="2700000" algn="tl">
                      <a:srgbClr val="000000">
                        <a:alpha val="43137"/>
                      </a:srgbClr>
                    </a:outerShdw>
                  </a:effectLst>
                  <a:cs typeface="B Zar" panose="00000400000000000000" pitchFamily="2" charset="-78"/>
                </a:rPr>
                <a:t>front=rear</a:t>
              </a:r>
              <a:endParaRPr lang="fa-IR" sz="1200" dirty="0">
                <a:effectLst>
                  <a:outerShdw blurRad="38100" dist="38100" dir="2700000" algn="tl">
                    <a:srgbClr val="000000">
                      <a:alpha val="43137"/>
                    </a:srgbClr>
                  </a:outerShdw>
                </a:effectLst>
                <a:cs typeface="B Zar" panose="00000400000000000000" pitchFamily="2" charset="-78"/>
              </a:endParaRPr>
            </a:p>
          </p:txBody>
        </p:sp>
        <p:sp>
          <p:nvSpPr>
            <p:cNvPr id="18" name="Rounded Rectangle 17"/>
            <p:cNvSpPr/>
            <p:nvPr/>
          </p:nvSpPr>
          <p:spPr bwMode="auto">
            <a:xfrm>
              <a:off x="1435983" y="3540442"/>
              <a:ext cx="671334" cy="272415"/>
            </a:xfrm>
            <a:prstGeom prst="roundRect">
              <a:avLst/>
            </a:prstGeom>
            <a:noFill/>
            <a:ln w="38100" cap="flat" cmpd="sng" algn="ctr">
              <a:solidFill>
                <a:srgbClr val="FF0000"/>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sp>
        <p:nvSpPr>
          <p:cNvPr id="19" name="Rounded Rectangle 18"/>
          <p:cNvSpPr/>
          <p:nvPr/>
        </p:nvSpPr>
        <p:spPr bwMode="auto">
          <a:xfrm>
            <a:off x="1613783" y="6321742"/>
            <a:ext cx="671334" cy="272415"/>
          </a:xfrm>
          <a:prstGeom prst="roundRect">
            <a:avLst/>
          </a:prstGeom>
          <a:noFill/>
          <a:ln w="38100" cap="flat" cmpd="sng" algn="ctr">
            <a:solidFill>
              <a:srgbClr val="FF0000"/>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sp>
        <p:nvSpPr>
          <p:cNvPr id="20" name="Rounded Rectangle 19"/>
          <p:cNvSpPr/>
          <p:nvPr/>
        </p:nvSpPr>
        <p:spPr bwMode="auto">
          <a:xfrm>
            <a:off x="3582283" y="6309042"/>
            <a:ext cx="671334" cy="272415"/>
          </a:xfrm>
          <a:prstGeom prst="roundRect">
            <a:avLst/>
          </a:prstGeom>
          <a:noFill/>
          <a:ln w="38100" cap="flat" cmpd="sng" algn="ctr">
            <a:solidFill>
              <a:srgbClr val="FF0000"/>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nvGrpSpPr>
          <p:cNvPr id="4" name="Group 26"/>
          <p:cNvGrpSpPr>
            <a:grpSpLocks/>
          </p:cNvGrpSpPr>
          <p:nvPr/>
        </p:nvGrpSpPr>
        <p:grpSpPr bwMode="auto">
          <a:xfrm>
            <a:off x="2849087" y="3644900"/>
            <a:ext cx="5799613" cy="1904563"/>
            <a:chOff x="2849087" y="3644900"/>
            <a:chExt cx="5799613" cy="1904563"/>
          </a:xfrm>
        </p:grpSpPr>
        <p:sp>
          <p:nvSpPr>
            <p:cNvPr id="9" name="Cloud Callout 8"/>
            <p:cNvSpPr/>
            <p:nvPr/>
          </p:nvSpPr>
          <p:spPr bwMode="auto">
            <a:xfrm>
              <a:off x="4635500" y="3644900"/>
              <a:ext cx="4013200" cy="1101725"/>
            </a:xfrm>
            <a:prstGeom prst="cloudCallout">
              <a:avLst>
                <a:gd name="adj1" fmla="val -88353"/>
                <a:gd name="adj2" fmla="val 23711"/>
              </a:avLst>
            </a:prstGeom>
            <a:noFill/>
            <a:ln w="38100" cap="flat" cmpd="sng" algn="ctr">
              <a:solidFill>
                <a:srgbClr val="FF0000"/>
              </a:solidFill>
              <a:prstDash val="solid"/>
              <a:round/>
              <a:headEnd type="none" w="med" len="med"/>
              <a:tailEnd type="triangle" w="med" len="med"/>
            </a:ln>
            <a:effectLst/>
          </p:spPr>
          <p:txBody>
            <a:bodyPr rtlCol="1" anchor="ctr">
              <a:spAutoFit/>
            </a:bodyPr>
            <a:lstStyle/>
            <a:p>
              <a:pPr marL="457200" indent="-457200" algn="ctr" rtl="0">
                <a:spcBef>
                  <a:spcPct val="50000"/>
                </a:spcBef>
                <a:buClr>
                  <a:srgbClr val="A50021"/>
                </a:buClr>
                <a:defRPr/>
              </a:pPr>
              <a:r>
                <a:rPr lang="fa-IR" sz="2000" b="1" dirty="0">
                  <a:solidFill>
                    <a:srgbClr val="C00000"/>
                  </a:solidFill>
                  <a:effectLst>
                    <a:outerShdw blurRad="38100" dist="38100" dir="2700000" algn="tl">
                      <a:srgbClr val="000000">
                        <a:alpha val="43137"/>
                      </a:srgbClr>
                    </a:outerShdw>
                  </a:effectLst>
                  <a:cs typeface="B Zar" panose="00000400000000000000" pitchFamily="2" charset="-78"/>
                </a:rPr>
                <a:t>صف پر</a:t>
              </a:r>
              <a:endParaRPr lang="en-US" sz="2000" b="1" dirty="0">
                <a:solidFill>
                  <a:srgbClr val="C00000"/>
                </a:solidFill>
                <a:effectLst>
                  <a:outerShdw blurRad="38100" dist="38100" dir="2700000" algn="tl">
                    <a:srgbClr val="000000">
                      <a:alpha val="43137"/>
                    </a:srgbClr>
                  </a:outerShdw>
                </a:effectLst>
                <a:cs typeface="B Zar" panose="00000400000000000000" pitchFamily="2" charset="-78"/>
              </a:endParaRPr>
            </a:p>
            <a:p>
              <a:pPr marL="457200" indent="-457200" algn="ctr" rtl="0">
                <a:spcBef>
                  <a:spcPct val="50000"/>
                </a:spcBef>
                <a:buClr>
                  <a:srgbClr val="A50021"/>
                </a:buClr>
                <a:defRPr/>
              </a:pPr>
              <a:r>
                <a:rPr lang="en-US" sz="1400" b="1" dirty="0">
                  <a:solidFill>
                    <a:srgbClr val="C00000"/>
                  </a:solidFill>
                  <a:effectLst>
                    <a:outerShdw blurRad="38100" dist="38100" dir="2700000" algn="tl">
                      <a:srgbClr val="000000">
                        <a:alpha val="43137"/>
                      </a:srgbClr>
                    </a:outerShdw>
                  </a:effectLst>
                  <a:cs typeface="B Zar" panose="00000400000000000000" pitchFamily="2" charset="-78"/>
                </a:rPr>
                <a:t>front=(rear+1)%</a:t>
              </a:r>
              <a:r>
                <a:rPr lang="en-US" sz="1400" b="1" dirty="0" err="1">
                  <a:solidFill>
                    <a:srgbClr val="C00000"/>
                  </a:solidFill>
                  <a:effectLst>
                    <a:outerShdw blurRad="38100" dist="38100" dir="2700000" algn="tl">
                      <a:srgbClr val="000000">
                        <a:alpha val="43137"/>
                      </a:srgbClr>
                    </a:outerShdw>
                  </a:effectLst>
                  <a:cs typeface="B Zar" panose="00000400000000000000" pitchFamily="2" charset="-78"/>
                </a:rPr>
                <a:t>maxzize</a:t>
              </a:r>
              <a:endParaRPr lang="fa-IR" sz="1400" dirty="0">
                <a:effectLst>
                  <a:outerShdw blurRad="38100" dist="38100" dir="2700000" algn="tl">
                    <a:srgbClr val="000000">
                      <a:alpha val="43137"/>
                    </a:srgbClr>
                  </a:outerShdw>
                </a:effectLst>
                <a:cs typeface="B Zar" panose="00000400000000000000" pitchFamily="2" charset="-78"/>
              </a:endParaRPr>
            </a:p>
          </p:txBody>
        </p:sp>
        <p:sp>
          <p:nvSpPr>
            <p:cNvPr id="24" name="Right Brace 23"/>
            <p:cNvSpPr/>
            <p:nvPr/>
          </p:nvSpPr>
          <p:spPr bwMode="auto">
            <a:xfrm rot="16200000">
              <a:off x="2070537" y="4512786"/>
              <a:ext cx="1815227" cy="258128"/>
            </a:xfrm>
            <a:prstGeom prst="rightBrace">
              <a:avLst>
                <a:gd name="adj1" fmla="val 8333"/>
                <a:gd name="adj2" fmla="val 49184"/>
              </a:avLst>
            </a:prstGeom>
            <a:noFill/>
            <a:ln w="38100" cap="flat" cmpd="sng" algn="ctr">
              <a:solidFill>
                <a:srgbClr val="FF0000"/>
              </a:solidFill>
              <a:prstDash val="solid"/>
              <a:round/>
              <a:headEnd type="none" w="med" len="med"/>
              <a:tailEnd type="non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sp>
        <p:nvSpPr>
          <p:cNvPr id="21" name="Footer Placeholder 4"/>
          <p:cNvSpPr>
            <a:spLocks noGrp="1"/>
          </p:cNvSpPr>
          <p:nvPr>
            <p:ph type="ftr" sz="quarter" idx="11"/>
          </p:nvPr>
        </p:nvSpPr>
        <p:spPr>
          <a:xfrm>
            <a:off x="4586209"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9"/>
          <p:cNvGrpSpPr>
            <a:grpSpLocks/>
          </p:cNvGrpSpPr>
          <p:nvPr/>
        </p:nvGrpSpPr>
        <p:grpSpPr bwMode="auto">
          <a:xfrm>
            <a:off x="441325" y="1498600"/>
            <a:ext cx="6249988" cy="2540000"/>
            <a:chOff x="466646" y="1181100"/>
            <a:chExt cx="6250067" cy="2540000"/>
          </a:xfrm>
        </p:grpSpPr>
        <p:pic>
          <p:nvPicPr>
            <p:cNvPr id="45063" name="Picture 4" descr="program3"/>
            <p:cNvPicPr>
              <a:picLocks noChangeAspect="1" noChangeArrowheads="1"/>
            </p:cNvPicPr>
            <p:nvPr/>
          </p:nvPicPr>
          <p:blipFill>
            <a:blip r:embed="rId2">
              <a:clrChange>
                <a:clrFrom>
                  <a:srgbClr val="FFFFFF"/>
                </a:clrFrom>
                <a:clrTo>
                  <a:srgbClr val="FFFFFF">
                    <a:alpha val="0"/>
                  </a:srgbClr>
                </a:clrTo>
              </a:clrChange>
            </a:blip>
            <a:srcRect r="6160" b="10037"/>
            <a:stretch>
              <a:fillRect/>
            </a:stretch>
          </p:blipFill>
          <p:spPr bwMode="auto">
            <a:xfrm>
              <a:off x="466646" y="1181100"/>
              <a:ext cx="6250067" cy="2540000"/>
            </a:xfrm>
            <a:prstGeom prst="rect">
              <a:avLst/>
            </a:prstGeom>
            <a:noFill/>
            <a:ln w="9525">
              <a:noFill/>
              <a:miter lim="800000"/>
              <a:headEnd/>
              <a:tailEnd/>
            </a:ln>
          </p:spPr>
        </p:pic>
        <p:sp>
          <p:nvSpPr>
            <p:cNvPr id="45064" name="Rectangle 7"/>
            <p:cNvSpPr>
              <a:spLocks noChangeArrowheads="1"/>
            </p:cNvSpPr>
            <p:nvPr/>
          </p:nvSpPr>
          <p:spPr bwMode="auto">
            <a:xfrm>
              <a:off x="884238" y="1962150"/>
              <a:ext cx="3889375" cy="215900"/>
            </a:xfrm>
            <a:prstGeom prst="rect">
              <a:avLst/>
            </a:prstGeom>
            <a:noFill/>
            <a:ln w="9525">
              <a:solidFill>
                <a:srgbClr val="FF0000"/>
              </a:solidFill>
              <a:miter lim="800000"/>
              <a:headEnd/>
              <a:tailEnd/>
            </a:ln>
          </p:spPr>
          <p:txBody>
            <a:bodyPr wrap="none" anchor="ctr"/>
            <a:lstStyle/>
            <a:p>
              <a:endParaRPr lang="fa-IR">
                <a:cs typeface="B Zar" panose="00000400000000000000" pitchFamily="2" charset="-78"/>
              </a:endParaRPr>
            </a:p>
          </p:txBody>
        </p:sp>
      </p:grpSp>
      <p:grpSp>
        <p:nvGrpSpPr>
          <p:cNvPr id="45059" name="Group 18"/>
          <p:cNvGrpSpPr>
            <a:grpSpLocks/>
          </p:cNvGrpSpPr>
          <p:nvPr/>
        </p:nvGrpSpPr>
        <p:grpSpPr bwMode="auto">
          <a:xfrm>
            <a:off x="465138" y="4213225"/>
            <a:ext cx="6251575" cy="2644775"/>
            <a:chOff x="465138" y="3984861"/>
            <a:chExt cx="6251575" cy="2644539"/>
          </a:xfrm>
        </p:grpSpPr>
        <p:pic>
          <p:nvPicPr>
            <p:cNvPr id="45061" name="Picture 5" descr="program3"/>
            <p:cNvPicPr>
              <a:picLocks noChangeAspect="1" noChangeArrowheads="1"/>
            </p:cNvPicPr>
            <p:nvPr/>
          </p:nvPicPr>
          <p:blipFill>
            <a:blip r:embed="rId3">
              <a:clrChange>
                <a:clrFrom>
                  <a:srgbClr val="FFFFFF"/>
                </a:clrFrom>
                <a:clrTo>
                  <a:srgbClr val="FFFFFF">
                    <a:alpha val="0"/>
                  </a:srgbClr>
                </a:clrTo>
              </a:clrChange>
            </a:blip>
            <a:srcRect r="742" b="7956"/>
            <a:stretch>
              <a:fillRect/>
            </a:stretch>
          </p:blipFill>
          <p:spPr bwMode="auto">
            <a:xfrm>
              <a:off x="465138" y="3984861"/>
              <a:ext cx="6251575" cy="2644539"/>
            </a:xfrm>
            <a:prstGeom prst="rect">
              <a:avLst/>
            </a:prstGeom>
            <a:noFill/>
            <a:ln w="9525">
              <a:noFill/>
              <a:miter lim="800000"/>
              <a:headEnd/>
              <a:tailEnd/>
            </a:ln>
          </p:spPr>
        </p:pic>
        <p:sp>
          <p:nvSpPr>
            <p:cNvPr id="45062" name="Rectangle 8"/>
            <p:cNvSpPr>
              <a:spLocks noChangeArrowheads="1"/>
            </p:cNvSpPr>
            <p:nvPr/>
          </p:nvSpPr>
          <p:spPr bwMode="auto">
            <a:xfrm>
              <a:off x="1100138" y="5778500"/>
              <a:ext cx="3889375" cy="215900"/>
            </a:xfrm>
            <a:prstGeom prst="rect">
              <a:avLst/>
            </a:prstGeom>
            <a:noFill/>
            <a:ln w="9525">
              <a:solidFill>
                <a:srgbClr val="FF0000"/>
              </a:solidFill>
              <a:miter lim="800000"/>
              <a:headEnd/>
              <a:tailEnd/>
            </a:ln>
          </p:spPr>
          <p:txBody>
            <a:bodyPr wrap="none" anchor="ctr"/>
            <a:lstStyle/>
            <a:p>
              <a:endParaRPr lang="fa-IR">
                <a:cs typeface="B Zar" panose="00000400000000000000" pitchFamily="2" charset="-78"/>
              </a:endParaRPr>
            </a:p>
          </p:txBody>
        </p:sp>
      </p:grpSp>
      <p:sp>
        <p:nvSpPr>
          <p:cNvPr id="45060" name="Title 8"/>
          <p:cNvSpPr>
            <a:spLocks noGrp="1"/>
          </p:cNvSpPr>
          <p:nvPr>
            <p:ph type="title"/>
          </p:nvPr>
        </p:nvSpPr>
        <p:spPr/>
        <p:txBody>
          <a:bodyPr/>
          <a:lstStyle/>
          <a:p>
            <a:r>
              <a:rPr lang="fa-IR" smtClean="0">
                <a:cs typeface="B Zar" panose="00000400000000000000" pitchFamily="2" charset="-78"/>
              </a:rPr>
              <a:t>صف حلقوي</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p:spPr>
        <p:txBody>
          <a:bodyPr/>
          <a:lstStyle/>
          <a:p>
            <a:pPr marL="342900" indent="-342900"/>
            <a:r>
              <a:rPr lang="fa-IR" smtClean="0">
                <a:cs typeface="B Zar" panose="00000400000000000000" pitchFamily="2" charset="-78"/>
              </a:rPr>
              <a:t>تطبيق پرانتزهاي يک عبارت</a:t>
            </a:r>
            <a:endParaRPr lang="en-US" smtClean="0">
              <a:cs typeface="B Zar" panose="00000400000000000000" pitchFamily="2" charset="-78"/>
            </a:endParaRPr>
          </a:p>
        </p:txBody>
      </p:sp>
      <p:sp>
        <p:nvSpPr>
          <p:cNvPr id="7171" name="Rectangle 3" descr="Rectangle: Click to edit Master text styles&#10;Second level&#10;Third level&#10;Fourth level&#10;Fifth level"/>
          <p:cNvSpPr>
            <a:spLocks noGrp="1" noChangeArrowheads="1"/>
          </p:cNvSpPr>
          <p:nvPr>
            <p:ph idx="1"/>
          </p:nvPr>
        </p:nvSpPr>
        <p:spPr>
          <a:xfrm>
            <a:off x="228600" y="1447800"/>
            <a:ext cx="8763000" cy="5105400"/>
          </a:xfrm>
        </p:spPr>
        <p:txBody>
          <a:bodyPr/>
          <a:lstStyle/>
          <a:p>
            <a:r>
              <a:rPr lang="fa-IR" sz="2800" smtClean="0">
                <a:cs typeface="B Zar" panose="00000400000000000000" pitchFamily="2" charset="-78"/>
              </a:rPr>
              <a:t>به گونه اي  زوجهاي </a:t>
            </a:r>
            <a:r>
              <a:rPr lang="en-US" sz="2800" smtClean="0">
                <a:cs typeface="B Zar" panose="00000400000000000000" pitchFamily="2" charset="-78"/>
              </a:rPr>
              <a:t>(u,v)</a:t>
            </a:r>
            <a:r>
              <a:rPr lang="fa-IR" sz="2800" smtClean="0">
                <a:cs typeface="B Zar" panose="00000400000000000000" pitchFamily="2" charset="-78"/>
              </a:rPr>
              <a:t> را بيابيد که پرانتز چپ موجود در محل </a:t>
            </a:r>
            <a:r>
              <a:rPr lang="en-US" sz="2800" smtClean="0">
                <a:cs typeface="B Zar" panose="00000400000000000000" pitchFamily="2" charset="-78"/>
              </a:rPr>
              <a:t>u</a:t>
            </a:r>
            <a:r>
              <a:rPr lang="fa-IR" sz="2800" smtClean="0">
                <a:cs typeface="B Zar" panose="00000400000000000000" pitchFamily="2" charset="-78"/>
              </a:rPr>
              <a:t> با پرانتز راست محل </a:t>
            </a:r>
            <a:r>
              <a:rPr lang="en-US" sz="2800" smtClean="0">
                <a:cs typeface="B Zar" panose="00000400000000000000" pitchFamily="2" charset="-78"/>
              </a:rPr>
              <a:t>v</a:t>
            </a:r>
            <a:r>
              <a:rPr lang="fa-IR" sz="2800" smtClean="0">
                <a:cs typeface="B Zar" panose="00000400000000000000" pitchFamily="2" charset="-78"/>
              </a:rPr>
              <a:t> متناظر باشد</a:t>
            </a:r>
          </a:p>
          <a:p>
            <a:pPr algn="l" rtl="0"/>
            <a:endParaRPr lang="en-US" sz="2800" smtClean="0">
              <a:solidFill>
                <a:schemeClr val="bg1"/>
              </a:solidFill>
              <a:cs typeface="B Zar" panose="00000400000000000000" pitchFamily="2" charset="-78"/>
            </a:endParaRPr>
          </a:p>
          <a:p>
            <a:pPr algn="l" rtl="0"/>
            <a:r>
              <a:rPr lang="en-US" sz="2800" smtClean="0">
                <a:solidFill>
                  <a:srgbClr val="00B050"/>
                </a:solidFill>
                <a:cs typeface="B Zar" panose="00000400000000000000" pitchFamily="2" charset="-78"/>
              </a:rPr>
              <a:t>(</a:t>
            </a:r>
            <a:r>
              <a:rPr lang="en-US" sz="2800" smtClean="0">
                <a:solidFill>
                  <a:schemeClr val="accent1"/>
                </a:solidFill>
                <a:cs typeface="B Zar" panose="00000400000000000000" pitchFamily="2" charset="-78"/>
              </a:rPr>
              <a:t>(</a:t>
            </a:r>
            <a:r>
              <a:rPr lang="en-US" sz="2800" smtClean="0">
                <a:cs typeface="B Zar" panose="00000400000000000000" pitchFamily="2" charset="-78"/>
              </a:rPr>
              <a:t>(</a:t>
            </a:r>
            <a:r>
              <a:rPr lang="en-US" sz="2800" smtClean="0">
                <a:solidFill>
                  <a:schemeClr val="hlink"/>
                </a:solidFill>
                <a:cs typeface="B Zar" panose="00000400000000000000" pitchFamily="2" charset="-78"/>
              </a:rPr>
              <a:t>a+b</a:t>
            </a:r>
            <a:r>
              <a:rPr lang="en-US" sz="2800" smtClean="0">
                <a:cs typeface="B Zar" panose="00000400000000000000" pitchFamily="2" charset="-78"/>
              </a:rPr>
              <a:t>)</a:t>
            </a:r>
            <a:r>
              <a:rPr lang="en-US" sz="2800" smtClean="0">
                <a:solidFill>
                  <a:schemeClr val="hlink"/>
                </a:solidFill>
                <a:cs typeface="B Zar" panose="00000400000000000000" pitchFamily="2" charset="-78"/>
              </a:rPr>
              <a:t>*c+d-e</a:t>
            </a:r>
            <a:r>
              <a:rPr lang="en-US" sz="2800" smtClean="0">
                <a:solidFill>
                  <a:schemeClr val="accent1"/>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rgbClr val="FF33CC"/>
                </a:solidFill>
                <a:cs typeface="B Zar" panose="00000400000000000000" pitchFamily="2" charset="-78"/>
              </a:rPr>
              <a:t>(</a:t>
            </a:r>
            <a:r>
              <a:rPr lang="en-US" sz="2800" smtClean="0">
                <a:solidFill>
                  <a:schemeClr val="hlink"/>
                </a:solidFill>
                <a:cs typeface="B Zar" panose="00000400000000000000" pitchFamily="2" charset="-78"/>
              </a:rPr>
              <a:t>f+g</a:t>
            </a:r>
            <a:r>
              <a:rPr lang="en-US" sz="2800" smtClean="0">
                <a:solidFill>
                  <a:srgbClr val="FF33CC"/>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chemeClr val="tx2"/>
                </a:solidFill>
                <a:cs typeface="B Zar" panose="00000400000000000000" pitchFamily="2" charset="-78"/>
              </a:rPr>
              <a:t>(</a:t>
            </a:r>
            <a:r>
              <a:rPr lang="en-US" sz="2800" smtClean="0">
                <a:solidFill>
                  <a:schemeClr val="hlink"/>
                </a:solidFill>
                <a:cs typeface="B Zar" panose="00000400000000000000" pitchFamily="2" charset="-78"/>
              </a:rPr>
              <a:t>h+j</a:t>
            </a:r>
            <a:r>
              <a:rPr lang="en-US" sz="2800" smtClean="0">
                <a:solidFill>
                  <a:schemeClr val="tx2"/>
                </a:solidFill>
                <a:cs typeface="B Zar" panose="00000400000000000000" pitchFamily="2" charset="-78"/>
              </a:rPr>
              <a:t>)</a:t>
            </a:r>
            <a:r>
              <a:rPr lang="en-US" sz="2800" smtClean="0">
                <a:solidFill>
                  <a:schemeClr val="hlink"/>
                </a:solidFill>
                <a:cs typeface="B Zar" panose="00000400000000000000" pitchFamily="2" charset="-78"/>
              </a:rPr>
              <a:t>*</a:t>
            </a:r>
            <a:r>
              <a:rPr lang="en-US" sz="2800" smtClean="0">
                <a:solidFill>
                  <a:schemeClr val="bg2"/>
                </a:solidFill>
                <a:cs typeface="B Zar" panose="00000400000000000000" pitchFamily="2" charset="-78"/>
              </a:rPr>
              <a:t>(</a:t>
            </a:r>
            <a:r>
              <a:rPr lang="en-US" sz="2800" smtClean="0">
                <a:solidFill>
                  <a:schemeClr val="hlink"/>
                </a:solidFill>
                <a:cs typeface="B Zar" panose="00000400000000000000" pitchFamily="2" charset="-78"/>
              </a:rPr>
              <a:t>k-l</a:t>
            </a:r>
            <a:r>
              <a:rPr lang="en-US" sz="2800" smtClean="0">
                <a:solidFill>
                  <a:schemeClr val="bg2"/>
                </a:solidFill>
                <a:cs typeface="B Zar" panose="00000400000000000000" pitchFamily="2" charset="-78"/>
              </a:rPr>
              <a:t>)</a:t>
            </a:r>
            <a:r>
              <a:rPr lang="en-US" sz="2800" smtClean="0">
                <a:solidFill>
                  <a:srgbClr val="00B050"/>
                </a:solidFill>
                <a:cs typeface="B Zar" panose="00000400000000000000" pitchFamily="2" charset="-78"/>
              </a:rPr>
              <a:t>)</a:t>
            </a:r>
            <a:r>
              <a:rPr lang="en-US" sz="2800" smtClean="0">
                <a:solidFill>
                  <a:schemeClr val="hlink"/>
                </a:solidFill>
                <a:cs typeface="B Zar" panose="00000400000000000000" pitchFamily="2" charset="-78"/>
              </a:rPr>
              <a:t>/(m-n)</a:t>
            </a:r>
            <a:endParaRPr lang="en-US" sz="2800" smtClean="0">
              <a:solidFill>
                <a:srgbClr val="040408"/>
              </a:solidFill>
              <a:cs typeface="B Zar" panose="00000400000000000000" pitchFamily="2" charset="-78"/>
            </a:endParaRPr>
          </a:p>
          <a:p>
            <a:pPr lvl="2" algn="l" rtl="0">
              <a:buFontTx/>
              <a:buNone/>
            </a:pPr>
            <a:r>
              <a:rPr lang="en-US" sz="2000" smtClean="0">
                <a:cs typeface="B Zar" panose="00000400000000000000" pitchFamily="2" charset="-78"/>
              </a:rPr>
              <a:t>(2,6)</a:t>
            </a:r>
            <a:r>
              <a:rPr lang="en-US" sz="2000" smtClean="0">
                <a:solidFill>
                  <a:srgbClr val="33CC33"/>
                </a:solidFill>
                <a:cs typeface="B Zar" panose="00000400000000000000" pitchFamily="2" charset="-78"/>
              </a:rPr>
              <a:t> </a:t>
            </a:r>
            <a:r>
              <a:rPr lang="en-US" sz="2000" smtClean="0">
                <a:solidFill>
                  <a:schemeClr val="accent1"/>
                </a:solidFill>
                <a:cs typeface="B Zar" panose="00000400000000000000" pitchFamily="2" charset="-78"/>
              </a:rPr>
              <a:t>(1,13) </a:t>
            </a:r>
            <a:r>
              <a:rPr lang="en-US" sz="2000" smtClean="0">
                <a:solidFill>
                  <a:srgbClr val="FF33CC"/>
                </a:solidFill>
                <a:cs typeface="B Zar" panose="00000400000000000000" pitchFamily="2" charset="-78"/>
              </a:rPr>
              <a:t>(15,19)</a:t>
            </a:r>
            <a:r>
              <a:rPr lang="en-US" sz="2000" smtClean="0">
                <a:solidFill>
                  <a:srgbClr val="FFFF00"/>
                </a:solidFill>
                <a:cs typeface="B Zar" panose="00000400000000000000" pitchFamily="2" charset="-78"/>
              </a:rPr>
              <a:t> </a:t>
            </a:r>
            <a:r>
              <a:rPr lang="en-US" sz="2000" smtClean="0">
                <a:solidFill>
                  <a:schemeClr val="tx2"/>
                </a:solidFill>
                <a:cs typeface="B Zar" panose="00000400000000000000" pitchFamily="2" charset="-78"/>
              </a:rPr>
              <a:t>(21,25) </a:t>
            </a:r>
            <a:r>
              <a:rPr lang="en-US" sz="2000" smtClean="0">
                <a:solidFill>
                  <a:schemeClr val="bg2"/>
                </a:solidFill>
                <a:cs typeface="B Zar" panose="00000400000000000000" pitchFamily="2" charset="-78"/>
              </a:rPr>
              <a:t>(27,31)</a:t>
            </a:r>
            <a:r>
              <a:rPr lang="en-US" sz="2000" smtClean="0">
                <a:solidFill>
                  <a:srgbClr val="336600"/>
                </a:solidFill>
                <a:cs typeface="B Zar" panose="00000400000000000000" pitchFamily="2" charset="-78"/>
              </a:rPr>
              <a:t> </a:t>
            </a:r>
            <a:r>
              <a:rPr lang="en-US" sz="2000" smtClean="0">
                <a:solidFill>
                  <a:srgbClr val="00B050"/>
                </a:solidFill>
                <a:cs typeface="B Zar" panose="00000400000000000000" pitchFamily="2" charset="-78"/>
              </a:rPr>
              <a:t>(0,32) </a:t>
            </a:r>
            <a:r>
              <a:rPr lang="en-US" sz="2000" smtClean="0">
                <a:solidFill>
                  <a:schemeClr val="hlink"/>
                </a:solidFill>
                <a:cs typeface="B Zar" panose="00000400000000000000" pitchFamily="2" charset="-78"/>
              </a:rPr>
              <a:t>(34,38)</a:t>
            </a:r>
          </a:p>
          <a:p>
            <a:pPr algn="l" rtl="0"/>
            <a:endParaRPr lang="en-US" smtClean="0">
              <a:solidFill>
                <a:schemeClr val="bg1"/>
              </a:solidFill>
              <a:cs typeface="B Zar" panose="00000400000000000000" pitchFamily="2" charset="-78"/>
            </a:endParaRPr>
          </a:p>
          <a:p>
            <a:pPr algn="l" rtl="0"/>
            <a:r>
              <a:rPr lang="en-US" smtClean="0">
                <a:solidFill>
                  <a:schemeClr val="bg1"/>
                </a:solidFill>
                <a:cs typeface="B Zar" panose="00000400000000000000" pitchFamily="2" charset="-78"/>
              </a:rPr>
              <a:t>(</a:t>
            </a:r>
            <a:r>
              <a:rPr lang="en-US" smtClean="0">
                <a:solidFill>
                  <a:schemeClr val="hlink"/>
                </a:solidFill>
                <a:cs typeface="B Zar" panose="00000400000000000000" pitchFamily="2" charset="-78"/>
              </a:rPr>
              <a:t>a+b</a:t>
            </a:r>
            <a:r>
              <a:rPr lang="en-US" smtClean="0">
                <a:solidFill>
                  <a:schemeClr val="bg1"/>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c+d</a:t>
            </a:r>
            <a:r>
              <a:rPr lang="en-US" smtClean="0">
                <a:solidFill>
                  <a:schemeClr val="accent1"/>
                </a:solidFill>
                <a:cs typeface="B Zar" panose="00000400000000000000" pitchFamily="2" charset="-78"/>
              </a:rPr>
              <a:t>)</a:t>
            </a:r>
            <a:r>
              <a:rPr lang="en-US" smtClean="0">
                <a:solidFill>
                  <a:schemeClr val="bg1"/>
                </a:solidFill>
                <a:cs typeface="B Zar" panose="00000400000000000000" pitchFamily="2" charset="-78"/>
              </a:rPr>
              <a:t>0,4)</a:t>
            </a:r>
          </a:p>
          <a:p>
            <a:pPr lvl="1"/>
            <a:r>
              <a:rPr lang="fa-IR" sz="2400" smtClean="0">
                <a:solidFill>
                  <a:srgbClr val="040408"/>
                </a:solidFill>
                <a:cs typeface="B Zar" panose="00000400000000000000" pitchFamily="2" charset="-78"/>
              </a:rPr>
              <a:t>پرانتز راست موقعيت 5 پرانتز چپ متناظر ندارد</a:t>
            </a:r>
          </a:p>
          <a:p>
            <a:pPr lvl="1"/>
            <a:r>
              <a:rPr lang="fa-IR" sz="2400" smtClean="0">
                <a:solidFill>
                  <a:srgbClr val="040408"/>
                </a:solidFill>
                <a:cs typeface="B Zar" panose="00000400000000000000" pitchFamily="2" charset="-78"/>
              </a:rPr>
              <a:t>پرانتز چپ موقعيت 7 پرانتز راست متناظر ندارد</a:t>
            </a:r>
            <a:endParaRPr lang="en-US" sz="2400" smtClean="0">
              <a:solidFill>
                <a:srgbClr val="040408"/>
              </a:solidFill>
              <a:cs typeface="B Zar" panose="00000400000000000000" pitchFamily="2" charset="-78"/>
            </a:endParaRPr>
          </a:p>
          <a:p>
            <a:pPr lvl="1" algn="l" rtl="0">
              <a:buFontTx/>
              <a:buNone/>
            </a:pPr>
            <a:r>
              <a:rPr lang="en-US" sz="2000" smtClean="0">
                <a:solidFill>
                  <a:schemeClr val="accent1"/>
                </a:solidFill>
                <a:cs typeface="B Zar" panose="00000400000000000000" pitchFamily="2" charset="-78"/>
              </a:rPr>
              <a:t>(8,12)</a:t>
            </a: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p:spPr>
        <p:txBody>
          <a:bodyPr/>
          <a:lstStyle/>
          <a:p>
            <a:r>
              <a:rPr lang="fa-IR" smtClean="0">
                <a:cs typeface="B Zar" panose="00000400000000000000" pitchFamily="2" charset="-78"/>
              </a:rPr>
              <a:t>تطبيق پرانتزهاي يک عبارت</a:t>
            </a:r>
            <a:endParaRPr lang="en-US" smtClean="0">
              <a:cs typeface="B Zar" panose="00000400000000000000" pitchFamily="2" charset="-78"/>
            </a:endParaRPr>
          </a:p>
        </p:txBody>
      </p:sp>
      <p:sp>
        <p:nvSpPr>
          <p:cNvPr id="8195" name="Rectangle 3" descr="Rectangle: Click to edit Master text styles&#10;Second level&#10;Third level&#10;Fourth level&#10;Fifth level"/>
          <p:cNvSpPr>
            <a:spLocks noGrp="1" noChangeArrowheads="1"/>
          </p:cNvSpPr>
          <p:nvPr>
            <p:ph idx="1"/>
          </p:nvPr>
        </p:nvSpPr>
        <p:spPr>
          <a:xfrm>
            <a:off x="368300" y="1574800"/>
            <a:ext cx="8191500" cy="4978400"/>
          </a:xfrm>
        </p:spPr>
        <p:txBody>
          <a:bodyPr/>
          <a:lstStyle/>
          <a:p>
            <a:pPr algn="just"/>
            <a:r>
              <a:rPr lang="fa-IR" smtClean="0">
                <a:cs typeface="B Zar" panose="00000400000000000000" pitchFamily="2" charset="-78"/>
              </a:rPr>
              <a:t>رشته را از چپ به راست پيمايش کرده و هنگامي که يک پرانتز چپ مشاهده شد محل ان را در پشته اضافه کنيد. هنگامي که يک پرانتز راست مشاهده شد موقعيت پر.انتز چپ متناظر ان را از پشته خارج کنيد</a:t>
            </a: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0" name="Rectangle 2"/>
          <p:cNvSpPr>
            <a:spLocks noGrp="1" noChangeArrowheads="1"/>
          </p:cNvSpPr>
          <p:nvPr>
            <p:ph type="title"/>
          </p:nvPr>
        </p:nvSpPr>
        <p:spPr>
          <a:xfrm>
            <a:off x="736600" y="533400"/>
            <a:ext cx="7772400" cy="838200"/>
          </a:xfrm>
          <a:noFill/>
        </p:spPr>
        <p:txBody>
          <a:bodyPr/>
          <a:lstStyle/>
          <a:p>
            <a:r>
              <a:rPr lang="fa-IR" smtClean="0">
                <a:cs typeface="B Zar" panose="00000400000000000000" pitchFamily="2" charset="-78"/>
              </a:rPr>
              <a:t>پشته</a:t>
            </a:r>
            <a:endParaRPr lang="en-US" smtClean="0">
              <a:cs typeface="B Zar" panose="00000400000000000000" pitchFamily="2" charset="-78"/>
            </a:endParaRPr>
          </a:p>
        </p:txBody>
      </p:sp>
      <p:grpSp>
        <p:nvGrpSpPr>
          <p:cNvPr id="2" name="Group 32"/>
          <p:cNvGrpSpPr>
            <a:grpSpLocks/>
          </p:cNvGrpSpPr>
          <p:nvPr/>
        </p:nvGrpSpPr>
        <p:grpSpPr bwMode="auto">
          <a:xfrm>
            <a:off x="4787900" y="2730500"/>
            <a:ext cx="2895600" cy="3233738"/>
            <a:chOff x="3072" y="912"/>
            <a:chExt cx="1824" cy="2037"/>
          </a:xfrm>
        </p:grpSpPr>
        <p:grpSp>
          <p:nvGrpSpPr>
            <p:cNvPr id="1060" name="Group 11"/>
            <p:cNvGrpSpPr>
              <a:grpSpLocks/>
            </p:cNvGrpSpPr>
            <p:nvPr/>
          </p:nvGrpSpPr>
          <p:grpSpPr bwMode="auto">
            <a:xfrm>
              <a:off x="3072" y="2592"/>
              <a:ext cx="1296" cy="192"/>
              <a:chOff x="3072" y="2592"/>
              <a:chExt cx="1296" cy="192"/>
            </a:xfrm>
          </p:grpSpPr>
          <p:sp>
            <p:nvSpPr>
              <p:cNvPr id="1075" name="Rectangle 9"/>
              <p:cNvSpPr>
                <a:spLocks noChangeArrowheads="1"/>
              </p:cNvSpPr>
              <p:nvPr/>
            </p:nvSpPr>
            <p:spPr bwMode="auto">
              <a:xfrm>
                <a:off x="3072" y="2592"/>
                <a:ext cx="864" cy="156"/>
              </a:xfrm>
              <a:prstGeom prst="rect">
                <a:avLst/>
              </a:prstGeom>
              <a:noFill/>
              <a:ln w="9525">
                <a:noFill/>
                <a:miter lim="800000"/>
                <a:headEnd/>
                <a:tailEnd/>
              </a:ln>
            </p:spPr>
            <p:txBody>
              <a:bodyPr lIns="92075" tIns="46038" rIns="92075" bIns="46038">
                <a:spAutoFit/>
              </a:bodyPr>
              <a:lstStyle/>
              <a:p>
                <a:pPr>
                  <a:spcBef>
                    <a:spcPct val="50000"/>
                  </a:spcBef>
                </a:pPr>
                <a:r>
                  <a:rPr lang="en-US">
                    <a:solidFill>
                      <a:schemeClr val="hlink"/>
                    </a:solidFill>
                    <a:cs typeface="B Zar" panose="00000400000000000000" pitchFamily="2" charset="-78"/>
                  </a:rPr>
                  <a:t>bottom</a:t>
                </a:r>
              </a:p>
            </p:txBody>
          </p:sp>
          <p:sp>
            <p:nvSpPr>
              <p:cNvPr id="1076" name="Line 10"/>
              <p:cNvSpPr>
                <a:spLocks noChangeShapeType="1"/>
              </p:cNvSpPr>
              <p:nvPr/>
            </p:nvSpPr>
            <p:spPr bwMode="auto">
              <a:xfrm>
                <a:off x="3888" y="2784"/>
                <a:ext cx="480" cy="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1061" name="Rectangle 12"/>
            <p:cNvSpPr>
              <a:spLocks noChangeArrowheads="1"/>
            </p:cNvSpPr>
            <p:nvPr/>
          </p:nvSpPr>
          <p:spPr bwMode="auto">
            <a:xfrm>
              <a:off x="3360" y="960"/>
              <a:ext cx="576" cy="156"/>
            </a:xfrm>
            <a:prstGeom prst="rect">
              <a:avLst/>
            </a:prstGeom>
            <a:noFill/>
            <a:ln w="9525">
              <a:noFill/>
              <a:miter lim="800000"/>
              <a:headEnd/>
              <a:tailEnd/>
            </a:ln>
          </p:spPr>
          <p:txBody>
            <a:bodyPr lIns="92075" tIns="46038" rIns="92075" bIns="46038">
              <a:spAutoFit/>
            </a:bodyPr>
            <a:lstStyle/>
            <a:p>
              <a:pPr>
                <a:spcBef>
                  <a:spcPct val="50000"/>
                </a:spcBef>
              </a:pPr>
              <a:r>
                <a:rPr lang="en-US">
                  <a:solidFill>
                    <a:schemeClr val="hlink"/>
                  </a:solidFill>
                  <a:cs typeface="B Zar" panose="00000400000000000000" pitchFamily="2" charset="-78"/>
                </a:rPr>
                <a:t>top</a:t>
              </a:r>
            </a:p>
          </p:txBody>
        </p:sp>
        <p:sp>
          <p:nvSpPr>
            <p:cNvPr id="1062" name="Line 13"/>
            <p:cNvSpPr>
              <a:spLocks noChangeShapeType="1"/>
            </p:cNvSpPr>
            <p:nvPr/>
          </p:nvSpPr>
          <p:spPr bwMode="auto">
            <a:xfrm>
              <a:off x="3888" y="1152"/>
              <a:ext cx="480" cy="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nvGrpSpPr>
            <p:cNvPr id="1063" name="Group 16"/>
            <p:cNvGrpSpPr>
              <a:grpSpLocks/>
            </p:cNvGrpSpPr>
            <p:nvPr/>
          </p:nvGrpSpPr>
          <p:grpSpPr bwMode="auto">
            <a:xfrm>
              <a:off x="4407" y="1920"/>
              <a:ext cx="489" cy="357"/>
              <a:chOff x="4407" y="1920"/>
              <a:chExt cx="489" cy="357"/>
            </a:xfrm>
          </p:grpSpPr>
          <p:graphicFrame>
            <p:nvGraphicFramePr>
              <p:cNvPr id="1039" name="Object 12"/>
              <p:cNvGraphicFramePr>
                <a:graphicFrameLocks/>
              </p:cNvGraphicFramePr>
              <p:nvPr/>
            </p:nvGraphicFramePr>
            <p:xfrm>
              <a:off x="4407" y="1920"/>
              <a:ext cx="489" cy="357"/>
            </p:xfrm>
            <a:graphic>
              <a:graphicData uri="http://schemas.openxmlformats.org/presentationml/2006/ole">
                <mc:AlternateContent xmlns:mc="http://schemas.openxmlformats.org/markup-compatibility/2006">
                  <mc:Choice xmlns:v="urn:schemas-microsoft-com:vml" Requires="v">
                    <p:oleObj spid="_x0000_s1166" name="Clip" r:id="rId4" imgW="1542857" imgH="1009479" progId="MS_ClipArt_Gallery.5">
                      <p:embed/>
                    </p:oleObj>
                  </mc:Choice>
                  <mc:Fallback>
                    <p:oleObj name="Clip" r:id="rId4" imgW="1542857" imgH="1009479" progId="MS_ClipArt_Gallery.5">
                      <p:embed/>
                      <p:pic>
                        <p:nvPicPr>
                          <p:cNvPr id="0" name="Objec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 y="1920"/>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4" name="Rectangle 15"/>
              <p:cNvSpPr>
                <a:spLocks noChangeArrowheads="1"/>
              </p:cNvSpPr>
              <p:nvPr/>
            </p:nvSpPr>
            <p:spPr bwMode="auto">
              <a:xfrm>
                <a:off x="4560" y="2016"/>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C</a:t>
                </a:r>
              </a:p>
            </p:txBody>
          </p:sp>
        </p:grpSp>
        <p:grpSp>
          <p:nvGrpSpPr>
            <p:cNvPr id="1064" name="Group 19"/>
            <p:cNvGrpSpPr>
              <a:grpSpLocks/>
            </p:cNvGrpSpPr>
            <p:nvPr/>
          </p:nvGrpSpPr>
          <p:grpSpPr bwMode="auto">
            <a:xfrm>
              <a:off x="4407" y="2592"/>
              <a:ext cx="489" cy="357"/>
              <a:chOff x="4407" y="2592"/>
              <a:chExt cx="489" cy="357"/>
            </a:xfrm>
          </p:grpSpPr>
          <p:graphicFrame>
            <p:nvGraphicFramePr>
              <p:cNvPr id="1038" name="Object 11"/>
              <p:cNvGraphicFramePr>
                <a:graphicFrameLocks/>
              </p:cNvGraphicFramePr>
              <p:nvPr/>
            </p:nvGraphicFramePr>
            <p:xfrm>
              <a:off x="4407" y="2592"/>
              <a:ext cx="489" cy="357"/>
            </p:xfrm>
            <a:graphic>
              <a:graphicData uri="http://schemas.openxmlformats.org/presentationml/2006/ole">
                <mc:AlternateContent xmlns:mc="http://schemas.openxmlformats.org/markup-compatibility/2006">
                  <mc:Choice xmlns:v="urn:schemas-microsoft-com:vml" Requires="v">
                    <p:oleObj spid="_x0000_s1167" name="Clip" r:id="rId6" imgW="1542857" imgH="1009479" progId="MS_ClipArt_Gallery.5">
                      <p:embed/>
                    </p:oleObj>
                  </mc:Choice>
                  <mc:Fallback>
                    <p:oleObj name="Clip" r:id="rId6" imgW="1542857" imgH="1009479" progId="MS_ClipArt_Gallery.5">
                      <p:embed/>
                      <p:pic>
                        <p:nvPicPr>
                          <p:cNvPr id="0" name="Object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 y="2592"/>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3" name="Rectangle 18"/>
              <p:cNvSpPr>
                <a:spLocks noChangeArrowheads="1"/>
              </p:cNvSpPr>
              <p:nvPr/>
            </p:nvSpPr>
            <p:spPr bwMode="auto">
              <a:xfrm>
                <a:off x="4560" y="2688"/>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A</a:t>
                </a:r>
              </a:p>
            </p:txBody>
          </p:sp>
        </p:grpSp>
        <p:grpSp>
          <p:nvGrpSpPr>
            <p:cNvPr id="1065" name="Group 22"/>
            <p:cNvGrpSpPr>
              <a:grpSpLocks/>
            </p:cNvGrpSpPr>
            <p:nvPr/>
          </p:nvGrpSpPr>
          <p:grpSpPr bwMode="auto">
            <a:xfrm>
              <a:off x="4407" y="2256"/>
              <a:ext cx="489" cy="357"/>
              <a:chOff x="4407" y="2256"/>
              <a:chExt cx="489" cy="357"/>
            </a:xfrm>
          </p:grpSpPr>
          <p:graphicFrame>
            <p:nvGraphicFramePr>
              <p:cNvPr id="1037" name="Object 10"/>
              <p:cNvGraphicFramePr>
                <a:graphicFrameLocks/>
              </p:cNvGraphicFramePr>
              <p:nvPr/>
            </p:nvGraphicFramePr>
            <p:xfrm>
              <a:off x="4407" y="2256"/>
              <a:ext cx="489" cy="357"/>
            </p:xfrm>
            <a:graphic>
              <a:graphicData uri="http://schemas.openxmlformats.org/presentationml/2006/ole">
                <mc:AlternateContent xmlns:mc="http://schemas.openxmlformats.org/markup-compatibility/2006">
                  <mc:Choice xmlns:v="urn:schemas-microsoft-com:vml" Requires="v">
                    <p:oleObj spid="_x0000_s1168" name="Clip" r:id="rId7" imgW="1542857" imgH="1009479" progId="MS_ClipArt_Gallery.5">
                      <p:embed/>
                    </p:oleObj>
                  </mc:Choice>
                  <mc:Fallback>
                    <p:oleObj name="Clip" r:id="rId7" imgW="1542857" imgH="1009479" progId="MS_ClipArt_Gallery.5">
                      <p:embed/>
                      <p:pic>
                        <p:nvPicPr>
                          <p:cNvPr id="0" name="Objec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 y="2256"/>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2" name="Rectangle 21"/>
              <p:cNvSpPr>
                <a:spLocks noChangeArrowheads="1"/>
              </p:cNvSpPr>
              <p:nvPr/>
            </p:nvSpPr>
            <p:spPr bwMode="auto">
              <a:xfrm>
                <a:off x="4560" y="2352"/>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B</a:t>
                </a:r>
              </a:p>
            </p:txBody>
          </p:sp>
        </p:grpSp>
        <p:grpSp>
          <p:nvGrpSpPr>
            <p:cNvPr id="1066" name="Group 25"/>
            <p:cNvGrpSpPr>
              <a:grpSpLocks/>
            </p:cNvGrpSpPr>
            <p:nvPr/>
          </p:nvGrpSpPr>
          <p:grpSpPr bwMode="auto">
            <a:xfrm>
              <a:off x="4407" y="1584"/>
              <a:ext cx="489" cy="357"/>
              <a:chOff x="4407" y="1584"/>
              <a:chExt cx="489" cy="357"/>
            </a:xfrm>
          </p:grpSpPr>
          <p:graphicFrame>
            <p:nvGraphicFramePr>
              <p:cNvPr id="1036" name="Object 9"/>
              <p:cNvGraphicFramePr>
                <a:graphicFrameLocks/>
              </p:cNvGraphicFramePr>
              <p:nvPr/>
            </p:nvGraphicFramePr>
            <p:xfrm>
              <a:off x="4407" y="1584"/>
              <a:ext cx="489" cy="357"/>
            </p:xfrm>
            <a:graphic>
              <a:graphicData uri="http://schemas.openxmlformats.org/presentationml/2006/ole">
                <mc:AlternateContent xmlns:mc="http://schemas.openxmlformats.org/markup-compatibility/2006">
                  <mc:Choice xmlns:v="urn:schemas-microsoft-com:vml" Requires="v">
                    <p:oleObj spid="_x0000_s1169" name="Clip" r:id="rId8" imgW="1542857" imgH="1009479" progId="MS_ClipArt_Gallery.5">
                      <p:embed/>
                    </p:oleObj>
                  </mc:Choice>
                  <mc:Fallback>
                    <p:oleObj name="Clip" r:id="rId8" imgW="1542857" imgH="1009479" progId="MS_ClipArt_Gallery.5">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 y="1584"/>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1" name="Rectangle 24"/>
              <p:cNvSpPr>
                <a:spLocks noChangeArrowheads="1"/>
              </p:cNvSpPr>
              <p:nvPr/>
            </p:nvSpPr>
            <p:spPr bwMode="auto">
              <a:xfrm>
                <a:off x="4560" y="1680"/>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D</a:t>
                </a:r>
              </a:p>
            </p:txBody>
          </p:sp>
        </p:grpSp>
        <p:grpSp>
          <p:nvGrpSpPr>
            <p:cNvPr id="1067" name="Group 28"/>
            <p:cNvGrpSpPr>
              <a:grpSpLocks/>
            </p:cNvGrpSpPr>
            <p:nvPr/>
          </p:nvGrpSpPr>
          <p:grpSpPr bwMode="auto">
            <a:xfrm>
              <a:off x="4407" y="1248"/>
              <a:ext cx="489" cy="357"/>
              <a:chOff x="4407" y="1248"/>
              <a:chExt cx="489" cy="357"/>
            </a:xfrm>
          </p:grpSpPr>
          <p:graphicFrame>
            <p:nvGraphicFramePr>
              <p:cNvPr id="1035" name="Object 8"/>
              <p:cNvGraphicFramePr>
                <a:graphicFrameLocks/>
              </p:cNvGraphicFramePr>
              <p:nvPr/>
            </p:nvGraphicFramePr>
            <p:xfrm>
              <a:off x="4407" y="1248"/>
              <a:ext cx="489" cy="357"/>
            </p:xfrm>
            <a:graphic>
              <a:graphicData uri="http://schemas.openxmlformats.org/presentationml/2006/ole">
                <mc:AlternateContent xmlns:mc="http://schemas.openxmlformats.org/markup-compatibility/2006">
                  <mc:Choice xmlns:v="urn:schemas-microsoft-com:vml" Requires="v">
                    <p:oleObj spid="_x0000_s1170" name="Clip" r:id="rId9" imgW="1542857" imgH="1009479" progId="MS_ClipArt_Gallery.5">
                      <p:embed/>
                    </p:oleObj>
                  </mc:Choice>
                  <mc:Fallback>
                    <p:oleObj name="Clip" r:id="rId9" imgW="1542857" imgH="1009479" progId="MS_ClipArt_Gallery.5">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 y="1248"/>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0" name="Rectangle 27"/>
              <p:cNvSpPr>
                <a:spLocks noChangeArrowheads="1"/>
              </p:cNvSpPr>
              <p:nvPr/>
            </p:nvSpPr>
            <p:spPr bwMode="auto">
              <a:xfrm>
                <a:off x="4560" y="1344"/>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E</a:t>
                </a:r>
              </a:p>
            </p:txBody>
          </p:sp>
        </p:grpSp>
        <p:grpSp>
          <p:nvGrpSpPr>
            <p:cNvPr id="1068" name="Group 31"/>
            <p:cNvGrpSpPr>
              <a:grpSpLocks/>
            </p:cNvGrpSpPr>
            <p:nvPr/>
          </p:nvGrpSpPr>
          <p:grpSpPr bwMode="auto">
            <a:xfrm>
              <a:off x="4407" y="912"/>
              <a:ext cx="489" cy="357"/>
              <a:chOff x="4407" y="912"/>
              <a:chExt cx="489" cy="357"/>
            </a:xfrm>
          </p:grpSpPr>
          <p:graphicFrame>
            <p:nvGraphicFramePr>
              <p:cNvPr id="1034" name="Object 7"/>
              <p:cNvGraphicFramePr>
                <a:graphicFrameLocks/>
              </p:cNvGraphicFramePr>
              <p:nvPr/>
            </p:nvGraphicFramePr>
            <p:xfrm>
              <a:off x="4407" y="912"/>
              <a:ext cx="489" cy="357"/>
            </p:xfrm>
            <a:graphic>
              <a:graphicData uri="http://schemas.openxmlformats.org/presentationml/2006/ole">
                <mc:AlternateContent xmlns:mc="http://schemas.openxmlformats.org/markup-compatibility/2006">
                  <mc:Choice xmlns:v="urn:schemas-microsoft-com:vml" Requires="v">
                    <p:oleObj spid="_x0000_s1171" name="Clip" r:id="rId10" imgW="1542857" imgH="1009479" progId="MS_ClipArt_Gallery.5">
                      <p:embed/>
                    </p:oleObj>
                  </mc:Choice>
                  <mc:Fallback>
                    <p:oleObj name="Clip" r:id="rId10" imgW="1542857" imgH="1009479" progId="MS_ClipArt_Gallery.5">
                      <p:embed/>
                      <p:pic>
                        <p:nvPicPr>
                          <p:cNvPr id="0" name="Objec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 y="912"/>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 name="Rectangle 30"/>
              <p:cNvSpPr>
                <a:spLocks noChangeArrowheads="1"/>
              </p:cNvSpPr>
              <p:nvPr/>
            </p:nvSpPr>
            <p:spPr bwMode="auto">
              <a:xfrm>
                <a:off x="4560" y="1008"/>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F</a:t>
                </a:r>
              </a:p>
            </p:txBody>
          </p:sp>
        </p:grpSp>
      </p:grpSp>
      <p:grpSp>
        <p:nvGrpSpPr>
          <p:cNvPr id="10" name="Group 49"/>
          <p:cNvGrpSpPr>
            <a:grpSpLocks/>
          </p:cNvGrpSpPr>
          <p:nvPr/>
        </p:nvGrpSpPr>
        <p:grpSpPr bwMode="auto">
          <a:xfrm>
            <a:off x="698500" y="3162300"/>
            <a:ext cx="2895600" cy="2700338"/>
            <a:chOff x="96" y="1248"/>
            <a:chExt cx="1824" cy="1701"/>
          </a:xfrm>
        </p:grpSpPr>
        <p:grpSp>
          <p:nvGrpSpPr>
            <p:cNvPr id="1045" name="Group 6"/>
            <p:cNvGrpSpPr>
              <a:grpSpLocks/>
            </p:cNvGrpSpPr>
            <p:nvPr/>
          </p:nvGrpSpPr>
          <p:grpSpPr bwMode="auto">
            <a:xfrm>
              <a:off x="96" y="2592"/>
              <a:ext cx="1296" cy="192"/>
              <a:chOff x="96" y="2592"/>
              <a:chExt cx="1296" cy="192"/>
            </a:xfrm>
          </p:grpSpPr>
          <p:sp>
            <p:nvSpPr>
              <p:cNvPr id="1058" name="Rectangle 4"/>
              <p:cNvSpPr>
                <a:spLocks noChangeArrowheads="1"/>
              </p:cNvSpPr>
              <p:nvPr/>
            </p:nvSpPr>
            <p:spPr bwMode="auto">
              <a:xfrm>
                <a:off x="96" y="2592"/>
                <a:ext cx="864" cy="156"/>
              </a:xfrm>
              <a:prstGeom prst="rect">
                <a:avLst/>
              </a:prstGeom>
              <a:noFill/>
              <a:ln w="9525">
                <a:noFill/>
                <a:miter lim="800000"/>
                <a:headEnd/>
                <a:tailEnd/>
              </a:ln>
            </p:spPr>
            <p:txBody>
              <a:bodyPr lIns="92075" tIns="46038" rIns="92075" bIns="46038">
                <a:spAutoFit/>
              </a:bodyPr>
              <a:lstStyle/>
              <a:p>
                <a:pPr>
                  <a:spcBef>
                    <a:spcPct val="50000"/>
                  </a:spcBef>
                </a:pPr>
                <a:r>
                  <a:rPr lang="en-US">
                    <a:solidFill>
                      <a:schemeClr val="hlink"/>
                    </a:solidFill>
                    <a:cs typeface="B Zar" panose="00000400000000000000" pitchFamily="2" charset="-78"/>
                  </a:rPr>
                  <a:t>bottom</a:t>
                </a:r>
              </a:p>
            </p:txBody>
          </p:sp>
          <p:sp>
            <p:nvSpPr>
              <p:cNvPr id="1059" name="Line 5"/>
              <p:cNvSpPr>
                <a:spLocks noChangeShapeType="1"/>
              </p:cNvSpPr>
              <p:nvPr/>
            </p:nvSpPr>
            <p:spPr bwMode="auto">
              <a:xfrm>
                <a:off x="912" y="2784"/>
                <a:ext cx="480" cy="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sp>
          <p:nvSpPr>
            <p:cNvPr id="1046" name="Rectangle 7"/>
            <p:cNvSpPr>
              <a:spLocks noChangeArrowheads="1"/>
            </p:cNvSpPr>
            <p:nvPr/>
          </p:nvSpPr>
          <p:spPr bwMode="auto">
            <a:xfrm>
              <a:off x="432" y="1248"/>
              <a:ext cx="576" cy="156"/>
            </a:xfrm>
            <a:prstGeom prst="rect">
              <a:avLst/>
            </a:prstGeom>
            <a:noFill/>
            <a:ln w="9525">
              <a:noFill/>
              <a:miter lim="800000"/>
              <a:headEnd/>
              <a:tailEnd/>
            </a:ln>
          </p:spPr>
          <p:txBody>
            <a:bodyPr lIns="92075" tIns="46038" rIns="92075" bIns="46038">
              <a:spAutoFit/>
            </a:bodyPr>
            <a:lstStyle/>
            <a:p>
              <a:pPr>
                <a:spcBef>
                  <a:spcPct val="50000"/>
                </a:spcBef>
              </a:pPr>
              <a:r>
                <a:rPr lang="en-US">
                  <a:solidFill>
                    <a:schemeClr val="hlink"/>
                  </a:solidFill>
                  <a:cs typeface="B Zar" panose="00000400000000000000" pitchFamily="2" charset="-78"/>
                </a:rPr>
                <a:t>top</a:t>
              </a:r>
            </a:p>
          </p:txBody>
        </p:sp>
        <p:sp>
          <p:nvSpPr>
            <p:cNvPr id="1047" name="Line 8"/>
            <p:cNvSpPr>
              <a:spLocks noChangeShapeType="1"/>
            </p:cNvSpPr>
            <p:nvPr/>
          </p:nvSpPr>
          <p:spPr bwMode="auto">
            <a:xfrm>
              <a:off x="960" y="1440"/>
              <a:ext cx="480" cy="0"/>
            </a:xfrm>
            <a:prstGeom prst="line">
              <a:avLst/>
            </a:prstGeom>
            <a:noFill/>
            <a:ln w="50800">
              <a:solidFill>
                <a:schemeClr val="hlink"/>
              </a:solidFill>
              <a:round/>
              <a:headEnd type="none" w="sm" len="sm"/>
              <a:tailEnd type="stealth" w="med" len="lg"/>
            </a:ln>
          </p:spPr>
          <p:txBody>
            <a:bodyPr/>
            <a:lstStyle/>
            <a:p>
              <a:endParaRPr lang="fa-IR">
                <a:cs typeface="B Zar" panose="00000400000000000000" pitchFamily="2" charset="-78"/>
              </a:endParaRPr>
            </a:p>
          </p:txBody>
        </p:sp>
        <p:grpSp>
          <p:nvGrpSpPr>
            <p:cNvPr id="1048" name="Group 36"/>
            <p:cNvGrpSpPr>
              <a:grpSpLocks/>
            </p:cNvGrpSpPr>
            <p:nvPr/>
          </p:nvGrpSpPr>
          <p:grpSpPr bwMode="auto">
            <a:xfrm>
              <a:off x="1431" y="1920"/>
              <a:ext cx="489" cy="357"/>
              <a:chOff x="1431" y="1920"/>
              <a:chExt cx="489" cy="357"/>
            </a:xfrm>
          </p:grpSpPr>
          <p:graphicFrame>
            <p:nvGraphicFramePr>
              <p:cNvPr id="1033" name="Object 6"/>
              <p:cNvGraphicFramePr>
                <a:graphicFrameLocks/>
              </p:cNvGraphicFramePr>
              <p:nvPr/>
            </p:nvGraphicFramePr>
            <p:xfrm>
              <a:off x="1431" y="1920"/>
              <a:ext cx="489" cy="357"/>
            </p:xfrm>
            <a:graphic>
              <a:graphicData uri="http://schemas.openxmlformats.org/presentationml/2006/ole">
                <mc:AlternateContent xmlns:mc="http://schemas.openxmlformats.org/markup-compatibility/2006">
                  <mc:Choice xmlns:v="urn:schemas-microsoft-com:vml" Requires="v">
                    <p:oleObj spid="_x0000_s1172" name="Clip" r:id="rId11" imgW="1542857" imgH="1009479" progId="MS_ClipArt_Gallery.5">
                      <p:embed/>
                    </p:oleObj>
                  </mc:Choice>
                  <mc:Fallback>
                    <p:oleObj name="Clip" r:id="rId11" imgW="1542857" imgH="1009479" progId="MS_ClipArt_Gallery.5">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 y="1920"/>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7" name="Rectangle 35"/>
              <p:cNvSpPr>
                <a:spLocks noChangeArrowheads="1"/>
              </p:cNvSpPr>
              <p:nvPr/>
            </p:nvSpPr>
            <p:spPr bwMode="auto">
              <a:xfrm>
                <a:off x="1584" y="2016"/>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C</a:t>
                </a:r>
              </a:p>
            </p:txBody>
          </p:sp>
        </p:grpSp>
        <p:grpSp>
          <p:nvGrpSpPr>
            <p:cNvPr id="1049" name="Group 39"/>
            <p:cNvGrpSpPr>
              <a:grpSpLocks/>
            </p:cNvGrpSpPr>
            <p:nvPr/>
          </p:nvGrpSpPr>
          <p:grpSpPr bwMode="auto">
            <a:xfrm>
              <a:off x="1431" y="2592"/>
              <a:ext cx="489" cy="357"/>
              <a:chOff x="1431" y="2592"/>
              <a:chExt cx="489" cy="357"/>
            </a:xfrm>
          </p:grpSpPr>
          <p:graphicFrame>
            <p:nvGraphicFramePr>
              <p:cNvPr id="1032" name="Object 5"/>
              <p:cNvGraphicFramePr>
                <a:graphicFrameLocks/>
              </p:cNvGraphicFramePr>
              <p:nvPr/>
            </p:nvGraphicFramePr>
            <p:xfrm>
              <a:off x="1431" y="2592"/>
              <a:ext cx="489" cy="357"/>
            </p:xfrm>
            <a:graphic>
              <a:graphicData uri="http://schemas.openxmlformats.org/presentationml/2006/ole">
                <mc:AlternateContent xmlns:mc="http://schemas.openxmlformats.org/markup-compatibility/2006">
                  <mc:Choice xmlns:v="urn:schemas-microsoft-com:vml" Requires="v">
                    <p:oleObj spid="_x0000_s1173" name="Clip" r:id="rId12" imgW="1542857" imgH="1009479" progId="MS_ClipArt_Gallery.5">
                      <p:embed/>
                    </p:oleObj>
                  </mc:Choice>
                  <mc:Fallback>
                    <p:oleObj name="Clip" r:id="rId12" imgW="1542857" imgH="1009479" progId="MS_ClipArt_Gallery.5">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 y="2592"/>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6" name="Rectangle 38"/>
              <p:cNvSpPr>
                <a:spLocks noChangeArrowheads="1"/>
              </p:cNvSpPr>
              <p:nvPr/>
            </p:nvSpPr>
            <p:spPr bwMode="auto">
              <a:xfrm>
                <a:off x="1584" y="2688"/>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A</a:t>
                </a:r>
              </a:p>
            </p:txBody>
          </p:sp>
        </p:grpSp>
        <p:grpSp>
          <p:nvGrpSpPr>
            <p:cNvPr id="1050" name="Group 42"/>
            <p:cNvGrpSpPr>
              <a:grpSpLocks/>
            </p:cNvGrpSpPr>
            <p:nvPr/>
          </p:nvGrpSpPr>
          <p:grpSpPr bwMode="auto">
            <a:xfrm>
              <a:off x="1431" y="2256"/>
              <a:ext cx="489" cy="357"/>
              <a:chOff x="1431" y="2256"/>
              <a:chExt cx="489" cy="357"/>
            </a:xfrm>
          </p:grpSpPr>
          <p:graphicFrame>
            <p:nvGraphicFramePr>
              <p:cNvPr id="1031" name="Object 4"/>
              <p:cNvGraphicFramePr>
                <a:graphicFrameLocks/>
              </p:cNvGraphicFramePr>
              <p:nvPr/>
            </p:nvGraphicFramePr>
            <p:xfrm>
              <a:off x="1431" y="2256"/>
              <a:ext cx="489" cy="357"/>
            </p:xfrm>
            <a:graphic>
              <a:graphicData uri="http://schemas.openxmlformats.org/presentationml/2006/ole">
                <mc:AlternateContent xmlns:mc="http://schemas.openxmlformats.org/markup-compatibility/2006">
                  <mc:Choice xmlns:v="urn:schemas-microsoft-com:vml" Requires="v">
                    <p:oleObj spid="_x0000_s1174" name="Clip" r:id="rId13" imgW="1542857" imgH="1009479" progId="MS_ClipArt_Gallery.5">
                      <p:embed/>
                    </p:oleObj>
                  </mc:Choice>
                  <mc:Fallback>
                    <p:oleObj name="Clip" r:id="rId13" imgW="1542857" imgH="1009479" progId="MS_ClipArt_Gallery.5">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 y="2256"/>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5" name="Rectangle 41"/>
              <p:cNvSpPr>
                <a:spLocks noChangeArrowheads="1"/>
              </p:cNvSpPr>
              <p:nvPr/>
            </p:nvSpPr>
            <p:spPr bwMode="auto">
              <a:xfrm>
                <a:off x="1584" y="2352"/>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B</a:t>
                </a:r>
              </a:p>
            </p:txBody>
          </p:sp>
        </p:grpSp>
        <p:grpSp>
          <p:nvGrpSpPr>
            <p:cNvPr id="1051" name="Group 45"/>
            <p:cNvGrpSpPr>
              <a:grpSpLocks/>
            </p:cNvGrpSpPr>
            <p:nvPr/>
          </p:nvGrpSpPr>
          <p:grpSpPr bwMode="auto">
            <a:xfrm>
              <a:off x="1431" y="1584"/>
              <a:ext cx="489" cy="357"/>
              <a:chOff x="1431" y="1584"/>
              <a:chExt cx="489" cy="357"/>
            </a:xfrm>
          </p:grpSpPr>
          <p:graphicFrame>
            <p:nvGraphicFramePr>
              <p:cNvPr id="1030" name="Object 3"/>
              <p:cNvGraphicFramePr>
                <a:graphicFrameLocks/>
              </p:cNvGraphicFramePr>
              <p:nvPr/>
            </p:nvGraphicFramePr>
            <p:xfrm>
              <a:off x="1431" y="1584"/>
              <a:ext cx="489" cy="357"/>
            </p:xfrm>
            <a:graphic>
              <a:graphicData uri="http://schemas.openxmlformats.org/presentationml/2006/ole">
                <mc:AlternateContent xmlns:mc="http://schemas.openxmlformats.org/markup-compatibility/2006">
                  <mc:Choice xmlns:v="urn:schemas-microsoft-com:vml" Requires="v">
                    <p:oleObj spid="_x0000_s1175" name="Clip" r:id="rId14" imgW="1542857" imgH="1009479" progId="MS_ClipArt_Gallery.5">
                      <p:embed/>
                    </p:oleObj>
                  </mc:Choice>
                  <mc:Fallback>
                    <p:oleObj name="Clip" r:id="rId14" imgW="1542857" imgH="1009479" progId="MS_ClipArt_Gallery.5">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 y="1584"/>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4" name="Rectangle 44"/>
              <p:cNvSpPr>
                <a:spLocks noChangeArrowheads="1"/>
              </p:cNvSpPr>
              <p:nvPr/>
            </p:nvSpPr>
            <p:spPr bwMode="auto">
              <a:xfrm>
                <a:off x="1584" y="1680"/>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D</a:t>
                </a:r>
              </a:p>
            </p:txBody>
          </p:sp>
        </p:grpSp>
        <p:grpSp>
          <p:nvGrpSpPr>
            <p:cNvPr id="1052" name="Group 48"/>
            <p:cNvGrpSpPr>
              <a:grpSpLocks/>
            </p:cNvGrpSpPr>
            <p:nvPr/>
          </p:nvGrpSpPr>
          <p:grpSpPr bwMode="auto">
            <a:xfrm>
              <a:off x="1431" y="1248"/>
              <a:ext cx="489" cy="357"/>
              <a:chOff x="1431" y="1248"/>
              <a:chExt cx="489" cy="357"/>
            </a:xfrm>
          </p:grpSpPr>
          <p:graphicFrame>
            <p:nvGraphicFramePr>
              <p:cNvPr id="1029" name="Object 2"/>
              <p:cNvGraphicFramePr>
                <a:graphicFrameLocks/>
              </p:cNvGraphicFramePr>
              <p:nvPr/>
            </p:nvGraphicFramePr>
            <p:xfrm>
              <a:off x="1431" y="1248"/>
              <a:ext cx="489" cy="357"/>
            </p:xfrm>
            <a:graphic>
              <a:graphicData uri="http://schemas.openxmlformats.org/presentationml/2006/ole">
                <mc:AlternateContent xmlns:mc="http://schemas.openxmlformats.org/markup-compatibility/2006">
                  <mc:Choice xmlns:v="urn:schemas-microsoft-com:vml" Requires="v">
                    <p:oleObj spid="_x0000_s1176" name="Clip" r:id="rId15" imgW="1542857" imgH="1009479" progId="MS_ClipArt_Gallery.5">
                      <p:embed/>
                    </p:oleObj>
                  </mc:Choice>
                  <mc:Fallback>
                    <p:oleObj name="Clip" r:id="rId15" imgW="1542857" imgH="1009479" progId="MS_ClipArt_Gallery.5">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 y="1248"/>
                            <a:ext cx="489" cy="35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3" name="Rectangle 47"/>
              <p:cNvSpPr>
                <a:spLocks noChangeArrowheads="1"/>
              </p:cNvSpPr>
              <p:nvPr/>
            </p:nvSpPr>
            <p:spPr bwMode="auto">
              <a:xfrm>
                <a:off x="1584" y="1344"/>
                <a:ext cx="336" cy="231"/>
              </a:xfrm>
              <a:prstGeom prst="rect">
                <a:avLst/>
              </a:prstGeom>
              <a:noFill/>
              <a:ln w="9525">
                <a:noFill/>
                <a:miter lim="800000"/>
                <a:headEnd/>
                <a:tailEnd/>
              </a:ln>
            </p:spPr>
            <p:txBody>
              <a:bodyPr lIns="92075" tIns="46038" rIns="92075" bIns="46038">
                <a:spAutoFit/>
              </a:bodyPr>
              <a:lstStyle/>
              <a:p>
                <a:pPr>
                  <a:spcBef>
                    <a:spcPct val="50000"/>
                  </a:spcBef>
                </a:pPr>
                <a:r>
                  <a:rPr lang="en-US" sz="1800">
                    <a:solidFill>
                      <a:schemeClr val="hlink"/>
                    </a:solidFill>
                    <a:cs typeface="B Zar" panose="00000400000000000000" pitchFamily="2" charset="-78"/>
                  </a:rPr>
                  <a:t>E</a:t>
                </a:r>
              </a:p>
            </p:txBody>
          </p:sp>
        </p:grpSp>
      </p:grpSp>
      <p:grpSp>
        <p:nvGrpSpPr>
          <p:cNvPr id="1043" name="Group 35"/>
          <p:cNvGrpSpPr>
            <a:grpSpLocks/>
          </p:cNvGrpSpPr>
          <p:nvPr/>
        </p:nvGrpSpPr>
        <p:grpSpPr bwMode="auto">
          <a:xfrm>
            <a:off x="565150" y="1470025"/>
            <a:ext cx="7848600" cy="1039813"/>
            <a:chOff x="431" y="2832"/>
            <a:chExt cx="4944" cy="655"/>
          </a:xfrm>
        </p:grpSpPr>
        <p:sp>
          <p:nvSpPr>
            <p:cNvPr id="52" name="Text Box 25"/>
            <p:cNvSpPr txBox="1">
              <a:spLocks noChangeArrowheads="1"/>
            </p:cNvSpPr>
            <p:nvPr/>
          </p:nvSpPr>
          <p:spPr bwMode="auto">
            <a:xfrm>
              <a:off x="431" y="2886"/>
              <a:ext cx="4944" cy="601"/>
            </a:xfrm>
            <a:prstGeom prst="rect">
              <a:avLst/>
            </a:prstGeom>
            <a:noFill/>
            <a:ln w="9525" algn="ctr">
              <a:noFill/>
              <a:miter lim="800000"/>
              <a:headEnd/>
              <a:tailEnd/>
            </a:ln>
          </p:spPr>
          <p:txBody>
            <a:bodyPr>
              <a:spAutoFit/>
            </a:bodyPr>
            <a:lstStyle/>
            <a:p>
              <a:pPr marL="342900" indent="-342900" eaLnBrk="0" hangingPunct="0">
                <a:spcBef>
                  <a:spcPct val="20000"/>
                </a:spcBef>
                <a:buClr>
                  <a:schemeClr val="hlink"/>
                </a:buClr>
                <a:defRPr/>
              </a:pPr>
              <a:r>
                <a:rPr lang="fa-IR" sz="2800" dirty="0">
                  <a:solidFill>
                    <a:srgbClr val="040408"/>
                  </a:solidFill>
                  <a:latin typeface="+mn-lt"/>
                  <a:cs typeface="B Zar" panose="00000400000000000000" pitchFamily="2" charset="-78"/>
                </a:rPr>
                <a:t>	در پشته اي مانند		    ، 	   عنصر پاييني و	      عنصر بالايي مي باشد.  </a:t>
              </a:r>
              <a:endParaRPr lang="en-US" sz="2800" dirty="0">
                <a:solidFill>
                  <a:srgbClr val="040408"/>
                </a:solidFill>
                <a:latin typeface="+mn-lt"/>
                <a:cs typeface="B Zar" panose="00000400000000000000" pitchFamily="2" charset="-78"/>
              </a:endParaRPr>
            </a:p>
          </p:txBody>
        </p:sp>
        <p:graphicFrame>
          <p:nvGraphicFramePr>
            <p:cNvPr id="1026" name="Object 26"/>
            <p:cNvGraphicFramePr>
              <a:graphicFrameLocks noChangeAspect="1"/>
            </p:cNvGraphicFramePr>
            <p:nvPr/>
          </p:nvGraphicFramePr>
          <p:xfrm>
            <a:off x="2837" y="2867"/>
            <a:ext cx="1169" cy="315"/>
          </p:xfrm>
          <a:graphic>
            <a:graphicData uri="http://schemas.openxmlformats.org/presentationml/2006/ole">
              <mc:AlternateContent xmlns:mc="http://schemas.openxmlformats.org/markup-compatibility/2006">
                <mc:Choice xmlns:v="urn:schemas-microsoft-com:vml" Requires="v">
                  <p:oleObj spid="_x0000_s1177" name="Equation" r:id="rId16" imgW="850680" imgH="228600" progId="Equation.3">
                    <p:embed/>
                  </p:oleObj>
                </mc:Choice>
                <mc:Fallback>
                  <p:oleObj name="Equation" r:id="rId16" imgW="850680" imgH="228600" progId="Equation.3">
                    <p:embed/>
                    <p:pic>
                      <p:nvPicPr>
                        <p:cNvPr id="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7" y="2867"/>
                          <a:ext cx="1169" cy="3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29"/>
            <p:cNvGraphicFramePr>
              <a:graphicFrameLocks noChangeAspect="1"/>
            </p:cNvGraphicFramePr>
            <p:nvPr/>
          </p:nvGraphicFramePr>
          <p:xfrm>
            <a:off x="2381" y="2884"/>
            <a:ext cx="258" cy="326"/>
          </p:xfrm>
          <a:graphic>
            <a:graphicData uri="http://schemas.openxmlformats.org/presentationml/2006/ole">
              <mc:AlternateContent xmlns:mc="http://schemas.openxmlformats.org/markup-compatibility/2006">
                <mc:Choice xmlns:v="urn:schemas-microsoft-com:vml" Requires="v">
                  <p:oleObj spid="_x0000_s1178" name="Equation" r:id="rId18" imgW="177646" imgH="228402" progId="Equation.3">
                    <p:embed/>
                  </p:oleObj>
                </mc:Choice>
                <mc:Fallback>
                  <p:oleObj name="Equation" r:id="rId18" imgW="177646" imgH="228402" progId="Equation.3">
                    <p:embed/>
                    <p:pic>
                      <p:nvPicPr>
                        <p:cNvPr id="0"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81" y="2884"/>
                          <a:ext cx="258" cy="3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32"/>
            <p:cNvGraphicFramePr>
              <a:graphicFrameLocks noChangeAspect="1"/>
            </p:cNvGraphicFramePr>
            <p:nvPr/>
          </p:nvGraphicFramePr>
          <p:xfrm>
            <a:off x="985" y="2832"/>
            <a:ext cx="395" cy="339"/>
          </p:xfrm>
          <a:graphic>
            <a:graphicData uri="http://schemas.openxmlformats.org/presentationml/2006/ole">
              <mc:AlternateContent xmlns:mc="http://schemas.openxmlformats.org/markup-compatibility/2006">
                <mc:Choice xmlns:v="urn:schemas-microsoft-com:vml" Requires="v">
                  <p:oleObj spid="_x0000_s1179" name="Equation" r:id="rId20" imgW="266584" imgH="228501" progId="Equation.3">
                    <p:embed/>
                  </p:oleObj>
                </mc:Choice>
                <mc:Fallback>
                  <p:oleObj name="Equation" r:id="rId20" imgW="266584" imgH="228501" progId="Equation.3">
                    <p:embed/>
                    <p:pic>
                      <p:nvPicPr>
                        <p:cNvPr id="0" name="Object 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5" y="2832"/>
                          <a:ext cx="395" cy="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11"/>
          <p:cNvSpPr>
            <a:spLocks noGrp="1"/>
          </p:cNvSpPr>
          <p:nvPr>
            <p:ph type="title"/>
          </p:nvPr>
        </p:nvSpPr>
        <p:spPr/>
        <p:txBody>
          <a:bodyPr/>
          <a:lstStyle/>
          <a:p>
            <a:r>
              <a:rPr lang="fa-IR" smtClean="0">
                <a:cs typeface="B Zar" panose="00000400000000000000" pitchFamily="2" charset="-78"/>
              </a:rPr>
              <a:t>مثال</a:t>
            </a:r>
          </a:p>
        </p:txBody>
      </p:sp>
      <p:sp>
        <p:nvSpPr>
          <p:cNvPr id="9219"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2" name="Group 7"/>
          <p:cNvGrpSpPr>
            <a:grpSpLocks/>
          </p:cNvGrpSpPr>
          <p:nvPr/>
        </p:nvGrpSpPr>
        <p:grpSpPr bwMode="auto">
          <a:xfrm>
            <a:off x="990600" y="2819400"/>
            <a:ext cx="762000" cy="2743200"/>
            <a:chOff x="624" y="1776"/>
            <a:chExt cx="480" cy="1728"/>
          </a:xfrm>
        </p:grpSpPr>
        <p:sp>
          <p:nvSpPr>
            <p:cNvPr id="48136"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8137"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8138"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9224"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9225" name="Rectangle 9"/>
          <p:cNvSpPr>
            <a:spLocks noChangeArrowheads="1"/>
          </p:cNvSpPr>
          <p:nvPr/>
        </p:nvSpPr>
        <p:spPr bwMode="auto">
          <a:xfrm>
            <a:off x="1066800" y="48006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solidFill>
                  <a:schemeClr val="accent1"/>
                </a:solidFill>
                <a:cs typeface="B Zar" panose="00000400000000000000" pitchFamily="2" charset="-78"/>
              </a:rPr>
              <a:t>1</a:t>
            </a:r>
          </a:p>
        </p:txBody>
      </p:sp>
      <p:sp>
        <p:nvSpPr>
          <p:cNvPr id="9226" name="Rectangle 10"/>
          <p:cNvSpPr>
            <a:spLocks noChangeArrowheads="1"/>
          </p:cNvSpPr>
          <p:nvPr/>
        </p:nvSpPr>
        <p:spPr bwMode="auto">
          <a:xfrm>
            <a:off x="1066800" y="44958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cs typeface="B Zar" panose="00000400000000000000" pitchFamily="2" charset="-78"/>
              </a:rPr>
              <a:t>2</a:t>
            </a:r>
          </a:p>
        </p:txBody>
      </p:sp>
      <p:sp>
        <p:nvSpPr>
          <p:cNvPr id="1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P spid="9224" grpId="0" build="p" autoUpdateAnimBg="0"/>
      <p:bldP spid="9225" grpId="0" build="p" autoUpdateAnimBg="0"/>
      <p:bldP spid="922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13"/>
          <p:cNvSpPr>
            <a:spLocks noGrp="1"/>
          </p:cNvSpPr>
          <p:nvPr>
            <p:ph type="title"/>
          </p:nvPr>
        </p:nvSpPr>
        <p:spPr/>
        <p:txBody>
          <a:bodyPr/>
          <a:lstStyle/>
          <a:p>
            <a:r>
              <a:rPr lang="fa-IR" smtClean="0">
                <a:cs typeface="B Zar" panose="00000400000000000000" pitchFamily="2" charset="-78"/>
              </a:rPr>
              <a:t>مثال</a:t>
            </a:r>
          </a:p>
        </p:txBody>
      </p:sp>
      <p:sp>
        <p:nvSpPr>
          <p:cNvPr id="49155"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49156" name="Group 7"/>
          <p:cNvGrpSpPr>
            <a:grpSpLocks/>
          </p:cNvGrpSpPr>
          <p:nvPr/>
        </p:nvGrpSpPr>
        <p:grpSpPr bwMode="auto">
          <a:xfrm>
            <a:off x="990600" y="2819400"/>
            <a:ext cx="762000" cy="2743200"/>
            <a:chOff x="624" y="1776"/>
            <a:chExt cx="480" cy="1728"/>
          </a:xfrm>
        </p:grpSpPr>
        <p:sp>
          <p:nvSpPr>
            <p:cNvPr id="49160"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9161"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49162"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49157"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49158"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49159" name="Rectangle 9"/>
          <p:cNvSpPr>
            <a:spLocks noChangeArrowheads="1"/>
          </p:cNvSpPr>
          <p:nvPr/>
        </p:nvSpPr>
        <p:spPr bwMode="auto">
          <a:xfrm>
            <a:off x="1066800" y="48006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1"/>
                </a:solidFill>
                <a:cs typeface="B Zar" panose="00000400000000000000" pitchFamily="2" charset="-78"/>
              </a:rPr>
              <a:t> </a:t>
            </a:r>
            <a:r>
              <a:rPr lang="en-US" sz="2800">
                <a:solidFill>
                  <a:schemeClr val="accent1"/>
                </a:solidFill>
                <a:cs typeface="B Zar" panose="00000400000000000000" pitchFamily="2" charset="-78"/>
              </a:rPr>
              <a:t>1</a:t>
            </a:r>
          </a:p>
        </p:txBody>
      </p:sp>
      <p:sp>
        <p:nvSpPr>
          <p:cNvPr id="1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itle 13"/>
          <p:cNvSpPr>
            <a:spLocks noGrp="1"/>
          </p:cNvSpPr>
          <p:nvPr>
            <p:ph type="title"/>
          </p:nvPr>
        </p:nvSpPr>
        <p:spPr/>
        <p:txBody>
          <a:bodyPr/>
          <a:lstStyle/>
          <a:p>
            <a:r>
              <a:rPr lang="fa-IR" smtClean="0">
                <a:cs typeface="B Zar" panose="00000400000000000000" pitchFamily="2" charset="-78"/>
              </a:rPr>
              <a:t>مثال</a:t>
            </a:r>
          </a:p>
        </p:txBody>
      </p:sp>
      <p:sp>
        <p:nvSpPr>
          <p:cNvPr id="50179"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0180" name="Group 7"/>
          <p:cNvGrpSpPr>
            <a:grpSpLocks/>
          </p:cNvGrpSpPr>
          <p:nvPr/>
        </p:nvGrpSpPr>
        <p:grpSpPr bwMode="auto">
          <a:xfrm>
            <a:off x="990600" y="2819400"/>
            <a:ext cx="762000" cy="2743200"/>
            <a:chOff x="624" y="1776"/>
            <a:chExt cx="480" cy="1728"/>
          </a:xfrm>
        </p:grpSpPr>
        <p:sp>
          <p:nvSpPr>
            <p:cNvPr id="50185"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0186"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0187"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0181"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50182"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0183"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10253" name="Rectangle 13"/>
          <p:cNvSpPr>
            <a:spLocks noChangeArrowheads="1"/>
          </p:cNvSpPr>
          <p:nvPr/>
        </p:nvSpPr>
        <p:spPr bwMode="auto">
          <a:xfrm>
            <a:off x="1028700" y="46990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a:t>
            </a:r>
          </a:p>
        </p:txBody>
      </p:sp>
      <p:sp>
        <p:nvSpPr>
          <p:cNvPr id="1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4"/>
          <p:cNvSpPr>
            <a:spLocks noGrp="1"/>
          </p:cNvSpPr>
          <p:nvPr>
            <p:ph type="title"/>
          </p:nvPr>
        </p:nvSpPr>
        <p:spPr/>
        <p:txBody>
          <a:bodyPr/>
          <a:lstStyle/>
          <a:p>
            <a:r>
              <a:rPr lang="fa-IR" smtClean="0">
                <a:cs typeface="B Zar" panose="00000400000000000000" pitchFamily="2" charset="-78"/>
              </a:rPr>
              <a:t>مثال</a:t>
            </a:r>
          </a:p>
        </p:txBody>
      </p:sp>
      <p:sp>
        <p:nvSpPr>
          <p:cNvPr id="51203"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1204" name="Group 7"/>
          <p:cNvGrpSpPr>
            <a:grpSpLocks/>
          </p:cNvGrpSpPr>
          <p:nvPr/>
        </p:nvGrpSpPr>
        <p:grpSpPr bwMode="auto">
          <a:xfrm>
            <a:off x="990600" y="2819400"/>
            <a:ext cx="762000" cy="2743200"/>
            <a:chOff x="624" y="1776"/>
            <a:chExt cx="480" cy="1728"/>
          </a:xfrm>
        </p:grpSpPr>
        <p:sp>
          <p:nvSpPr>
            <p:cNvPr id="51210"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1211"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1212"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1205"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51206"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1207"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11277"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11278" name="Rectangle 14"/>
          <p:cNvSpPr>
            <a:spLocks noChangeArrowheads="1"/>
          </p:cNvSpPr>
          <p:nvPr/>
        </p:nvSpPr>
        <p:spPr bwMode="auto">
          <a:xfrm>
            <a:off x="1054100" y="46990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a:t>
            </a:r>
          </a:p>
        </p:txBody>
      </p:sp>
      <p:sp>
        <p:nvSpPr>
          <p:cNvPr id="13"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build="p" autoUpdateAnimBg="0"/>
      <p:bldP spid="1127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5"/>
          <p:cNvSpPr>
            <a:spLocks noGrp="1"/>
          </p:cNvSpPr>
          <p:nvPr>
            <p:ph type="title"/>
          </p:nvPr>
        </p:nvSpPr>
        <p:spPr/>
        <p:txBody>
          <a:bodyPr/>
          <a:lstStyle/>
          <a:p>
            <a:r>
              <a:rPr lang="fa-IR" smtClean="0">
                <a:cs typeface="B Nazanin" panose="00000400000000000000" pitchFamily="2" charset="-78"/>
              </a:rPr>
              <a:t>مثال</a:t>
            </a:r>
          </a:p>
        </p:txBody>
      </p:sp>
      <p:sp>
        <p:nvSpPr>
          <p:cNvPr id="52227"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Nazanin" panose="00000400000000000000" pitchFamily="2" charset="-78"/>
              </a:rPr>
              <a:t>(</a:t>
            </a:r>
            <a:r>
              <a:rPr lang="en-US" smtClean="0">
                <a:solidFill>
                  <a:schemeClr val="accent1"/>
                </a:solidFill>
                <a:cs typeface="B Nazanin" panose="00000400000000000000" pitchFamily="2" charset="-78"/>
              </a:rPr>
              <a:t>(</a:t>
            </a:r>
            <a:r>
              <a:rPr lang="en-US" smtClean="0">
                <a:cs typeface="B Nazanin" panose="00000400000000000000" pitchFamily="2" charset="-78"/>
              </a:rPr>
              <a:t>(</a:t>
            </a:r>
            <a:r>
              <a:rPr lang="en-US" smtClean="0">
                <a:solidFill>
                  <a:schemeClr val="hlink"/>
                </a:solidFill>
                <a:cs typeface="B Nazanin" panose="00000400000000000000" pitchFamily="2" charset="-78"/>
              </a:rPr>
              <a:t>a+b</a:t>
            </a:r>
            <a:r>
              <a:rPr lang="en-US" smtClean="0">
                <a:cs typeface="B Nazanin" panose="00000400000000000000" pitchFamily="2" charset="-78"/>
              </a:rPr>
              <a:t>)</a:t>
            </a:r>
            <a:r>
              <a:rPr lang="en-US" smtClean="0">
                <a:solidFill>
                  <a:schemeClr val="hlink"/>
                </a:solidFill>
                <a:cs typeface="B Nazanin" panose="00000400000000000000" pitchFamily="2" charset="-78"/>
              </a:rPr>
              <a:t>*c+d-e</a:t>
            </a:r>
            <a:r>
              <a:rPr lang="en-US" smtClean="0">
                <a:solidFill>
                  <a:schemeClr val="accent1"/>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rgbClr val="FF33CC"/>
                </a:solidFill>
                <a:cs typeface="B Nazanin" panose="00000400000000000000" pitchFamily="2" charset="-78"/>
              </a:rPr>
              <a:t>(</a:t>
            </a:r>
            <a:r>
              <a:rPr lang="en-US" smtClean="0">
                <a:solidFill>
                  <a:schemeClr val="hlink"/>
                </a:solidFill>
                <a:cs typeface="B Nazanin" panose="00000400000000000000" pitchFamily="2" charset="-78"/>
              </a:rPr>
              <a:t>f+g</a:t>
            </a:r>
            <a:r>
              <a:rPr lang="en-US" smtClean="0">
                <a:solidFill>
                  <a:srgbClr val="FF33CC"/>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chemeClr val="tx2"/>
                </a:solidFill>
                <a:cs typeface="B Nazanin" panose="00000400000000000000" pitchFamily="2" charset="-78"/>
              </a:rPr>
              <a:t>(</a:t>
            </a:r>
            <a:r>
              <a:rPr lang="en-US" smtClean="0">
                <a:solidFill>
                  <a:schemeClr val="hlink"/>
                </a:solidFill>
                <a:cs typeface="B Nazanin" panose="00000400000000000000" pitchFamily="2" charset="-78"/>
              </a:rPr>
              <a:t>h+j</a:t>
            </a:r>
            <a:r>
              <a:rPr lang="en-US" smtClean="0">
                <a:solidFill>
                  <a:schemeClr val="tx2"/>
                </a:solidFill>
                <a:cs typeface="B Nazanin" panose="00000400000000000000" pitchFamily="2" charset="-78"/>
              </a:rPr>
              <a:t>)</a:t>
            </a:r>
            <a:r>
              <a:rPr lang="en-US" smtClean="0">
                <a:solidFill>
                  <a:schemeClr val="hlink"/>
                </a:solidFill>
                <a:cs typeface="B Nazanin" panose="00000400000000000000" pitchFamily="2" charset="-78"/>
              </a:rPr>
              <a:t>*</a:t>
            </a:r>
            <a:r>
              <a:rPr lang="en-US" smtClean="0">
                <a:solidFill>
                  <a:schemeClr val="bg2"/>
                </a:solidFill>
                <a:cs typeface="B Nazanin" panose="00000400000000000000" pitchFamily="2" charset="-78"/>
              </a:rPr>
              <a:t>(</a:t>
            </a:r>
            <a:r>
              <a:rPr lang="en-US" smtClean="0">
                <a:solidFill>
                  <a:schemeClr val="hlink"/>
                </a:solidFill>
                <a:cs typeface="B Nazanin" panose="00000400000000000000" pitchFamily="2" charset="-78"/>
              </a:rPr>
              <a:t>k-l</a:t>
            </a:r>
            <a:r>
              <a:rPr lang="en-US" smtClean="0">
                <a:solidFill>
                  <a:schemeClr val="bg2"/>
                </a:solidFill>
                <a:cs typeface="B Nazanin" panose="00000400000000000000" pitchFamily="2" charset="-78"/>
              </a:rPr>
              <a:t>)</a:t>
            </a:r>
            <a:r>
              <a:rPr lang="en-US" smtClean="0">
                <a:solidFill>
                  <a:srgbClr val="00B050"/>
                </a:solidFill>
                <a:cs typeface="B Nazanin" panose="00000400000000000000" pitchFamily="2" charset="-78"/>
              </a:rPr>
              <a:t>)</a:t>
            </a:r>
            <a:r>
              <a:rPr lang="en-US" smtClean="0">
                <a:solidFill>
                  <a:schemeClr val="hlink"/>
                </a:solidFill>
                <a:cs typeface="B Nazanin" panose="00000400000000000000" pitchFamily="2" charset="-78"/>
              </a:rPr>
              <a:t>/(m-n)</a:t>
            </a:r>
          </a:p>
        </p:txBody>
      </p:sp>
      <p:grpSp>
        <p:nvGrpSpPr>
          <p:cNvPr id="52228" name="Group 7"/>
          <p:cNvGrpSpPr>
            <a:grpSpLocks/>
          </p:cNvGrpSpPr>
          <p:nvPr/>
        </p:nvGrpSpPr>
        <p:grpSpPr bwMode="auto">
          <a:xfrm>
            <a:off x="990600" y="2819400"/>
            <a:ext cx="762000" cy="2743200"/>
            <a:chOff x="624" y="1776"/>
            <a:chExt cx="480" cy="1728"/>
          </a:xfrm>
        </p:grpSpPr>
        <p:sp>
          <p:nvSpPr>
            <p:cNvPr id="52235"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sp>
          <p:nvSpPr>
            <p:cNvPr id="52236"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sp>
          <p:nvSpPr>
            <p:cNvPr id="52237"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Nazanin" panose="00000400000000000000" pitchFamily="2" charset="-78"/>
              </a:endParaRPr>
            </a:p>
          </p:txBody>
        </p:sp>
      </p:grpSp>
      <p:sp>
        <p:nvSpPr>
          <p:cNvPr id="52229"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Nazanin" panose="00000400000000000000" pitchFamily="2" charset="-78"/>
              </a:rPr>
              <a:t> 0</a:t>
            </a:r>
          </a:p>
        </p:txBody>
      </p:sp>
      <p:sp>
        <p:nvSpPr>
          <p:cNvPr id="52230"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Nazanin" panose="00000400000000000000" pitchFamily="2" charset="-78"/>
              </a:rPr>
              <a:t>(2,6)</a:t>
            </a:r>
          </a:p>
        </p:txBody>
      </p:sp>
      <p:sp>
        <p:nvSpPr>
          <p:cNvPr id="52231"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Nazanin" panose="00000400000000000000" pitchFamily="2" charset="-78"/>
              </a:rPr>
              <a:t>(1,13)</a:t>
            </a:r>
          </a:p>
        </p:txBody>
      </p:sp>
      <p:sp>
        <p:nvSpPr>
          <p:cNvPr id="52232"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Nazanin" panose="00000400000000000000" pitchFamily="2" charset="-78"/>
              </a:rPr>
              <a:t>(15,19)</a:t>
            </a:r>
          </a:p>
        </p:txBody>
      </p:sp>
      <p:sp>
        <p:nvSpPr>
          <p:cNvPr id="12302"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Nazanin" panose="00000400000000000000" pitchFamily="2" charset="-78"/>
              </a:rPr>
              <a:t>(21,25)</a:t>
            </a:r>
          </a:p>
        </p:txBody>
      </p:sp>
      <p:sp>
        <p:nvSpPr>
          <p:cNvPr id="12303" name="Rectangle 15"/>
          <p:cNvSpPr>
            <a:spLocks noChangeArrowheads="1"/>
          </p:cNvSpPr>
          <p:nvPr/>
        </p:nvSpPr>
        <p:spPr bwMode="auto">
          <a:xfrm>
            <a:off x="1054100" y="4673600"/>
            <a:ext cx="6858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Nazanin" panose="00000400000000000000" pitchFamily="2" charset="-78"/>
              </a:rPr>
              <a:t>27</a:t>
            </a:r>
          </a:p>
        </p:txBody>
      </p:sp>
      <p:sp>
        <p:nvSpPr>
          <p:cNvPr id="14" name="Footer Placeholder 4"/>
          <p:cNvSpPr>
            <a:spLocks noGrp="1"/>
          </p:cNvSpPr>
          <p:nvPr>
            <p:ph type="ftr" sz="quarter" idx="11"/>
          </p:nvPr>
        </p:nvSpPr>
        <p:spPr>
          <a:xfrm>
            <a:off x="2819400" y="6248400"/>
            <a:ext cx="3200400" cy="457200"/>
          </a:xfrm>
        </p:spPr>
        <p:txBody>
          <a:bodyPr/>
          <a:lstStyle/>
          <a:p>
            <a:pPr>
              <a:defRPr/>
            </a:pPr>
            <a:r>
              <a:rPr lang="fa-IR" dirty="0" smtClean="0">
                <a:cs typeface="B Nazanin" panose="00000400000000000000" pitchFamily="2" charset="-78"/>
              </a:rPr>
              <a:t>دانشگاه کاشان- دانشکده مهندسی برق و کامپیوتر</a:t>
            </a:r>
            <a:endParaRPr lang="en-US" dirty="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 grpId="0" build="p" autoUpdateAnimBg="0"/>
      <p:bldP spid="1230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8"/>
          <p:cNvSpPr>
            <a:spLocks noGrp="1"/>
          </p:cNvSpPr>
          <p:nvPr>
            <p:ph type="title"/>
          </p:nvPr>
        </p:nvSpPr>
        <p:spPr/>
        <p:txBody>
          <a:bodyPr/>
          <a:lstStyle/>
          <a:p>
            <a:r>
              <a:rPr lang="fa-IR" smtClean="0">
                <a:cs typeface="B Zar" panose="00000400000000000000" pitchFamily="2" charset="-78"/>
              </a:rPr>
              <a:t>مثال</a:t>
            </a:r>
          </a:p>
        </p:txBody>
      </p:sp>
      <p:sp>
        <p:nvSpPr>
          <p:cNvPr id="53251"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3252" name="Group 7"/>
          <p:cNvGrpSpPr>
            <a:grpSpLocks/>
          </p:cNvGrpSpPr>
          <p:nvPr/>
        </p:nvGrpSpPr>
        <p:grpSpPr bwMode="auto">
          <a:xfrm>
            <a:off x="990600" y="2819400"/>
            <a:ext cx="762000" cy="2743200"/>
            <a:chOff x="624" y="1776"/>
            <a:chExt cx="480" cy="1728"/>
          </a:xfrm>
        </p:grpSpPr>
        <p:sp>
          <p:nvSpPr>
            <p:cNvPr id="53259"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3260"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3261"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3253"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3254"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53255"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53256"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(21,25)</a:t>
            </a:r>
          </a:p>
        </p:txBody>
      </p:sp>
      <p:sp>
        <p:nvSpPr>
          <p:cNvPr id="13327" name="Rectangle 15"/>
          <p:cNvSpPr>
            <a:spLocks noChangeArrowheads="1"/>
          </p:cNvSpPr>
          <p:nvPr/>
        </p:nvSpPr>
        <p:spPr bwMode="auto">
          <a:xfrm>
            <a:off x="6388100" y="5105400"/>
            <a:ext cx="1524000" cy="523875"/>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Zar" panose="00000400000000000000" pitchFamily="2" charset="-78"/>
              </a:rPr>
              <a:t>(27,31)</a:t>
            </a:r>
          </a:p>
        </p:txBody>
      </p:sp>
      <p:sp>
        <p:nvSpPr>
          <p:cNvPr id="53258" name="Rectangle 8"/>
          <p:cNvSpPr>
            <a:spLocks noChangeArrowheads="1"/>
          </p:cNvSpPr>
          <p:nvPr/>
        </p:nvSpPr>
        <p:spPr bwMode="auto">
          <a:xfrm>
            <a:off x="1066800" y="5105400"/>
            <a:ext cx="5334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 0</a:t>
            </a:r>
          </a:p>
        </p:txBody>
      </p:sp>
      <p:sp>
        <p:nvSpPr>
          <p:cNvPr id="1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itle 18"/>
          <p:cNvSpPr>
            <a:spLocks noGrp="1"/>
          </p:cNvSpPr>
          <p:nvPr>
            <p:ph type="title"/>
          </p:nvPr>
        </p:nvSpPr>
        <p:spPr/>
        <p:txBody>
          <a:bodyPr/>
          <a:lstStyle/>
          <a:p>
            <a:r>
              <a:rPr lang="fa-IR" smtClean="0">
                <a:cs typeface="B Zar" panose="00000400000000000000" pitchFamily="2" charset="-78"/>
              </a:rPr>
              <a:t>مثال</a:t>
            </a:r>
          </a:p>
        </p:txBody>
      </p:sp>
      <p:sp>
        <p:nvSpPr>
          <p:cNvPr id="54275" name="Rectangle 3" descr="Rectangle: Click to edit Master text styles&#10;Second level&#10;Third level&#10;Fourth level&#10;Fifth level"/>
          <p:cNvSpPr>
            <a:spLocks noGrp="1" noChangeArrowheads="1"/>
          </p:cNvSpPr>
          <p:nvPr>
            <p:ph idx="1"/>
          </p:nvPr>
        </p:nvSpPr>
        <p:spPr>
          <a:xfrm>
            <a:off x="228600" y="1447800"/>
            <a:ext cx="8763000" cy="685800"/>
          </a:xfrm>
        </p:spPr>
        <p:txBody>
          <a:bodyPr/>
          <a:lstStyle/>
          <a:p>
            <a:pPr algn="l" rtl="0"/>
            <a:r>
              <a:rPr lang="en-US" smtClean="0">
                <a:solidFill>
                  <a:srgbClr val="00B050"/>
                </a:solidFill>
                <a:cs typeface="B Zar" panose="00000400000000000000" pitchFamily="2" charset="-78"/>
              </a:rPr>
              <a:t>(</a:t>
            </a:r>
            <a:r>
              <a:rPr lang="en-US" smtClean="0">
                <a:solidFill>
                  <a:schemeClr val="accent1"/>
                </a:solidFill>
                <a:cs typeface="B Zar" panose="00000400000000000000" pitchFamily="2" charset="-78"/>
              </a:rPr>
              <a:t>(</a:t>
            </a:r>
            <a:r>
              <a:rPr lang="en-US" smtClean="0">
                <a:cs typeface="B Zar" panose="00000400000000000000" pitchFamily="2" charset="-78"/>
              </a:rPr>
              <a:t>(</a:t>
            </a:r>
            <a:r>
              <a:rPr lang="en-US" smtClean="0">
                <a:solidFill>
                  <a:schemeClr val="hlink"/>
                </a:solidFill>
                <a:cs typeface="B Zar" panose="00000400000000000000" pitchFamily="2" charset="-78"/>
              </a:rPr>
              <a:t>a+b</a:t>
            </a:r>
            <a:r>
              <a:rPr lang="en-US" smtClean="0">
                <a:cs typeface="B Zar" panose="00000400000000000000" pitchFamily="2" charset="-78"/>
              </a:rPr>
              <a:t>)</a:t>
            </a:r>
            <a:r>
              <a:rPr lang="en-US" smtClean="0">
                <a:solidFill>
                  <a:schemeClr val="hlink"/>
                </a:solidFill>
                <a:cs typeface="B Zar" panose="00000400000000000000" pitchFamily="2" charset="-78"/>
              </a:rPr>
              <a:t>*c+d-e</a:t>
            </a:r>
            <a:r>
              <a:rPr lang="en-US" smtClean="0">
                <a:solidFill>
                  <a:schemeClr val="accent1"/>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f+g</a:t>
            </a:r>
            <a:r>
              <a:rPr lang="en-US" smtClean="0">
                <a:solidFill>
                  <a:srgbClr val="FF33CC"/>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h+j</a:t>
            </a:r>
            <a:r>
              <a:rPr lang="en-US" smtClean="0">
                <a:solidFill>
                  <a:schemeClr val="tx2"/>
                </a:solidFill>
                <a:cs typeface="B Zar" panose="00000400000000000000" pitchFamily="2" charset="-78"/>
              </a:rPr>
              <a:t>)</a:t>
            </a:r>
            <a:r>
              <a:rPr lang="en-US" smtClean="0">
                <a:solidFill>
                  <a:schemeClr val="hlink"/>
                </a:solidFill>
                <a:cs typeface="B Zar" panose="00000400000000000000" pitchFamily="2" charset="-78"/>
              </a:rPr>
              <a:t>*</a:t>
            </a:r>
            <a:r>
              <a:rPr lang="en-US" smtClean="0">
                <a:solidFill>
                  <a:schemeClr val="bg2"/>
                </a:solidFill>
                <a:cs typeface="B Zar" panose="00000400000000000000" pitchFamily="2" charset="-78"/>
              </a:rPr>
              <a:t>(</a:t>
            </a:r>
            <a:r>
              <a:rPr lang="en-US" smtClean="0">
                <a:solidFill>
                  <a:schemeClr val="hlink"/>
                </a:solidFill>
                <a:cs typeface="B Zar" panose="00000400000000000000" pitchFamily="2" charset="-78"/>
              </a:rPr>
              <a:t>k-l</a:t>
            </a:r>
            <a:r>
              <a:rPr lang="en-US" smtClean="0">
                <a:solidFill>
                  <a:schemeClr val="bg2"/>
                </a:solidFill>
                <a:cs typeface="B Zar" panose="00000400000000000000" pitchFamily="2" charset="-78"/>
              </a:rPr>
              <a:t>)</a:t>
            </a:r>
            <a:r>
              <a:rPr lang="en-US" smtClean="0">
                <a:solidFill>
                  <a:srgbClr val="00B050"/>
                </a:solidFill>
                <a:cs typeface="B Zar" panose="00000400000000000000" pitchFamily="2" charset="-78"/>
              </a:rPr>
              <a:t>)</a:t>
            </a:r>
            <a:r>
              <a:rPr lang="en-US" smtClean="0">
                <a:solidFill>
                  <a:schemeClr val="hlink"/>
                </a:solidFill>
                <a:cs typeface="B Zar" panose="00000400000000000000" pitchFamily="2" charset="-78"/>
              </a:rPr>
              <a:t>/(m-n)</a:t>
            </a:r>
          </a:p>
        </p:txBody>
      </p:sp>
      <p:grpSp>
        <p:nvGrpSpPr>
          <p:cNvPr id="54276" name="Group 7"/>
          <p:cNvGrpSpPr>
            <a:grpSpLocks/>
          </p:cNvGrpSpPr>
          <p:nvPr/>
        </p:nvGrpSpPr>
        <p:grpSpPr bwMode="auto">
          <a:xfrm>
            <a:off x="990600" y="2819400"/>
            <a:ext cx="762000" cy="2743200"/>
            <a:chOff x="624" y="1776"/>
            <a:chExt cx="480" cy="1728"/>
          </a:xfrm>
        </p:grpSpPr>
        <p:sp>
          <p:nvSpPr>
            <p:cNvPr id="54284" name="Line 4"/>
            <p:cNvSpPr>
              <a:spLocks noChangeShapeType="1"/>
            </p:cNvSpPr>
            <p:nvPr/>
          </p:nvSpPr>
          <p:spPr bwMode="auto">
            <a:xfrm>
              <a:off x="62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4285" name="Line 5"/>
            <p:cNvSpPr>
              <a:spLocks noChangeShapeType="1"/>
            </p:cNvSpPr>
            <p:nvPr/>
          </p:nvSpPr>
          <p:spPr bwMode="auto">
            <a:xfrm>
              <a:off x="624" y="3504"/>
              <a:ext cx="480" cy="0"/>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sp>
          <p:nvSpPr>
            <p:cNvPr id="54286" name="Line 6"/>
            <p:cNvSpPr>
              <a:spLocks noChangeShapeType="1"/>
            </p:cNvSpPr>
            <p:nvPr/>
          </p:nvSpPr>
          <p:spPr bwMode="auto">
            <a:xfrm>
              <a:off x="1104" y="1776"/>
              <a:ext cx="0" cy="1728"/>
            </a:xfrm>
            <a:prstGeom prst="line">
              <a:avLst/>
            </a:prstGeom>
            <a:noFill/>
            <a:ln w="50800">
              <a:solidFill>
                <a:schemeClr val="hlink"/>
              </a:solidFill>
              <a:round/>
              <a:headEnd type="none" w="sm" len="sm"/>
              <a:tailEnd type="none" w="sm" len="sm"/>
            </a:ln>
          </p:spPr>
          <p:txBody>
            <a:bodyPr/>
            <a:lstStyle/>
            <a:p>
              <a:endParaRPr lang="fa-IR">
                <a:cs typeface="B Zar" panose="00000400000000000000" pitchFamily="2" charset="-78"/>
              </a:endParaRPr>
            </a:p>
          </p:txBody>
        </p:sp>
      </p:grpSp>
      <p:sp>
        <p:nvSpPr>
          <p:cNvPr id="54277" name="Rectangle 10"/>
          <p:cNvSpPr>
            <a:spLocks noChangeArrowheads="1"/>
          </p:cNvSpPr>
          <p:nvPr/>
        </p:nvSpPr>
        <p:spPr bwMode="auto">
          <a:xfrm>
            <a:off x="19812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cs typeface="B Zar" panose="00000400000000000000" pitchFamily="2" charset="-78"/>
              </a:rPr>
              <a:t>(2,6)</a:t>
            </a:r>
          </a:p>
        </p:txBody>
      </p:sp>
      <p:sp>
        <p:nvSpPr>
          <p:cNvPr id="54278" name="Rectangle 12"/>
          <p:cNvSpPr>
            <a:spLocks noChangeArrowheads="1"/>
          </p:cNvSpPr>
          <p:nvPr/>
        </p:nvSpPr>
        <p:spPr bwMode="auto">
          <a:xfrm>
            <a:off x="2895600" y="5105400"/>
            <a:ext cx="12192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accent1"/>
                </a:solidFill>
                <a:cs typeface="B Zar" panose="00000400000000000000" pitchFamily="2" charset="-78"/>
              </a:rPr>
              <a:t>(1,13)</a:t>
            </a:r>
          </a:p>
        </p:txBody>
      </p:sp>
      <p:sp>
        <p:nvSpPr>
          <p:cNvPr id="54279" name="Rectangle 13"/>
          <p:cNvSpPr>
            <a:spLocks noChangeArrowheads="1"/>
          </p:cNvSpPr>
          <p:nvPr/>
        </p:nvSpPr>
        <p:spPr bwMode="auto">
          <a:xfrm>
            <a:off x="38862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FF33CC"/>
                </a:solidFill>
                <a:cs typeface="B Zar" panose="00000400000000000000" pitchFamily="2" charset="-78"/>
              </a:rPr>
              <a:t>(15,19)</a:t>
            </a:r>
          </a:p>
        </p:txBody>
      </p:sp>
      <p:sp>
        <p:nvSpPr>
          <p:cNvPr id="54280" name="Rectangle 14"/>
          <p:cNvSpPr>
            <a:spLocks noChangeArrowheads="1"/>
          </p:cNvSpPr>
          <p:nvPr/>
        </p:nvSpPr>
        <p:spPr bwMode="auto">
          <a:xfrm>
            <a:off x="5105400" y="51054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tx2"/>
                </a:solidFill>
                <a:cs typeface="B Zar" panose="00000400000000000000" pitchFamily="2" charset="-78"/>
              </a:rPr>
              <a:t>(21,25)</a:t>
            </a:r>
          </a:p>
        </p:txBody>
      </p:sp>
      <p:sp>
        <p:nvSpPr>
          <p:cNvPr id="54281" name="Rectangle 15"/>
          <p:cNvSpPr>
            <a:spLocks noChangeArrowheads="1"/>
          </p:cNvSpPr>
          <p:nvPr/>
        </p:nvSpPr>
        <p:spPr bwMode="auto">
          <a:xfrm>
            <a:off x="6388100" y="5105400"/>
            <a:ext cx="1524000" cy="523875"/>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chemeClr val="bg2"/>
                </a:solidFill>
                <a:cs typeface="B Zar" panose="00000400000000000000" pitchFamily="2" charset="-78"/>
              </a:rPr>
              <a:t>(27,31)</a:t>
            </a:r>
          </a:p>
        </p:txBody>
      </p:sp>
      <p:sp>
        <p:nvSpPr>
          <p:cNvPr id="13329" name="Rectangle 17"/>
          <p:cNvSpPr>
            <a:spLocks noChangeArrowheads="1"/>
          </p:cNvSpPr>
          <p:nvPr/>
        </p:nvSpPr>
        <p:spPr bwMode="auto">
          <a:xfrm>
            <a:off x="7620000" y="5130800"/>
            <a:ext cx="1524000" cy="519113"/>
          </a:xfrm>
          <a:prstGeom prst="rect">
            <a:avLst/>
          </a:prstGeom>
          <a:noFill/>
          <a:ln w="9525">
            <a:noFill/>
            <a:miter lim="800000"/>
            <a:headEnd/>
            <a:tailEnd/>
          </a:ln>
        </p:spPr>
        <p:txBody>
          <a:bodyPr lIns="92075" tIns="46038" rIns="92075" bIns="46038">
            <a:spAutoFit/>
          </a:bodyPr>
          <a:lstStyle/>
          <a:p>
            <a:pPr algn="l" rtl="0">
              <a:spcBef>
                <a:spcPct val="50000"/>
              </a:spcBef>
            </a:pPr>
            <a:r>
              <a:rPr lang="en-US" sz="2800">
                <a:solidFill>
                  <a:srgbClr val="00B050"/>
                </a:solidFill>
                <a:cs typeface="B Zar" panose="00000400000000000000" pitchFamily="2" charset="-78"/>
              </a:rPr>
              <a:t>(0,32)</a:t>
            </a:r>
          </a:p>
        </p:txBody>
      </p:sp>
      <p:sp>
        <p:nvSpPr>
          <p:cNvPr id="13330" name="Rectangle 18"/>
          <p:cNvSpPr>
            <a:spLocks noChangeArrowheads="1"/>
          </p:cNvSpPr>
          <p:nvPr/>
        </p:nvSpPr>
        <p:spPr bwMode="auto">
          <a:xfrm>
            <a:off x="77788" y="5943600"/>
            <a:ext cx="8763000" cy="685800"/>
          </a:xfrm>
          <a:prstGeom prst="rect">
            <a:avLst/>
          </a:prstGeom>
          <a:noFill/>
          <a:ln w="9525">
            <a:noFill/>
            <a:miter lim="800000"/>
            <a:headEnd/>
            <a:tailEnd/>
          </a:ln>
        </p:spPr>
        <p:txBody>
          <a:bodyPr lIns="92075" tIns="46038" rIns="92075" bIns="46038"/>
          <a:lstStyle/>
          <a:p>
            <a:pPr marL="342900" indent="-342900" algn="l" rtl="0">
              <a:spcBef>
                <a:spcPct val="20000"/>
              </a:spcBef>
              <a:buClr>
                <a:schemeClr val="tx2"/>
              </a:buClr>
            </a:pPr>
            <a:r>
              <a:rPr lang="en-US" sz="1800" b="1">
                <a:solidFill>
                  <a:srgbClr val="C00000"/>
                </a:solidFill>
                <a:cs typeface="B Zar" panose="00000400000000000000" pitchFamily="2" charset="-78"/>
              </a:rPr>
              <a:t>and so on</a:t>
            </a:r>
          </a:p>
        </p:txBody>
      </p:sp>
      <p:sp>
        <p:nvSpPr>
          <p:cNvPr id="1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build="p" autoUpdateAnimBg="0"/>
      <p:bldP spid="1333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5"/>
          <p:cNvGrpSpPr>
            <a:grpSpLocks/>
          </p:cNvGrpSpPr>
          <p:nvPr/>
        </p:nvGrpSpPr>
        <p:grpSpPr bwMode="auto">
          <a:xfrm>
            <a:off x="1981200" y="1512888"/>
            <a:ext cx="5327650" cy="4260850"/>
            <a:chOff x="1248" y="624"/>
            <a:chExt cx="3356" cy="2684"/>
          </a:xfrm>
        </p:grpSpPr>
        <p:pic>
          <p:nvPicPr>
            <p:cNvPr id="55300" name="Picture 3"/>
            <p:cNvPicPr>
              <a:picLocks noChangeArrowheads="1"/>
            </p:cNvPicPr>
            <p:nvPr/>
          </p:nvPicPr>
          <p:blipFill>
            <a:blip r:embed="rId3"/>
            <a:srcRect/>
            <a:stretch>
              <a:fillRect/>
            </a:stretch>
          </p:blipFill>
          <p:spPr bwMode="auto">
            <a:xfrm>
              <a:off x="1248" y="624"/>
              <a:ext cx="144" cy="144"/>
            </a:xfrm>
            <a:prstGeom prst="rect">
              <a:avLst/>
            </a:prstGeom>
            <a:noFill/>
            <a:ln w="9525">
              <a:noFill/>
              <a:miter lim="800000"/>
              <a:headEnd/>
              <a:tailEnd/>
            </a:ln>
          </p:spPr>
        </p:pic>
        <p:sp>
          <p:nvSpPr>
            <p:cNvPr id="55301" name="Rectangle 4"/>
            <p:cNvSpPr>
              <a:spLocks noChangeArrowheads="1"/>
            </p:cNvSpPr>
            <p:nvPr/>
          </p:nvSpPr>
          <p:spPr bwMode="auto">
            <a:xfrm>
              <a:off x="1444" y="628"/>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2" name="Rectangle 5"/>
            <p:cNvSpPr>
              <a:spLocks noChangeArrowheads="1"/>
            </p:cNvSpPr>
            <p:nvPr/>
          </p:nvSpPr>
          <p:spPr bwMode="auto">
            <a:xfrm>
              <a:off x="163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3" name="Rectangle 6"/>
            <p:cNvSpPr>
              <a:spLocks noChangeArrowheads="1"/>
            </p:cNvSpPr>
            <p:nvPr/>
          </p:nvSpPr>
          <p:spPr bwMode="auto">
            <a:xfrm>
              <a:off x="182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4" name="Rectangle 7"/>
            <p:cNvSpPr>
              <a:spLocks noChangeArrowheads="1"/>
            </p:cNvSpPr>
            <p:nvPr/>
          </p:nvSpPr>
          <p:spPr bwMode="auto">
            <a:xfrm>
              <a:off x="202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5" name="Rectangle 8"/>
            <p:cNvSpPr>
              <a:spLocks noChangeArrowheads="1"/>
            </p:cNvSpPr>
            <p:nvPr/>
          </p:nvSpPr>
          <p:spPr bwMode="auto">
            <a:xfrm>
              <a:off x="221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6" name="Rectangle 9"/>
            <p:cNvSpPr>
              <a:spLocks noChangeArrowheads="1"/>
            </p:cNvSpPr>
            <p:nvPr/>
          </p:nvSpPr>
          <p:spPr bwMode="auto">
            <a:xfrm>
              <a:off x="2404"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7" name="Rectangle 10"/>
            <p:cNvSpPr>
              <a:spLocks noChangeArrowheads="1"/>
            </p:cNvSpPr>
            <p:nvPr/>
          </p:nvSpPr>
          <p:spPr bwMode="auto">
            <a:xfrm>
              <a:off x="259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8" name="Rectangle 11"/>
            <p:cNvSpPr>
              <a:spLocks noChangeArrowheads="1"/>
            </p:cNvSpPr>
            <p:nvPr/>
          </p:nvSpPr>
          <p:spPr bwMode="auto">
            <a:xfrm>
              <a:off x="278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09" name="Rectangle 12"/>
            <p:cNvSpPr>
              <a:spLocks noChangeArrowheads="1"/>
            </p:cNvSpPr>
            <p:nvPr/>
          </p:nvSpPr>
          <p:spPr bwMode="auto">
            <a:xfrm>
              <a:off x="298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0" name="Rectangle 13"/>
            <p:cNvSpPr>
              <a:spLocks noChangeArrowheads="1"/>
            </p:cNvSpPr>
            <p:nvPr/>
          </p:nvSpPr>
          <p:spPr bwMode="auto">
            <a:xfrm>
              <a:off x="317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1" name="Rectangle 14"/>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2" name="Rectangle 15"/>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3" name="Rectangle 16"/>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4" name="Rectangle 17"/>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5" name="Rectangle 18"/>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6" name="Rectangle 19"/>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7" name="Rectangle 20"/>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8" name="Rectangle 21"/>
            <p:cNvSpPr>
              <a:spLocks noChangeArrowheads="1"/>
            </p:cNvSpPr>
            <p:nvPr/>
          </p:nvSpPr>
          <p:spPr bwMode="auto">
            <a:xfrm>
              <a:off x="182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19" name="Rectangle 22"/>
            <p:cNvSpPr>
              <a:spLocks noChangeArrowheads="1"/>
            </p:cNvSpPr>
            <p:nvPr/>
          </p:nvSpPr>
          <p:spPr bwMode="auto">
            <a:xfrm>
              <a:off x="202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0" name="Rectangle 23"/>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1" name="Rectangle 24"/>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2" name="Rectangle 25"/>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3" name="Rectangle 26"/>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4" name="Rectangle 27"/>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5" name="Rectangle 28"/>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6" name="Rectangle 29"/>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7" name="Rectangle 30"/>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8" name="Rectangle 31"/>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29" name="Rectangle 32"/>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0" name="Rectangle 33"/>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1" name="Rectangle 34"/>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2" name="Rectangle 35"/>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3" name="Rectangle 36"/>
            <p:cNvSpPr>
              <a:spLocks noChangeArrowheads="1"/>
            </p:cNvSpPr>
            <p:nvPr/>
          </p:nvSpPr>
          <p:spPr bwMode="auto">
            <a:xfrm>
              <a:off x="182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4" name="Rectangle 37"/>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5" name="Rectangle 38"/>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6" name="Rectangle 39"/>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7" name="Rectangle 40"/>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8" name="Rectangle 41"/>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39" name="Rectangle 42"/>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0" name="Rectangle 43"/>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1" name="Rectangle 44"/>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2" name="Rectangle 45"/>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3" name="Rectangle 46"/>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4" name="Rectangle 47"/>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5" name="Rectangle 48"/>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6" name="Rectangle 49"/>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7" name="Rectangle 50"/>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8" name="Rectangle 51"/>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49" name="Rectangle 52"/>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0" name="Rectangle 53"/>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1" name="Rectangle 54"/>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2" name="Rectangle 55"/>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3" name="Rectangle 56"/>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4" name="Rectangle 57"/>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5" name="Rectangle 58"/>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6" name="Rectangle 59"/>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7" name="Rectangle 60"/>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8" name="Rectangle 61"/>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59" name="Rectangle 62"/>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0" name="Rectangle 63"/>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1" name="Rectangle 64"/>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2" name="Rectangle 65"/>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3" name="Rectangle 66"/>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4" name="Rectangle 67"/>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5" name="Rectangle 68"/>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6" name="Rectangle 69"/>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7" name="Rectangle 70"/>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8" name="Rectangle 71"/>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69" name="Rectangle 72"/>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0" name="Rectangle 73"/>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1" name="Rectangle 74"/>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2" name="Rectangle 75"/>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3" name="Rectangle 76"/>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4" name="Rectangle 77"/>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5" name="Rectangle 78"/>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6" name="Rectangle 79"/>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7" name="Rectangle 80"/>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8" name="Rectangle 81"/>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79" name="Rectangle 82"/>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0" name="Rectangle 83"/>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1" name="Rectangle 84"/>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2" name="Rectangle 85"/>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3" name="Rectangle 86"/>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4" name="Rectangle 87"/>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5" name="Rectangle 88"/>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6" name="Rectangle 89"/>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7" name="Rectangle 90"/>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8" name="Rectangle 91"/>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89" name="Rectangle 92"/>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0" name="Rectangle 93"/>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1" name="Rectangle 94"/>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2" name="Rectangle 95"/>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3" name="Rectangle 96"/>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4" name="Rectangle 97"/>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5" name="Rectangle 98"/>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6" name="Rectangle 99"/>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7" name="Rectangle 100"/>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8" name="Rectangle 101"/>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399" name="Rectangle 102"/>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0" name="Rectangle 103"/>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1" name="Rectangle 104"/>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2" name="Rectangle 105"/>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3" name="Rectangle 106"/>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4" name="Rectangle 107"/>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5" name="Rectangle 108"/>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6" name="Rectangle 109"/>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7" name="Rectangle 110"/>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8" name="Rectangle 111"/>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09" name="Rectangle 112"/>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0" name="Rectangle 113"/>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1" name="Rectangle 114"/>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2" name="Rectangle 115"/>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3" name="Rectangle 116"/>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4" name="Rectangle 117"/>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5" name="Rectangle 118"/>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6" name="Rectangle 119"/>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7" name="Rectangle 120"/>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8" name="Rectangle 121"/>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19" name="Rectangle 122"/>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0" name="Rectangle 123"/>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1" name="Rectangle 124"/>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2" name="Rectangle 125"/>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3" name="Rectangle 126"/>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4" name="Rectangle 127"/>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5" name="Rectangle 128"/>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6" name="Rectangle 129"/>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7" name="Rectangle 130"/>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8" name="Rectangle 131"/>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29" name="Rectangle 132"/>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0" name="Rectangle 133"/>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1" name="Rectangle 134"/>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2" name="Rectangle 135"/>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3" name="Rectangle 136"/>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4" name="Rectangle 137"/>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5" name="Rectangle 138"/>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6" name="Rectangle 139"/>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7" name="Rectangle 140"/>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8" name="Rectangle 141"/>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39" name="Rectangle 142"/>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0" name="Rectangle 143"/>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1" name="Rectangle 144"/>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2" name="Rectangle 145"/>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3" name="Rectangle 146"/>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4" name="Rectangle 147"/>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5" name="Rectangle 148"/>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6" name="Rectangle 149"/>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7" name="Rectangle 150"/>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8" name="Rectangle 151"/>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49" name="Rectangle 152"/>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0" name="Rectangle 153"/>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1" name="Rectangle 154"/>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2" name="Rectangle 155"/>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3" name="Rectangle 156"/>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4" name="Rectangle 157"/>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5" name="Rectangle 158"/>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6" name="Rectangle 159"/>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7" name="Rectangle 160"/>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8" name="Rectangle 161"/>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59" name="Rectangle 162"/>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0" name="Rectangle 163"/>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1" name="Rectangle 164"/>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2" name="Rectangle 165"/>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3" name="Rectangle 166"/>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4" name="Rectangle 167"/>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5" name="Rectangle 168"/>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6" name="Rectangle 169"/>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7" name="Rectangle 170"/>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8" name="Rectangle 171"/>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69" name="Rectangle 172"/>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0" name="Rectangle 173"/>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1" name="Rectangle 174"/>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2" name="Rectangle 175"/>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3" name="Rectangle 176"/>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4" name="Rectangle 177"/>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5" name="Rectangle 178"/>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6" name="Rectangle 179"/>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7" name="Rectangle 180"/>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8" name="Rectangle 181"/>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79" name="Rectangle 182"/>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0" name="Rectangle 183"/>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1" name="Rectangle 184"/>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2" name="Rectangle 185"/>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3" name="Rectangle 186"/>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4" name="Rectangle 187"/>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5" name="Rectangle 188"/>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6" name="Rectangle 189"/>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7" name="Rectangle 190"/>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8" name="Rectangle 191"/>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89" name="Rectangle 192"/>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0" name="Rectangle 193"/>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1" name="Rectangle 194"/>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2" name="Rectangle 195"/>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3" name="Rectangle 196"/>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4" name="Rectangle 197"/>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5" name="Rectangle 198"/>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6" name="Rectangle 199"/>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7" name="Rectangle 200"/>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8" name="Rectangle 201"/>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499" name="Rectangle 202"/>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0" name="Rectangle 203"/>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1" name="Rectangle 204"/>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2" name="Rectangle 205"/>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3" name="Rectangle 206"/>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4" name="Rectangle 207"/>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5" name="Rectangle 208"/>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6" name="Rectangle 209"/>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7" name="Rectangle 210"/>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8" name="Rectangle 211"/>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09" name="Rectangle 212"/>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10" name="Rectangle 213"/>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5511" name="AutoShape 214"/>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216"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923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6323" name="Picture 3"/>
          <p:cNvPicPr>
            <a:picLocks noChangeArrowheads="1"/>
          </p:cNvPicPr>
          <p:nvPr/>
        </p:nvPicPr>
        <p:blipFill>
          <a:blip r:embed="rId3"/>
          <a:srcRect/>
          <a:stretch>
            <a:fillRect/>
          </a:stretch>
        </p:blipFill>
        <p:spPr bwMode="auto">
          <a:xfrm>
            <a:off x="2362200" y="1589088"/>
            <a:ext cx="228600" cy="228600"/>
          </a:xfrm>
          <a:prstGeom prst="rect">
            <a:avLst/>
          </a:prstGeom>
          <a:noFill/>
          <a:ln w="9525">
            <a:noFill/>
            <a:miter lim="800000"/>
            <a:headEnd/>
            <a:tailEnd/>
          </a:ln>
        </p:spPr>
      </p:pic>
      <p:sp>
        <p:nvSpPr>
          <p:cNvPr id="36869" name="Rectangle 5" descr="Rectangle: Click to edit Master text styles&#10;Second level&#10;Third level&#10;Fourth level&#10;Fifth level"/>
          <p:cNvSpPr>
            <a:spLocks noGrp="1" noChangeArrowheads="1"/>
          </p:cNvSpPr>
          <p:nvPr>
            <p:ph idx="1"/>
          </p:nvPr>
        </p:nvSpPr>
        <p:spPr>
          <a:xfrm>
            <a:off x="685800" y="5834063"/>
            <a:ext cx="7772400" cy="685800"/>
          </a:xfrm>
        </p:spPr>
        <p:txBody>
          <a:bodyPr/>
          <a:lstStyle/>
          <a:p>
            <a:r>
              <a:rPr lang="fa-IR" sz="2400" smtClean="0">
                <a:cs typeface="B Zar" panose="00000400000000000000" pitchFamily="2" charset="-78"/>
              </a:rPr>
              <a:t>حرکات مجاز: </a:t>
            </a:r>
            <a:r>
              <a:rPr lang="fa-IR" sz="2400" smtClean="0">
                <a:solidFill>
                  <a:srgbClr val="C00000"/>
                </a:solidFill>
                <a:cs typeface="B Zar" panose="00000400000000000000" pitchFamily="2" charset="-78"/>
              </a:rPr>
              <a:t>راست</a:t>
            </a:r>
            <a:r>
              <a:rPr lang="fa-IR" sz="2400" smtClean="0">
                <a:cs typeface="B Zar" panose="00000400000000000000" pitchFamily="2" charset="-78"/>
              </a:rPr>
              <a:t>، </a:t>
            </a:r>
            <a:r>
              <a:rPr lang="fa-IR" sz="2400" smtClean="0">
                <a:solidFill>
                  <a:srgbClr val="C00000"/>
                </a:solidFill>
                <a:cs typeface="B Zar" panose="00000400000000000000" pitchFamily="2" charset="-78"/>
              </a:rPr>
              <a:t>پايين</a:t>
            </a:r>
            <a:r>
              <a:rPr lang="fa-IR" sz="2400" smtClean="0">
                <a:cs typeface="B Zar" panose="00000400000000000000" pitchFamily="2" charset="-78"/>
              </a:rPr>
              <a:t>، </a:t>
            </a:r>
            <a:r>
              <a:rPr lang="fa-IR" sz="2400" smtClean="0">
                <a:solidFill>
                  <a:srgbClr val="C00000"/>
                </a:solidFill>
                <a:cs typeface="B Zar" panose="00000400000000000000" pitchFamily="2" charset="-78"/>
              </a:rPr>
              <a:t>چپ</a:t>
            </a:r>
            <a:r>
              <a:rPr lang="fa-IR" sz="2400" smtClean="0">
                <a:cs typeface="B Zar" panose="00000400000000000000" pitchFamily="2" charset="-78"/>
              </a:rPr>
              <a:t>، </a:t>
            </a:r>
            <a:r>
              <a:rPr lang="fa-IR" sz="2400" smtClean="0">
                <a:solidFill>
                  <a:srgbClr val="C00000"/>
                </a:solidFill>
                <a:cs typeface="B Zar" panose="00000400000000000000" pitchFamily="2" charset="-78"/>
              </a:rPr>
              <a:t>بالا</a:t>
            </a:r>
          </a:p>
          <a:p>
            <a:r>
              <a:rPr lang="fa-IR" sz="2400" smtClean="0">
                <a:cs typeface="B Zar" panose="00000400000000000000" pitchFamily="2" charset="-78"/>
              </a:rPr>
              <a:t>خانه ها را علامت گذاري کنيد تا از بازديد مجدد جلوگيري شود.</a:t>
            </a:r>
            <a:endParaRPr lang="en-US" sz="3600" smtClean="0">
              <a:solidFill>
                <a:schemeClr val="bg2"/>
              </a:solidFill>
              <a:cs typeface="B Zar" panose="00000400000000000000" pitchFamily="2" charset="-78"/>
            </a:endParaRPr>
          </a:p>
        </p:txBody>
      </p:sp>
      <p:sp>
        <p:nvSpPr>
          <p:cNvPr id="56325" name="Rectangle 6"/>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6" name="Rectangle 7"/>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7" name="Rectangle 8"/>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8" name="Rectangle 9"/>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29" name="Rectangle 10"/>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0" name="Rectangle 11"/>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1" name="Rectangle 12"/>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2" name="Rectangle 13"/>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3" name="Rectangle 14"/>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4" name="Rectangle 15"/>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5" name="Rectangle 16"/>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6" name="Rectangle 17"/>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7" name="Rectangle 18"/>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8" name="Rectangle 19"/>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39" name="Rectangle 20"/>
          <p:cNvSpPr>
            <a:spLocks noChangeArrowheads="1"/>
          </p:cNvSpPr>
          <p:nvPr/>
        </p:nvSpPr>
        <p:spPr bwMode="auto">
          <a:xfrm>
            <a:off x="2292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0" name="Rectangle 21"/>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1" name="Rectangle 22"/>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2" name="Rectangle 23"/>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3" name="Rectangle 24"/>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4" name="Rectangle 25"/>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5" name="Rectangle 26"/>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6" name="Rectangle 27"/>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7" name="Rectangle 28"/>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8" name="Rectangle 29"/>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49" name="Rectangle 30"/>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0" name="Rectangle 31"/>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1" name="Rectangle 32"/>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2" name="Rectangle 33"/>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3" name="Rectangle 34"/>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4" name="Rectangle 35"/>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5" name="Rectangle 36"/>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6" name="Rectangle 37"/>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7" name="Rectangle 38"/>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8" name="Rectangle 39"/>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59" name="Rectangle 40"/>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0" name="Rectangle 41"/>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1" name="Rectangle 42"/>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2" name="Rectangle 43"/>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3" name="Rectangle 44"/>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4" name="Rectangle 45"/>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5" name="Rectangle 46"/>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6" name="Rectangle 47"/>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7" name="Rectangle 48"/>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8" name="Rectangle 49"/>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69" name="Rectangle 50"/>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0" name="Rectangle 51"/>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1" name="Rectangle 52"/>
          <p:cNvSpPr>
            <a:spLocks noChangeArrowheads="1"/>
          </p:cNvSpPr>
          <p:nvPr/>
        </p:nvSpPr>
        <p:spPr bwMode="auto">
          <a:xfrm>
            <a:off x="29019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2" name="Rectangle 53"/>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3" name="Rectangle 54"/>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4" name="Rectangle 55"/>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5" name="Rectangle 56"/>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6" name="Rectangle 57"/>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7" name="Rectangle 58"/>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8" name="Rectangle 59"/>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79" name="Rectangle 60"/>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0" name="Rectangle 61"/>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1" name="Rectangle 62"/>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2" name="Rectangle 63"/>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3" name="Rectangle 64"/>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4" name="Rectangle 65"/>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5" name="Rectangle 66"/>
          <p:cNvSpPr>
            <a:spLocks noChangeArrowheads="1"/>
          </p:cNvSpPr>
          <p:nvPr/>
        </p:nvSpPr>
        <p:spPr bwMode="auto">
          <a:xfrm>
            <a:off x="2597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6" name="Rectangle 67"/>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7" name="Rectangle 68"/>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8" name="Rectangle 69"/>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89" name="Rectangle 70"/>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0" name="Rectangle 71"/>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1" name="Rectangle 72"/>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2" name="Rectangle 73"/>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3" name="Rectangle 74"/>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4" name="Rectangle 75"/>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5" name="Rectangle 76"/>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6" name="Rectangle 77"/>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7" name="Rectangle 78"/>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8" name="Rectangle 79"/>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399" name="Rectangle 80"/>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0" name="Rectangle 81"/>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1" name="Rectangle 82"/>
          <p:cNvSpPr>
            <a:spLocks noChangeArrowheads="1"/>
          </p:cNvSpPr>
          <p:nvPr/>
        </p:nvSpPr>
        <p:spPr bwMode="auto">
          <a:xfrm>
            <a:off x="2901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2" name="Rectangle 83"/>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3" name="Rectangle 84"/>
          <p:cNvSpPr>
            <a:spLocks noChangeArrowheads="1"/>
          </p:cNvSpPr>
          <p:nvPr/>
        </p:nvSpPr>
        <p:spPr bwMode="auto">
          <a:xfrm>
            <a:off x="3511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4" name="Rectangle 85"/>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5" name="Rectangle 86"/>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6" name="Rectangle 87"/>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7" name="Rectangle 88"/>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8" name="Rectangle 89"/>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09" name="Rectangle 90"/>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0" name="Rectangle 91"/>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1" name="Rectangle 92"/>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2" name="Rectangle 93"/>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3" name="Rectangle 94"/>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4" name="Rectangle 95"/>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5" name="Rectangle 96"/>
          <p:cNvSpPr>
            <a:spLocks noChangeArrowheads="1"/>
          </p:cNvSpPr>
          <p:nvPr/>
        </p:nvSpPr>
        <p:spPr bwMode="auto">
          <a:xfrm>
            <a:off x="25971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6" name="Rectangle 97"/>
          <p:cNvSpPr>
            <a:spLocks noChangeArrowheads="1"/>
          </p:cNvSpPr>
          <p:nvPr/>
        </p:nvSpPr>
        <p:spPr bwMode="auto">
          <a:xfrm>
            <a:off x="29019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7" name="Rectangle 98"/>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8" name="Rectangle 99"/>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19" name="Rectangle 100"/>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0" name="Rectangle 101"/>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1" name="Rectangle 102"/>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2" name="Rectangle 103"/>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3" name="Rectangle 104"/>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4" name="Rectangle 105"/>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5" name="Rectangle 106"/>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6" name="Rectangle 107"/>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7" name="Rectangle 108"/>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8" name="Rectangle 109"/>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29" name="Rectangle 110"/>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0" name="Rectangle 111"/>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1" name="Rectangle 112"/>
          <p:cNvSpPr>
            <a:spLocks noChangeArrowheads="1"/>
          </p:cNvSpPr>
          <p:nvPr/>
        </p:nvSpPr>
        <p:spPr bwMode="auto">
          <a:xfrm>
            <a:off x="2901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2" name="Rectangle 113"/>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3" name="Rectangle 114"/>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4" name="Rectangle 115"/>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5" name="Rectangle 116"/>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6" name="Rectangle 117"/>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7" name="Rectangle 118"/>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8" name="Rectangle 119"/>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39" name="Rectangle 120"/>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0" name="Rectangle 121"/>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1" name="Rectangle 122"/>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2" name="Rectangle 123"/>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3" name="Rectangle 124"/>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4" name="Rectangle 125"/>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5" name="Rectangle 126"/>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6" name="Rectangle 127"/>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7" name="Rectangle 128"/>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8" name="Rectangle 129"/>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49" name="Rectangle 130"/>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0" name="Rectangle 131"/>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1" name="Rectangle 132"/>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2" name="Rectangle 133"/>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3" name="Rectangle 134"/>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4" name="Rectangle 135"/>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5" name="Rectangle 136"/>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6" name="Rectangle 137"/>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7" name="Rectangle 138"/>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8" name="Rectangle 139"/>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59" name="Rectangle 140"/>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0" name="Rectangle 141"/>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1" name="Rectangle 142"/>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2" name="Rectangle 143"/>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3" name="Rectangle 144"/>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4" name="Rectangle 145"/>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5" name="Rectangle 146"/>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6" name="Rectangle 147"/>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7" name="Rectangle 148"/>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8" name="Rectangle 149"/>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69" name="Rectangle 150"/>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0" name="Rectangle 151"/>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1" name="Rectangle 152"/>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2" name="Rectangle 153"/>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3" name="Rectangle 154"/>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4" name="Rectangle 155"/>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5" name="Rectangle 156"/>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6" name="Rectangle 157"/>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7" name="Rectangle 158"/>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8" name="Rectangle 159"/>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79" name="Rectangle 160"/>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0" name="Rectangle 161"/>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1" name="Rectangle 162"/>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2" name="Rectangle 163"/>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3" name="Rectangle 164"/>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4" name="Rectangle 165"/>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5" name="Rectangle 166"/>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6" name="Rectangle 167"/>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7" name="Rectangle 168"/>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8" name="Rectangle 169"/>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89" name="Rectangle 170"/>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0" name="Rectangle 171"/>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1" name="Rectangle 172"/>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2" name="Rectangle 173"/>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3" name="Rectangle 174"/>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4" name="Rectangle 175"/>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5" name="Rectangle 176"/>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6" name="Rectangle 177"/>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7" name="Rectangle 178"/>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8" name="Rectangle 179"/>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499" name="Rectangle 180"/>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0" name="Rectangle 181"/>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1" name="Rectangle 182"/>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2" name="Rectangle 183"/>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3" name="Rectangle 184"/>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4" name="Rectangle 185"/>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5" name="Rectangle 186"/>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6" name="Rectangle 187"/>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7" name="Rectangle 188"/>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8" name="Rectangle 189"/>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09" name="Rectangle 190"/>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0" name="Rectangle 191"/>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1" name="Rectangle 192"/>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2" name="Rectangle 193"/>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3" name="Rectangle 194"/>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4" name="Rectangle 195"/>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5" name="Rectangle 196"/>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6" name="Rectangle 197"/>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7" name="Rectangle 198"/>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8" name="Rectangle 199"/>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19" name="Rectangle 200"/>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0" name="Rectangle 201"/>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1" name="Rectangle 202"/>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2" name="Rectangle 203"/>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3" name="Rectangle 204"/>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4" name="Rectangle 205"/>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5" name="Rectangle 206"/>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6" name="Rectangle 207"/>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7" name="Rectangle 208"/>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8" name="Rectangle 209"/>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29" name="Rectangle 210"/>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0" name="Rectangle 211"/>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1" name="Rectangle 212"/>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2" name="Rectangle 213"/>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3" name="Rectangle 214"/>
          <p:cNvSpPr>
            <a:spLocks noChangeArrowheads="1"/>
          </p:cNvSpPr>
          <p:nvPr/>
        </p:nvSpPr>
        <p:spPr bwMode="auto">
          <a:xfrm>
            <a:off x="6559550"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6534" name="AutoShape 215"/>
          <p:cNvSpPr>
            <a:spLocks noChangeArrowheads="1"/>
          </p:cNvSpPr>
          <p:nvPr/>
        </p:nvSpPr>
        <p:spPr bwMode="auto">
          <a:xfrm>
            <a:off x="7016750"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7346" name="Group 219"/>
          <p:cNvGrpSpPr>
            <a:grpSpLocks/>
          </p:cNvGrpSpPr>
          <p:nvPr/>
        </p:nvGrpSpPr>
        <p:grpSpPr bwMode="auto">
          <a:xfrm>
            <a:off x="2292350" y="1533525"/>
            <a:ext cx="5016500" cy="4254500"/>
            <a:chOff x="1444" y="628"/>
            <a:chExt cx="3160" cy="2680"/>
          </a:xfrm>
        </p:grpSpPr>
        <p:sp>
          <p:nvSpPr>
            <p:cNvPr id="57365" name="Rectangle 2"/>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7366" name="Rectangle 6"/>
            <p:cNvSpPr>
              <a:spLocks noChangeArrowheads="1"/>
            </p:cNvSpPr>
            <p:nvPr/>
          </p:nvSpPr>
          <p:spPr bwMode="auto">
            <a:xfrm>
              <a:off x="163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7" name="Rectangle 7"/>
            <p:cNvSpPr>
              <a:spLocks noChangeArrowheads="1"/>
            </p:cNvSpPr>
            <p:nvPr/>
          </p:nvSpPr>
          <p:spPr bwMode="auto">
            <a:xfrm>
              <a:off x="182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8" name="Rectangle 8"/>
            <p:cNvSpPr>
              <a:spLocks noChangeArrowheads="1"/>
            </p:cNvSpPr>
            <p:nvPr/>
          </p:nvSpPr>
          <p:spPr bwMode="auto">
            <a:xfrm>
              <a:off x="202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69" name="Rectangle 9"/>
            <p:cNvSpPr>
              <a:spLocks noChangeArrowheads="1"/>
            </p:cNvSpPr>
            <p:nvPr/>
          </p:nvSpPr>
          <p:spPr bwMode="auto">
            <a:xfrm>
              <a:off x="221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0" name="Rectangle 10"/>
            <p:cNvSpPr>
              <a:spLocks noChangeArrowheads="1"/>
            </p:cNvSpPr>
            <p:nvPr/>
          </p:nvSpPr>
          <p:spPr bwMode="auto">
            <a:xfrm>
              <a:off x="2404"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1" name="Rectangle 11"/>
            <p:cNvSpPr>
              <a:spLocks noChangeArrowheads="1"/>
            </p:cNvSpPr>
            <p:nvPr/>
          </p:nvSpPr>
          <p:spPr bwMode="auto">
            <a:xfrm>
              <a:off x="259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2" name="Rectangle 12"/>
            <p:cNvSpPr>
              <a:spLocks noChangeArrowheads="1"/>
            </p:cNvSpPr>
            <p:nvPr/>
          </p:nvSpPr>
          <p:spPr bwMode="auto">
            <a:xfrm>
              <a:off x="278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3" name="Rectangle 13"/>
            <p:cNvSpPr>
              <a:spLocks noChangeArrowheads="1"/>
            </p:cNvSpPr>
            <p:nvPr/>
          </p:nvSpPr>
          <p:spPr bwMode="auto">
            <a:xfrm>
              <a:off x="298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4" name="Rectangle 14"/>
            <p:cNvSpPr>
              <a:spLocks noChangeArrowheads="1"/>
            </p:cNvSpPr>
            <p:nvPr/>
          </p:nvSpPr>
          <p:spPr bwMode="auto">
            <a:xfrm>
              <a:off x="317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5" name="Rectangle 15"/>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76" name="Rectangle 16"/>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7" name="Rectangle 17"/>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8" name="Rectangle 18"/>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79" name="Rectangle 19"/>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0" name="Rectangle 20"/>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1" name="Rectangle 21"/>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2" name="Rectangle 22"/>
            <p:cNvSpPr>
              <a:spLocks noChangeArrowheads="1"/>
            </p:cNvSpPr>
            <p:nvPr/>
          </p:nvSpPr>
          <p:spPr bwMode="auto">
            <a:xfrm>
              <a:off x="1828"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3" name="Rectangle 23"/>
            <p:cNvSpPr>
              <a:spLocks noChangeArrowheads="1"/>
            </p:cNvSpPr>
            <p:nvPr/>
          </p:nvSpPr>
          <p:spPr bwMode="auto">
            <a:xfrm>
              <a:off x="2020"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84" name="Rectangle 24"/>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5" name="Rectangle 25"/>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6" name="Rectangle 26"/>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7" name="Rectangle 27"/>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8" name="Rectangle 28"/>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89" name="Rectangle 29"/>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0" name="Rectangle 30"/>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1" name="Rectangle 31"/>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2" name="Rectangle 32"/>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3" name="Rectangle 33"/>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4" name="Rectangle 34"/>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5" name="Rectangle 35"/>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6" name="Rectangle 36"/>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7" name="Rectangle 37"/>
            <p:cNvSpPr>
              <a:spLocks noChangeArrowheads="1"/>
            </p:cNvSpPr>
            <p:nvPr/>
          </p:nvSpPr>
          <p:spPr bwMode="auto">
            <a:xfrm>
              <a:off x="182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398" name="Rectangle 38"/>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399" name="Rectangle 39"/>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00" name="Rectangle 40"/>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1" name="Rectangle 41"/>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2" name="Rectangle 42"/>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3" name="Rectangle 43"/>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4" name="Rectangle 44"/>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5" name="Rectangle 45"/>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6" name="Rectangle 46"/>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7" name="Rectangle 47"/>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8" name="Rectangle 48"/>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09" name="Rectangle 49"/>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0" name="Rectangle 50"/>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1" name="Rectangle 51"/>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2" name="Rectangle 52"/>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3" name="Rectangle 53"/>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14" name="Rectangle 54"/>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5" name="Rectangle 55"/>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6" name="Rectangle 56"/>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7" name="Rectangle 57"/>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8" name="Rectangle 58"/>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19" name="Rectangle 59"/>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0" name="Rectangle 60"/>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1" name="Rectangle 61"/>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2" name="Rectangle 62"/>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3" name="Rectangle 63"/>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4" name="Rectangle 64"/>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5" name="Rectangle 65"/>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6" name="Rectangle 66"/>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7" name="Rectangle 67"/>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8" name="Rectangle 68"/>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29" name="Rectangle 69"/>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0" name="Rectangle 70"/>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1" name="Rectangle 71"/>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2" name="Rectangle 72"/>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3" name="Rectangle 73"/>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4" name="Rectangle 74"/>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5" name="Rectangle 75"/>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6" name="Rectangle 76"/>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7" name="Rectangle 77"/>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38" name="Rectangle 78"/>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39" name="Rectangle 79"/>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0" name="Rectangle 80"/>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1" name="Rectangle 81"/>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2" name="Rectangle 82"/>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3" name="Rectangle 83"/>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44" name="Rectangle 84"/>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5" name="Rectangle 85"/>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6" name="Rectangle 86"/>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7" name="Rectangle 87"/>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8" name="Rectangle 88"/>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49" name="Rectangle 89"/>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0" name="Rectangle 90"/>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1" name="Rectangle 91"/>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2" name="Rectangle 92"/>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3" name="Rectangle 93"/>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4" name="Rectangle 94"/>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5" name="Rectangle 95"/>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6" name="Rectangle 96"/>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7" name="Rectangle 97"/>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58" name="Rectangle 98"/>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59" name="Rectangle 99"/>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0" name="Rectangle 100"/>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1" name="Rectangle 101"/>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2" name="Rectangle 102"/>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3" name="Rectangle 103"/>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4" name="Rectangle 104"/>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5" name="Rectangle 105"/>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6" name="Rectangle 106"/>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7" name="Rectangle 107"/>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8" name="Rectangle 108"/>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69" name="Rectangle 109"/>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0" name="Rectangle 110"/>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1" name="Rectangle 111"/>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2" name="Rectangle 112"/>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3" name="Rectangle 113"/>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4" name="Rectangle 114"/>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5" name="Rectangle 115"/>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6" name="Rectangle 116"/>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7" name="Rectangle 117"/>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78" name="Rectangle 118"/>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79" name="Rectangle 119"/>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0" name="Rectangle 120"/>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1" name="Rectangle 121"/>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2" name="Rectangle 122"/>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3" name="Rectangle 123"/>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4" name="Rectangle 124"/>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85" name="Rectangle 125"/>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6" name="Rectangle 126"/>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7" name="Rectangle 127"/>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8" name="Rectangle 128"/>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89" name="Rectangle 129"/>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490" name="Rectangle 130"/>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1" name="Rectangle 131"/>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2" name="Rectangle 132"/>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3" name="Rectangle 133"/>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4" name="Rectangle 134"/>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5" name="Rectangle 135"/>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6" name="Rectangle 136"/>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7" name="Rectangle 137"/>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8" name="Rectangle 138"/>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499" name="Rectangle 139"/>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0" name="Rectangle 140"/>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1" name="Rectangle 141"/>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2" name="Rectangle 142"/>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3" name="Rectangle 143"/>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4" name="Rectangle 144"/>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5" name="Rectangle 145"/>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6" name="Rectangle 146"/>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07" name="Rectangle 147"/>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8" name="Rectangle 148"/>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09" name="Rectangle 149"/>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0" name="Rectangle 150"/>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1" name="Rectangle 151"/>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2" name="Rectangle 152"/>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3" name="Rectangle 153"/>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4" name="Rectangle 154"/>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5" name="Rectangle 155"/>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6" name="Rectangle 156"/>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17" name="Rectangle 157"/>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18" name="Rectangle 158"/>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19" name="Rectangle 159"/>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0" name="Rectangle 160"/>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1" name="Rectangle 161"/>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2" name="Rectangle 162"/>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3" name="Rectangle 163"/>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4" name="Rectangle 164"/>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5" name="Rectangle 165"/>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6" name="Rectangle 166"/>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27" name="Rectangle 167"/>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8" name="Rectangle 168"/>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29" name="Rectangle 169"/>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0" name="Rectangle 170"/>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1" name="Rectangle 171"/>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2" name="Rectangle 172"/>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3" name="Rectangle 173"/>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4" name="Rectangle 174"/>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5" name="Rectangle 175"/>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36" name="Rectangle 176"/>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7" name="Rectangle 177"/>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8" name="Rectangle 178"/>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39" name="Rectangle 179"/>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0" name="Rectangle 180"/>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1" name="Rectangle 181"/>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2" name="Rectangle 182"/>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3" name="Rectangle 183"/>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4" name="Rectangle 184"/>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5" name="Rectangle 185"/>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6" name="Rectangle 186"/>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7" name="Rectangle 187"/>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48" name="Rectangle 188"/>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49" name="Rectangle 189"/>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0" name="Rectangle 190"/>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1" name="Rectangle 191"/>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2" name="Rectangle 192"/>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3" name="Rectangle 193"/>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4" name="Rectangle 194"/>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5" name="Rectangle 195"/>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6" name="Rectangle 196"/>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57" name="Rectangle 197"/>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8" name="Rectangle 198"/>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59" name="Rectangle 199"/>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0" name="Rectangle 200"/>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1" name="Rectangle 201"/>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2" name="Rectangle 202"/>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63" name="Rectangle 203"/>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4" name="Rectangle 204"/>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5" name="Rectangle 205"/>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6" name="Rectangle 206"/>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7" name="Rectangle 207"/>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8" name="Rectangle 208"/>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69" name="Rectangle 209"/>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0" name="Rectangle 210"/>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1" name="Rectangle 211"/>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2" name="Rectangle 212"/>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p>
          </p:txBody>
        </p:sp>
        <p:sp>
          <p:nvSpPr>
            <p:cNvPr id="57573" name="Rectangle 213"/>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p>
          </p:txBody>
        </p:sp>
        <p:sp>
          <p:nvSpPr>
            <p:cNvPr id="57574" name="Rectangle 214"/>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p>
          </p:txBody>
        </p:sp>
        <p:sp>
          <p:nvSpPr>
            <p:cNvPr id="57575" name="AutoShape 215"/>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p>
          </p:txBody>
        </p:sp>
      </p:grpSp>
      <p:grpSp>
        <p:nvGrpSpPr>
          <p:cNvPr id="3" name="Group 220"/>
          <p:cNvGrpSpPr>
            <a:grpSpLocks/>
          </p:cNvGrpSpPr>
          <p:nvPr/>
        </p:nvGrpSpPr>
        <p:grpSpPr bwMode="auto">
          <a:xfrm>
            <a:off x="2590800" y="1527175"/>
            <a:ext cx="292100" cy="304800"/>
            <a:chOff x="720" y="624"/>
            <a:chExt cx="184" cy="192"/>
          </a:xfrm>
        </p:grpSpPr>
        <p:sp>
          <p:nvSpPr>
            <p:cNvPr id="57363" name="Rectangle 216"/>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4" name="Picture 217"/>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grpSp>
        <p:nvGrpSpPr>
          <p:cNvPr id="4" name="Group 221"/>
          <p:cNvGrpSpPr>
            <a:grpSpLocks/>
          </p:cNvGrpSpPr>
          <p:nvPr/>
        </p:nvGrpSpPr>
        <p:grpSpPr bwMode="auto">
          <a:xfrm>
            <a:off x="3200400" y="1527175"/>
            <a:ext cx="292100" cy="304800"/>
            <a:chOff x="720" y="624"/>
            <a:chExt cx="184" cy="192"/>
          </a:xfrm>
        </p:grpSpPr>
        <p:sp>
          <p:nvSpPr>
            <p:cNvPr id="57361" name="Rectangle 222"/>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2" name="Picture 223"/>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55521" name="Rectangle 225"/>
          <p:cNvSpPr>
            <a:spLocks noChangeArrowheads="1"/>
          </p:cNvSpPr>
          <p:nvPr/>
        </p:nvSpPr>
        <p:spPr bwMode="auto">
          <a:xfrm>
            <a:off x="28956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5520" name="Rectangle 224"/>
          <p:cNvSpPr>
            <a:spLocks noChangeArrowheads="1"/>
          </p:cNvSpPr>
          <p:nvPr/>
        </p:nvSpPr>
        <p:spPr bwMode="auto">
          <a:xfrm>
            <a:off x="25908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grpSp>
        <p:nvGrpSpPr>
          <p:cNvPr id="5" name="Group 226"/>
          <p:cNvGrpSpPr>
            <a:grpSpLocks/>
          </p:cNvGrpSpPr>
          <p:nvPr/>
        </p:nvGrpSpPr>
        <p:grpSpPr bwMode="auto">
          <a:xfrm>
            <a:off x="2895600" y="1527175"/>
            <a:ext cx="292100" cy="304800"/>
            <a:chOff x="720" y="624"/>
            <a:chExt cx="184" cy="192"/>
          </a:xfrm>
        </p:grpSpPr>
        <p:sp>
          <p:nvSpPr>
            <p:cNvPr id="57359" name="Rectangle 227"/>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60" name="Picture 228"/>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55525" name="Rectangle 229"/>
          <p:cNvSpPr>
            <a:spLocks noChangeArrowheads="1"/>
          </p:cNvSpPr>
          <p:nvPr/>
        </p:nvSpPr>
        <p:spPr bwMode="auto">
          <a:xfrm>
            <a:off x="28956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sp>
        <p:nvSpPr>
          <p:cNvPr id="55526" name="Rectangle 230"/>
          <p:cNvSpPr>
            <a:spLocks noChangeArrowheads="1"/>
          </p:cNvSpPr>
          <p:nvPr/>
        </p:nvSpPr>
        <p:spPr bwMode="auto">
          <a:xfrm>
            <a:off x="3200400" y="1527175"/>
            <a:ext cx="292100" cy="292100"/>
          </a:xfrm>
          <a:prstGeom prst="rect">
            <a:avLst/>
          </a:prstGeom>
          <a:solidFill>
            <a:srgbClr val="FFFF00"/>
          </a:solidFill>
          <a:ln w="12700">
            <a:solidFill>
              <a:schemeClr val="tx1"/>
            </a:solidFill>
            <a:miter lim="800000"/>
            <a:headEnd/>
            <a:tailEnd/>
          </a:ln>
        </p:spPr>
        <p:txBody>
          <a:bodyPr wrap="none" anchor="ctr"/>
          <a:lstStyle/>
          <a:p>
            <a:endParaRPr lang="fa-IR"/>
          </a:p>
        </p:txBody>
      </p:sp>
      <p:grpSp>
        <p:nvGrpSpPr>
          <p:cNvPr id="6" name="Group 231"/>
          <p:cNvGrpSpPr>
            <a:grpSpLocks/>
          </p:cNvGrpSpPr>
          <p:nvPr/>
        </p:nvGrpSpPr>
        <p:grpSpPr bwMode="auto">
          <a:xfrm>
            <a:off x="3505200" y="1527175"/>
            <a:ext cx="292100" cy="304800"/>
            <a:chOff x="720" y="624"/>
            <a:chExt cx="184" cy="192"/>
          </a:xfrm>
        </p:grpSpPr>
        <p:sp>
          <p:nvSpPr>
            <p:cNvPr id="57357" name="Rectangle 232"/>
            <p:cNvSpPr>
              <a:spLocks noChangeArrowheads="1"/>
            </p:cNvSpPr>
            <p:nvPr/>
          </p:nvSpPr>
          <p:spPr bwMode="auto">
            <a:xfrm>
              <a:off x="720" y="624"/>
              <a:ext cx="184" cy="184"/>
            </a:xfrm>
            <a:prstGeom prst="rect">
              <a:avLst/>
            </a:prstGeom>
            <a:solidFill>
              <a:srgbClr val="FFFF00"/>
            </a:solidFill>
            <a:ln w="12700">
              <a:solidFill>
                <a:schemeClr val="tx1"/>
              </a:solidFill>
              <a:miter lim="800000"/>
              <a:headEnd/>
              <a:tailEnd/>
            </a:ln>
          </p:spPr>
          <p:txBody>
            <a:bodyPr wrap="none" anchor="ctr"/>
            <a:lstStyle/>
            <a:p>
              <a:endParaRPr lang="fa-IR"/>
            </a:p>
          </p:txBody>
        </p:sp>
        <p:pic>
          <p:nvPicPr>
            <p:cNvPr id="57358" name="Picture 233"/>
            <p:cNvPicPr>
              <a:picLocks noChangeArrowheads="1"/>
            </p:cNvPicPr>
            <p:nvPr/>
          </p:nvPicPr>
          <p:blipFill>
            <a:blip r:embed="rId3"/>
            <a:srcRect/>
            <a:stretch>
              <a:fillRect/>
            </a:stretch>
          </p:blipFill>
          <p:spPr bwMode="auto">
            <a:xfrm>
              <a:off x="720" y="672"/>
              <a:ext cx="144" cy="144"/>
            </a:xfrm>
            <a:prstGeom prst="rect">
              <a:avLst/>
            </a:prstGeom>
            <a:noFill/>
            <a:ln w="9525">
              <a:noFill/>
              <a:miter lim="800000"/>
              <a:headEnd/>
              <a:tailEnd/>
            </a:ln>
          </p:spPr>
        </p:pic>
      </p:grpSp>
      <p:sp>
        <p:nvSpPr>
          <p:cNvPr id="233" name="Title 215"/>
          <p:cNvSpPr>
            <a:spLocks noGrp="1"/>
          </p:cNvSpPr>
          <p:nvPr>
            <p:ph type="title"/>
          </p:nvPr>
        </p:nvSpPr>
        <p:spPr/>
        <p:txBody>
          <a:bodyPr/>
          <a:lstStyle/>
          <a:p>
            <a:pPr lvl="1">
              <a:defRPr/>
            </a:pPr>
            <a:r>
              <a:rPr lang="fa-IR" dirty="0" smtClean="0">
                <a:latin typeface="+mj-lt"/>
                <a:ea typeface="+mj-ea"/>
                <a:cs typeface="+mj-cs"/>
              </a:rPr>
              <a:t>بازي </a:t>
            </a:r>
            <a:r>
              <a:rPr lang="en-US" dirty="0" smtClean="0">
                <a:latin typeface="+mj-lt"/>
                <a:ea typeface="+mj-ea"/>
                <a:cs typeface="+mj-cs"/>
              </a:rPr>
              <a:t>Maze</a:t>
            </a:r>
            <a:endParaRPr lang="fa-IR" dirty="0" smtClean="0">
              <a:latin typeface="+mj-lt"/>
              <a:ea typeface="+mj-ea"/>
              <a:cs typeface="+mj-cs"/>
            </a:endParaRPr>
          </a:p>
        </p:txBody>
      </p:sp>
      <p:sp>
        <p:nvSpPr>
          <p:cNvPr id="57356" name="Content Placeholder 233" descr="Rectangle: Click to edit Master text styles&#10;Second level&#10;Third level&#10;Fourth level&#10;Fifth level"/>
          <p:cNvSpPr>
            <a:spLocks noGrp="1"/>
          </p:cNvSpPr>
          <p:nvPr>
            <p:ph idx="1"/>
          </p:nvPr>
        </p:nvSpPr>
        <p:spPr/>
        <p:txBody>
          <a:bodyPr/>
          <a:lstStyle/>
          <a:p>
            <a:endParaRPr lang="fa-I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5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5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5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5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21" grpId="0" animBg="1"/>
      <p:bldP spid="55520" grpId="0" animBg="1"/>
      <p:bldP spid="55525" grpId="0" animBg="1"/>
      <p:bldP spid="555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5613" y="198438"/>
            <a:ext cx="8226425" cy="1143000"/>
          </a:xfrm>
        </p:spPr>
        <p:txBody>
          <a:bodyPr/>
          <a:lstStyle/>
          <a:p>
            <a:r>
              <a:rPr lang="fa-IR" smtClean="0">
                <a:cs typeface="B Zar" panose="00000400000000000000" pitchFamily="2" charset="-78"/>
              </a:rPr>
              <a:t>پشته ها به عنوان يک نوع داده مجرد</a:t>
            </a:r>
            <a:endParaRPr lang="en-US" altLang="zh-TW" smtClean="0">
              <a:ea typeface="新細明體" charset="-120"/>
              <a:cs typeface="B Zar" panose="00000400000000000000" pitchFamily="2" charset="-78"/>
            </a:endParaRPr>
          </a:p>
        </p:txBody>
      </p:sp>
      <p:pic>
        <p:nvPicPr>
          <p:cNvPr id="12291" name="Picture 4" descr="structure3"/>
          <p:cNvPicPr>
            <a:picLocks noChangeAspect="1" noChangeArrowheads="1"/>
          </p:cNvPicPr>
          <p:nvPr/>
        </p:nvPicPr>
        <p:blipFill>
          <a:blip r:embed="rId2">
            <a:clrChange>
              <a:clrFrom>
                <a:srgbClr val="FFFFFF"/>
              </a:clrFrom>
              <a:clrTo>
                <a:srgbClr val="FFFFFF">
                  <a:alpha val="0"/>
                </a:srgbClr>
              </a:clrTo>
            </a:clrChange>
            <a:lum bright="-36000" contrast="18000"/>
          </a:blip>
          <a:srcRect b="5757"/>
          <a:stretch>
            <a:fillRect/>
          </a:stretch>
        </p:blipFill>
        <p:spPr bwMode="auto">
          <a:xfrm>
            <a:off x="395288" y="1535113"/>
            <a:ext cx="7200900" cy="514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2923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7892"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عقب برگرديد تا به خانه اي برسيد که از آن حرکت به جلو مجاز باشد</a:t>
            </a:r>
            <a:endParaRPr lang="en-US" sz="2400" smtClean="0">
              <a:cs typeface="B Zar" panose="00000400000000000000" pitchFamily="2" charset="-78"/>
            </a:endParaRPr>
          </a:p>
        </p:txBody>
      </p:sp>
      <p:sp>
        <p:nvSpPr>
          <p:cNvPr id="58372" name="Rectangle 5"/>
          <p:cNvSpPr>
            <a:spLocks noChangeArrowheads="1"/>
          </p:cNvSpPr>
          <p:nvPr/>
        </p:nvSpPr>
        <p:spPr bwMode="auto">
          <a:xfrm>
            <a:off x="25971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3" name="Rectangle 6"/>
          <p:cNvSpPr>
            <a:spLocks noChangeArrowheads="1"/>
          </p:cNvSpPr>
          <p:nvPr/>
        </p:nvSpPr>
        <p:spPr bwMode="auto">
          <a:xfrm>
            <a:off x="29019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4" name="Rectangle 7"/>
          <p:cNvSpPr>
            <a:spLocks noChangeArrowheads="1"/>
          </p:cNvSpPr>
          <p:nvPr/>
        </p:nvSpPr>
        <p:spPr bwMode="auto">
          <a:xfrm>
            <a:off x="32067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5" name="Rectangle 8"/>
          <p:cNvSpPr>
            <a:spLocks noChangeArrowheads="1"/>
          </p:cNvSpPr>
          <p:nvPr/>
        </p:nvSpPr>
        <p:spPr bwMode="auto">
          <a:xfrm>
            <a:off x="35115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6" name="Rectangle 9"/>
          <p:cNvSpPr>
            <a:spLocks noChangeArrowheads="1"/>
          </p:cNvSpPr>
          <p:nvPr/>
        </p:nvSpPr>
        <p:spPr bwMode="auto">
          <a:xfrm>
            <a:off x="38163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7" name="Rectangle 10"/>
          <p:cNvSpPr>
            <a:spLocks noChangeArrowheads="1"/>
          </p:cNvSpPr>
          <p:nvPr/>
        </p:nvSpPr>
        <p:spPr bwMode="auto">
          <a:xfrm>
            <a:off x="41211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8" name="Rectangle 11"/>
          <p:cNvSpPr>
            <a:spLocks noChangeArrowheads="1"/>
          </p:cNvSpPr>
          <p:nvPr/>
        </p:nvSpPr>
        <p:spPr bwMode="auto">
          <a:xfrm>
            <a:off x="44259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9" name="Rectangle 12"/>
          <p:cNvSpPr>
            <a:spLocks noChangeArrowheads="1"/>
          </p:cNvSpPr>
          <p:nvPr/>
        </p:nvSpPr>
        <p:spPr bwMode="auto">
          <a:xfrm>
            <a:off x="47307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0" name="Rectangle 13"/>
          <p:cNvSpPr>
            <a:spLocks noChangeArrowheads="1"/>
          </p:cNvSpPr>
          <p:nvPr/>
        </p:nvSpPr>
        <p:spPr bwMode="auto">
          <a:xfrm>
            <a:off x="5035550" y="1547813"/>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1" name="Rectangle 14"/>
          <p:cNvSpPr>
            <a:spLocks noChangeArrowheads="1"/>
          </p:cNvSpPr>
          <p:nvPr/>
        </p:nvSpPr>
        <p:spPr bwMode="auto">
          <a:xfrm>
            <a:off x="5340350" y="1547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2" name="Rectangle 15"/>
          <p:cNvSpPr>
            <a:spLocks noChangeArrowheads="1"/>
          </p:cNvSpPr>
          <p:nvPr/>
        </p:nvSpPr>
        <p:spPr bwMode="auto">
          <a:xfrm>
            <a:off x="56451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3" name="Rectangle 16"/>
          <p:cNvSpPr>
            <a:spLocks noChangeArrowheads="1"/>
          </p:cNvSpPr>
          <p:nvPr/>
        </p:nvSpPr>
        <p:spPr bwMode="auto">
          <a:xfrm>
            <a:off x="59499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4" name="Rectangle 17"/>
          <p:cNvSpPr>
            <a:spLocks noChangeArrowheads="1"/>
          </p:cNvSpPr>
          <p:nvPr/>
        </p:nvSpPr>
        <p:spPr bwMode="auto">
          <a:xfrm>
            <a:off x="62547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5" name="Rectangle 18"/>
          <p:cNvSpPr>
            <a:spLocks noChangeArrowheads="1"/>
          </p:cNvSpPr>
          <p:nvPr/>
        </p:nvSpPr>
        <p:spPr bwMode="auto">
          <a:xfrm>
            <a:off x="6559550" y="1547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6" name="Rectangle 19"/>
          <p:cNvSpPr>
            <a:spLocks noChangeArrowheads="1"/>
          </p:cNvSpPr>
          <p:nvPr/>
        </p:nvSpPr>
        <p:spPr bwMode="auto">
          <a:xfrm>
            <a:off x="22923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7" name="Rectangle 20"/>
          <p:cNvSpPr>
            <a:spLocks noChangeArrowheads="1"/>
          </p:cNvSpPr>
          <p:nvPr/>
        </p:nvSpPr>
        <p:spPr bwMode="auto">
          <a:xfrm>
            <a:off x="25971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8" name="Rectangle 21"/>
          <p:cNvSpPr>
            <a:spLocks noChangeArrowheads="1"/>
          </p:cNvSpPr>
          <p:nvPr/>
        </p:nvSpPr>
        <p:spPr bwMode="auto">
          <a:xfrm>
            <a:off x="29019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89" name="Rectangle 22"/>
          <p:cNvSpPr>
            <a:spLocks noChangeArrowheads="1"/>
          </p:cNvSpPr>
          <p:nvPr/>
        </p:nvSpPr>
        <p:spPr bwMode="auto">
          <a:xfrm>
            <a:off x="32067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0" name="Rectangle 23"/>
          <p:cNvSpPr>
            <a:spLocks noChangeArrowheads="1"/>
          </p:cNvSpPr>
          <p:nvPr/>
        </p:nvSpPr>
        <p:spPr bwMode="auto">
          <a:xfrm>
            <a:off x="35115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1" name="Rectangle 24"/>
          <p:cNvSpPr>
            <a:spLocks noChangeArrowheads="1"/>
          </p:cNvSpPr>
          <p:nvPr/>
        </p:nvSpPr>
        <p:spPr bwMode="auto">
          <a:xfrm>
            <a:off x="38163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2" name="Rectangle 25"/>
          <p:cNvSpPr>
            <a:spLocks noChangeArrowheads="1"/>
          </p:cNvSpPr>
          <p:nvPr/>
        </p:nvSpPr>
        <p:spPr bwMode="auto">
          <a:xfrm>
            <a:off x="41211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3" name="Rectangle 26"/>
          <p:cNvSpPr>
            <a:spLocks noChangeArrowheads="1"/>
          </p:cNvSpPr>
          <p:nvPr/>
        </p:nvSpPr>
        <p:spPr bwMode="auto">
          <a:xfrm>
            <a:off x="44259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4" name="Rectangle 27"/>
          <p:cNvSpPr>
            <a:spLocks noChangeArrowheads="1"/>
          </p:cNvSpPr>
          <p:nvPr/>
        </p:nvSpPr>
        <p:spPr bwMode="auto">
          <a:xfrm>
            <a:off x="47307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5" name="Rectangle 28"/>
          <p:cNvSpPr>
            <a:spLocks noChangeArrowheads="1"/>
          </p:cNvSpPr>
          <p:nvPr/>
        </p:nvSpPr>
        <p:spPr bwMode="auto">
          <a:xfrm>
            <a:off x="5035550" y="1852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6" name="Rectangle 29"/>
          <p:cNvSpPr>
            <a:spLocks noChangeArrowheads="1"/>
          </p:cNvSpPr>
          <p:nvPr/>
        </p:nvSpPr>
        <p:spPr bwMode="auto">
          <a:xfrm>
            <a:off x="53403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7" name="Rectangle 30"/>
          <p:cNvSpPr>
            <a:spLocks noChangeArrowheads="1"/>
          </p:cNvSpPr>
          <p:nvPr/>
        </p:nvSpPr>
        <p:spPr bwMode="auto">
          <a:xfrm>
            <a:off x="56451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8" name="Rectangle 31"/>
          <p:cNvSpPr>
            <a:spLocks noChangeArrowheads="1"/>
          </p:cNvSpPr>
          <p:nvPr/>
        </p:nvSpPr>
        <p:spPr bwMode="auto">
          <a:xfrm>
            <a:off x="59499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99" name="Rectangle 32"/>
          <p:cNvSpPr>
            <a:spLocks noChangeArrowheads="1"/>
          </p:cNvSpPr>
          <p:nvPr/>
        </p:nvSpPr>
        <p:spPr bwMode="auto">
          <a:xfrm>
            <a:off x="62547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0" name="Rectangle 33"/>
          <p:cNvSpPr>
            <a:spLocks noChangeArrowheads="1"/>
          </p:cNvSpPr>
          <p:nvPr/>
        </p:nvSpPr>
        <p:spPr bwMode="auto">
          <a:xfrm>
            <a:off x="6559550" y="1852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1" name="Rectangle 34"/>
          <p:cNvSpPr>
            <a:spLocks noChangeArrowheads="1"/>
          </p:cNvSpPr>
          <p:nvPr/>
        </p:nvSpPr>
        <p:spPr bwMode="auto">
          <a:xfrm>
            <a:off x="2292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2" name="Rectangle 35"/>
          <p:cNvSpPr>
            <a:spLocks noChangeArrowheads="1"/>
          </p:cNvSpPr>
          <p:nvPr/>
        </p:nvSpPr>
        <p:spPr bwMode="auto">
          <a:xfrm>
            <a:off x="25971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3" name="Rectangle 36"/>
          <p:cNvSpPr>
            <a:spLocks noChangeArrowheads="1"/>
          </p:cNvSpPr>
          <p:nvPr/>
        </p:nvSpPr>
        <p:spPr bwMode="auto">
          <a:xfrm>
            <a:off x="2901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4" name="Rectangle 37"/>
          <p:cNvSpPr>
            <a:spLocks noChangeArrowheads="1"/>
          </p:cNvSpPr>
          <p:nvPr/>
        </p:nvSpPr>
        <p:spPr bwMode="auto">
          <a:xfrm>
            <a:off x="32067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5" name="Rectangle 38"/>
          <p:cNvSpPr>
            <a:spLocks noChangeArrowheads="1"/>
          </p:cNvSpPr>
          <p:nvPr/>
        </p:nvSpPr>
        <p:spPr bwMode="auto">
          <a:xfrm>
            <a:off x="3511550" y="2157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6" name="Rectangle 39"/>
          <p:cNvSpPr>
            <a:spLocks noChangeArrowheads="1"/>
          </p:cNvSpPr>
          <p:nvPr/>
        </p:nvSpPr>
        <p:spPr bwMode="auto">
          <a:xfrm>
            <a:off x="3816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7" name="Rectangle 40"/>
          <p:cNvSpPr>
            <a:spLocks noChangeArrowheads="1"/>
          </p:cNvSpPr>
          <p:nvPr/>
        </p:nvSpPr>
        <p:spPr bwMode="auto">
          <a:xfrm>
            <a:off x="41211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8" name="Rectangle 41"/>
          <p:cNvSpPr>
            <a:spLocks noChangeArrowheads="1"/>
          </p:cNvSpPr>
          <p:nvPr/>
        </p:nvSpPr>
        <p:spPr bwMode="auto">
          <a:xfrm>
            <a:off x="4425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09" name="Rectangle 42"/>
          <p:cNvSpPr>
            <a:spLocks noChangeArrowheads="1"/>
          </p:cNvSpPr>
          <p:nvPr/>
        </p:nvSpPr>
        <p:spPr bwMode="auto">
          <a:xfrm>
            <a:off x="47307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0" name="Rectangle 43"/>
          <p:cNvSpPr>
            <a:spLocks noChangeArrowheads="1"/>
          </p:cNvSpPr>
          <p:nvPr/>
        </p:nvSpPr>
        <p:spPr bwMode="auto">
          <a:xfrm>
            <a:off x="50355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1" name="Rectangle 44"/>
          <p:cNvSpPr>
            <a:spLocks noChangeArrowheads="1"/>
          </p:cNvSpPr>
          <p:nvPr/>
        </p:nvSpPr>
        <p:spPr bwMode="auto">
          <a:xfrm>
            <a:off x="53403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2" name="Rectangle 45"/>
          <p:cNvSpPr>
            <a:spLocks noChangeArrowheads="1"/>
          </p:cNvSpPr>
          <p:nvPr/>
        </p:nvSpPr>
        <p:spPr bwMode="auto">
          <a:xfrm>
            <a:off x="56451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3" name="Rectangle 46"/>
          <p:cNvSpPr>
            <a:spLocks noChangeArrowheads="1"/>
          </p:cNvSpPr>
          <p:nvPr/>
        </p:nvSpPr>
        <p:spPr bwMode="auto">
          <a:xfrm>
            <a:off x="59499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4" name="Rectangle 47"/>
          <p:cNvSpPr>
            <a:spLocks noChangeArrowheads="1"/>
          </p:cNvSpPr>
          <p:nvPr/>
        </p:nvSpPr>
        <p:spPr bwMode="auto">
          <a:xfrm>
            <a:off x="62547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5" name="Rectangle 48"/>
          <p:cNvSpPr>
            <a:spLocks noChangeArrowheads="1"/>
          </p:cNvSpPr>
          <p:nvPr/>
        </p:nvSpPr>
        <p:spPr bwMode="auto">
          <a:xfrm>
            <a:off x="6559550" y="2157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6" name="Rectangle 49"/>
          <p:cNvSpPr>
            <a:spLocks noChangeArrowheads="1"/>
          </p:cNvSpPr>
          <p:nvPr/>
        </p:nvSpPr>
        <p:spPr bwMode="auto">
          <a:xfrm>
            <a:off x="2292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7" name="Rectangle 50"/>
          <p:cNvSpPr>
            <a:spLocks noChangeArrowheads="1"/>
          </p:cNvSpPr>
          <p:nvPr/>
        </p:nvSpPr>
        <p:spPr bwMode="auto">
          <a:xfrm>
            <a:off x="25971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8" name="Rectangle 51"/>
          <p:cNvSpPr>
            <a:spLocks noChangeArrowheads="1"/>
          </p:cNvSpPr>
          <p:nvPr/>
        </p:nvSpPr>
        <p:spPr bwMode="auto">
          <a:xfrm>
            <a:off x="29019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19" name="Rectangle 52"/>
          <p:cNvSpPr>
            <a:spLocks noChangeArrowheads="1"/>
          </p:cNvSpPr>
          <p:nvPr/>
        </p:nvSpPr>
        <p:spPr bwMode="auto">
          <a:xfrm>
            <a:off x="3206750" y="2462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0" name="Rectangle 53"/>
          <p:cNvSpPr>
            <a:spLocks noChangeArrowheads="1"/>
          </p:cNvSpPr>
          <p:nvPr/>
        </p:nvSpPr>
        <p:spPr bwMode="auto">
          <a:xfrm>
            <a:off x="3511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1" name="Rectangle 54"/>
          <p:cNvSpPr>
            <a:spLocks noChangeArrowheads="1"/>
          </p:cNvSpPr>
          <p:nvPr/>
        </p:nvSpPr>
        <p:spPr bwMode="auto">
          <a:xfrm>
            <a:off x="3816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2" name="Rectangle 55"/>
          <p:cNvSpPr>
            <a:spLocks noChangeArrowheads="1"/>
          </p:cNvSpPr>
          <p:nvPr/>
        </p:nvSpPr>
        <p:spPr bwMode="auto">
          <a:xfrm>
            <a:off x="41211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3" name="Rectangle 56"/>
          <p:cNvSpPr>
            <a:spLocks noChangeArrowheads="1"/>
          </p:cNvSpPr>
          <p:nvPr/>
        </p:nvSpPr>
        <p:spPr bwMode="auto">
          <a:xfrm>
            <a:off x="44259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4" name="Rectangle 57"/>
          <p:cNvSpPr>
            <a:spLocks noChangeArrowheads="1"/>
          </p:cNvSpPr>
          <p:nvPr/>
        </p:nvSpPr>
        <p:spPr bwMode="auto">
          <a:xfrm>
            <a:off x="47307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5" name="Rectangle 58"/>
          <p:cNvSpPr>
            <a:spLocks noChangeArrowheads="1"/>
          </p:cNvSpPr>
          <p:nvPr/>
        </p:nvSpPr>
        <p:spPr bwMode="auto">
          <a:xfrm>
            <a:off x="5035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6" name="Rectangle 59"/>
          <p:cNvSpPr>
            <a:spLocks noChangeArrowheads="1"/>
          </p:cNvSpPr>
          <p:nvPr/>
        </p:nvSpPr>
        <p:spPr bwMode="auto">
          <a:xfrm>
            <a:off x="53403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7" name="Rectangle 60"/>
          <p:cNvSpPr>
            <a:spLocks noChangeArrowheads="1"/>
          </p:cNvSpPr>
          <p:nvPr/>
        </p:nvSpPr>
        <p:spPr bwMode="auto">
          <a:xfrm>
            <a:off x="56451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8" name="Rectangle 61"/>
          <p:cNvSpPr>
            <a:spLocks noChangeArrowheads="1"/>
          </p:cNvSpPr>
          <p:nvPr/>
        </p:nvSpPr>
        <p:spPr bwMode="auto">
          <a:xfrm>
            <a:off x="59499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29" name="Rectangle 62"/>
          <p:cNvSpPr>
            <a:spLocks noChangeArrowheads="1"/>
          </p:cNvSpPr>
          <p:nvPr/>
        </p:nvSpPr>
        <p:spPr bwMode="auto">
          <a:xfrm>
            <a:off x="62547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0" name="Rectangle 63"/>
          <p:cNvSpPr>
            <a:spLocks noChangeArrowheads="1"/>
          </p:cNvSpPr>
          <p:nvPr/>
        </p:nvSpPr>
        <p:spPr bwMode="auto">
          <a:xfrm>
            <a:off x="6559550" y="2462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1" name="Rectangle 64"/>
          <p:cNvSpPr>
            <a:spLocks noChangeArrowheads="1"/>
          </p:cNvSpPr>
          <p:nvPr/>
        </p:nvSpPr>
        <p:spPr bwMode="auto">
          <a:xfrm>
            <a:off x="22923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2" name="Rectangle 65"/>
          <p:cNvSpPr>
            <a:spLocks noChangeArrowheads="1"/>
          </p:cNvSpPr>
          <p:nvPr/>
        </p:nvSpPr>
        <p:spPr bwMode="auto">
          <a:xfrm>
            <a:off x="25971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3" name="Rectangle 66"/>
          <p:cNvSpPr>
            <a:spLocks noChangeArrowheads="1"/>
          </p:cNvSpPr>
          <p:nvPr/>
        </p:nvSpPr>
        <p:spPr bwMode="auto">
          <a:xfrm>
            <a:off x="29019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4" name="Rectangle 67"/>
          <p:cNvSpPr>
            <a:spLocks noChangeArrowheads="1"/>
          </p:cNvSpPr>
          <p:nvPr/>
        </p:nvSpPr>
        <p:spPr bwMode="auto">
          <a:xfrm>
            <a:off x="32067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5" name="Rectangle 68"/>
          <p:cNvSpPr>
            <a:spLocks noChangeArrowheads="1"/>
          </p:cNvSpPr>
          <p:nvPr/>
        </p:nvSpPr>
        <p:spPr bwMode="auto">
          <a:xfrm>
            <a:off x="35115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6" name="Rectangle 69"/>
          <p:cNvSpPr>
            <a:spLocks noChangeArrowheads="1"/>
          </p:cNvSpPr>
          <p:nvPr/>
        </p:nvSpPr>
        <p:spPr bwMode="auto">
          <a:xfrm>
            <a:off x="38163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7" name="Rectangle 70"/>
          <p:cNvSpPr>
            <a:spLocks noChangeArrowheads="1"/>
          </p:cNvSpPr>
          <p:nvPr/>
        </p:nvSpPr>
        <p:spPr bwMode="auto">
          <a:xfrm>
            <a:off x="41211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8" name="Rectangle 71"/>
          <p:cNvSpPr>
            <a:spLocks noChangeArrowheads="1"/>
          </p:cNvSpPr>
          <p:nvPr/>
        </p:nvSpPr>
        <p:spPr bwMode="auto">
          <a:xfrm>
            <a:off x="44259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39" name="Rectangle 72"/>
          <p:cNvSpPr>
            <a:spLocks noChangeArrowheads="1"/>
          </p:cNvSpPr>
          <p:nvPr/>
        </p:nvSpPr>
        <p:spPr bwMode="auto">
          <a:xfrm>
            <a:off x="47307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0" name="Rectangle 73"/>
          <p:cNvSpPr>
            <a:spLocks noChangeArrowheads="1"/>
          </p:cNvSpPr>
          <p:nvPr/>
        </p:nvSpPr>
        <p:spPr bwMode="auto">
          <a:xfrm>
            <a:off x="50355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1" name="Rectangle 74"/>
          <p:cNvSpPr>
            <a:spLocks noChangeArrowheads="1"/>
          </p:cNvSpPr>
          <p:nvPr/>
        </p:nvSpPr>
        <p:spPr bwMode="auto">
          <a:xfrm>
            <a:off x="53403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2" name="Rectangle 75"/>
          <p:cNvSpPr>
            <a:spLocks noChangeArrowheads="1"/>
          </p:cNvSpPr>
          <p:nvPr/>
        </p:nvSpPr>
        <p:spPr bwMode="auto">
          <a:xfrm>
            <a:off x="56451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3" name="Rectangle 76"/>
          <p:cNvSpPr>
            <a:spLocks noChangeArrowheads="1"/>
          </p:cNvSpPr>
          <p:nvPr/>
        </p:nvSpPr>
        <p:spPr bwMode="auto">
          <a:xfrm>
            <a:off x="5949950" y="2767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4" name="Rectangle 77"/>
          <p:cNvSpPr>
            <a:spLocks noChangeArrowheads="1"/>
          </p:cNvSpPr>
          <p:nvPr/>
        </p:nvSpPr>
        <p:spPr bwMode="auto">
          <a:xfrm>
            <a:off x="62547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5" name="Rectangle 78"/>
          <p:cNvSpPr>
            <a:spLocks noChangeArrowheads="1"/>
          </p:cNvSpPr>
          <p:nvPr/>
        </p:nvSpPr>
        <p:spPr bwMode="auto">
          <a:xfrm>
            <a:off x="6559550" y="2767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6" name="Rectangle 79"/>
          <p:cNvSpPr>
            <a:spLocks noChangeArrowheads="1"/>
          </p:cNvSpPr>
          <p:nvPr/>
        </p:nvSpPr>
        <p:spPr bwMode="auto">
          <a:xfrm>
            <a:off x="2292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7" name="Rectangle 80"/>
          <p:cNvSpPr>
            <a:spLocks noChangeArrowheads="1"/>
          </p:cNvSpPr>
          <p:nvPr/>
        </p:nvSpPr>
        <p:spPr bwMode="auto">
          <a:xfrm>
            <a:off x="25971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8" name="Rectangle 81"/>
          <p:cNvSpPr>
            <a:spLocks noChangeArrowheads="1"/>
          </p:cNvSpPr>
          <p:nvPr/>
        </p:nvSpPr>
        <p:spPr bwMode="auto">
          <a:xfrm>
            <a:off x="29019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49" name="Rectangle 82"/>
          <p:cNvSpPr>
            <a:spLocks noChangeArrowheads="1"/>
          </p:cNvSpPr>
          <p:nvPr/>
        </p:nvSpPr>
        <p:spPr bwMode="auto">
          <a:xfrm>
            <a:off x="32067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0" name="Rectangle 83"/>
          <p:cNvSpPr>
            <a:spLocks noChangeArrowheads="1"/>
          </p:cNvSpPr>
          <p:nvPr/>
        </p:nvSpPr>
        <p:spPr bwMode="auto">
          <a:xfrm>
            <a:off x="3511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1" name="Rectangle 84"/>
          <p:cNvSpPr>
            <a:spLocks noChangeArrowheads="1"/>
          </p:cNvSpPr>
          <p:nvPr/>
        </p:nvSpPr>
        <p:spPr bwMode="auto">
          <a:xfrm>
            <a:off x="3816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2" name="Rectangle 85"/>
          <p:cNvSpPr>
            <a:spLocks noChangeArrowheads="1"/>
          </p:cNvSpPr>
          <p:nvPr/>
        </p:nvSpPr>
        <p:spPr bwMode="auto">
          <a:xfrm>
            <a:off x="41211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3" name="Rectangle 86"/>
          <p:cNvSpPr>
            <a:spLocks noChangeArrowheads="1"/>
          </p:cNvSpPr>
          <p:nvPr/>
        </p:nvSpPr>
        <p:spPr bwMode="auto">
          <a:xfrm>
            <a:off x="44259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4" name="Rectangle 87"/>
          <p:cNvSpPr>
            <a:spLocks noChangeArrowheads="1"/>
          </p:cNvSpPr>
          <p:nvPr/>
        </p:nvSpPr>
        <p:spPr bwMode="auto">
          <a:xfrm>
            <a:off x="47307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5" name="Rectangle 88"/>
          <p:cNvSpPr>
            <a:spLocks noChangeArrowheads="1"/>
          </p:cNvSpPr>
          <p:nvPr/>
        </p:nvSpPr>
        <p:spPr bwMode="auto">
          <a:xfrm>
            <a:off x="5035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6" name="Rectangle 89"/>
          <p:cNvSpPr>
            <a:spLocks noChangeArrowheads="1"/>
          </p:cNvSpPr>
          <p:nvPr/>
        </p:nvSpPr>
        <p:spPr bwMode="auto">
          <a:xfrm>
            <a:off x="53403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7" name="Rectangle 90"/>
          <p:cNvSpPr>
            <a:spLocks noChangeArrowheads="1"/>
          </p:cNvSpPr>
          <p:nvPr/>
        </p:nvSpPr>
        <p:spPr bwMode="auto">
          <a:xfrm>
            <a:off x="56451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8" name="Rectangle 91"/>
          <p:cNvSpPr>
            <a:spLocks noChangeArrowheads="1"/>
          </p:cNvSpPr>
          <p:nvPr/>
        </p:nvSpPr>
        <p:spPr bwMode="auto">
          <a:xfrm>
            <a:off x="5949950" y="3071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59" name="Rectangle 92"/>
          <p:cNvSpPr>
            <a:spLocks noChangeArrowheads="1"/>
          </p:cNvSpPr>
          <p:nvPr/>
        </p:nvSpPr>
        <p:spPr bwMode="auto">
          <a:xfrm>
            <a:off x="62547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0" name="Rectangle 93"/>
          <p:cNvSpPr>
            <a:spLocks noChangeArrowheads="1"/>
          </p:cNvSpPr>
          <p:nvPr/>
        </p:nvSpPr>
        <p:spPr bwMode="auto">
          <a:xfrm>
            <a:off x="6559550" y="3071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1" name="Rectangle 94"/>
          <p:cNvSpPr>
            <a:spLocks noChangeArrowheads="1"/>
          </p:cNvSpPr>
          <p:nvPr/>
        </p:nvSpPr>
        <p:spPr bwMode="auto">
          <a:xfrm>
            <a:off x="2292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2" name="Rectangle 95"/>
          <p:cNvSpPr>
            <a:spLocks noChangeArrowheads="1"/>
          </p:cNvSpPr>
          <p:nvPr/>
        </p:nvSpPr>
        <p:spPr bwMode="auto">
          <a:xfrm>
            <a:off x="2597150" y="3376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3" name="Rectangle 96"/>
          <p:cNvSpPr>
            <a:spLocks noChangeArrowheads="1"/>
          </p:cNvSpPr>
          <p:nvPr/>
        </p:nvSpPr>
        <p:spPr bwMode="auto">
          <a:xfrm>
            <a:off x="2901950" y="3376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4" name="Rectangle 97"/>
          <p:cNvSpPr>
            <a:spLocks noChangeArrowheads="1"/>
          </p:cNvSpPr>
          <p:nvPr/>
        </p:nvSpPr>
        <p:spPr bwMode="auto">
          <a:xfrm>
            <a:off x="3206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5" name="Rectangle 98"/>
          <p:cNvSpPr>
            <a:spLocks noChangeArrowheads="1"/>
          </p:cNvSpPr>
          <p:nvPr/>
        </p:nvSpPr>
        <p:spPr bwMode="auto">
          <a:xfrm>
            <a:off x="3511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6" name="Rectangle 99"/>
          <p:cNvSpPr>
            <a:spLocks noChangeArrowheads="1"/>
          </p:cNvSpPr>
          <p:nvPr/>
        </p:nvSpPr>
        <p:spPr bwMode="auto">
          <a:xfrm>
            <a:off x="3816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7" name="Rectangle 100"/>
          <p:cNvSpPr>
            <a:spLocks noChangeArrowheads="1"/>
          </p:cNvSpPr>
          <p:nvPr/>
        </p:nvSpPr>
        <p:spPr bwMode="auto">
          <a:xfrm>
            <a:off x="41211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8" name="Rectangle 101"/>
          <p:cNvSpPr>
            <a:spLocks noChangeArrowheads="1"/>
          </p:cNvSpPr>
          <p:nvPr/>
        </p:nvSpPr>
        <p:spPr bwMode="auto">
          <a:xfrm>
            <a:off x="44259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69" name="Rectangle 102"/>
          <p:cNvSpPr>
            <a:spLocks noChangeArrowheads="1"/>
          </p:cNvSpPr>
          <p:nvPr/>
        </p:nvSpPr>
        <p:spPr bwMode="auto">
          <a:xfrm>
            <a:off x="4730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0" name="Rectangle 103"/>
          <p:cNvSpPr>
            <a:spLocks noChangeArrowheads="1"/>
          </p:cNvSpPr>
          <p:nvPr/>
        </p:nvSpPr>
        <p:spPr bwMode="auto">
          <a:xfrm>
            <a:off x="5035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1" name="Rectangle 104"/>
          <p:cNvSpPr>
            <a:spLocks noChangeArrowheads="1"/>
          </p:cNvSpPr>
          <p:nvPr/>
        </p:nvSpPr>
        <p:spPr bwMode="auto">
          <a:xfrm>
            <a:off x="53403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2" name="Rectangle 105"/>
          <p:cNvSpPr>
            <a:spLocks noChangeArrowheads="1"/>
          </p:cNvSpPr>
          <p:nvPr/>
        </p:nvSpPr>
        <p:spPr bwMode="auto">
          <a:xfrm>
            <a:off x="56451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3" name="Rectangle 106"/>
          <p:cNvSpPr>
            <a:spLocks noChangeArrowheads="1"/>
          </p:cNvSpPr>
          <p:nvPr/>
        </p:nvSpPr>
        <p:spPr bwMode="auto">
          <a:xfrm>
            <a:off x="59499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4" name="Rectangle 107"/>
          <p:cNvSpPr>
            <a:spLocks noChangeArrowheads="1"/>
          </p:cNvSpPr>
          <p:nvPr/>
        </p:nvSpPr>
        <p:spPr bwMode="auto">
          <a:xfrm>
            <a:off x="62547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5" name="Rectangle 108"/>
          <p:cNvSpPr>
            <a:spLocks noChangeArrowheads="1"/>
          </p:cNvSpPr>
          <p:nvPr/>
        </p:nvSpPr>
        <p:spPr bwMode="auto">
          <a:xfrm>
            <a:off x="6559550" y="3376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6" name="Rectangle 109"/>
          <p:cNvSpPr>
            <a:spLocks noChangeArrowheads="1"/>
          </p:cNvSpPr>
          <p:nvPr/>
        </p:nvSpPr>
        <p:spPr bwMode="auto">
          <a:xfrm>
            <a:off x="2292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7" name="Rectangle 110"/>
          <p:cNvSpPr>
            <a:spLocks noChangeArrowheads="1"/>
          </p:cNvSpPr>
          <p:nvPr/>
        </p:nvSpPr>
        <p:spPr bwMode="auto">
          <a:xfrm>
            <a:off x="25971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8" name="Rectangle 111"/>
          <p:cNvSpPr>
            <a:spLocks noChangeArrowheads="1"/>
          </p:cNvSpPr>
          <p:nvPr/>
        </p:nvSpPr>
        <p:spPr bwMode="auto">
          <a:xfrm>
            <a:off x="29019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79" name="Rectangle 112"/>
          <p:cNvSpPr>
            <a:spLocks noChangeArrowheads="1"/>
          </p:cNvSpPr>
          <p:nvPr/>
        </p:nvSpPr>
        <p:spPr bwMode="auto">
          <a:xfrm>
            <a:off x="32067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0" name="Rectangle 113"/>
          <p:cNvSpPr>
            <a:spLocks noChangeArrowheads="1"/>
          </p:cNvSpPr>
          <p:nvPr/>
        </p:nvSpPr>
        <p:spPr bwMode="auto">
          <a:xfrm>
            <a:off x="35115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1" name="Rectangle 114"/>
          <p:cNvSpPr>
            <a:spLocks noChangeArrowheads="1"/>
          </p:cNvSpPr>
          <p:nvPr/>
        </p:nvSpPr>
        <p:spPr bwMode="auto">
          <a:xfrm>
            <a:off x="3816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2" name="Rectangle 115"/>
          <p:cNvSpPr>
            <a:spLocks noChangeArrowheads="1"/>
          </p:cNvSpPr>
          <p:nvPr/>
        </p:nvSpPr>
        <p:spPr bwMode="auto">
          <a:xfrm>
            <a:off x="41211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3" name="Rectangle 116"/>
          <p:cNvSpPr>
            <a:spLocks noChangeArrowheads="1"/>
          </p:cNvSpPr>
          <p:nvPr/>
        </p:nvSpPr>
        <p:spPr bwMode="auto">
          <a:xfrm>
            <a:off x="44259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4" name="Rectangle 117"/>
          <p:cNvSpPr>
            <a:spLocks noChangeArrowheads="1"/>
          </p:cNvSpPr>
          <p:nvPr/>
        </p:nvSpPr>
        <p:spPr bwMode="auto">
          <a:xfrm>
            <a:off x="47307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5" name="Rectangle 118"/>
          <p:cNvSpPr>
            <a:spLocks noChangeArrowheads="1"/>
          </p:cNvSpPr>
          <p:nvPr/>
        </p:nvSpPr>
        <p:spPr bwMode="auto">
          <a:xfrm>
            <a:off x="50355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6" name="Rectangle 119"/>
          <p:cNvSpPr>
            <a:spLocks noChangeArrowheads="1"/>
          </p:cNvSpPr>
          <p:nvPr/>
        </p:nvSpPr>
        <p:spPr bwMode="auto">
          <a:xfrm>
            <a:off x="53403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7" name="Rectangle 120"/>
          <p:cNvSpPr>
            <a:spLocks noChangeArrowheads="1"/>
          </p:cNvSpPr>
          <p:nvPr/>
        </p:nvSpPr>
        <p:spPr bwMode="auto">
          <a:xfrm>
            <a:off x="56451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8" name="Rectangle 121"/>
          <p:cNvSpPr>
            <a:spLocks noChangeArrowheads="1"/>
          </p:cNvSpPr>
          <p:nvPr/>
        </p:nvSpPr>
        <p:spPr bwMode="auto">
          <a:xfrm>
            <a:off x="5949950" y="3681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89" name="Rectangle 122"/>
          <p:cNvSpPr>
            <a:spLocks noChangeArrowheads="1"/>
          </p:cNvSpPr>
          <p:nvPr/>
        </p:nvSpPr>
        <p:spPr bwMode="auto">
          <a:xfrm>
            <a:off x="62547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0" name="Rectangle 123"/>
          <p:cNvSpPr>
            <a:spLocks noChangeArrowheads="1"/>
          </p:cNvSpPr>
          <p:nvPr/>
        </p:nvSpPr>
        <p:spPr bwMode="auto">
          <a:xfrm>
            <a:off x="6559550" y="3681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1" name="Rectangle 124"/>
          <p:cNvSpPr>
            <a:spLocks noChangeArrowheads="1"/>
          </p:cNvSpPr>
          <p:nvPr/>
        </p:nvSpPr>
        <p:spPr bwMode="auto">
          <a:xfrm>
            <a:off x="2292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2" name="Rectangle 125"/>
          <p:cNvSpPr>
            <a:spLocks noChangeArrowheads="1"/>
          </p:cNvSpPr>
          <p:nvPr/>
        </p:nvSpPr>
        <p:spPr bwMode="auto">
          <a:xfrm>
            <a:off x="2597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3" name="Rectangle 126"/>
          <p:cNvSpPr>
            <a:spLocks noChangeArrowheads="1"/>
          </p:cNvSpPr>
          <p:nvPr/>
        </p:nvSpPr>
        <p:spPr bwMode="auto">
          <a:xfrm>
            <a:off x="2901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4" name="Rectangle 127"/>
          <p:cNvSpPr>
            <a:spLocks noChangeArrowheads="1"/>
          </p:cNvSpPr>
          <p:nvPr/>
        </p:nvSpPr>
        <p:spPr bwMode="auto">
          <a:xfrm>
            <a:off x="3206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5" name="Rectangle 128"/>
          <p:cNvSpPr>
            <a:spLocks noChangeArrowheads="1"/>
          </p:cNvSpPr>
          <p:nvPr/>
        </p:nvSpPr>
        <p:spPr bwMode="auto">
          <a:xfrm>
            <a:off x="3511550" y="3986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6" name="Rectangle 129"/>
          <p:cNvSpPr>
            <a:spLocks noChangeArrowheads="1"/>
          </p:cNvSpPr>
          <p:nvPr/>
        </p:nvSpPr>
        <p:spPr bwMode="auto">
          <a:xfrm>
            <a:off x="3816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7" name="Rectangle 130"/>
          <p:cNvSpPr>
            <a:spLocks noChangeArrowheads="1"/>
          </p:cNvSpPr>
          <p:nvPr/>
        </p:nvSpPr>
        <p:spPr bwMode="auto">
          <a:xfrm>
            <a:off x="4121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8" name="Rectangle 131"/>
          <p:cNvSpPr>
            <a:spLocks noChangeArrowheads="1"/>
          </p:cNvSpPr>
          <p:nvPr/>
        </p:nvSpPr>
        <p:spPr bwMode="auto">
          <a:xfrm>
            <a:off x="4425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499" name="Rectangle 132"/>
          <p:cNvSpPr>
            <a:spLocks noChangeArrowheads="1"/>
          </p:cNvSpPr>
          <p:nvPr/>
        </p:nvSpPr>
        <p:spPr bwMode="auto">
          <a:xfrm>
            <a:off x="4730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0" name="Rectangle 133"/>
          <p:cNvSpPr>
            <a:spLocks noChangeArrowheads="1"/>
          </p:cNvSpPr>
          <p:nvPr/>
        </p:nvSpPr>
        <p:spPr bwMode="auto">
          <a:xfrm>
            <a:off x="50355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1" name="Rectangle 134"/>
          <p:cNvSpPr>
            <a:spLocks noChangeArrowheads="1"/>
          </p:cNvSpPr>
          <p:nvPr/>
        </p:nvSpPr>
        <p:spPr bwMode="auto">
          <a:xfrm>
            <a:off x="53403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2" name="Rectangle 135"/>
          <p:cNvSpPr>
            <a:spLocks noChangeArrowheads="1"/>
          </p:cNvSpPr>
          <p:nvPr/>
        </p:nvSpPr>
        <p:spPr bwMode="auto">
          <a:xfrm>
            <a:off x="56451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3" name="Rectangle 136"/>
          <p:cNvSpPr>
            <a:spLocks noChangeArrowheads="1"/>
          </p:cNvSpPr>
          <p:nvPr/>
        </p:nvSpPr>
        <p:spPr bwMode="auto">
          <a:xfrm>
            <a:off x="59499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4" name="Rectangle 137"/>
          <p:cNvSpPr>
            <a:spLocks noChangeArrowheads="1"/>
          </p:cNvSpPr>
          <p:nvPr/>
        </p:nvSpPr>
        <p:spPr bwMode="auto">
          <a:xfrm>
            <a:off x="62547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5" name="Rectangle 138"/>
          <p:cNvSpPr>
            <a:spLocks noChangeArrowheads="1"/>
          </p:cNvSpPr>
          <p:nvPr/>
        </p:nvSpPr>
        <p:spPr bwMode="auto">
          <a:xfrm>
            <a:off x="6559550" y="3986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6" name="Rectangle 139"/>
          <p:cNvSpPr>
            <a:spLocks noChangeArrowheads="1"/>
          </p:cNvSpPr>
          <p:nvPr/>
        </p:nvSpPr>
        <p:spPr bwMode="auto">
          <a:xfrm>
            <a:off x="2292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7" name="Rectangle 140"/>
          <p:cNvSpPr>
            <a:spLocks noChangeArrowheads="1"/>
          </p:cNvSpPr>
          <p:nvPr/>
        </p:nvSpPr>
        <p:spPr bwMode="auto">
          <a:xfrm>
            <a:off x="25971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8" name="Rectangle 141"/>
          <p:cNvSpPr>
            <a:spLocks noChangeArrowheads="1"/>
          </p:cNvSpPr>
          <p:nvPr/>
        </p:nvSpPr>
        <p:spPr bwMode="auto">
          <a:xfrm>
            <a:off x="29019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09" name="Rectangle 142"/>
          <p:cNvSpPr>
            <a:spLocks noChangeArrowheads="1"/>
          </p:cNvSpPr>
          <p:nvPr/>
        </p:nvSpPr>
        <p:spPr bwMode="auto">
          <a:xfrm>
            <a:off x="3206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0" name="Rectangle 143"/>
          <p:cNvSpPr>
            <a:spLocks noChangeArrowheads="1"/>
          </p:cNvSpPr>
          <p:nvPr/>
        </p:nvSpPr>
        <p:spPr bwMode="auto">
          <a:xfrm>
            <a:off x="3511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1" name="Rectangle 144"/>
          <p:cNvSpPr>
            <a:spLocks noChangeArrowheads="1"/>
          </p:cNvSpPr>
          <p:nvPr/>
        </p:nvSpPr>
        <p:spPr bwMode="auto">
          <a:xfrm>
            <a:off x="3816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2" name="Rectangle 145"/>
          <p:cNvSpPr>
            <a:spLocks noChangeArrowheads="1"/>
          </p:cNvSpPr>
          <p:nvPr/>
        </p:nvSpPr>
        <p:spPr bwMode="auto">
          <a:xfrm>
            <a:off x="4121150" y="42910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3" name="Rectangle 146"/>
          <p:cNvSpPr>
            <a:spLocks noChangeArrowheads="1"/>
          </p:cNvSpPr>
          <p:nvPr/>
        </p:nvSpPr>
        <p:spPr bwMode="auto">
          <a:xfrm>
            <a:off x="44259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4" name="Rectangle 147"/>
          <p:cNvSpPr>
            <a:spLocks noChangeArrowheads="1"/>
          </p:cNvSpPr>
          <p:nvPr/>
        </p:nvSpPr>
        <p:spPr bwMode="auto">
          <a:xfrm>
            <a:off x="4730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5" name="Rectangle 148"/>
          <p:cNvSpPr>
            <a:spLocks noChangeArrowheads="1"/>
          </p:cNvSpPr>
          <p:nvPr/>
        </p:nvSpPr>
        <p:spPr bwMode="auto">
          <a:xfrm>
            <a:off x="5035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6" name="Rectangle 149"/>
          <p:cNvSpPr>
            <a:spLocks noChangeArrowheads="1"/>
          </p:cNvSpPr>
          <p:nvPr/>
        </p:nvSpPr>
        <p:spPr bwMode="auto">
          <a:xfrm>
            <a:off x="53403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7" name="Rectangle 150"/>
          <p:cNvSpPr>
            <a:spLocks noChangeArrowheads="1"/>
          </p:cNvSpPr>
          <p:nvPr/>
        </p:nvSpPr>
        <p:spPr bwMode="auto">
          <a:xfrm>
            <a:off x="56451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8" name="Rectangle 151"/>
          <p:cNvSpPr>
            <a:spLocks noChangeArrowheads="1"/>
          </p:cNvSpPr>
          <p:nvPr/>
        </p:nvSpPr>
        <p:spPr bwMode="auto">
          <a:xfrm>
            <a:off x="59499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19" name="Rectangle 152"/>
          <p:cNvSpPr>
            <a:spLocks noChangeArrowheads="1"/>
          </p:cNvSpPr>
          <p:nvPr/>
        </p:nvSpPr>
        <p:spPr bwMode="auto">
          <a:xfrm>
            <a:off x="62547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0" name="Rectangle 153"/>
          <p:cNvSpPr>
            <a:spLocks noChangeArrowheads="1"/>
          </p:cNvSpPr>
          <p:nvPr/>
        </p:nvSpPr>
        <p:spPr bwMode="auto">
          <a:xfrm>
            <a:off x="6559550" y="42910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1" name="Rectangle 154"/>
          <p:cNvSpPr>
            <a:spLocks noChangeArrowheads="1"/>
          </p:cNvSpPr>
          <p:nvPr/>
        </p:nvSpPr>
        <p:spPr bwMode="auto">
          <a:xfrm>
            <a:off x="22923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2" name="Rectangle 155"/>
          <p:cNvSpPr>
            <a:spLocks noChangeArrowheads="1"/>
          </p:cNvSpPr>
          <p:nvPr/>
        </p:nvSpPr>
        <p:spPr bwMode="auto">
          <a:xfrm>
            <a:off x="2597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3" name="Rectangle 156"/>
          <p:cNvSpPr>
            <a:spLocks noChangeArrowheads="1"/>
          </p:cNvSpPr>
          <p:nvPr/>
        </p:nvSpPr>
        <p:spPr bwMode="auto">
          <a:xfrm>
            <a:off x="29019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4" name="Rectangle 157"/>
          <p:cNvSpPr>
            <a:spLocks noChangeArrowheads="1"/>
          </p:cNvSpPr>
          <p:nvPr/>
        </p:nvSpPr>
        <p:spPr bwMode="auto">
          <a:xfrm>
            <a:off x="3206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5" name="Rectangle 158"/>
          <p:cNvSpPr>
            <a:spLocks noChangeArrowheads="1"/>
          </p:cNvSpPr>
          <p:nvPr/>
        </p:nvSpPr>
        <p:spPr bwMode="auto">
          <a:xfrm>
            <a:off x="3511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6" name="Rectangle 159"/>
          <p:cNvSpPr>
            <a:spLocks noChangeArrowheads="1"/>
          </p:cNvSpPr>
          <p:nvPr/>
        </p:nvSpPr>
        <p:spPr bwMode="auto">
          <a:xfrm>
            <a:off x="38163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7" name="Rectangle 160"/>
          <p:cNvSpPr>
            <a:spLocks noChangeArrowheads="1"/>
          </p:cNvSpPr>
          <p:nvPr/>
        </p:nvSpPr>
        <p:spPr bwMode="auto">
          <a:xfrm>
            <a:off x="4121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8" name="Rectangle 161"/>
          <p:cNvSpPr>
            <a:spLocks noChangeArrowheads="1"/>
          </p:cNvSpPr>
          <p:nvPr/>
        </p:nvSpPr>
        <p:spPr bwMode="auto">
          <a:xfrm>
            <a:off x="44259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29" name="Rectangle 162"/>
          <p:cNvSpPr>
            <a:spLocks noChangeArrowheads="1"/>
          </p:cNvSpPr>
          <p:nvPr/>
        </p:nvSpPr>
        <p:spPr bwMode="auto">
          <a:xfrm>
            <a:off x="4730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0" name="Rectangle 163"/>
          <p:cNvSpPr>
            <a:spLocks noChangeArrowheads="1"/>
          </p:cNvSpPr>
          <p:nvPr/>
        </p:nvSpPr>
        <p:spPr bwMode="auto">
          <a:xfrm>
            <a:off x="5035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1" name="Rectangle 164"/>
          <p:cNvSpPr>
            <a:spLocks noChangeArrowheads="1"/>
          </p:cNvSpPr>
          <p:nvPr/>
        </p:nvSpPr>
        <p:spPr bwMode="auto">
          <a:xfrm>
            <a:off x="53403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2" name="Rectangle 165"/>
          <p:cNvSpPr>
            <a:spLocks noChangeArrowheads="1"/>
          </p:cNvSpPr>
          <p:nvPr/>
        </p:nvSpPr>
        <p:spPr bwMode="auto">
          <a:xfrm>
            <a:off x="5645150" y="45958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3" name="Rectangle 166"/>
          <p:cNvSpPr>
            <a:spLocks noChangeArrowheads="1"/>
          </p:cNvSpPr>
          <p:nvPr/>
        </p:nvSpPr>
        <p:spPr bwMode="auto">
          <a:xfrm>
            <a:off x="59499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4" name="Rectangle 167"/>
          <p:cNvSpPr>
            <a:spLocks noChangeArrowheads="1"/>
          </p:cNvSpPr>
          <p:nvPr/>
        </p:nvSpPr>
        <p:spPr bwMode="auto">
          <a:xfrm>
            <a:off x="62547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5" name="Rectangle 168"/>
          <p:cNvSpPr>
            <a:spLocks noChangeArrowheads="1"/>
          </p:cNvSpPr>
          <p:nvPr/>
        </p:nvSpPr>
        <p:spPr bwMode="auto">
          <a:xfrm>
            <a:off x="6559550" y="45958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6" name="Rectangle 169"/>
          <p:cNvSpPr>
            <a:spLocks noChangeArrowheads="1"/>
          </p:cNvSpPr>
          <p:nvPr/>
        </p:nvSpPr>
        <p:spPr bwMode="auto">
          <a:xfrm>
            <a:off x="22923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7" name="Rectangle 170"/>
          <p:cNvSpPr>
            <a:spLocks noChangeArrowheads="1"/>
          </p:cNvSpPr>
          <p:nvPr/>
        </p:nvSpPr>
        <p:spPr bwMode="auto">
          <a:xfrm>
            <a:off x="2597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8" name="Rectangle 171"/>
          <p:cNvSpPr>
            <a:spLocks noChangeArrowheads="1"/>
          </p:cNvSpPr>
          <p:nvPr/>
        </p:nvSpPr>
        <p:spPr bwMode="auto">
          <a:xfrm>
            <a:off x="29019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39" name="Rectangle 172"/>
          <p:cNvSpPr>
            <a:spLocks noChangeArrowheads="1"/>
          </p:cNvSpPr>
          <p:nvPr/>
        </p:nvSpPr>
        <p:spPr bwMode="auto">
          <a:xfrm>
            <a:off x="32067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0" name="Rectangle 173"/>
          <p:cNvSpPr>
            <a:spLocks noChangeArrowheads="1"/>
          </p:cNvSpPr>
          <p:nvPr/>
        </p:nvSpPr>
        <p:spPr bwMode="auto">
          <a:xfrm>
            <a:off x="35115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1" name="Rectangle 174"/>
          <p:cNvSpPr>
            <a:spLocks noChangeArrowheads="1"/>
          </p:cNvSpPr>
          <p:nvPr/>
        </p:nvSpPr>
        <p:spPr bwMode="auto">
          <a:xfrm>
            <a:off x="38163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2" name="Rectangle 175"/>
          <p:cNvSpPr>
            <a:spLocks noChangeArrowheads="1"/>
          </p:cNvSpPr>
          <p:nvPr/>
        </p:nvSpPr>
        <p:spPr bwMode="auto">
          <a:xfrm>
            <a:off x="4121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3" name="Rectangle 176"/>
          <p:cNvSpPr>
            <a:spLocks noChangeArrowheads="1"/>
          </p:cNvSpPr>
          <p:nvPr/>
        </p:nvSpPr>
        <p:spPr bwMode="auto">
          <a:xfrm>
            <a:off x="44259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4" name="Rectangle 177"/>
          <p:cNvSpPr>
            <a:spLocks noChangeArrowheads="1"/>
          </p:cNvSpPr>
          <p:nvPr/>
        </p:nvSpPr>
        <p:spPr bwMode="auto">
          <a:xfrm>
            <a:off x="47307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5" name="Rectangle 178"/>
          <p:cNvSpPr>
            <a:spLocks noChangeArrowheads="1"/>
          </p:cNvSpPr>
          <p:nvPr/>
        </p:nvSpPr>
        <p:spPr bwMode="auto">
          <a:xfrm>
            <a:off x="50355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6" name="Rectangle 179"/>
          <p:cNvSpPr>
            <a:spLocks noChangeArrowheads="1"/>
          </p:cNvSpPr>
          <p:nvPr/>
        </p:nvSpPr>
        <p:spPr bwMode="auto">
          <a:xfrm>
            <a:off x="53403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7" name="Rectangle 180"/>
          <p:cNvSpPr>
            <a:spLocks noChangeArrowheads="1"/>
          </p:cNvSpPr>
          <p:nvPr/>
        </p:nvSpPr>
        <p:spPr bwMode="auto">
          <a:xfrm>
            <a:off x="5645150" y="49006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8" name="Rectangle 181"/>
          <p:cNvSpPr>
            <a:spLocks noChangeArrowheads="1"/>
          </p:cNvSpPr>
          <p:nvPr/>
        </p:nvSpPr>
        <p:spPr bwMode="auto">
          <a:xfrm>
            <a:off x="59499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49" name="Rectangle 182"/>
          <p:cNvSpPr>
            <a:spLocks noChangeArrowheads="1"/>
          </p:cNvSpPr>
          <p:nvPr/>
        </p:nvSpPr>
        <p:spPr bwMode="auto">
          <a:xfrm>
            <a:off x="62547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0" name="Rectangle 183"/>
          <p:cNvSpPr>
            <a:spLocks noChangeArrowheads="1"/>
          </p:cNvSpPr>
          <p:nvPr/>
        </p:nvSpPr>
        <p:spPr bwMode="auto">
          <a:xfrm>
            <a:off x="6559550" y="49006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1" name="Rectangle 184"/>
          <p:cNvSpPr>
            <a:spLocks noChangeArrowheads="1"/>
          </p:cNvSpPr>
          <p:nvPr/>
        </p:nvSpPr>
        <p:spPr bwMode="auto">
          <a:xfrm>
            <a:off x="2292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2" name="Rectangle 185"/>
          <p:cNvSpPr>
            <a:spLocks noChangeArrowheads="1"/>
          </p:cNvSpPr>
          <p:nvPr/>
        </p:nvSpPr>
        <p:spPr bwMode="auto">
          <a:xfrm>
            <a:off x="25971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3" name="Rectangle 186"/>
          <p:cNvSpPr>
            <a:spLocks noChangeArrowheads="1"/>
          </p:cNvSpPr>
          <p:nvPr/>
        </p:nvSpPr>
        <p:spPr bwMode="auto">
          <a:xfrm>
            <a:off x="29019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4" name="Rectangle 187"/>
          <p:cNvSpPr>
            <a:spLocks noChangeArrowheads="1"/>
          </p:cNvSpPr>
          <p:nvPr/>
        </p:nvSpPr>
        <p:spPr bwMode="auto">
          <a:xfrm>
            <a:off x="3206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5" name="Rectangle 188"/>
          <p:cNvSpPr>
            <a:spLocks noChangeArrowheads="1"/>
          </p:cNvSpPr>
          <p:nvPr/>
        </p:nvSpPr>
        <p:spPr bwMode="auto">
          <a:xfrm>
            <a:off x="3511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6" name="Rectangle 189"/>
          <p:cNvSpPr>
            <a:spLocks noChangeArrowheads="1"/>
          </p:cNvSpPr>
          <p:nvPr/>
        </p:nvSpPr>
        <p:spPr bwMode="auto">
          <a:xfrm>
            <a:off x="3816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7" name="Rectangle 190"/>
          <p:cNvSpPr>
            <a:spLocks noChangeArrowheads="1"/>
          </p:cNvSpPr>
          <p:nvPr/>
        </p:nvSpPr>
        <p:spPr bwMode="auto">
          <a:xfrm>
            <a:off x="41211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8" name="Rectangle 191"/>
          <p:cNvSpPr>
            <a:spLocks noChangeArrowheads="1"/>
          </p:cNvSpPr>
          <p:nvPr/>
        </p:nvSpPr>
        <p:spPr bwMode="auto">
          <a:xfrm>
            <a:off x="44259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59" name="Rectangle 192"/>
          <p:cNvSpPr>
            <a:spLocks noChangeArrowheads="1"/>
          </p:cNvSpPr>
          <p:nvPr/>
        </p:nvSpPr>
        <p:spPr bwMode="auto">
          <a:xfrm>
            <a:off x="4730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0" name="Rectangle 193"/>
          <p:cNvSpPr>
            <a:spLocks noChangeArrowheads="1"/>
          </p:cNvSpPr>
          <p:nvPr/>
        </p:nvSpPr>
        <p:spPr bwMode="auto">
          <a:xfrm>
            <a:off x="5035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1" name="Rectangle 194"/>
          <p:cNvSpPr>
            <a:spLocks noChangeArrowheads="1"/>
          </p:cNvSpPr>
          <p:nvPr/>
        </p:nvSpPr>
        <p:spPr bwMode="auto">
          <a:xfrm>
            <a:off x="53403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2" name="Rectangle 195"/>
          <p:cNvSpPr>
            <a:spLocks noChangeArrowheads="1"/>
          </p:cNvSpPr>
          <p:nvPr/>
        </p:nvSpPr>
        <p:spPr bwMode="auto">
          <a:xfrm>
            <a:off x="5645150" y="52054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3" name="Rectangle 196"/>
          <p:cNvSpPr>
            <a:spLocks noChangeArrowheads="1"/>
          </p:cNvSpPr>
          <p:nvPr/>
        </p:nvSpPr>
        <p:spPr bwMode="auto">
          <a:xfrm>
            <a:off x="59499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4" name="Rectangle 197"/>
          <p:cNvSpPr>
            <a:spLocks noChangeArrowheads="1"/>
          </p:cNvSpPr>
          <p:nvPr/>
        </p:nvSpPr>
        <p:spPr bwMode="auto">
          <a:xfrm>
            <a:off x="62547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5" name="Rectangle 198"/>
          <p:cNvSpPr>
            <a:spLocks noChangeArrowheads="1"/>
          </p:cNvSpPr>
          <p:nvPr/>
        </p:nvSpPr>
        <p:spPr bwMode="auto">
          <a:xfrm>
            <a:off x="6559550" y="52054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6" name="Rectangle 199"/>
          <p:cNvSpPr>
            <a:spLocks noChangeArrowheads="1"/>
          </p:cNvSpPr>
          <p:nvPr/>
        </p:nvSpPr>
        <p:spPr bwMode="auto">
          <a:xfrm>
            <a:off x="2292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7" name="Rectangle 200"/>
          <p:cNvSpPr>
            <a:spLocks noChangeArrowheads="1"/>
          </p:cNvSpPr>
          <p:nvPr/>
        </p:nvSpPr>
        <p:spPr bwMode="auto">
          <a:xfrm>
            <a:off x="2597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8" name="Rectangle 201"/>
          <p:cNvSpPr>
            <a:spLocks noChangeArrowheads="1"/>
          </p:cNvSpPr>
          <p:nvPr/>
        </p:nvSpPr>
        <p:spPr bwMode="auto">
          <a:xfrm>
            <a:off x="2901950" y="5510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69" name="Rectangle 202"/>
          <p:cNvSpPr>
            <a:spLocks noChangeArrowheads="1"/>
          </p:cNvSpPr>
          <p:nvPr/>
        </p:nvSpPr>
        <p:spPr bwMode="auto">
          <a:xfrm>
            <a:off x="3206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0" name="Rectangle 203"/>
          <p:cNvSpPr>
            <a:spLocks noChangeArrowheads="1"/>
          </p:cNvSpPr>
          <p:nvPr/>
        </p:nvSpPr>
        <p:spPr bwMode="auto">
          <a:xfrm>
            <a:off x="35115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1" name="Rectangle 204"/>
          <p:cNvSpPr>
            <a:spLocks noChangeArrowheads="1"/>
          </p:cNvSpPr>
          <p:nvPr/>
        </p:nvSpPr>
        <p:spPr bwMode="auto">
          <a:xfrm>
            <a:off x="3816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2" name="Rectangle 205"/>
          <p:cNvSpPr>
            <a:spLocks noChangeArrowheads="1"/>
          </p:cNvSpPr>
          <p:nvPr/>
        </p:nvSpPr>
        <p:spPr bwMode="auto">
          <a:xfrm>
            <a:off x="4121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3" name="Rectangle 206"/>
          <p:cNvSpPr>
            <a:spLocks noChangeArrowheads="1"/>
          </p:cNvSpPr>
          <p:nvPr/>
        </p:nvSpPr>
        <p:spPr bwMode="auto">
          <a:xfrm>
            <a:off x="44259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4" name="Rectangle 207"/>
          <p:cNvSpPr>
            <a:spLocks noChangeArrowheads="1"/>
          </p:cNvSpPr>
          <p:nvPr/>
        </p:nvSpPr>
        <p:spPr bwMode="auto">
          <a:xfrm>
            <a:off x="4730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5" name="Rectangle 208"/>
          <p:cNvSpPr>
            <a:spLocks noChangeArrowheads="1"/>
          </p:cNvSpPr>
          <p:nvPr/>
        </p:nvSpPr>
        <p:spPr bwMode="auto">
          <a:xfrm>
            <a:off x="50355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6" name="Rectangle 209"/>
          <p:cNvSpPr>
            <a:spLocks noChangeArrowheads="1"/>
          </p:cNvSpPr>
          <p:nvPr/>
        </p:nvSpPr>
        <p:spPr bwMode="auto">
          <a:xfrm>
            <a:off x="53403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7" name="Rectangle 210"/>
          <p:cNvSpPr>
            <a:spLocks noChangeArrowheads="1"/>
          </p:cNvSpPr>
          <p:nvPr/>
        </p:nvSpPr>
        <p:spPr bwMode="auto">
          <a:xfrm>
            <a:off x="56451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8" name="Rectangle 211"/>
          <p:cNvSpPr>
            <a:spLocks noChangeArrowheads="1"/>
          </p:cNvSpPr>
          <p:nvPr/>
        </p:nvSpPr>
        <p:spPr bwMode="auto">
          <a:xfrm>
            <a:off x="5949950" y="5510213"/>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79" name="Rectangle 212"/>
          <p:cNvSpPr>
            <a:spLocks noChangeArrowheads="1"/>
          </p:cNvSpPr>
          <p:nvPr/>
        </p:nvSpPr>
        <p:spPr bwMode="auto">
          <a:xfrm>
            <a:off x="6254750" y="5510213"/>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80" name="Rectangle 213"/>
          <p:cNvSpPr>
            <a:spLocks noChangeArrowheads="1"/>
          </p:cNvSpPr>
          <p:nvPr/>
        </p:nvSpPr>
        <p:spPr bwMode="auto">
          <a:xfrm>
            <a:off x="6559550" y="5510213"/>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581" name="AutoShape 214"/>
          <p:cNvSpPr>
            <a:spLocks noChangeArrowheads="1"/>
          </p:cNvSpPr>
          <p:nvPr/>
        </p:nvSpPr>
        <p:spPr bwMode="auto">
          <a:xfrm>
            <a:off x="7016750" y="5510213"/>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8582" name="Picture 215"/>
          <p:cNvPicPr>
            <a:picLocks noChangeArrowheads="1"/>
          </p:cNvPicPr>
          <p:nvPr/>
        </p:nvPicPr>
        <p:blipFill>
          <a:blip r:embed="rId2"/>
          <a:srcRect/>
          <a:stretch>
            <a:fillRect/>
          </a:stretch>
        </p:blipFill>
        <p:spPr bwMode="auto">
          <a:xfrm>
            <a:off x="5105400" y="1617663"/>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8916"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59396"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7"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8"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399"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0"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1"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2"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3"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4"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5"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6"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7"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8"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09"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0"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1"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2" name="Rectangle 21"/>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3" name="Rectangle 22"/>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4"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5"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6"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7"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8"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19"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0"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1"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2"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3"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4"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5"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6"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7" name="Rectangle 36"/>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8"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29"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0"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1"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2"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3"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4"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5"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6"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7"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8"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39"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0"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1"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2"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3"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4"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5"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6"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7"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8"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49"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0"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1"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2"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3"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4"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5"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6"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7"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8"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59"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0"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1"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2"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3"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4"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5"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6"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7"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8"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69"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0"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1"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2"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3"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4"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5"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6"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7"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8"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79"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0"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1"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2"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3"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4"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5"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6"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7"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8"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89"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0"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1"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2"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3"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4"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5"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6"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7"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8"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499"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0"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1"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2"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3"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4"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5"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6"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7"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8"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09"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0"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1"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2"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3"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4"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5"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6"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7"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8"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19"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0"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1"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2"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3"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4"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5"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6"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7"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8"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29"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0"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1"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2"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3"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4"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5"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6"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7"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8"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39"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0"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1"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2"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3"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4"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5"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6"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7"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8"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49"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0"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1"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2"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3"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4"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5"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6"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7"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8"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59"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0"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1"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2"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3"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4"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5"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6"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7"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8"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69"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0"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1"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2"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3"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4"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5"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6"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7"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8"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79"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0"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1"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2"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3"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4"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5"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6"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7"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8"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89"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0"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1"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2"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3"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4"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5"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6"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7"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8"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599"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0"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1"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2"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3"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4"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9605"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59606" name="Picture 215"/>
          <p:cNvPicPr>
            <a:picLocks noChangeArrowheads="1"/>
          </p:cNvPicPr>
          <p:nvPr/>
        </p:nvPicPr>
        <p:blipFill>
          <a:blip r:embed="rId3"/>
          <a:srcRect/>
          <a:stretch>
            <a:fillRect/>
          </a:stretch>
        </p:blipFill>
        <p:spPr bwMode="auto">
          <a:xfrm>
            <a:off x="3276600" y="1603375"/>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780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39940"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چپ حرکت کنيد.</a:t>
            </a:r>
            <a:endParaRPr lang="en-US" sz="2400" smtClean="0">
              <a:cs typeface="B Zar" panose="00000400000000000000" pitchFamily="2" charset="-78"/>
            </a:endParaRPr>
          </a:p>
        </p:txBody>
      </p:sp>
      <p:sp>
        <p:nvSpPr>
          <p:cNvPr id="60420" name="Rectangle 5"/>
          <p:cNvSpPr>
            <a:spLocks noChangeArrowheads="1"/>
          </p:cNvSpPr>
          <p:nvPr/>
        </p:nvSpPr>
        <p:spPr bwMode="auto">
          <a:xfrm>
            <a:off x="25828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1" name="Rectangle 6"/>
          <p:cNvSpPr>
            <a:spLocks noChangeArrowheads="1"/>
          </p:cNvSpPr>
          <p:nvPr/>
        </p:nvSpPr>
        <p:spPr bwMode="auto">
          <a:xfrm>
            <a:off x="28876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2" name="Rectangle 7"/>
          <p:cNvSpPr>
            <a:spLocks noChangeArrowheads="1"/>
          </p:cNvSpPr>
          <p:nvPr/>
        </p:nvSpPr>
        <p:spPr bwMode="auto">
          <a:xfrm>
            <a:off x="3192463"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3" name="Rectangle 8"/>
          <p:cNvSpPr>
            <a:spLocks noChangeArrowheads="1"/>
          </p:cNvSpPr>
          <p:nvPr/>
        </p:nvSpPr>
        <p:spPr bwMode="auto">
          <a:xfrm>
            <a:off x="34972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4" name="Rectangle 9"/>
          <p:cNvSpPr>
            <a:spLocks noChangeArrowheads="1"/>
          </p:cNvSpPr>
          <p:nvPr/>
        </p:nvSpPr>
        <p:spPr bwMode="auto">
          <a:xfrm>
            <a:off x="38020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5" name="Rectangle 10"/>
          <p:cNvSpPr>
            <a:spLocks noChangeArrowheads="1"/>
          </p:cNvSpPr>
          <p:nvPr/>
        </p:nvSpPr>
        <p:spPr bwMode="auto">
          <a:xfrm>
            <a:off x="41068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6" name="Rectangle 11"/>
          <p:cNvSpPr>
            <a:spLocks noChangeArrowheads="1"/>
          </p:cNvSpPr>
          <p:nvPr/>
        </p:nvSpPr>
        <p:spPr bwMode="auto">
          <a:xfrm>
            <a:off x="44116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7" name="Rectangle 12"/>
          <p:cNvSpPr>
            <a:spLocks noChangeArrowheads="1"/>
          </p:cNvSpPr>
          <p:nvPr/>
        </p:nvSpPr>
        <p:spPr bwMode="auto">
          <a:xfrm>
            <a:off x="47164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8" name="Rectangle 13"/>
          <p:cNvSpPr>
            <a:spLocks noChangeArrowheads="1"/>
          </p:cNvSpPr>
          <p:nvPr/>
        </p:nvSpPr>
        <p:spPr bwMode="auto">
          <a:xfrm>
            <a:off x="5021263"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29" name="Rectangle 14"/>
          <p:cNvSpPr>
            <a:spLocks noChangeArrowheads="1"/>
          </p:cNvSpPr>
          <p:nvPr/>
        </p:nvSpPr>
        <p:spPr bwMode="auto">
          <a:xfrm>
            <a:off x="5326063"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0" name="Rectangle 15"/>
          <p:cNvSpPr>
            <a:spLocks noChangeArrowheads="1"/>
          </p:cNvSpPr>
          <p:nvPr/>
        </p:nvSpPr>
        <p:spPr bwMode="auto">
          <a:xfrm>
            <a:off x="56308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1" name="Rectangle 16"/>
          <p:cNvSpPr>
            <a:spLocks noChangeArrowheads="1"/>
          </p:cNvSpPr>
          <p:nvPr/>
        </p:nvSpPr>
        <p:spPr bwMode="auto">
          <a:xfrm>
            <a:off x="59356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2" name="Rectangle 17"/>
          <p:cNvSpPr>
            <a:spLocks noChangeArrowheads="1"/>
          </p:cNvSpPr>
          <p:nvPr/>
        </p:nvSpPr>
        <p:spPr bwMode="auto">
          <a:xfrm>
            <a:off x="62404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3" name="Rectangle 18"/>
          <p:cNvSpPr>
            <a:spLocks noChangeArrowheads="1"/>
          </p:cNvSpPr>
          <p:nvPr/>
        </p:nvSpPr>
        <p:spPr bwMode="auto">
          <a:xfrm>
            <a:off x="6545263"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4" name="Rectangle 19"/>
          <p:cNvSpPr>
            <a:spLocks noChangeArrowheads="1"/>
          </p:cNvSpPr>
          <p:nvPr/>
        </p:nvSpPr>
        <p:spPr bwMode="auto">
          <a:xfrm>
            <a:off x="22780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5" name="Rectangle 20"/>
          <p:cNvSpPr>
            <a:spLocks noChangeArrowheads="1"/>
          </p:cNvSpPr>
          <p:nvPr/>
        </p:nvSpPr>
        <p:spPr bwMode="auto">
          <a:xfrm>
            <a:off x="25828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6" name="Rectangle 21"/>
          <p:cNvSpPr>
            <a:spLocks noChangeArrowheads="1"/>
          </p:cNvSpPr>
          <p:nvPr/>
        </p:nvSpPr>
        <p:spPr bwMode="auto">
          <a:xfrm>
            <a:off x="28876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7" name="Rectangle 22"/>
          <p:cNvSpPr>
            <a:spLocks noChangeArrowheads="1"/>
          </p:cNvSpPr>
          <p:nvPr/>
        </p:nvSpPr>
        <p:spPr bwMode="auto">
          <a:xfrm>
            <a:off x="3192463"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8" name="Rectangle 23"/>
          <p:cNvSpPr>
            <a:spLocks noChangeArrowheads="1"/>
          </p:cNvSpPr>
          <p:nvPr/>
        </p:nvSpPr>
        <p:spPr bwMode="auto">
          <a:xfrm>
            <a:off x="34972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39" name="Rectangle 24"/>
          <p:cNvSpPr>
            <a:spLocks noChangeArrowheads="1"/>
          </p:cNvSpPr>
          <p:nvPr/>
        </p:nvSpPr>
        <p:spPr bwMode="auto">
          <a:xfrm>
            <a:off x="38020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0" name="Rectangle 25"/>
          <p:cNvSpPr>
            <a:spLocks noChangeArrowheads="1"/>
          </p:cNvSpPr>
          <p:nvPr/>
        </p:nvSpPr>
        <p:spPr bwMode="auto">
          <a:xfrm>
            <a:off x="41068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1" name="Rectangle 26"/>
          <p:cNvSpPr>
            <a:spLocks noChangeArrowheads="1"/>
          </p:cNvSpPr>
          <p:nvPr/>
        </p:nvSpPr>
        <p:spPr bwMode="auto">
          <a:xfrm>
            <a:off x="44116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2" name="Rectangle 27"/>
          <p:cNvSpPr>
            <a:spLocks noChangeArrowheads="1"/>
          </p:cNvSpPr>
          <p:nvPr/>
        </p:nvSpPr>
        <p:spPr bwMode="auto">
          <a:xfrm>
            <a:off x="47164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3" name="Rectangle 28"/>
          <p:cNvSpPr>
            <a:spLocks noChangeArrowheads="1"/>
          </p:cNvSpPr>
          <p:nvPr/>
        </p:nvSpPr>
        <p:spPr bwMode="auto">
          <a:xfrm>
            <a:off x="5021263"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4" name="Rectangle 29"/>
          <p:cNvSpPr>
            <a:spLocks noChangeArrowheads="1"/>
          </p:cNvSpPr>
          <p:nvPr/>
        </p:nvSpPr>
        <p:spPr bwMode="auto">
          <a:xfrm>
            <a:off x="53260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5" name="Rectangle 30"/>
          <p:cNvSpPr>
            <a:spLocks noChangeArrowheads="1"/>
          </p:cNvSpPr>
          <p:nvPr/>
        </p:nvSpPr>
        <p:spPr bwMode="auto">
          <a:xfrm>
            <a:off x="56308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6" name="Rectangle 31"/>
          <p:cNvSpPr>
            <a:spLocks noChangeArrowheads="1"/>
          </p:cNvSpPr>
          <p:nvPr/>
        </p:nvSpPr>
        <p:spPr bwMode="auto">
          <a:xfrm>
            <a:off x="59356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7" name="Rectangle 32"/>
          <p:cNvSpPr>
            <a:spLocks noChangeArrowheads="1"/>
          </p:cNvSpPr>
          <p:nvPr/>
        </p:nvSpPr>
        <p:spPr bwMode="auto">
          <a:xfrm>
            <a:off x="62404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8" name="Rectangle 33"/>
          <p:cNvSpPr>
            <a:spLocks noChangeArrowheads="1"/>
          </p:cNvSpPr>
          <p:nvPr/>
        </p:nvSpPr>
        <p:spPr bwMode="auto">
          <a:xfrm>
            <a:off x="6545263"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49" name="Rectangle 34"/>
          <p:cNvSpPr>
            <a:spLocks noChangeArrowheads="1"/>
          </p:cNvSpPr>
          <p:nvPr/>
        </p:nvSpPr>
        <p:spPr bwMode="auto">
          <a:xfrm>
            <a:off x="2278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0" name="Rectangle 35"/>
          <p:cNvSpPr>
            <a:spLocks noChangeArrowheads="1"/>
          </p:cNvSpPr>
          <p:nvPr/>
        </p:nvSpPr>
        <p:spPr bwMode="auto">
          <a:xfrm>
            <a:off x="25828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1" name="Rectangle 36"/>
          <p:cNvSpPr>
            <a:spLocks noChangeArrowheads="1"/>
          </p:cNvSpPr>
          <p:nvPr/>
        </p:nvSpPr>
        <p:spPr bwMode="auto">
          <a:xfrm>
            <a:off x="2887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2" name="Rectangle 37"/>
          <p:cNvSpPr>
            <a:spLocks noChangeArrowheads="1"/>
          </p:cNvSpPr>
          <p:nvPr/>
        </p:nvSpPr>
        <p:spPr bwMode="auto">
          <a:xfrm>
            <a:off x="31924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3" name="Rectangle 38"/>
          <p:cNvSpPr>
            <a:spLocks noChangeArrowheads="1"/>
          </p:cNvSpPr>
          <p:nvPr/>
        </p:nvSpPr>
        <p:spPr bwMode="auto">
          <a:xfrm>
            <a:off x="3497263"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4" name="Rectangle 39"/>
          <p:cNvSpPr>
            <a:spLocks noChangeArrowheads="1"/>
          </p:cNvSpPr>
          <p:nvPr/>
        </p:nvSpPr>
        <p:spPr bwMode="auto">
          <a:xfrm>
            <a:off x="3802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5" name="Rectangle 40"/>
          <p:cNvSpPr>
            <a:spLocks noChangeArrowheads="1"/>
          </p:cNvSpPr>
          <p:nvPr/>
        </p:nvSpPr>
        <p:spPr bwMode="auto">
          <a:xfrm>
            <a:off x="41068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6" name="Rectangle 41"/>
          <p:cNvSpPr>
            <a:spLocks noChangeArrowheads="1"/>
          </p:cNvSpPr>
          <p:nvPr/>
        </p:nvSpPr>
        <p:spPr bwMode="auto">
          <a:xfrm>
            <a:off x="4411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7" name="Rectangle 42"/>
          <p:cNvSpPr>
            <a:spLocks noChangeArrowheads="1"/>
          </p:cNvSpPr>
          <p:nvPr/>
        </p:nvSpPr>
        <p:spPr bwMode="auto">
          <a:xfrm>
            <a:off x="47164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8" name="Rectangle 43"/>
          <p:cNvSpPr>
            <a:spLocks noChangeArrowheads="1"/>
          </p:cNvSpPr>
          <p:nvPr/>
        </p:nvSpPr>
        <p:spPr bwMode="auto">
          <a:xfrm>
            <a:off x="50212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59" name="Rectangle 44"/>
          <p:cNvSpPr>
            <a:spLocks noChangeArrowheads="1"/>
          </p:cNvSpPr>
          <p:nvPr/>
        </p:nvSpPr>
        <p:spPr bwMode="auto">
          <a:xfrm>
            <a:off x="53260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0" name="Rectangle 45"/>
          <p:cNvSpPr>
            <a:spLocks noChangeArrowheads="1"/>
          </p:cNvSpPr>
          <p:nvPr/>
        </p:nvSpPr>
        <p:spPr bwMode="auto">
          <a:xfrm>
            <a:off x="56308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1" name="Rectangle 46"/>
          <p:cNvSpPr>
            <a:spLocks noChangeArrowheads="1"/>
          </p:cNvSpPr>
          <p:nvPr/>
        </p:nvSpPr>
        <p:spPr bwMode="auto">
          <a:xfrm>
            <a:off x="59356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2" name="Rectangle 47"/>
          <p:cNvSpPr>
            <a:spLocks noChangeArrowheads="1"/>
          </p:cNvSpPr>
          <p:nvPr/>
        </p:nvSpPr>
        <p:spPr bwMode="auto">
          <a:xfrm>
            <a:off x="62404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3" name="Rectangle 48"/>
          <p:cNvSpPr>
            <a:spLocks noChangeArrowheads="1"/>
          </p:cNvSpPr>
          <p:nvPr/>
        </p:nvSpPr>
        <p:spPr bwMode="auto">
          <a:xfrm>
            <a:off x="6545263"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4" name="Rectangle 49"/>
          <p:cNvSpPr>
            <a:spLocks noChangeArrowheads="1"/>
          </p:cNvSpPr>
          <p:nvPr/>
        </p:nvSpPr>
        <p:spPr bwMode="auto">
          <a:xfrm>
            <a:off x="2278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5" name="Rectangle 50"/>
          <p:cNvSpPr>
            <a:spLocks noChangeArrowheads="1"/>
          </p:cNvSpPr>
          <p:nvPr/>
        </p:nvSpPr>
        <p:spPr bwMode="auto">
          <a:xfrm>
            <a:off x="25828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6" name="Rectangle 51"/>
          <p:cNvSpPr>
            <a:spLocks noChangeArrowheads="1"/>
          </p:cNvSpPr>
          <p:nvPr/>
        </p:nvSpPr>
        <p:spPr bwMode="auto">
          <a:xfrm>
            <a:off x="28876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7" name="Rectangle 52"/>
          <p:cNvSpPr>
            <a:spLocks noChangeArrowheads="1"/>
          </p:cNvSpPr>
          <p:nvPr/>
        </p:nvSpPr>
        <p:spPr bwMode="auto">
          <a:xfrm>
            <a:off x="3192463"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8" name="Rectangle 53"/>
          <p:cNvSpPr>
            <a:spLocks noChangeArrowheads="1"/>
          </p:cNvSpPr>
          <p:nvPr/>
        </p:nvSpPr>
        <p:spPr bwMode="auto">
          <a:xfrm>
            <a:off x="3497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69" name="Rectangle 54"/>
          <p:cNvSpPr>
            <a:spLocks noChangeArrowheads="1"/>
          </p:cNvSpPr>
          <p:nvPr/>
        </p:nvSpPr>
        <p:spPr bwMode="auto">
          <a:xfrm>
            <a:off x="3802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0" name="Rectangle 55"/>
          <p:cNvSpPr>
            <a:spLocks noChangeArrowheads="1"/>
          </p:cNvSpPr>
          <p:nvPr/>
        </p:nvSpPr>
        <p:spPr bwMode="auto">
          <a:xfrm>
            <a:off x="41068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1" name="Rectangle 56"/>
          <p:cNvSpPr>
            <a:spLocks noChangeArrowheads="1"/>
          </p:cNvSpPr>
          <p:nvPr/>
        </p:nvSpPr>
        <p:spPr bwMode="auto">
          <a:xfrm>
            <a:off x="44116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2" name="Rectangle 57"/>
          <p:cNvSpPr>
            <a:spLocks noChangeArrowheads="1"/>
          </p:cNvSpPr>
          <p:nvPr/>
        </p:nvSpPr>
        <p:spPr bwMode="auto">
          <a:xfrm>
            <a:off x="47164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3" name="Rectangle 58"/>
          <p:cNvSpPr>
            <a:spLocks noChangeArrowheads="1"/>
          </p:cNvSpPr>
          <p:nvPr/>
        </p:nvSpPr>
        <p:spPr bwMode="auto">
          <a:xfrm>
            <a:off x="5021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4" name="Rectangle 59"/>
          <p:cNvSpPr>
            <a:spLocks noChangeArrowheads="1"/>
          </p:cNvSpPr>
          <p:nvPr/>
        </p:nvSpPr>
        <p:spPr bwMode="auto">
          <a:xfrm>
            <a:off x="53260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5" name="Rectangle 60"/>
          <p:cNvSpPr>
            <a:spLocks noChangeArrowheads="1"/>
          </p:cNvSpPr>
          <p:nvPr/>
        </p:nvSpPr>
        <p:spPr bwMode="auto">
          <a:xfrm>
            <a:off x="56308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6" name="Rectangle 61"/>
          <p:cNvSpPr>
            <a:spLocks noChangeArrowheads="1"/>
          </p:cNvSpPr>
          <p:nvPr/>
        </p:nvSpPr>
        <p:spPr bwMode="auto">
          <a:xfrm>
            <a:off x="59356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7" name="Rectangle 62"/>
          <p:cNvSpPr>
            <a:spLocks noChangeArrowheads="1"/>
          </p:cNvSpPr>
          <p:nvPr/>
        </p:nvSpPr>
        <p:spPr bwMode="auto">
          <a:xfrm>
            <a:off x="62404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8" name="Rectangle 63"/>
          <p:cNvSpPr>
            <a:spLocks noChangeArrowheads="1"/>
          </p:cNvSpPr>
          <p:nvPr/>
        </p:nvSpPr>
        <p:spPr bwMode="auto">
          <a:xfrm>
            <a:off x="6545263"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79" name="Rectangle 64"/>
          <p:cNvSpPr>
            <a:spLocks noChangeArrowheads="1"/>
          </p:cNvSpPr>
          <p:nvPr/>
        </p:nvSpPr>
        <p:spPr bwMode="auto">
          <a:xfrm>
            <a:off x="22780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0" name="Rectangle 65"/>
          <p:cNvSpPr>
            <a:spLocks noChangeArrowheads="1"/>
          </p:cNvSpPr>
          <p:nvPr/>
        </p:nvSpPr>
        <p:spPr bwMode="auto">
          <a:xfrm>
            <a:off x="25828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1" name="Rectangle 66"/>
          <p:cNvSpPr>
            <a:spLocks noChangeArrowheads="1"/>
          </p:cNvSpPr>
          <p:nvPr/>
        </p:nvSpPr>
        <p:spPr bwMode="auto">
          <a:xfrm>
            <a:off x="28876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2" name="Rectangle 67"/>
          <p:cNvSpPr>
            <a:spLocks noChangeArrowheads="1"/>
          </p:cNvSpPr>
          <p:nvPr/>
        </p:nvSpPr>
        <p:spPr bwMode="auto">
          <a:xfrm>
            <a:off x="31924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3" name="Rectangle 68"/>
          <p:cNvSpPr>
            <a:spLocks noChangeArrowheads="1"/>
          </p:cNvSpPr>
          <p:nvPr/>
        </p:nvSpPr>
        <p:spPr bwMode="auto">
          <a:xfrm>
            <a:off x="34972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4" name="Rectangle 69"/>
          <p:cNvSpPr>
            <a:spLocks noChangeArrowheads="1"/>
          </p:cNvSpPr>
          <p:nvPr/>
        </p:nvSpPr>
        <p:spPr bwMode="auto">
          <a:xfrm>
            <a:off x="38020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5" name="Rectangle 70"/>
          <p:cNvSpPr>
            <a:spLocks noChangeArrowheads="1"/>
          </p:cNvSpPr>
          <p:nvPr/>
        </p:nvSpPr>
        <p:spPr bwMode="auto">
          <a:xfrm>
            <a:off x="41068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6" name="Rectangle 71"/>
          <p:cNvSpPr>
            <a:spLocks noChangeArrowheads="1"/>
          </p:cNvSpPr>
          <p:nvPr/>
        </p:nvSpPr>
        <p:spPr bwMode="auto">
          <a:xfrm>
            <a:off x="44116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7" name="Rectangle 72"/>
          <p:cNvSpPr>
            <a:spLocks noChangeArrowheads="1"/>
          </p:cNvSpPr>
          <p:nvPr/>
        </p:nvSpPr>
        <p:spPr bwMode="auto">
          <a:xfrm>
            <a:off x="47164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8" name="Rectangle 73"/>
          <p:cNvSpPr>
            <a:spLocks noChangeArrowheads="1"/>
          </p:cNvSpPr>
          <p:nvPr/>
        </p:nvSpPr>
        <p:spPr bwMode="auto">
          <a:xfrm>
            <a:off x="50212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89" name="Rectangle 74"/>
          <p:cNvSpPr>
            <a:spLocks noChangeArrowheads="1"/>
          </p:cNvSpPr>
          <p:nvPr/>
        </p:nvSpPr>
        <p:spPr bwMode="auto">
          <a:xfrm>
            <a:off x="53260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0" name="Rectangle 75"/>
          <p:cNvSpPr>
            <a:spLocks noChangeArrowheads="1"/>
          </p:cNvSpPr>
          <p:nvPr/>
        </p:nvSpPr>
        <p:spPr bwMode="auto">
          <a:xfrm>
            <a:off x="56308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1" name="Rectangle 76"/>
          <p:cNvSpPr>
            <a:spLocks noChangeArrowheads="1"/>
          </p:cNvSpPr>
          <p:nvPr/>
        </p:nvSpPr>
        <p:spPr bwMode="auto">
          <a:xfrm>
            <a:off x="5935663"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2" name="Rectangle 77"/>
          <p:cNvSpPr>
            <a:spLocks noChangeArrowheads="1"/>
          </p:cNvSpPr>
          <p:nvPr/>
        </p:nvSpPr>
        <p:spPr bwMode="auto">
          <a:xfrm>
            <a:off x="62404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3" name="Rectangle 78"/>
          <p:cNvSpPr>
            <a:spLocks noChangeArrowheads="1"/>
          </p:cNvSpPr>
          <p:nvPr/>
        </p:nvSpPr>
        <p:spPr bwMode="auto">
          <a:xfrm>
            <a:off x="6545263"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4" name="Rectangle 79"/>
          <p:cNvSpPr>
            <a:spLocks noChangeArrowheads="1"/>
          </p:cNvSpPr>
          <p:nvPr/>
        </p:nvSpPr>
        <p:spPr bwMode="auto">
          <a:xfrm>
            <a:off x="2278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5" name="Rectangle 80"/>
          <p:cNvSpPr>
            <a:spLocks noChangeArrowheads="1"/>
          </p:cNvSpPr>
          <p:nvPr/>
        </p:nvSpPr>
        <p:spPr bwMode="auto">
          <a:xfrm>
            <a:off x="25828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6" name="Rectangle 81"/>
          <p:cNvSpPr>
            <a:spLocks noChangeArrowheads="1"/>
          </p:cNvSpPr>
          <p:nvPr/>
        </p:nvSpPr>
        <p:spPr bwMode="auto">
          <a:xfrm>
            <a:off x="28876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7" name="Rectangle 82"/>
          <p:cNvSpPr>
            <a:spLocks noChangeArrowheads="1"/>
          </p:cNvSpPr>
          <p:nvPr/>
        </p:nvSpPr>
        <p:spPr bwMode="auto">
          <a:xfrm>
            <a:off x="31924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8" name="Rectangle 83"/>
          <p:cNvSpPr>
            <a:spLocks noChangeArrowheads="1"/>
          </p:cNvSpPr>
          <p:nvPr/>
        </p:nvSpPr>
        <p:spPr bwMode="auto">
          <a:xfrm>
            <a:off x="3497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499" name="Rectangle 84"/>
          <p:cNvSpPr>
            <a:spLocks noChangeArrowheads="1"/>
          </p:cNvSpPr>
          <p:nvPr/>
        </p:nvSpPr>
        <p:spPr bwMode="auto">
          <a:xfrm>
            <a:off x="3802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0" name="Rectangle 85"/>
          <p:cNvSpPr>
            <a:spLocks noChangeArrowheads="1"/>
          </p:cNvSpPr>
          <p:nvPr/>
        </p:nvSpPr>
        <p:spPr bwMode="auto">
          <a:xfrm>
            <a:off x="41068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1" name="Rectangle 86"/>
          <p:cNvSpPr>
            <a:spLocks noChangeArrowheads="1"/>
          </p:cNvSpPr>
          <p:nvPr/>
        </p:nvSpPr>
        <p:spPr bwMode="auto">
          <a:xfrm>
            <a:off x="44116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2" name="Rectangle 87"/>
          <p:cNvSpPr>
            <a:spLocks noChangeArrowheads="1"/>
          </p:cNvSpPr>
          <p:nvPr/>
        </p:nvSpPr>
        <p:spPr bwMode="auto">
          <a:xfrm>
            <a:off x="47164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3" name="Rectangle 88"/>
          <p:cNvSpPr>
            <a:spLocks noChangeArrowheads="1"/>
          </p:cNvSpPr>
          <p:nvPr/>
        </p:nvSpPr>
        <p:spPr bwMode="auto">
          <a:xfrm>
            <a:off x="5021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4" name="Rectangle 89"/>
          <p:cNvSpPr>
            <a:spLocks noChangeArrowheads="1"/>
          </p:cNvSpPr>
          <p:nvPr/>
        </p:nvSpPr>
        <p:spPr bwMode="auto">
          <a:xfrm>
            <a:off x="53260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5" name="Rectangle 90"/>
          <p:cNvSpPr>
            <a:spLocks noChangeArrowheads="1"/>
          </p:cNvSpPr>
          <p:nvPr/>
        </p:nvSpPr>
        <p:spPr bwMode="auto">
          <a:xfrm>
            <a:off x="56308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6" name="Rectangle 91"/>
          <p:cNvSpPr>
            <a:spLocks noChangeArrowheads="1"/>
          </p:cNvSpPr>
          <p:nvPr/>
        </p:nvSpPr>
        <p:spPr bwMode="auto">
          <a:xfrm>
            <a:off x="5935663"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7" name="Rectangle 92"/>
          <p:cNvSpPr>
            <a:spLocks noChangeArrowheads="1"/>
          </p:cNvSpPr>
          <p:nvPr/>
        </p:nvSpPr>
        <p:spPr bwMode="auto">
          <a:xfrm>
            <a:off x="62404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8" name="Rectangle 93"/>
          <p:cNvSpPr>
            <a:spLocks noChangeArrowheads="1"/>
          </p:cNvSpPr>
          <p:nvPr/>
        </p:nvSpPr>
        <p:spPr bwMode="auto">
          <a:xfrm>
            <a:off x="6545263"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09" name="Rectangle 94"/>
          <p:cNvSpPr>
            <a:spLocks noChangeArrowheads="1"/>
          </p:cNvSpPr>
          <p:nvPr/>
        </p:nvSpPr>
        <p:spPr bwMode="auto">
          <a:xfrm>
            <a:off x="2278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0" name="Rectangle 95"/>
          <p:cNvSpPr>
            <a:spLocks noChangeArrowheads="1"/>
          </p:cNvSpPr>
          <p:nvPr/>
        </p:nvSpPr>
        <p:spPr bwMode="auto">
          <a:xfrm>
            <a:off x="2582863"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1" name="Rectangle 96"/>
          <p:cNvSpPr>
            <a:spLocks noChangeArrowheads="1"/>
          </p:cNvSpPr>
          <p:nvPr/>
        </p:nvSpPr>
        <p:spPr bwMode="auto">
          <a:xfrm>
            <a:off x="2887663"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2" name="Rectangle 97"/>
          <p:cNvSpPr>
            <a:spLocks noChangeArrowheads="1"/>
          </p:cNvSpPr>
          <p:nvPr/>
        </p:nvSpPr>
        <p:spPr bwMode="auto">
          <a:xfrm>
            <a:off x="3192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3" name="Rectangle 98"/>
          <p:cNvSpPr>
            <a:spLocks noChangeArrowheads="1"/>
          </p:cNvSpPr>
          <p:nvPr/>
        </p:nvSpPr>
        <p:spPr bwMode="auto">
          <a:xfrm>
            <a:off x="3497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4" name="Rectangle 99"/>
          <p:cNvSpPr>
            <a:spLocks noChangeArrowheads="1"/>
          </p:cNvSpPr>
          <p:nvPr/>
        </p:nvSpPr>
        <p:spPr bwMode="auto">
          <a:xfrm>
            <a:off x="3802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5" name="Rectangle 100"/>
          <p:cNvSpPr>
            <a:spLocks noChangeArrowheads="1"/>
          </p:cNvSpPr>
          <p:nvPr/>
        </p:nvSpPr>
        <p:spPr bwMode="auto">
          <a:xfrm>
            <a:off x="41068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6" name="Rectangle 101"/>
          <p:cNvSpPr>
            <a:spLocks noChangeArrowheads="1"/>
          </p:cNvSpPr>
          <p:nvPr/>
        </p:nvSpPr>
        <p:spPr bwMode="auto">
          <a:xfrm>
            <a:off x="44116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7" name="Rectangle 102"/>
          <p:cNvSpPr>
            <a:spLocks noChangeArrowheads="1"/>
          </p:cNvSpPr>
          <p:nvPr/>
        </p:nvSpPr>
        <p:spPr bwMode="auto">
          <a:xfrm>
            <a:off x="4716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8" name="Rectangle 103"/>
          <p:cNvSpPr>
            <a:spLocks noChangeArrowheads="1"/>
          </p:cNvSpPr>
          <p:nvPr/>
        </p:nvSpPr>
        <p:spPr bwMode="auto">
          <a:xfrm>
            <a:off x="5021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19" name="Rectangle 104"/>
          <p:cNvSpPr>
            <a:spLocks noChangeArrowheads="1"/>
          </p:cNvSpPr>
          <p:nvPr/>
        </p:nvSpPr>
        <p:spPr bwMode="auto">
          <a:xfrm>
            <a:off x="53260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0" name="Rectangle 105"/>
          <p:cNvSpPr>
            <a:spLocks noChangeArrowheads="1"/>
          </p:cNvSpPr>
          <p:nvPr/>
        </p:nvSpPr>
        <p:spPr bwMode="auto">
          <a:xfrm>
            <a:off x="56308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1" name="Rectangle 106"/>
          <p:cNvSpPr>
            <a:spLocks noChangeArrowheads="1"/>
          </p:cNvSpPr>
          <p:nvPr/>
        </p:nvSpPr>
        <p:spPr bwMode="auto">
          <a:xfrm>
            <a:off x="59356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2" name="Rectangle 107"/>
          <p:cNvSpPr>
            <a:spLocks noChangeArrowheads="1"/>
          </p:cNvSpPr>
          <p:nvPr/>
        </p:nvSpPr>
        <p:spPr bwMode="auto">
          <a:xfrm>
            <a:off x="62404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3" name="Rectangle 108"/>
          <p:cNvSpPr>
            <a:spLocks noChangeArrowheads="1"/>
          </p:cNvSpPr>
          <p:nvPr/>
        </p:nvSpPr>
        <p:spPr bwMode="auto">
          <a:xfrm>
            <a:off x="6545263"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4" name="Rectangle 109"/>
          <p:cNvSpPr>
            <a:spLocks noChangeArrowheads="1"/>
          </p:cNvSpPr>
          <p:nvPr/>
        </p:nvSpPr>
        <p:spPr bwMode="auto">
          <a:xfrm>
            <a:off x="2278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5" name="Rectangle 110"/>
          <p:cNvSpPr>
            <a:spLocks noChangeArrowheads="1"/>
          </p:cNvSpPr>
          <p:nvPr/>
        </p:nvSpPr>
        <p:spPr bwMode="auto">
          <a:xfrm>
            <a:off x="25828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6" name="Rectangle 111"/>
          <p:cNvSpPr>
            <a:spLocks noChangeArrowheads="1"/>
          </p:cNvSpPr>
          <p:nvPr/>
        </p:nvSpPr>
        <p:spPr bwMode="auto">
          <a:xfrm>
            <a:off x="28876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7" name="Rectangle 112"/>
          <p:cNvSpPr>
            <a:spLocks noChangeArrowheads="1"/>
          </p:cNvSpPr>
          <p:nvPr/>
        </p:nvSpPr>
        <p:spPr bwMode="auto">
          <a:xfrm>
            <a:off x="31924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8" name="Rectangle 113"/>
          <p:cNvSpPr>
            <a:spLocks noChangeArrowheads="1"/>
          </p:cNvSpPr>
          <p:nvPr/>
        </p:nvSpPr>
        <p:spPr bwMode="auto">
          <a:xfrm>
            <a:off x="34972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29" name="Rectangle 114"/>
          <p:cNvSpPr>
            <a:spLocks noChangeArrowheads="1"/>
          </p:cNvSpPr>
          <p:nvPr/>
        </p:nvSpPr>
        <p:spPr bwMode="auto">
          <a:xfrm>
            <a:off x="3802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0" name="Rectangle 115"/>
          <p:cNvSpPr>
            <a:spLocks noChangeArrowheads="1"/>
          </p:cNvSpPr>
          <p:nvPr/>
        </p:nvSpPr>
        <p:spPr bwMode="auto">
          <a:xfrm>
            <a:off x="41068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1" name="Rectangle 116"/>
          <p:cNvSpPr>
            <a:spLocks noChangeArrowheads="1"/>
          </p:cNvSpPr>
          <p:nvPr/>
        </p:nvSpPr>
        <p:spPr bwMode="auto">
          <a:xfrm>
            <a:off x="44116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2" name="Rectangle 117"/>
          <p:cNvSpPr>
            <a:spLocks noChangeArrowheads="1"/>
          </p:cNvSpPr>
          <p:nvPr/>
        </p:nvSpPr>
        <p:spPr bwMode="auto">
          <a:xfrm>
            <a:off x="47164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3" name="Rectangle 118"/>
          <p:cNvSpPr>
            <a:spLocks noChangeArrowheads="1"/>
          </p:cNvSpPr>
          <p:nvPr/>
        </p:nvSpPr>
        <p:spPr bwMode="auto">
          <a:xfrm>
            <a:off x="50212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4" name="Rectangle 119"/>
          <p:cNvSpPr>
            <a:spLocks noChangeArrowheads="1"/>
          </p:cNvSpPr>
          <p:nvPr/>
        </p:nvSpPr>
        <p:spPr bwMode="auto">
          <a:xfrm>
            <a:off x="53260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5" name="Rectangle 120"/>
          <p:cNvSpPr>
            <a:spLocks noChangeArrowheads="1"/>
          </p:cNvSpPr>
          <p:nvPr/>
        </p:nvSpPr>
        <p:spPr bwMode="auto">
          <a:xfrm>
            <a:off x="56308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6" name="Rectangle 121"/>
          <p:cNvSpPr>
            <a:spLocks noChangeArrowheads="1"/>
          </p:cNvSpPr>
          <p:nvPr/>
        </p:nvSpPr>
        <p:spPr bwMode="auto">
          <a:xfrm>
            <a:off x="5935663"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7" name="Rectangle 122"/>
          <p:cNvSpPr>
            <a:spLocks noChangeArrowheads="1"/>
          </p:cNvSpPr>
          <p:nvPr/>
        </p:nvSpPr>
        <p:spPr bwMode="auto">
          <a:xfrm>
            <a:off x="62404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8" name="Rectangle 123"/>
          <p:cNvSpPr>
            <a:spLocks noChangeArrowheads="1"/>
          </p:cNvSpPr>
          <p:nvPr/>
        </p:nvSpPr>
        <p:spPr bwMode="auto">
          <a:xfrm>
            <a:off x="6545263"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39" name="Rectangle 124"/>
          <p:cNvSpPr>
            <a:spLocks noChangeArrowheads="1"/>
          </p:cNvSpPr>
          <p:nvPr/>
        </p:nvSpPr>
        <p:spPr bwMode="auto">
          <a:xfrm>
            <a:off x="2278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0" name="Rectangle 125"/>
          <p:cNvSpPr>
            <a:spLocks noChangeArrowheads="1"/>
          </p:cNvSpPr>
          <p:nvPr/>
        </p:nvSpPr>
        <p:spPr bwMode="auto">
          <a:xfrm>
            <a:off x="2582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1" name="Rectangle 126"/>
          <p:cNvSpPr>
            <a:spLocks noChangeArrowheads="1"/>
          </p:cNvSpPr>
          <p:nvPr/>
        </p:nvSpPr>
        <p:spPr bwMode="auto">
          <a:xfrm>
            <a:off x="2887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2" name="Rectangle 127"/>
          <p:cNvSpPr>
            <a:spLocks noChangeArrowheads="1"/>
          </p:cNvSpPr>
          <p:nvPr/>
        </p:nvSpPr>
        <p:spPr bwMode="auto">
          <a:xfrm>
            <a:off x="3192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3" name="Rectangle 128"/>
          <p:cNvSpPr>
            <a:spLocks noChangeArrowheads="1"/>
          </p:cNvSpPr>
          <p:nvPr/>
        </p:nvSpPr>
        <p:spPr bwMode="auto">
          <a:xfrm>
            <a:off x="3497263"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4" name="Rectangle 129"/>
          <p:cNvSpPr>
            <a:spLocks noChangeArrowheads="1"/>
          </p:cNvSpPr>
          <p:nvPr/>
        </p:nvSpPr>
        <p:spPr bwMode="auto">
          <a:xfrm>
            <a:off x="3802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5" name="Rectangle 130"/>
          <p:cNvSpPr>
            <a:spLocks noChangeArrowheads="1"/>
          </p:cNvSpPr>
          <p:nvPr/>
        </p:nvSpPr>
        <p:spPr bwMode="auto">
          <a:xfrm>
            <a:off x="4106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6" name="Rectangle 131"/>
          <p:cNvSpPr>
            <a:spLocks noChangeArrowheads="1"/>
          </p:cNvSpPr>
          <p:nvPr/>
        </p:nvSpPr>
        <p:spPr bwMode="auto">
          <a:xfrm>
            <a:off x="4411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7" name="Rectangle 132"/>
          <p:cNvSpPr>
            <a:spLocks noChangeArrowheads="1"/>
          </p:cNvSpPr>
          <p:nvPr/>
        </p:nvSpPr>
        <p:spPr bwMode="auto">
          <a:xfrm>
            <a:off x="4716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8" name="Rectangle 133"/>
          <p:cNvSpPr>
            <a:spLocks noChangeArrowheads="1"/>
          </p:cNvSpPr>
          <p:nvPr/>
        </p:nvSpPr>
        <p:spPr bwMode="auto">
          <a:xfrm>
            <a:off x="50212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49" name="Rectangle 134"/>
          <p:cNvSpPr>
            <a:spLocks noChangeArrowheads="1"/>
          </p:cNvSpPr>
          <p:nvPr/>
        </p:nvSpPr>
        <p:spPr bwMode="auto">
          <a:xfrm>
            <a:off x="53260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0" name="Rectangle 135"/>
          <p:cNvSpPr>
            <a:spLocks noChangeArrowheads="1"/>
          </p:cNvSpPr>
          <p:nvPr/>
        </p:nvSpPr>
        <p:spPr bwMode="auto">
          <a:xfrm>
            <a:off x="56308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1" name="Rectangle 136"/>
          <p:cNvSpPr>
            <a:spLocks noChangeArrowheads="1"/>
          </p:cNvSpPr>
          <p:nvPr/>
        </p:nvSpPr>
        <p:spPr bwMode="auto">
          <a:xfrm>
            <a:off x="59356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2" name="Rectangle 137"/>
          <p:cNvSpPr>
            <a:spLocks noChangeArrowheads="1"/>
          </p:cNvSpPr>
          <p:nvPr/>
        </p:nvSpPr>
        <p:spPr bwMode="auto">
          <a:xfrm>
            <a:off x="62404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3" name="Rectangle 138"/>
          <p:cNvSpPr>
            <a:spLocks noChangeArrowheads="1"/>
          </p:cNvSpPr>
          <p:nvPr/>
        </p:nvSpPr>
        <p:spPr bwMode="auto">
          <a:xfrm>
            <a:off x="6545263"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4" name="Rectangle 139"/>
          <p:cNvSpPr>
            <a:spLocks noChangeArrowheads="1"/>
          </p:cNvSpPr>
          <p:nvPr/>
        </p:nvSpPr>
        <p:spPr bwMode="auto">
          <a:xfrm>
            <a:off x="2278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5" name="Rectangle 140"/>
          <p:cNvSpPr>
            <a:spLocks noChangeArrowheads="1"/>
          </p:cNvSpPr>
          <p:nvPr/>
        </p:nvSpPr>
        <p:spPr bwMode="auto">
          <a:xfrm>
            <a:off x="25828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6" name="Rectangle 141"/>
          <p:cNvSpPr>
            <a:spLocks noChangeArrowheads="1"/>
          </p:cNvSpPr>
          <p:nvPr/>
        </p:nvSpPr>
        <p:spPr bwMode="auto">
          <a:xfrm>
            <a:off x="28876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7" name="Rectangle 142"/>
          <p:cNvSpPr>
            <a:spLocks noChangeArrowheads="1"/>
          </p:cNvSpPr>
          <p:nvPr/>
        </p:nvSpPr>
        <p:spPr bwMode="auto">
          <a:xfrm>
            <a:off x="3192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8" name="Rectangle 143"/>
          <p:cNvSpPr>
            <a:spLocks noChangeArrowheads="1"/>
          </p:cNvSpPr>
          <p:nvPr/>
        </p:nvSpPr>
        <p:spPr bwMode="auto">
          <a:xfrm>
            <a:off x="3497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59" name="Rectangle 144"/>
          <p:cNvSpPr>
            <a:spLocks noChangeArrowheads="1"/>
          </p:cNvSpPr>
          <p:nvPr/>
        </p:nvSpPr>
        <p:spPr bwMode="auto">
          <a:xfrm>
            <a:off x="3802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0" name="Rectangle 145"/>
          <p:cNvSpPr>
            <a:spLocks noChangeArrowheads="1"/>
          </p:cNvSpPr>
          <p:nvPr/>
        </p:nvSpPr>
        <p:spPr bwMode="auto">
          <a:xfrm>
            <a:off x="4106863"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1" name="Rectangle 146"/>
          <p:cNvSpPr>
            <a:spLocks noChangeArrowheads="1"/>
          </p:cNvSpPr>
          <p:nvPr/>
        </p:nvSpPr>
        <p:spPr bwMode="auto">
          <a:xfrm>
            <a:off x="44116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2" name="Rectangle 147"/>
          <p:cNvSpPr>
            <a:spLocks noChangeArrowheads="1"/>
          </p:cNvSpPr>
          <p:nvPr/>
        </p:nvSpPr>
        <p:spPr bwMode="auto">
          <a:xfrm>
            <a:off x="4716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3" name="Rectangle 148"/>
          <p:cNvSpPr>
            <a:spLocks noChangeArrowheads="1"/>
          </p:cNvSpPr>
          <p:nvPr/>
        </p:nvSpPr>
        <p:spPr bwMode="auto">
          <a:xfrm>
            <a:off x="5021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4" name="Rectangle 149"/>
          <p:cNvSpPr>
            <a:spLocks noChangeArrowheads="1"/>
          </p:cNvSpPr>
          <p:nvPr/>
        </p:nvSpPr>
        <p:spPr bwMode="auto">
          <a:xfrm>
            <a:off x="53260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5" name="Rectangle 150"/>
          <p:cNvSpPr>
            <a:spLocks noChangeArrowheads="1"/>
          </p:cNvSpPr>
          <p:nvPr/>
        </p:nvSpPr>
        <p:spPr bwMode="auto">
          <a:xfrm>
            <a:off x="56308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6" name="Rectangle 151"/>
          <p:cNvSpPr>
            <a:spLocks noChangeArrowheads="1"/>
          </p:cNvSpPr>
          <p:nvPr/>
        </p:nvSpPr>
        <p:spPr bwMode="auto">
          <a:xfrm>
            <a:off x="59356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7" name="Rectangle 152"/>
          <p:cNvSpPr>
            <a:spLocks noChangeArrowheads="1"/>
          </p:cNvSpPr>
          <p:nvPr/>
        </p:nvSpPr>
        <p:spPr bwMode="auto">
          <a:xfrm>
            <a:off x="62404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8" name="Rectangle 153"/>
          <p:cNvSpPr>
            <a:spLocks noChangeArrowheads="1"/>
          </p:cNvSpPr>
          <p:nvPr/>
        </p:nvSpPr>
        <p:spPr bwMode="auto">
          <a:xfrm>
            <a:off x="6545263"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69" name="Rectangle 154"/>
          <p:cNvSpPr>
            <a:spLocks noChangeArrowheads="1"/>
          </p:cNvSpPr>
          <p:nvPr/>
        </p:nvSpPr>
        <p:spPr bwMode="auto">
          <a:xfrm>
            <a:off x="22780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0" name="Rectangle 155"/>
          <p:cNvSpPr>
            <a:spLocks noChangeArrowheads="1"/>
          </p:cNvSpPr>
          <p:nvPr/>
        </p:nvSpPr>
        <p:spPr bwMode="auto">
          <a:xfrm>
            <a:off x="2582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1" name="Rectangle 156"/>
          <p:cNvSpPr>
            <a:spLocks noChangeArrowheads="1"/>
          </p:cNvSpPr>
          <p:nvPr/>
        </p:nvSpPr>
        <p:spPr bwMode="auto">
          <a:xfrm>
            <a:off x="28876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2" name="Rectangle 157"/>
          <p:cNvSpPr>
            <a:spLocks noChangeArrowheads="1"/>
          </p:cNvSpPr>
          <p:nvPr/>
        </p:nvSpPr>
        <p:spPr bwMode="auto">
          <a:xfrm>
            <a:off x="3192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3" name="Rectangle 158"/>
          <p:cNvSpPr>
            <a:spLocks noChangeArrowheads="1"/>
          </p:cNvSpPr>
          <p:nvPr/>
        </p:nvSpPr>
        <p:spPr bwMode="auto">
          <a:xfrm>
            <a:off x="3497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4" name="Rectangle 159"/>
          <p:cNvSpPr>
            <a:spLocks noChangeArrowheads="1"/>
          </p:cNvSpPr>
          <p:nvPr/>
        </p:nvSpPr>
        <p:spPr bwMode="auto">
          <a:xfrm>
            <a:off x="38020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5" name="Rectangle 160"/>
          <p:cNvSpPr>
            <a:spLocks noChangeArrowheads="1"/>
          </p:cNvSpPr>
          <p:nvPr/>
        </p:nvSpPr>
        <p:spPr bwMode="auto">
          <a:xfrm>
            <a:off x="4106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6" name="Rectangle 161"/>
          <p:cNvSpPr>
            <a:spLocks noChangeArrowheads="1"/>
          </p:cNvSpPr>
          <p:nvPr/>
        </p:nvSpPr>
        <p:spPr bwMode="auto">
          <a:xfrm>
            <a:off x="44116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7" name="Rectangle 162"/>
          <p:cNvSpPr>
            <a:spLocks noChangeArrowheads="1"/>
          </p:cNvSpPr>
          <p:nvPr/>
        </p:nvSpPr>
        <p:spPr bwMode="auto">
          <a:xfrm>
            <a:off x="4716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8" name="Rectangle 163"/>
          <p:cNvSpPr>
            <a:spLocks noChangeArrowheads="1"/>
          </p:cNvSpPr>
          <p:nvPr/>
        </p:nvSpPr>
        <p:spPr bwMode="auto">
          <a:xfrm>
            <a:off x="5021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79" name="Rectangle 164"/>
          <p:cNvSpPr>
            <a:spLocks noChangeArrowheads="1"/>
          </p:cNvSpPr>
          <p:nvPr/>
        </p:nvSpPr>
        <p:spPr bwMode="auto">
          <a:xfrm>
            <a:off x="53260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0" name="Rectangle 165"/>
          <p:cNvSpPr>
            <a:spLocks noChangeArrowheads="1"/>
          </p:cNvSpPr>
          <p:nvPr/>
        </p:nvSpPr>
        <p:spPr bwMode="auto">
          <a:xfrm>
            <a:off x="5630863"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1" name="Rectangle 166"/>
          <p:cNvSpPr>
            <a:spLocks noChangeArrowheads="1"/>
          </p:cNvSpPr>
          <p:nvPr/>
        </p:nvSpPr>
        <p:spPr bwMode="auto">
          <a:xfrm>
            <a:off x="59356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2" name="Rectangle 167"/>
          <p:cNvSpPr>
            <a:spLocks noChangeArrowheads="1"/>
          </p:cNvSpPr>
          <p:nvPr/>
        </p:nvSpPr>
        <p:spPr bwMode="auto">
          <a:xfrm>
            <a:off x="62404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3" name="Rectangle 168"/>
          <p:cNvSpPr>
            <a:spLocks noChangeArrowheads="1"/>
          </p:cNvSpPr>
          <p:nvPr/>
        </p:nvSpPr>
        <p:spPr bwMode="auto">
          <a:xfrm>
            <a:off x="6545263"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4" name="Rectangle 169"/>
          <p:cNvSpPr>
            <a:spLocks noChangeArrowheads="1"/>
          </p:cNvSpPr>
          <p:nvPr/>
        </p:nvSpPr>
        <p:spPr bwMode="auto">
          <a:xfrm>
            <a:off x="22780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5" name="Rectangle 170"/>
          <p:cNvSpPr>
            <a:spLocks noChangeArrowheads="1"/>
          </p:cNvSpPr>
          <p:nvPr/>
        </p:nvSpPr>
        <p:spPr bwMode="auto">
          <a:xfrm>
            <a:off x="2582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6" name="Rectangle 171"/>
          <p:cNvSpPr>
            <a:spLocks noChangeArrowheads="1"/>
          </p:cNvSpPr>
          <p:nvPr/>
        </p:nvSpPr>
        <p:spPr bwMode="auto">
          <a:xfrm>
            <a:off x="28876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7" name="Rectangle 172"/>
          <p:cNvSpPr>
            <a:spLocks noChangeArrowheads="1"/>
          </p:cNvSpPr>
          <p:nvPr/>
        </p:nvSpPr>
        <p:spPr bwMode="auto">
          <a:xfrm>
            <a:off x="31924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8" name="Rectangle 173"/>
          <p:cNvSpPr>
            <a:spLocks noChangeArrowheads="1"/>
          </p:cNvSpPr>
          <p:nvPr/>
        </p:nvSpPr>
        <p:spPr bwMode="auto">
          <a:xfrm>
            <a:off x="34972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89" name="Rectangle 174"/>
          <p:cNvSpPr>
            <a:spLocks noChangeArrowheads="1"/>
          </p:cNvSpPr>
          <p:nvPr/>
        </p:nvSpPr>
        <p:spPr bwMode="auto">
          <a:xfrm>
            <a:off x="38020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0" name="Rectangle 175"/>
          <p:cNvSpPr>
            <a:spLocks noChangeArrowheads="1"/>
          </p:cNvSpPr>
          <p:nvPr/>
        </p:nvSpPr>
        <p:spPr bwMode="auto">
          <a:xfrm>
            <a:off x="4106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1" name="Rectangle 176"/>
          <p:cNvSpPr>
            <a:spLocks noChangeArrowheads="1"/>
          </p:cNvSpPr>
          <p:nvPr/>
        </p:nvSpPr>
        <p:spPr bwMode="auto">
          <a:xfrm>
            <a:off x="44116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2" name="Rectangle 177"/>
          <p:cNvSpPr>
            <a:spLocks noChangeArrowheads="1"/>
          </p:cNvSpPr>
          <p:nvPr/>
        </p:nvSpPr>
        <p:spPr bwMode="auto">
          <a:xfrm>
            <a:off x="47164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3" name="Rectangle 178"/>
          <p:cNvSpPr>
            <a:spLocks noChangeArrowheads="1"/>
          </p:cNvSpPr>
          <p:nvPr/>
        </p:nvSpPr>
        <p:spPr bwMode="auto">
          <a:xfrm>
            <a:off x="50212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4" name="Rectangle 179"/>
          <p:cNvSpPr>
            <a:spLocks noChangeArrowheads="1"/>
          </p:cNvSpPr>
          <p:nvPr/>
        </p:nvSpPr>
        <p:spPr bwMode="auto">
          <a:xfrm>
            <a:off x="53260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5" name="Rectangle 180"/>
          <p:cNvSpPr>
            <a:spLocks noChangeArrowheads="1"/>
          </p:cNvSpPr>
          <p:nvPr/>
        </p:nvSpPr>
        <p:spPr bwMode="auto">
          <a:xfrm>
            <a:off x="5630863"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6" name="Rectangle 181"/>
          <p:cNvSpPr>
            <a:spLocks noChangeArrowheads="1"/>
          </p:cNvSpPr>
          <p:nvPr/>
        </p:nvSpPr>
        <p:spPr bwMode="auto">
          <a:xfrm>
            <a:off x="59356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7" name="Rectangle 182"/>
          <p:cNvSpPr>
            <a:spLocks noChangeArrowheads="1"/>
          </p:cNvSpPr>
          <p:nvPr/>
        </p:nvSpPr>
        <p:spPr bwMode="auto">
          <a:xfrm>
            <a:off x="62404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8" name="Rectangle 183"/>
          <p:cNvSpPr>
            <a:spLocks noChangeArrowheads="1"/>
          </p:cNvSpPr>
          <p:nvPr/>
        </p:nvSpPr>
        <p:spPr bwMode="auto">
          <a:xfrm>
            <a:off x="6545263"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599" name="Rectangle 184"/>
          <p:cNvSpPr>
            <a:spLocks noChangeArrowheads="1"/>
          </p:cNvSpPr>
          <p:nvPr/>
        </p:nvSpPr>
        <p:spPr bwMode="auto">
          <a:xfrm>
            <a:off x="2278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0" name="Rectangle 185"/>
          <p:cNvSpPr>
            <a:spLocks noChangeArrowheads="1"/>
          </p:cNvSpPr>
          <p:nvPr/>
        </p:nvSpPr>
        <p:spPr bwMode="auto">
          <a:xfrm>
            <a:off x="25828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1" name="Rectangle 186"/>
          <p:cNvSpPr>
            <a:spLocks noChangeArrowheads="1"/>
          </p:cNvSpPr>
          <p:nvPr/>
        </p:nvSpPr>
        <p:spPr bwMode="auto">
          <a:xfrm>
            <a:off x="28876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2" name="Rectangle 187"/>
          <p:cNvSpPr>
            <a:spLocks noChangeArrowheads="1"/>
          </p:cNvSpPr>
          <p:nvPr/>
        </p:nvSpPr>
        <p:spPr bwMode="auto">
          <a:xfrm>
            <a:off x="3192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3" name="Rectangle 188"/>
          <p:cNvSpPr>
            <a:spLocks noChangeArrowheads="1"/>
          </p:cNvSpPr>
          <p:nvPr/>
        </p:nvSpPr>
        <p:spPr bwMode="auto">
          <a:xfrm>
            <a:off x="3497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4" name="Rectangle 189"/>
          <p:cNvSpPr>
            <a:spLocks noChangeArrowheads="1"/>
          </p:cNvSpPr>
          <p:nvPr/>
        </p:nvSpPr>
        <p:spPr bwMode="auto">
          <a:xfrm>
            <a:off x="3802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5" name="Rectangle 190"/>
          <p:cNvSpPr>
            <a:spLocks noChangeArrowheads="1"/>
          </p:cNvSpPr>
          <p:nvPr/>
        </p:nvSpPr>
        <p:spPr bwMode="auto">
          <a:xfrm>
            <a:off x="41068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6" name="Rectangle 191"/>
          <p:cNvSpPr>
            <a:spLocks noChangeArrowheads="1"/>
          </p:cNvSpPr>
          <p:nvPr/>
        </p:nvSpPr>
        <p:spPr bwMode="auto">
          <a:xfrm>
            <a:off x="44116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7" name="Rectangle 192"/>
          <p:cNvSpPr>
            <a:spLocks noChangeArrowheads="1"/>
          </p:cNvSpPr>
          <p:nvPr/>
        </p:nvSpPr>
        <p:spPr bwMode="auto">
          <a:xfrm>
            <a:off x="4716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8" name="Rectangle 193"/>
          <p:cNvSpPr>
            <a:spLocks noChangeArrowheads="1"/>
          </p:cNvSpPr>
          <p:nvPr/>
        </p:nvSpPr>
        <p:spPr bwMode="auto">
          <a:xfrm>
            <a:off x="5021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09" name="Rectangle 194"/>
          <p:cNvSpPr>
            <a:spLocks noChangeArrowheads="1"/>
          </p:cNvSpPr>
          <p:nvPr/>
        </p:nvSpPr>
        <p:spPr bwMode="auto">
          <a:xfrm>
            <a:off x="53260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0" name="Rectangle 195"/>
          <p:cNvSpPr>
            <a:spLocks noChangeArrowheads="1"/>
          </p:cNvSpPr>
          <p:nvPr/>
        </p:nvSpPr>
        <p:spPr bwMode="auto">
          <a:xfrm>
            <a:off x="5630863"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1" name="Rectangle 196"/>
          <p:cNvSpPr>
            <a:spLocks noChangeArrowheads="1"/>
          </p:cNvSpPr>
          <p:nvPr/>
        </p:nvSpPr>
        <p:spPr bwMode="auto">
          <a:xfrm>
            <a:off x="59356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2" name="Rectangle 197"/>
          <p:cNvSpPr>
            <a:spLocks noChangeArrowheads="1"/>
          </p:cNvSpPr>
          <p:nvPr/>
        </p:nvSpPr>
        <p:spPr bwMode="auto">
          <a:xfrm>
            <a:off x="62404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3" name="Rectangle 198"/>
          <p:cNvSpPr>
            <a:spLocks noChangeArrowheads="1"/>
          </p:cNvSpPr>
          <p:nvPr/>
        </p:nvSpPr>
        <p:spPr bwMode="auto">
          <a:xfrm>
            <a:off x="6545263"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4" name="Rectangle 199"/>
          <p:cNvSpPr>
            <a:spLocks noChangeArrowheads="1"/>
          </p:cNvSpPr>
          <p:nvPr/>
        </p:nvSpPr>
        <p:spPr bwMode="auto">
          <a:xfrm>
            <a:off x="2278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5" name="Rectangle 200"/>
          <p:cNvSpPr>
            <a:spLocks noChangeArrowheads="1"/>
          </p:cNvSpPr>
          <p:nvPr/>
        </p:nvSpPr>
        <p:spPr bwMode="auto">
          <a:xfrm>
            <a:off x="2582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6" name="Rectangle 201"/>
          <p:cNvSpPr>
            <a:spLocks noChangeArrowheads="1"/>
          </p:cNvSpPr>
          <p:nvPr/>
        </p:nvSpPr>
        <p:spPr bwMode="auto">
          <a:xfrm>
            <a:off x="2887663"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7" name="Rectangle 202"/>
          <p:cNvSpPr>
            <a:spLocks noChangeArrowheads="1"/>
          </p:cNvSpPr>
          <p:nvPr/>
        </p:nvSpPr>
        <p:spPr bwMode="auto">
          <a:xfrm>
            <a:off x="3192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8" name="Rectangle 203"/>
          <p:cNvSpPr>
            <a:spLocks noChangeArrowheads="1"/>
          </p:cNvSpPr>
          <p:nvPr/>
        </p:nvSpPr>
        <p:spPr bwMode="auto">
          <a:xfrm>
            <a:off x="34972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19" name="Rectangle 204"/>
          <p:cNvSpPr>
            <a:spLocks noChangeArrowheads="1"/>
          </p:cNvSpPr>
          <p:nvPr/>
        </p:nvSpPr>
        <p:spPr bwMode="auto">
          <a:xfrm>
            <a:off x="3802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0" name="Rectangle 205"/>
          <p:cNvSpPr>
            <a:spLocks noChangeArrowheads="1"/>
          </p:cNvSpPr>
          <p:nvPr/>
        </p:nvSpPr>
        <p:spPr bwMode="auto">
          <a:xfrm>
            <a:off x="4106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1" name="Rectangle 206"/>
          <p:cNvSpPr>
            <a:spLocks noChangeArrowheads="1"/>
          </p:cNvSpPr>
          <p:nvPr/>
        </p:nvSpPr>
        <p:spPr bwMode="auto">
          <a:xfrm>
            <a:off x="44116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2" name="Rectangle 207"/>
          <p:cNvSpPr>
            <a:spLocks noChangeArrowheads="1"/>
          </p:cNvSpPr>
          <p:nvPr/>
        </p:nvSpPr>
        <p:spPr bwMode="auto">
          <a:xfrm>
            <a:off x="4716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3" name="Rectangle 208"/>
          <p:cNvSpPr>
            <a:spLocks noChangeArrowheads="1"/>
          </p:cNvSpPr>
          <p:nvPr/>
        </p:nvSpPr>
        <p:spPr bwMode="auto">
          <a:xfrm>
            <a:off x="50212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4" name="Rectangle 209"/>
          <p:cNvSpPr>
            <a:spLocks noChangeArrowheads="1"/>
          </p:cNvSpPr>
          <p:nvPr/>
        </p:nvSpPr>
        <p:spPr bwMode="auto">
          <a:xfrm>
            <a:off x="53260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5" name="Rectangle 210"/>
          <p:cNvSpPr>
            <a:spLocks noChangeArrowheads="1"/>
          </p:cNvSpPr>
          <p:nvPr/>
        </p:nvSpPr>
        <p:spPr bwMode="auto">
          <a:xfrm>
            <a:off x="56308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6" name="Rectangle 211"/>
          <p:cNvSpPr>
            <a:spLocks noChangeArrowheads="1"/>
          </p:cNvSpPr>
          <p:nvPr/>
        </p:nvSpPr>
        <p:spPr bwMode="auto">
          <a:xfrm>
            <a:off x="5935663"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7" name="Rectangle 212"/>
          <p:cNvSpPr>
            <a:spLocks noChangeArrowheads="1"/>
          </p:cNvSpPr>
          <p:nvPr/>
        </p:nvSpPr>
        <p:spPr bwMode="auto">
          <a:xfrm>
            <a:off x="6240463"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8" name="Rectangle 213"/>
          <p:cNvSpPr>
            <a:spLocks noChangeArrowheads="1"/>
          </p:cNvSpPr>
          <p:nvPr/>
        </p:nvSpPr>
        <p:spPr bwMode="auto">
          <a:xfrm>
            <a:off x="6545263"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0629" name="AutoShape 214"/>
          <p:cNvSpPr>
            <a:spLocks noChangeArrowheads="1"/>
          </p:cNvSpPr>
          <p:nvPr/>
        </p:nvSpPr>
        <p:spPr bwMode="auto">
          <a:xfrm>
            <a:off x="7002463"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0630" name="Picture 215"/>
          <p:cNvPicPr>
            <a:picLocks noChangeArrowheads="1"/>
          </p:cNvPicPr>
          <p:nvPr/>
        </p:nvPicPr>
        <p:blipFill>
          <a:blip r:embed="rId2"/>
          <a:srcRect/>
          <a:stretch>
            <a:fillRect/>
          </a:stretch>
        </p:blipFill>
        <p:spPr bwMode="auto">
          <a:xfrm>
            <a:off x="3262313" y="1908175"/>
            <a:ext cx="228600" cy="228600"/>
          </a:xfrm>
          <a:prstGeom prst="rect">
            <a:avLst/>
          </a:prstGeom>
          <a:noFill/>
          <a:ln w="9525">
            <a:noFill/>
            <a:miter lim="800000"/>
            <a:headEnd/>
            <a:tailEnd/>
          </a:ln>
        </p:spPr>
      </p:pic>
      <p:sp>
        <p:nvSpPr>
          <p:cNvPr id="21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0964" name="Rectangle 4"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61444"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5"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6"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7"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8"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49"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0"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1"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2"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3"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4"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5"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6"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7"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8"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59"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0"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1"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2"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3"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4"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5"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6"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7"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8"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69"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0"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1"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2"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3"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4"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5" name="Rectangle 36"/>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6"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7"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8"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79"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0"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1"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2"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3"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4"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5"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6"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7"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8"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89"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0"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1"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2"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3"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4"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5"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6"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7"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8"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499"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0"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1"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2"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3"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4"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5"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6"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7"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8"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09"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0"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1"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2"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3"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4"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5"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6"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7"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8"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19"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0"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1"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2"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3"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4"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5"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6"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7"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8"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29"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0"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1"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2"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3"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4"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5"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6"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7"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8"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39"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0"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1"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2"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3"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4"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5"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6"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7"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8"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49"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0"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1"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2"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3"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4"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5"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6"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7"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8"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59"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0"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1"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2"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3"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4"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5"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6"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7"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8"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69"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0"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1"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2"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3"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4"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5"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6"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7"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8"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79"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0"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1"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2"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3"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4"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5"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6"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7"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8"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89"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0"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1"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2"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3"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4"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5"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6"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7"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8"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599"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0"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1"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2"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3"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4"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5"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6"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7"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8"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09"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0"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1"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2"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3"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4"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5"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6"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7"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8"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19"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0"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1"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2"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3"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4"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5"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6"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7"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8"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29"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0"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1"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2"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3"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4"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5"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6"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7"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8"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39"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0"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1"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2"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3"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4"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5"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6"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7"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8"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49"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0"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1"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2"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1653"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1654"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sp>
        <p:nvSpPr>
          <p:cNvPr id="21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1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7"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8"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69"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0"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1"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2"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3"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4"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5"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6"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7"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8"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79"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0"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1"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2"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3"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4"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5"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6"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7"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8"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89"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0"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1"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2"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3"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4"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5"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6"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7"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8" name="Rectangle 36"/>
          <p:cNvSpPr>
            <a:spLocks noChangeArrowheads="1"/>
          </p:cNvSpPr>
          <p:nvPr/>
        </p:nvSpPr>
        <p:spPr bwMode="auto">
          <a:xfrm>
            <a:off x="29019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499"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0"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1"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2"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3"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4"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5"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6"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7"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8"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09"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0"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1"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2"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3"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4"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5"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6"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7"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8"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19"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0"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1"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2"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3"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4"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5"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6"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7"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8"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29"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0"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1"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2"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3"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4"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5"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6"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7"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8"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39"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0"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1"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2"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3"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4"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5"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6"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7"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8"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49"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0"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1"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2"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3"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4"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5"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6"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7"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8"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59"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0"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1"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2"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3"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4"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5"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6"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7"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8"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69"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0"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1"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2"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3"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4"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5"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6"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7"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8"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79"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0"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1"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2"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3"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4"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5"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6"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7"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8"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89"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0"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1"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2"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3"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4"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5"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6"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7"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8"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599"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0"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1"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2"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3"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4"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5"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6"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7"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8"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09"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0"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1"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2"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3"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4"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5"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6"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7"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8"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19"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0"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1"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2"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3"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4"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5"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6"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7"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8"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29"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0"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1"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2"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3"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4"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5"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6"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7"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8"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39"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0"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1"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2"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3"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4"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5"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6"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7"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8"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49"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0"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1"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2"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3"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4"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5"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6"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7"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8"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59"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0"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1"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2"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3"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4"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5"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6"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7"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8"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69"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0"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1"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2"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3"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4"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5"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2676"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2677" name="Picture 215"/>
          <p:cNvPicPr>
            <a:picLocks noChangeArrowheads="1"/>
          </p:cNvPicPr>
          <p:nvPr/>
        </p:nvPicPr>
        <p:blipFill>
          <a:blip r:embed="rId2"/>
          <a:srcRect/>
          <a:stretch>
            <a:fillRect/>
          </a:stretch>
        </p:blipFill>
        <p:spPr bwMode="auto">
          <a:xfrm>
            <a:off x="2971800" y="2212975"/>
            <a:ext cx="228600" cy="228600"/>
          </a:xfrm>
          <a:prstGeom prst="rect">
            <a:avLst/>
          </a:prstGeom>
          <a:noFill/>
          <a:ln w="9525">
            <a:noFill/>
            <a:miter lim="800000"/>
            <a:headEnd/>
            <a:tailEnd/>
          </a:ln>
        </p:spPr>
      </p:pic>
      <p:sp>
        <p:nvSpPr>
          <p:cNvPr id="21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20" name="Rectangle 4"/>
          <p:cNvSpPr txBox="1">
            <a:spLocks noChangeArrowheads="1"/>
          </p:cNvSpPr>
          <p:nvPr/>
        </p:nvSpPr>
        <p:spPr bwMode="auto">
          <a:xfrm>
            <a:off x="0" y="5715000"/>
            <a:ext cx="9067800" cy="685800"/>
          </a:xfrm>
          <a:prstGeom prst="rect">
            <a:avLst/>
          </a:prstGeom>
          <a:noFill/>
          <a:ln w="9525">
            <a:noFill/>
            <a:miter lim="800000"/>
            <a:headEnd/>
            <a:tailEnd/>
          </a:ln>
        </p:spPr>
        <p:txBody>
          <a:bodyPr/>
          <a:lstStyle/>
          <a:p>
            <a:pPr marL="342900" indent="-342900" eaLnBrk="0" hangingPunct="0">
              <a:spcBef>
                <a:spcPct val="20000"/>
              </a:spcBef>
              <a:buClr>
                <a:schemeClr val="hlink"/>
              </a:buClr>
              <a:buFontTx/>
              <a:buChar char="•"/>
              <a:defRPr/>
            </a:pPr>
            <a:r>
              <a:rPr lang="fa-IR" sz="2400" kern="0" dirty="0">
                <a:solidFill>
                  <a:srgbClr val="0034DC"/>
                </a:solidFill>
                <a:latin typeface="+mn-lt"/>
                <a:cs typeface="B Zar" panose="00000400000000000000" pitchFamily="2" charset="-78"/>
              </a:rPr>
              <a:t>به عقب برگرديد تا به خانه اي برسيد که از آن حرکت به جلو مجاز باشد</a:t>
            </a:r>
            <a:endParaRPr lang="en-US" sz="2400" kern="0" dirty="0">
              <a:solidFill>
                <a:srgbClr val="0034DC"/>
              </a:solidFill>
              <a:latin typeface="+mn-lt"/>
              <a:cs typeface="B Zar" panose="00000400000000000000" pitchFamily="2" charset="-78"/>
            </a:endParaRPr>
          </a:p>
        </p:txBody>
      </p:sp>
      <p:sp>
        <p:nvSpPr>
          <p:cNvPr id="21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1" name="Rectangle 4" descr="Rectangle: Click to edit Master text styles&#10;Second level&#10;Third level&#10;Fourth level&#10;Fifth level"/>
          <p:cNvSpPr>
            <a:spLocks noGrp="1" noChangeArrowheads="1"/>
          </p:cNvSpPr>
          <p:nvPr>
            <p:ph idx="1"/>
          </p:nvPr>
        </p:nvSpPr>
        <p:spPr>
          <a:xfrm>
            <a:off x="0" y="5729288"/>
            <a:ext cx="9067800" cy="914400"/>
          </a:xfrm>
        </p:spPr>
        <p:txBody>
          <a:bodyPr/>
          <a:lstStyle/>
          <a:p>
            <a:r>
              <a:rPr lang="fa-IR" sz="2400" smtClean="0">
                <a:cs typeface="B Zar" panose="00000400000000000000" pitchFamily="2" charset="-78"/>
              </a:rPr>
              <a:t>به عقب برگرديد تا به خانه اي برسيد که از آن حرکت به جلو مجاز باشد.</a:t>
            </a:r>
          </a:p>
          <a:p>
            <a:endParaRPr lang="en-US" smtClean="0">
              <a:cs typeface="B Zar" panose="00000400000000000000" pitchFamily="2" charset="-78"/>
            </a:endParaRPr>
          </a:p>
        </p:txBody>
      </p:sp>
      <p:sp>
        <p:nvSpPr>
          <p:cNvPr id="63492" name="Rectangle 5"/>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3" name="Rectangle 6"/>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4" name="Rectangle 7"/>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5" name="Rectangle 8"/>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6" name="Rectangle 9"/>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7" name="Rectangle 10"/>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8" name="Rectangle 11"/>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499" name="Rectangle 12"/>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0" name="Rectangle 13"/>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1" name="Rectangle 14"/>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2" name="Rectangle 15"/>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3" name="Rectangle 16"/>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4" name="Rectangle 17"/>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5" name="Rectangle 18"/>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6" name="Rectangle 19"/>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7" name="Rectangle 20"/>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8" name="Rectangle 21"/>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09" name="Rectangle 22"/>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0" name="Rectangle 23"/>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1" name="Rectangle 24"/>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2" name="Rectangle 25"/>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3" name="Rectangle 26"/>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4" name="Rectangle 27"/>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5" name="Rectangle 28"/>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6" name="Rectangle 29"/>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7" name="Rectangle 30"/>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8" name="Rectangle 31"/>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19" name="Rectangle 32"/>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0" name="Rectangle 33"/>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1" name="Rectangle 34"/>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2" name="Rectangle 35"/>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3" name="Rectangle 36"/>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4" name="Rectangle 37"/>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5" name="Rectangle 38"/>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6" name="Rectangle 39"/>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7" name="Rectangle 40"/>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8" name="Rectangle 41"/>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29" name="Rectangle 42"/>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0" name="Rectangle 43"/>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1" name="Rectangle 44"/>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2" name="Rectangle 45"/>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3" name="Rectangle 46"/>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4" name="Rectangle 47"/>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5" name="Rectangle 48"/>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6" name="Rectangle 49"/>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7" name="Rectangle 50"/>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8" name="Rectangle 51"/>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39" name="Rectangle 52"/>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0" name="Rectangle 53"/>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1" name="Rectangle 54"/>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2" name="Rectangle 55"/>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3" name="Rectangle 56"/>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4" name="Rectangle 57"/>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5" name="Rectangle 58"/>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6" name="Rectangle 59"/>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7" name="Rectangle 60"/>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8" name="Rectangle 61"/>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49" name="Rectangle 62"/>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0" name="Rectangle 63"/>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1" name="Rectangle 64"/>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2" name="Rectangle 65"/>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3" name="Rectangle 66"/>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4" name="Rectangle 67"/>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5" name="Rectangle 68"/>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6" name="Rectangle 69"/>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7" name="Rectangle 70"/>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8" name="Rectangle 71"/>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59" name="Rectangle 72"/>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0" name="Rectangle 73"/>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1" name="Rectangle 74"/>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2" name="Rectangle 75"/>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3" name="Rectangle 76"/>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4" name="Rectangle 77"/>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5" name="Rectangle 78"/>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6" name="Rectangle 79"/>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7" name="Rectangle 80"/>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8" name="Rectangle 81"/>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69" name="Rectangle 82"/>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0" name="Rectangle 83"/>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1" name="Rectangle 84"/>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2" name="Rectangle 85"/>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3" name="Rectangle 86"/>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4" name="Rectangle 87"/>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5" name="Rectangle 88"/>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6" name="Rectangle 89"/>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7" name="Rectangle 90"/>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8" name="Rectangle 91"/>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79" name="Rectangle 92"/>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0" name="Rectangle 93"/>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1" name="Rectangle 94"/>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2" name="Rectangle 95"/>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3" name="Rectangle 96"/>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4" name="Rectangle 97"/>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5" name="Rectangle 98"/>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6" name="Rectangle 99"/>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7" name="Rectangle 100"/>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8" name="Rectangle 101"/>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89" name="Rectangle 102"/>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0" name="Rectangle 103"/>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1" name="Rectangle 104"/>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2" name="Rectangle 105"/>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3" name="Rectangle 106"/>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4" name="Rectangle 107"/>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5" name="Rectangle 108"/>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6" name="Rectangle 109"/>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7" name="Rectangle 110"/>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8" name="Rectangle 111"/>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599" name="Rectangle 112"/>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0" name="Rectangle 113"/>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1" name="Rectangle 114"/>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2" name="Rectangle 115"/>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3" name="Rectangle 116"/>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4" name="Rectangle 117"/>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5" name="Rectangle 118"/>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6" name="Rectangle 119"/>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7" name="Rectangle 120"/>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8" name="Rectangle 121"/>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09" name="Rectangle 122"/>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0" name="Rectangle 123"/>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1" name="Rectangle 124"/>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2" name="Rectangle 125"/>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3" name="Rectangle 126"/>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4" name="Rectangle 127"/>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5" name="Rectangle 128"/>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6" name="Rectangle 129"/>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7" name="Rectangle 130"/>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8" name="Rectangle 131"/>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19" name="Rectangle 132"/>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0" name="Rectangle 133"/>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1" name="Rectangle 134"/>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2" name="Rectangle 135"/>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3" name="Rectangle 136"/>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4" name="Rectangle 137"/>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5" name="Rectangle 138"/>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6" name="Rectangle 139"/>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7" name="Rectangle 140"/>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8" name="Rectangle 141"/>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29" name="Rectangle 142"/>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0" name="Rectangle 143"/>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1" name="Rectangle 144"/>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2" name="Rectangle 145"/>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3" name="Rectangle 146"/>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4" name="Rectangle 147"/>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5" name="Rectangle 148"/>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6" name="Rectangle 149"/>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7" name="Rectangle 150"/>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8" name="Rectangle 151"/>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39" name="Rectangle 152"/>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0" name="Rectangle 153"/>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1" name="Rectangle 154"/>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2" name="Rectangle 155"/>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3" name="Rectangle 156"/>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4" name="Rectangle 157"/>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5" name="Rectangle 158"/>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6" name="Rectangle 159"/>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7" name="Rectangle 160"/>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8" name="Rectangle 161"/>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49" name="Rectangle 162"/>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0" name="Rectangle 163"/>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1" name="Rectangle 164"/>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2" name="Rectangle 165"/>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3" name="Rectangle 166"/>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4" name="Rectangle 167"/>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5" name="Rectangle 168"/>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6" name="Rectangle 169"/>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7" name="Rectangle 170"/>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8" name="Rectangle 171"/>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59" name="Rectangle 172"/>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0" name="Rectangle 173"/>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1" name="Rectangle 174"/>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2" name="Rectangle 175"/>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3" name="Rectangle 176"/>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4" name="Rectangle 177"/>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5" name="Rectangle 178"/>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6" name="Rectangle 179"/>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7" name="Rectangle 180"/>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8" name="Rectangle 181"/>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69" name="Rectangle 182"/>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0" name="Rectangle 183"/>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1" name="Rectangle 184"/>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2" name="Rectangle 185"/>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3" name="Rectangle 186"/>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4" name="Rectangle 187"/>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5" name="Rectangle 188"/>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6" name="Rectangle 189"/>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7" name="Rectangle 190"/>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8" name="Rectangle 191"/>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79" name="Rectangle 192"/>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0" name="Rectangle 193"/>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1" name="Rectangle 194"/>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2" name="Rectangle 195"/>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3" name="Rectangle 196"/>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4" name="Rectangle 197"/>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5" name="Rectangle 198"/>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6" name="Rectangle 199"/>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7"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8"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89"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0"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1"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2"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3"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4"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5"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6"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7"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8"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699"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00"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01"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02"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2" name="Group 219"/>
          <p:cNvGrpSpPr>
            <a:grpSpLocks/>
          </p:cNvGrpSpPr>
          <p:nvPr/>
        </p:nvGrpSpPr>
        <p:grpSpPr bwMode="auto">
          <a:xfrm>
            <a:off x="2901950" y="1838325"/>
            <a:ext cx="603250" cy="298450"/>
            <a:chOff x="1828" y="820"/>
            <a:chExt cx="380" cy="188"/>
          </a:xfrm>
        </p:grpSpPr>
        <p:sp>
          <p:nvSpPr>
            <p:cNvPr id="63722" name="Rectangle 216"/>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23" name="Rectangle 217"/>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24" name="Picture 218"/>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3" name="Group 223"/>
          <p:cNvGrpSpPr>
            <a:grpSpLocks/>
          </p:cNvGrpSpPr>
          <p:nvPr/>
        </p:nvGrpSpPr>
        <p:grpSpPr bwMode="auto">
          <a:xfrm>
            <a:off x="3206750" y="1533525"/>
            <a:ext cx="298450" cy="596900"/>
            <a:chOff x="2020" y="628"/>
            <a:chExt cx="188" cy="376"/>
          </a:xfrm>
        </p:grpSpPr>
        <p:sp>
          <p:nvSpPr>
            <p:cNvPr id="63719" name="Rectangle 220"/>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20" name="Rectangle 221"/>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21" name="Picture 222"/>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4" name="Group 227"/>
          <p:cNvGrpSpPr>
            <a:grpSpLocks/>
          </p:cNvGrpSpPr>
          <p:nvPr/>
        </p:nvGrpSpPr>
        <p:grpSpPr bwMode="auto">
          <a:xfrm>
            <a:off x="2901950" y="1533525"/>
            <a:ext cx="596900" cy="298450"/>
            <a:chOff x="1828" y="628"/>
            <a:chExt cx="376" cy="188"/>
          </a:xfrm>
        </p:grpSpPr>
        <p:sp>
          <p:nvSpPr>
            <p:cNvPr id="63716" name="Rectangle 224"/>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7" name="Rectangle 225"/>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8" name="Picture 226"/>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5" name="Group 231"/>
          <p:cNvGrpSpPr>
            <a:grpSpLocks/>
          </p:cNvGrpSpPr>
          <p:nvPr/>
        </p:nvGrpSpPr>
        <p:grpSpPr bwMode="auto">
          <a:xfrm>
            <a:off x="2597150" y="1533525"/>
            <a:ext cx="596900" cy="298450"/>
            <a:chOff x="1636" y="628"/>
            <a:chExt cx="376" cy="188"/>
          </a:xfrm>
        </p:grpSpPr>
        <p:sp>
          <p:nvSpPr>
            <p:cNvPr id="63713" name="Rectangle 228"/>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4" name="Rectangle 229"/>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5" name="Picture 230"/>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grpSp>
        <p:nvGrpSpPr>
          <p:cNvPr id="6" name="Group 235"/>
          <p:cNvGrpSpPr>
            <a:grpSpLocks/>
          </p:cNvGrpSpPr>
          <p:nvPr/>
        </p:nvGrpSpPr>
        <p:grpSpPr bwMode="auto">
          <a:xfrm>
            <a:off x="2292350" y="1533525"/>
            <a:ext cx="596900" cy="298450"/>
            <a:chOff x="1444" y="628"/>
            <a:chExt cx="376" cy="188"/>
          </a:xfrm>
        </p:grpSpPr>
        <p:sp>
          <p:nvSpPr>
            <p:cNvPr id="63710" name="Rectangle 232"/>
            <p:cNvSpPr>
              <a:spLocks noChangeArrowheads="1"/>
            </p:cNvSpPr>
            <p:nvPr/>
          </p:nvSpPr>
          <p:spPr bwMode="auto">
            <a:xfrm>
              <a:off x="163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3711" name="Rectangle 233"/>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3712" name="Picture 234"/>
            <p:cNvPicPr>
              <a:picLocks noChangeArrowheads="1"/>
            </p:cNvPicPr>
            <p:nvPr/>
          </p:nvPicPr>
          <p:blipFill>
            <a:blip r:embed="rId2"/>
            <a:srcRect/>
            <a:stretch>
              <a:fillRect/>
            </a:stretch>
          </p:blipFill>
          <p:spPr bwMode="auto">
            <a:xfrm>
              <a:off x="1488" y="672"/>
              <a:ext cx="144" cy="144"/>
            </a:xfrm>
            <a:prstGeom prst="rect">
              <a:avLst/>
            </a:prstGeom>
            <a:noFill/>
            <a:ln w="9525">
              <a:noFill/>
              <a:miter lim="800000"/>
              <a:headEnd/>
              <a:tailEnd/>
            </a:ln>
          </p:spPr>
        </p:pic>
      </p:grpSp>
      <p:sp>
        <p:nvSpPr>
          <p:cNvPr id="43244" name="Rectangle 236"/>
          <p:cNvSpPr>
            <a:spLocks noChangeArrowheads="1"/>
          </p:cNvSpPr>
          <p:nvPr/>
        </p:nvSpPr>
        <p:spPr bwMode="auto">
          <a:xfrm>
            <a:off x="0" y="6192838"/>
            <a:ext cx="9067800" cy="3810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سمت پايين حرکت کنيد.</a:t>
            </a:r>
            <a:endParaRPr lang="en-US" sz="2400" dirty="0">
              <a:solidFill>
                <a:srgbClr val="0034DC"/>
              </a:solidFill>
              <a:latin typeface="+mn-lt"/>
              <a:cs typeface="B Zar" panose="00000400000000000000" pitchFamily="2" charset="-78"/>
            </a:endParaRPr>
          </a:p>
        </p:txBody>
      </p:sp>
      <p:sp>
        <p:nvSpPr>
          <p:cNvPr id="238"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3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2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4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685800" y="152400"/>
            <a:ext cx="7772400" cy="685800"/>
          </a:xfrm>
          <a:noFill/>
        </p:spPr>
        <p:txBody>
          <a:bodyPr/>
          <a:lstStyle/>
          <a:p>
            <a:r>
              <a:rPr lang="en-US" smtClean="0">
                <a:cs typeface="B Zar" panose="00000400000000000000" pitchFamily="2" charset="-78"/>
              </a:rPr>
              <a:t>Rat In A Maze</a:t>
            </a:r>
          </a:p>
        </p:txBody>
      </p:sp>
      <p:sp>
        <p:nvSpPr>
          <p:cNvPr id="44037"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راست حرکت کنيد.</a:t>
            </a:r>
            <a:endParaRPr lang="en-US" sz="2400" smtClean="0">
              <a:cs typeface="B Zar" panose="00000400000000000000" pitchFamily="2" charset="-78"/>
            </a:endParaRPr>
          </a:p>
        </p:txBody>
      </p:sp>
      <p:grpSp>
        <p:nvGrpSpPr>
          <p:cNvPr id="64516" name="Group 489"/>
          <p:cNvGrpSpPr>
            <a:grpSpLocks/>
          </p:cNvGrpSpPr>
          <p:nvPr/>
        </p:nvGrpSpPr>
        <p:grpSpPr bwMode="auto">
          <a:xfrm>
            <a:off x="2286000" y="1533525"/>
            <a:ext cx="5022850" cy="4254500"/>
            <a:chOff x="1440" y="628"/>
            <a:chExt cx="3164" cy="2680"/>
          </a:xfrm>
        </p:grpSpPr>
        <p:sp>
          <p:nvSpPr>
            <p:cNvPr id="64525" name="Rectangle 2"/>
            <p:cNvSpPr>
              <a:spLocks noChangeArrowheads="1"/>
            </p:cNvSpPr>
            <p:nvPr/>
          </p:nvSpPr>
          <p:spPr bwMode="auto">
            <a:xfrm>
              <a:off x="144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6" name="Rectangle 3"/>
            <p:cNvSpPr>
              <a:spLocks noChangeArrowheads="1"/>
            </p:cNvSpPr>
            <p:nvPr/>
          </p:nvSpPr>
          <p:spPr bwMode="auto">
            <a:xfrm>
              <a:off x="1444"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7" name="Rectangle 6"/>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8" name="Rectangle 7"/>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9" name="Rectangle 8"/>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0" name="Rectangle 9"/>
            <p:cNvSpPr>
              <a:spLocks noChangeArrowheads="1"/>
            </p:cNvSpPr>
            <p:nvPr/>
          </p:nvSpPr>
          <p:spPr bwMode="auto">
            <a:xfrm>
              <a:off x="2212"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1" name="Rectangle 10"/>
            <p:cNvSpPr>
              <a:spLocks noChangeArrowheads="1"/>
            </p:cNvSpPr>
            <p:nvPr/>
          </p:nvSpPr>
          <p:spPr bwMode="auto">
            <a:xfrm>
              <a:off x="2404"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2" name="Rectangle 11"/>
            <p:cNvSpPr>
              <a:spLocks noChangeArrowheads="1"/>
            </p:cNvSpPr>
            <p:nvPr/>
          </p:nvSpPr>
          <p:spPr bwMode="auto">
            <a:xfrm>
              <a:off x="259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3" name="Rectangle 12"/>
            <p:cNvSpPr>
              <a:spLocks noChangeArrowheads="1"/>
            </p:cNvSpPr>
            <p:nvPr/>
          </p:nvSpPr>
          <p:spPr bwMode="auto">
            <a:xfrm>
              <a:off x="278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4" name="Rectangle 13"/>
            <p:cNvSpPr>
              <a:spLocks noChangeArrowheads="1"/>
            </p:cNvSpPr>
            <p:nvPr/>
          </p:nvSpPr>
          <p:spPr bwMode="auto">
            <a:xfrm>
              <a:off x="298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5" name="Rectangle 14"/>
            <p:cNvSpPr>
              <a:spLocks noChangeArrowheads="1"/>
            </p:cNvSpPr>
            <p:nvPr/>
          </p:nvSpPr>
          <p:spPr bwMode="auto">
            <a:xfrm>
              <a:off x="3172"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6" name="Rectangle 15"/>
            <p:cNvSpPr>
              <a:spLocks noChangeArrowheads="1"/>
            </p:cNvSpPr>
            <p:nvPr/>
          </p:nvSpPr>
          <p:spPr bwMode="auto">
            <a:xfrm>
              <a:off x="3364" y="62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7" name="Rectangle 16"/>
            <p:cNvSpPr>
              <a:spLocks noChangeArrowheads="1"/>
            </p:cNvSpPr>
            <p:nvPr/>
          </p:nvSpPr>
          <p:spPr bwMode="auto">
            <a:xfrm>
              <a:off x="3556"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8" name="Rectangle 17"/>
            <p:cNvSpPr>
              <a:spLocks noChangeArrowheads="1"/>
            </p:cNvSpPr>
            <p:nvPr/>
          </p:nvSpPr>
          <p:spPr bwMode="auto">
            <a:xfrm>
              <a:off x="3748"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39" name="Rectangle 18"/>
            <p:cNvSpPr>
              <a:spLocks noChangeArrowheads="1"/>
            </p:cNvSpPr>
            <p:nvPr/>
          </p:nvSpPr>
          <p:spPr bwMode="auto">
            <a:xfrm>
              <a:off x="3940"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0" name="Rectangle 19"/>
            <p:cNvSpPr>
              <a:spLocks noChangeArrowheads="1"/>
            </p:cNvSpPr>
            <p:nvPr/>
          </p:nvSpPr>
          <p:spPr bwMode="auto">
            <a:xfrm>
              <a:off x="4132" y="62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1" name="Rectangle 20"/>
            <p:cNvSpPr>
              <a:spLocks noChangeArrowheads="1"/>
            </p:cNvSpPr>
            <p:nvPr/>
          </p:nvSpPr>
          <p:spPr bwMode="auto">
            <a:xfrm>
              <a:off x="144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2" name="Rectangle 21"/>
            <p:cNvSpPr>
              <a:spLocks noChangeArrowheads="1"/>
            </p:cNvSpPr>
            <p:nvPr/>
          </p:nvSpPr>
          <p:spPr bwMode="auto">
            <a:xfrm>
              <a:off x="163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3" name="Rectangle 22"/>
            <p:cNvSpPr>
              <a:spLocks noChangeArrowheads="1"/>
            </p:cNvSpPr>
            <p:nvPr/>
          </p:nvSpPr>
          <p:spPr bwMode="auto">
            <a:xfrm>
              <a:off x="1828"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4" name="Rectangle 23"/>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5" name="Rectangle 24"/>
            <p:cNvSpPr>
              <a:spLocks noChangeArrowheads="1"/>
            </p:cNvSpPr>
            <p:nvPr/>
          </p:nvSpPr>
          <p:spPr bwMode="auto">
            <a:xfrm>
              <a:off x="221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6" name="Rectangle 25"/>
            <p:cNvSpPr>
              <a:spLocks noChangeArrowheads="1"/>
            </p:cNvSpPr>
            <p:nvPr/>
          </p:nvSpPr>
          <p:spPr bwMode="auto">
            <a:xfrm>
              <a:off x="2404"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7" name="Rectangle 26"/>
            <p:cNvSpPr>
              <a:spLocks noChangeArrowheads="1"/>
            </p:cNvSpPr>
            <p:nvPr/>
          </p:nvSpPr>
          <p:spPr bwMode="auto">
            <a:xfrm>
              <a:off x="2596"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8" name="Rectangle 27"/>
            <p:cNvSpPr>
              <a:spLocks noChangeArrowheads="1"/>
            </p:cNvSpPr>
            <p:nvPr/>
          </p:nvSpPr>
          <p:spPr bwMode="auto">
            <a:xfrm>
              <a:off x="2788"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49" name="Rectangle 28"/>
            <p:cNvSpPr>
              <a:spLocks noChangeArrowheads="1"/>
            </p:cNvSpPr>
            <p:nvPr/>
          </p:nvSpPr>
          <p:spPr bwMode="auto">
            <a:xfrm>
              <a:off x="2980"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0" name="Rectangle 29"/>
            <p:cNvSpPr>
              <a:spLocks noChangeArrowheads="1"/>
            </p:cNvSpPr>
            <p:nvPr/>
          </p:nvSpPr>
          <p:spPr bwMode="auto">
            <a:xfrm>
              <a:off x="3172" y="82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1" name="Rectangle 30"/>
            <p:cNvSpPr>
              <a:spLocks noChangeArrowheads="1"/>
            </p:cNvSpPr>
            <p:nvPr/>
          </p:nvSpPr>
          <p:spPr bwMode="auto">
            <a:xfrm>
              <a:off x="3364"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2" name="Rectangle 31"/>
            <p:cNvSpPr>
              <a:spLocks noChangeArrowheads="1"/>
            </p:cNvSpPr>
            <p:nvPr/>
          </p:nvSpPr>
          <p:spPr bwMode="auto">
            <a:xfrm>
              <a:off x="3556"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3" name="Rectangle 32"/>
            <p:cNvSpPr>
              <a:spLocks noChangeArrowheads="1"/>
            </p:cNvSpPr>
            <p:nvPr/>
          </p:nvSpPr>
          <p:spPr bwMode="auto">
            <a:xfrm>
              <a:off x="3748"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4" name="Rectangle 33"/>
            <p:cNvSpPr>
              <a:spLocks noChangeArrowheads="1"/>
            </p:cNvSpPr>
            <p:nvPr/>
          </p:nvSpPr>
          <p:spPr bwMode="auto">
            <a:xfrm>
              <a:off x="3940"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5" name="Rectangle 34"/>
            <p:cNvSpPr>
              <a:spLocks noChangeArrowheads="1"/>
            </p:cNvSpPr>
            <p:nvPr/>
          </p:nvSpPr>
          <p:spPr bwMode="auto">
            <a:xfrm>
              <a:off x="4132" y="82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6" name="Rectangle 35"/>
            <p:cNvSpPr>
              <a:spLocks noChangeArrowheads="1"/>
            </p:cNvSpPr>
            <p:nvPr/>
          </p:nvSpPr>
          <p:spPr bwMode="auto">
            <a:xfrm>
              <a:off x="144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7" name="Rectangle 36"/>
            <p:cNvSpPr>
              <a:spLocks noChangeArrowheads="1"/>
            </p:cNvSpPr>
            <p:nvPr/>
          </p:nvSpPr>
          <p:spPr bwMode="auto">
            <a:xfrm>
              <a:off x="1636"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8" name="Rectangle 37"/>
            <p:cNvSpPr>
              <a:spLocks noChangeArrowheads="1"/>
            </p:cNvSpPr>
            <p:nvPr/>
          </p:nvSpPr>
          <p:spPr bwMode="auto">
            <a:xfrm>
              <a:off x="1828" y="1012"/>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59" name="Rectangle 38"/>
            <p:cNvSpPr>
              <a:spLocks noChangeArrowheads="1"/>
            </p:cNvSpPr>
            <p:nvPr/>
          </p:nvSpPr>
          <p:spPr bwMode="auto">
            <a:xfrm>
              <a:off x="2020"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0" name="Rectangle 39"/>
            <p:cNvSpPr>
              <a:spLocks noChangeArrowheads="1"/>
            </p:cNvSpPr>
            <p:nvPr/>
          </p:nvSpPr>
          <p:spPr bwMode="auto">
            <a:xfrm>
              <a:off x="2212" y="101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1" name="Rectangle 40"/>
            <p:cNvSpPr>
              <a:spLocks noChangeArrowheads="1"/>
            </p:cNvSpPr>
            <p:nvPr/>
          </p:nvSpPr>
          <p:spPr bwMode="auto">
            <a:xfrm>
              <a:off x="240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2" name="Rectangle 41"/>
            <p:cNvSpPr>
              <a:spLocks noChangeArrowheads="1"/>
            </p:cNvSpPr>
            <p:nvPr/>
          </p:nvSpPr>
          <p:spPr bwMode="auto">
            <a:xfrm>
              <a:off x="259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3" name="Rectangle 42"/>
            <p:cNvSpPr>
              <a:spLocks noChangeArrowheads="1"/>
            </p:cNvSpPr>
            <p:nvPr/>
          </p:nvSpPr>
          <p:spPr bwMode="auto">
            <a:xfrm>
              <a:off x="278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4" name="Rectangle 43"/>
            <p:cNvSpPr>
              <a:spLocks noChangeArrowheads="1"/>
            </p:cNvSpPr>
            <p:nvPr/>
          </p:nvSpPr>
          <p:spPr bwMode="auto">
            <a:xfrm>
              <a:off x="298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5" name="Rectangle 44"/>
            <p:cNvSpPr>
              <a:spLocks noChangeArrowheads="1"/>
            </p:cNvSpPr>
            <p:nvPr/>
          </p:nvSpPr>
          <p:spPr bwMode="auto">
            <a:xfrm>
              <a:off x="317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6" name="Rectangle 45"/>
            <p:cNvSpPr>
              <a:spLocks noChangeArrowheads="1"/>
            </p:cNvSpPr>
            <p:nvPr/>
          </p:nvSpPr>
          <p:spPr bwMode="auto">
            <a:xfrm>
              <a:off x="3364"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7" name="Rectangle 46"/>
            <p:cNvSpPr>
              <a:spLocks noChangeArrowheads="1"/>
            </p:cNvSpPr>
            <p:nvPr/>
          </p:nvSpPr>
          <p:spPr bwMode="auto">
            <a:xfrm>
              <a:off x="3556"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8" name="Rectangle 47"/>
            <p:cNvSpPr>
              <a:spLocks noChangeArrowheads="1"/>
            </p:cNvSpPr>
            <p:nvPr/>
          </p:nvSpPr>
          <p:spPr bwMode="auto">
            <a:xfrm>
              <a:off x="3748"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69" name="Rectangle 48"/>
            <p:cNvSpPr>
              <a:spLocks noChangeArrowheads="1"/>
            </p:cNvSpPr>
            <p:nvPr/>
          </p:nvSpPr>
          <p:spPr bwMode="auto">
            <a:xfrm>
              <a:off x="3940"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0" name="Rectangle 49"/>
            <p:cNvSpPr>
              <a:spLocks noChangeArrowheads="1"/>
            </p:cNvSpPr>
            <p:nvPr/>
          </p:nvSpPr>
          <p:spPr bwMode="auto">
            <a:xfrm>
              <a:off x="4132" y="101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1" name="Rectangle 50"/>
            <p:cNvSpPr>
              <a:spLocks noChangeArrowheads="1"/>
            </p:cNvSpPr>
            <p:nvPr/>
          </p:nvSpPr>
          <p:spPr bwMode="auto">
            <a:xfrm>
              <a:off x="144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2" name="Rectangle 51"/>
            <p:cNvSpPr>
              <a:spLocks noChangeArrowheads="1"/>
            </p:cNvSpPr>
            <p:nvPr/>
          </p:nvSpPr>
          <p:spPr bwMode="auto">
            <a:xfrm>
              <a:off x="1636"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3" name="Rectangle 52"/>
            <p:cNvSpPr>
              <a:spLocks noChangeArrowheads="1"/>
            </p:cNvSpPr>
            <p:nvPr/>
          </p:nvSpPr>
          <p:spPr bwMode="auto">
            <a:xfrm>
              <a:off x="1828"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4" name="Rectangle 53"/>
            <p:cNvSpPr>
              <a:spLocks noChangeArrowheads="1"/>
            </p:cNvSpPr>
            <p:nvPr/>
          </p:nvSpPr>
          <p:spPr bwMode="auto">
            <a:xfrm>
              <a:off x="2020" y="120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5" name="Rectangle 54"/>
            <p:cNvSpPr>
              <a:spLocks noChangeArrowheads="1"/>
            </p:cNvSpPr>
            <p:nvPr/>
          </p:nvSpPr>
          <p:spPr bwMode="auto">
            <a:xfrm>
              <a:off x="221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6" name="Rectangle 55"/>
            <p:cNvSpPr>
              <a:spLocks noChangeArrowheads="1"/>
            </p:cNvSpPr>
            <p:nvPr/>
          </p:nvSpPr>
          <p:spPr bwMode="auto">
            <a:xfrm>
              <a:off x="240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7" name="Rectangle 56"/>
            <p:cNvSpPr>
              <a:spLocks noChangeArrowheads="1"/>
            </p:cNvSpPr>
            <p:nvPr/>
          </p:nvSpPr>
          <p:spPr bwMode="auto">
            <a:xfrm>
              <a:off x="259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8" name="Rectangle 57"/>
            <p:cNvSpPr>
              <a:spLocks noChangeArrowheads="1"/>
            </p:cNvSpPr>
            <p:nvPr/>
          </p:nvSpPr>
          <p:spPr bwMode="auto">
            <a:xfrm>
              <a:off x="278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79" name="Rectangle 58"/>
            <p:cNvSpPr>
              <a:spLocks noChangeArrowheads="1"/>
            </p:cNvSpPr>
            <p:nvPr/>
          </p:nvSpPr>
          <p:spPr bwMode="auto">
            <a:xfrm>
              <a:off x="298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0" name="Rectangle 59"/>
            <p:cNvSpPr>
              <a:spLocks noChangeArrowheads="1"/>
            </p:cNvSpPr>
            <p:nvPr/>
          </p:nvSpPr>
          <p:spPr bwMode="auto">
            <a:xfrm>
              <a:off x="317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1" name="Rectangle 60"/>
            <p:cNvSpPr>
              <a:spLocks noChangeArrowheads="1"/>
            </p:cNvSpPr>
            <p:nvPr/>
          </p:nvSpPr>
          <p:spPr bwMode="auto">
            <a:xfrm>
              <a:off x="3364"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2" name="Rectangle 61"/>
            <p:cNvSpPr>
              <a:spLocks noChangeArrowheads="1"/>
            </p:cNvSpPr>
            <p:nvPr/>
          </p:nvSpPr>
          <p:spPr bwMode="auto">
            <a:xfrm>
              <a:off x="3556"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3" name="Rectangle 62"/>
            <p:cNvSpPr>
              <a:spLocks noChangeArrowheads="1"/>
            </p:cNvSpPr>
            <p:nvPr/>
          </p:nvSpPr>
          <p:spPr bwMode="auto">
            <a:xfrm>
              <a:off x="3748"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4" name="Rectangle 63"/>
            <p:cNvSpPr>
              <a:spLocks noChangeArrowheads="1"/>
            </p:cNvSpPr>
            <p:nvPr/>
          </p:nvSpPr>
          <p:spPr bwMode="auto">
            <a:xfrm>
              <a:off x="3940"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5" name="Rectangle 64"/>
            <p:cNvSpPr>
              <a:spLocks noChangeArrowheads="1"/>
            </p:cNvSpPr>
            <p:nvPr/>
          </p:nvSpPr>
          <p:spPr bwMode="auto">
            <a:xfrm>
              <a:off x="4132" y="120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6" name="Rectangle 65"/>
            <p:cNvSpPr>
              <a:spLocks noChangeArrowheads="1"/>
            </p:cNvSpPr>
            <p:nvPr/>
          </p:nvSpPr>
          <p:spPr bwMode="auto">
            <a:xfrm>
              <a:off x="144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7" name="Rectangle 66"/>
            <p:cNvSpPr>
              <a:spLocks noChangeArrowheads="1"/>
            </p:cNvSpPr>
            <p:nvPr/>
          </p:nvSpPr>
          <p:spPr bwMode="auto">
            <a:xfrm>
              <a:off x="163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8" name="Rectangle 67"/>
            <p:cNvSpPr>
              <a:spLocks noChangeArrowheads="1"/>
            </p:cNvSpPr>
            <p:nvPr/>
          </p:nvSpPr>
          <p:spPr bwMode="auto">
            <a:xfrm>
              <a:off x="182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89" name="Rectangle 68"/>
            <p:cNvSpPr>
              <a:spLocks noChangeArrowheads="1"/>
            </p:cNvSpPr>
            <p:nvPr/>
          </p:nvSpPr>
          <p:spPr bwMode="auto">
            <a:xfrm>
              <a:off x="202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0" name="Rectangle 69"/>
            <p:cNvSpPr>
              <a:spLocks noChangeArrowheads="1"/>
            </p:cNvSpPr>
            <p:nvPr/>
          </p:nvSpPr>
          <p:spPr bwMode="auto">
            <a:xfrm>
              <a:off x="221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1" name="Rectangle 70"/>
            <p:cNvSpPr>
              <a:spLocks noChangeArrowheads="1"/>
            </p:cNvSpPr>
            <p:nvPr/>
          </p:nvSpPr>
          <p:spPr bwMode="auto">
            <a:xfrm>
              <a:off x="2404"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2" name="Rectangle 71"/>
            <p:cNvSpPr>
              <a:spLocks noChangeArrowheads="1"/>
            </p:cNvSpPr>
            <p:nvPr/>
          </p:nvSpPr>
          <p:spPr bwMode="auto">
            <a:xfrm>
              <a:off x="2596"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3" name="Rectangle 72"/>
            <p:cNvSpPr>
              <a:spLocks noChangeArrowheads="1"/>
            </p:cNvSpPr>
            <p:nvPr/>
          </p:nvSpPr>
          <p:spPr bwMode="auto">
            <a:xfrm>
              <a:off x="2788"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4" name="Rectangle 73"/>
            <p:cNvSpPr>
              <a:spLocks noChangeArrowheads="1"/>
            </p:cNvSpPr>
            <p:nvPr/>
          </p:nvSpPr>
          <p:spPr bwMode="auto">
            <a:xfrm>
              <a:off x="2980"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5" name="Rectangle 74"/>
            <p:cNvSpPr>
              <a:spLocks noChangeArrowheads="1"/>
            </p:cNvSpPr>
            <p:nvPr/>
          </p:nvSpPr>
          <p:spPr bwMode="auto">
            <a:xfrm>
              <a:off x="3172"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6" name="Rectangle 75"/>
            <p:cNvSpPr>
              <a:spLocks noChangeArrowheads="1"/>
            </p:cNvSpPr>
            <p:nvPr/>
          </p:nvSpPr>
          <p:spPr bwMode="auto">
            <a:xfrm>
              <a:off x="3364"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7" name="Rectangle 76"/>
            <p:cNvSpPr>
              <a:spLocks noChangeArrowheads="1"/>
            </p:cNvSpPr>
            <p:nvPr/>
          </p:nvSpPr>
          <p:spPr bwMode="auto">
            <a:xfrm>
              <a:off x="3556"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8" name="Rectangle 77"/>
            <p:cNvSpPr>
              <a:spLocks noChangeArrowheads="1"/>
            </p:cNvSpPr>
            <p:nvPr/>
          </p:nvSpPr>
          <p:spPr bwMode="auto">
            <a:xfrm>
              <a:off x="3748" y="139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99" name="Rectangle 78"/>
            <p:cNvSpPr>
              <a:spLocks noChangeArrowheads="1"/>
            </p:cNvSpPr>
            <p:nvPr/>
          </p:nvSpPr>
          <p:spPr bwMode="auto">
            <a:xfrm>
              <a:off x="3940"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0" name="Rectangle 79"/>
            <p:cNvSpPr>
              <a:spLocks noChangeArrowheads="1"/>
            </p:cNvSpPr>
            <p:nvPr/>
          </p:nvSpPr>
          <p:spPr bwMode="auto">
            <a:xfrm>
              <a:off x="4132" y="139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1" name="Rectangle 80"/>
            <p:cNvSpPr>
              <a:spLocks noChangeArrowheads="1"/>
            </p:cNvSpPr>
            <p:nvPr/>
          </p:nvSpPr>
          <p:spPr bwMode="auto">
            <a:xfrm>
              <a:off x="144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2" name="Rectangle 81"/>
            <p:cNvSpPr>
              <a:spLocks noChangeArrowheads="1"/>
            </p:cNvSpPr>
            <p:nvPr/>
          </p:nvSpPr>
          <p:spPr bwMode="auto">
            <a:xfrm>
              <a:off x="1636"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3" name="Rectangle 82"/>
            <p:cNvSpPr>
              <a:spLocks noChangeArrowheads="1"/>
            </p:cNvSpPr>
            <p:nvPr/>
          </p:nvSpPr>
          <p:spPr bwMode="auto">
            <a:xfrm>
              <a:off x="182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4" name="Rectangle 83"/>
            <p:cNvSpPr>
              <a:spLocks noChangeArrowheads="1"/>
            </p:cNvSpPr>
            <p:nvPr/>
          </p:nvSpPr>
          <p:spPr bwMode="auto">
            <a:xfrm>
              <a:off x="2020"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5" name="Rectangle 84"/>
            <p:cNvSpPr>
              <a:spLocks noChangeArrowheads="1"/>
            </p:cNvSpPr>
            <p:nvPr/>
          </p:nvSpPr>
          <p:spPr bwMode="auto">
            <a:xfrm>
              <a:off x="221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6" name="Rectangle 85"/>
            <p:cNvSpPr>
              <a:spLocks noChangeArrowheads="1"/>
            </p:cNvSpPr>
            <p:nvPr/>
          </p:nvSpPr>
          <p:spPr bwMode="auto">
            <a:xfrm>
              <a:off x="240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7" name="Rectangle 86"/>
            <p:cNvSpPr>
              <a:spLocks noChangeArrowheads="1"/>
            </p:cNvSpPr>
            <p:nvPr/>
          </p:nvSpPr>
          <p:spPr bwMode="auto">
            <a:xfrm>
              <a:off x="259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8" name="Rectangle 87"/>
            <p:cNvSpPr>
              <a:spLocks noChangeArrowheads="1"/>
            </p:cNvSpPr>
            <p:nvPr/>
          </p:nvSpPr>
          <p:spPr bwMode="auto">
            <a:xfrm>
              <a:off x="2788"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09" name="Rectangle 88"/>
            <p:cNvSpPr>
              <a:spLocks noChangeArrowheads="1"/>
            </p:cNvSpPr>
            <p:nvPr/>
          </p:nvSpPr>
          <p:spPr bwMode="auto">
            <a:xfrm>
              <a:off x="298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0" name="Rectangle 89"/>
            <p:cNvSpPr>
              <a:spLocks noChangeArrowheads="1"/>
            </p:cNvSpPr>
            <p:nvPr/>
          </p:nvSpPr>
          <p:spPr bwMode="auto">
            <a:xfrm>
              <a:off x="317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1" name="Rectangle 90"/>
            <p:cNvSpPr>
              <a:spLocks noChangeArrowheads="1"/>
            </p:cNvSpPr>
            <p:nvPr/>
          </p:nvSpPr>
          <p:spPr bwMode="auto">
            <a:xfrm>
              <a:off x="3364"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2" name="Rectangle 91"/>
            <p:cNvSpPr>
              <a:spLocks noChangeArrowheads="1"/>
            </p:cNvSpPr>
            <p:nvPr/>
          </p:nvSpPr>
          <p:spPr bwMode="auto">
            <a:xfrm>
              <a:off x="3556"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3" name="Rectangle 92"/>
            <p:cNvSpPr>
              <a:spLocks noChangeArrowheads="1"/>
            </p:cNvSpPr>
            <p:nvPr/>
          </p:nvSpPr>
          <p:spPr bwMode="auto">
            <a:xfrm>
              <a:off x="3748" y="158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4" name="Rectangle 93"/>
            <p:cNvSpPr>
              <a:spLocks noChangeArrowheads="1"/>
            </p:cNvSpPr>
            <p:nvPr/>
          </p:nvSpPr>
          <p:spPr bwMode="auto">
            <a:xfrm>
              <a:off x="3940"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5" name="Rectangle 94"/>
            <p:cNvSpPr>
              <a:spLocks noChangeArrowheads="1"/>
            </p:cNvSpPr>
            <p:nvPr/>
          </p:nvSpPr>
          <p:spPr bwMode="auto">
            <a:xfrm>
              <a:off x="4132" y="158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6" name="Rectangle 95"/>
            <p:cNvSpPr>
              <a:spLocks noChangeArrowheads="1"/>
            </p:cNvSpPr>
            <p:nvPr/>
          </p:nvSpPr>
          <p:spPr bwMode="auto">
            <a:xfrm>
              <a:off x="144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7" name="Rectangle 96"/>
            <p:cNvSpPr>
              <a:spLocks noChangeArrowheads="1"/>
            </p:cNvSpPr>
            <p:nvPr/>
          </p:nvSpPr>
          <p:spPr bwMode="auto">
            <a:xfrm>
              <a:off x="1636"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8" name="Rectangle 97"/>
            <p:cNvSpPr>
              <a:spLocks noChangeArrowheads="1"/>
            </p:cNvSpPr>
            <p:nvPr/>
          </p:nvSpPr>
          <p:spPr bwMode="auto">
            <a:xfrm>
              <a:off x="1828" y="178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19" name="Rectangle 98"/>
            <p:cNvSpPr>
              <a:spLocks noChangeArrowheads="1"/>
            </p:cNvSpPr>
            <p:nvPr/>
          </p:nvSpPr>
          <p:spPr bwMode="auto">
            <a:xfrm>
              <a:off x="202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0" name="Rectangle 99"/>
            <p:cNvSpPr>
              <a:spLocks noChangeArrowheads="1"/>
            </p:cNvSpPr>
            <p:nvPr/>
          </p:nvSpPr>
          <p:spPr bwMode="auto">
            <a:xfrm>
              <a:off x="221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1" name="Rectangle 100"/>
            <p:cNvSpPr>
              <a:spLocks noChangeArrowheads="1"/>
            </p:cNvSpPr>
            <p:nvPr/>
          </p:nvSpPr>
          <p:spPr bwMode="auto">
            <a:xfrm>
              <a:off x="240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2" name="Rectangle 101"/>
            <p:cNvSpPr>
              <a:spLocks noChangeArrowheads="1"/>
            </p:cNvSpPr>
            <p:nvPr/>
          </p:nvSpPr>
          <p:spPr bwMode="auto">
            <a:xfrm>
              <a:off x="259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3" name="Rectangle 102"/>
            <p:cNvSpPr>
              <a:spLocks noChangeArrowheads="1"/>
            </p:cNvSpPr>
            <p:nvPr/>
          </p:nvSpPr>
          <p:spPr bwMode="auto">
            <a:xfrm>
              <a:off x="278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4" name="Rectangle 103"/>
            <p:cNvSpPr>
              <a:spLocks noChangeArrowheads="1"/>
            </p:cNvSpPr>
            <p:nvPr/>
          </p:nvSpPr>
          <p:spPr bwMode="auto">
            <a:xfrm>
              <a:off x="298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5" name="Rectangle 104"/>
            <p:cNvSpPr>
              <a:spLocks noChangeArrowheads="1"/>
            </p:cNvSpPr>
            <p:nvPr/>
          </p:nvSpPr>
          <p:spPr bwMode="auto">
            <a:xfrm>
              <a:off x="317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6" name="Rectangle 105"/>
            <p:cNvSpPr>
              <a:spLocks noChangeArrowheads="1"/>
            </p:cNvSpPr>
            <p:nvPr/>
          </p:nvSpPr>
          <p:spPr bwMode="auto">
            <a:xfrm>
              <a:off x="3364"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7" name="Rectangle 106"/>
            <p:cNvSpPr>
              <a:spLocks noChangeArrowheads="1"/>
            </p:cNvSpPr>
            <p:nvPr/>
          </p:nvSpPr>
          <p:spPr bwMode="auto">
            <a:xfrm>
              <a:off x="3556"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8" name="Rectangle 107"/>
            <p:cNvSpPr>
              <a:spLocks noChangeArrowheads="1"/>
            </p:cNvSpPr>
            <p:nvPr/>
          </p:nvSpPr>
          <p:spPr bwMode="auto">
            <a:xfrm>
              <a:off x="3748"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29" name="Rectangle 108"/>
            <p:cNvSpPr>
              <a:spLocks noChangeArrowheads="1"/>
            </p:cNvSpPr>
            <p:nvPr/>
          </p:nvSpPr>
          <p:spPr bwMode="auto">
            <a:xfrm>
              <a:off x="3940"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0" name="Rectangle 109"/>
            <p:cNvSpPr>
              <a:spLocks noChangeArrowheads="1"/>
            </p:cNvSpPr>
            <p:nvPr/>
          </p:nvSpPr>
          <p:spPr bwMode="auto">
            <a:xfrm>
              <a:off x="4132" y="178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1" name="Rectangle 110"/>
            <p:cNvSpPr>
              <a:spLocks noChangeArrowheads="1"/>
            </p:cNvSpPr>
            <p:nvPr/>
          </p:nvSpPr>
          <p:spPr bwMode="auto">
            <a:xfrm>
              <a:off x="144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2" name="Rectangle 111"/>
            <p:cNvSpPr>
              <a:spLocks noChangeArrowheads="1"/>
            </p:cNvSpPr>
            <p:nvPr/>
          </p:nvSpPr>
          <p:spPr bwMode="auto">
            <a:xfrm>
              <a:off x="163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3" name="Rectangle 112"/>
            <p:cNvSpPr>
              <a:spLocks noChangeArrowheads="1"/>
            </p:cNvSpPr>
            <p:nvPr/>
          </p:nvSpPr>
          <p:spPr bwMode="auto">
            <a:xfrm>
              <a:off x="182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4" name="Rectangle 113"/>
            <p:cNvSpPr>
              <a:spLocks noChangeArrowheads="1"/>
            </p:cNvSpPr>
            <p:nvPr/>
          </p:nvSpPr>
          <p:spPr bwMode="auto">
            <a:xfrm>
              <a:off x="202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5" name="Rectangle 114"/>
            <p:cNvSpPr>
              <a:spLocks noChangeArrowheads="1"/>
            </p:cNvSpPr>
            <p:nvPr/>
          </p:nvSpPr>
          <p:spPr bwMode="auto">
            <a:xfrm>
              <a:off x="2212"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6" name="Rectangle 115"/>
            <p:cNvSpPr>
              <a:spLocks noChangeArrowheads="1"/>
            </p:cNvSpPr>
            <p:nvPr/>
          </p:nvSpPr>
          <p:spPr bwMode="auto">
            <a:xfrm>
              <a:off x="240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7" name="Rectangle 116"/>
            <p:cNvSpPr>
              <a:spLocks noChangeArrowheads="1"/>
            </p:cNvSpPr>
            <p:nvPr/>
          </p:nvSpPr>
          <p:spPr bwMode="auto">
            <a:xfrm>
              <a:off x="2596"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8" name="Rectangle 117"/>
            <p:cNvSpPr>
              <a:spLocks noChangeArrowheads="1"/>
            </p:cNvSpPr>
            <p:nvPr/>
          </p:nvSpPr>
          <p:spPr bwMode="auto">
            <a:xfrm>
              <a:off x="2788"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39" name="Rectangle 118"/>
            <p:cNvSpPr>
              <a:spLocks noChangeArrowheads="1"/>
            </p:cNvSpPr>
            <p:nvPr/>
          </p:nvSpPr>
          <p:spPr bwMode="auto">
            <a:xfrm>
              <a:off x="2980"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0" name="Rectangle 119"/>
            <p:cNvSpPr>
              <a:spLocks noChangeArrowheads="1"/>
            </p:cNvSpPr>
            <p:nvPr/>
          </p:nvSpPr>
          <p:spPr bwMode="auto">
            <a:xfrm>
              <a:off x="317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1" name="Rectangle 120"/>
            <p:cNvSpPr>
              <a:spLocks noChangeArrowheads="1"/>
            </p:cNvSpPr>
            <p:nvPr/>
          </p:nvSpPr>
          <p:spPr bwMode="auto">
            <a:xfrm>
              <a:off x="3364"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2" name="Rectangle 121"/>
            <p:cNvSpPr>
              <a:spLocks noChangeArrowheads="1"/>
            </p:cNvSpPr>
            <p:nvPr/>
          </p:nvSpPr>
          <p:spPr bwMode="auto">
            <a:xfrm>
              <a:off x="3556"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3" name="Rectangle 122"/>
            <p:cNvSpPr>
              <a:spLocks noChangeArrowheads="1"/>
            </p:cNvSpPr>
            <p:nvPr/>
          </p:nvSpPr>
          <p:spPr bwMode="auto">
            <a:xfrm>
              <a:off x="3748" y="197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4" name="Rectangle 123"/>
            <p:cNvSpPr>
              <a:spLocks noChangeArrowheads="1"/>
            </p:cNvSpPr>
            <p:nvPr/>
          </p:nvSpPr>
          <p:spPr bwMode="auto">
            <a:xfrm>
              <a:off x="3940"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5" name="Rectangle 124"/>
            <p:cNvSpPr>
              <a:spLocks noChangeArrowheads="1"/>
            </p:cNvSpPr>
            <p:nvPr/>
          </p:nvSpPr>
          <p:spPr bwMode="auto">
            <a:xfrm>
              <a:off x="4132" y="197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6" name="Rectangle 125"/>
            <p:cNvSpPr>
              <a:spLocks noChangeArrowheads="1"/>
            </p:cNvSpPr>
            <p:nvPr/>
          </p:nvSpPr>
          <p:spPr bwMode="auto">
            <a:xfrm>
              <a:off x="144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7" name="Rectangle 126"/>
            <p:cNvSpPr>
              <a:spLocks noChangeArrowheads="1"/>
            </p:cNvSpPr>
            <p:nvPr/>
          </p:nvSpPr>
          <p:spPr bwMode="auto">
            <a:xfrm>
              <a:off x="163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8" name="Rectangle 127"/>
            <p:cNvSpPr>
              <a:spLocks noChangeArrowheads="1"/>
            </p:cNvSpPr>
            <p:nvPr/>
          </p:nvSpPr>
          <p:spPr bwMode="auto">
            <a:xfrm>
              <a:off x="182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49" name="Rectangle 128"/>
            <p:cNvSpPr>
              <a:spLocks noChangeArrowheads="1"/>
            </p:cNvSpPr>
            <p:nvPr/>
          </p:nvSpPr>
          <p:spPr bwMode="auto">
            <a:xfrm>
              <a:off x="202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0" name="Rectangle 129"/>
            <p:cNvSpPr>
              <a:spLocks noChangeArrowheads="1"/>
            </p:cNvSpPr>
            <p:nvPr/>
          </p:nvSpPr>
          <p:spPr bwMode="auto">
            <a:xfrm>
              <a:off x="2212" y="216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1" name="Rectangle 130"/>
            <p:cNvSpPr>
              <a:spLocks noChangeArrowheads="1"/>
            </p:cNvSpPr>
            <p:nvPr/>
          </p:nvSpPr>
          <p:spPr bwMode="auto">
            <a:xfrm>
              <a:off x="240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2" name="Rectangle 131"/>
            <p:cNvSpPr>
              <a:spLocks noChangeArrowheads="1"/>
            </p:cNvSpPr>
            <p:nvPr/>
          </p:nvSpPr>
          <p:spPr bwMode="auto">
            <a:xfrm>
              <a:off x="259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3" name="Rectangle 132"/>
            <p:cNvSpPr>
              <a:spLocks noChangeArrowheads="1"/>
            </p:cNvSpPr>
            <p:nvPr/>
          </p:nvSpPr>
          <p:spPr bwMode="auto">
            <a:xfrm>
              <a:off x="278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4" name="Rectangle 133"/>
            <p:cNvSpPr>
              <a:spLocks noChangeArrowheads="1"/>
            </p:cNvSpPr>
            <p:nvPr/>
          </p:nvSpPr>
          <p:spPr bwMode="auto">
            <a:xfrm>
              <a:off x="298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5" name="Rectangle 134"/>
            <p:cNvSpPr>
              <a:spLocks noChangeArrowheads="1"/>
            </p:cNvSpPr>
            <p:nvPr/>
          </p:nvSpPr>
          <p:spPr bwMode="auto">
            <a:xfrm>
              <a:off x="317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6" name="Rectangle 135"/>
            <p:cNvSpPr>
              <a:spLocks noChangeArrowheads="1"/>
            </p:cNvSpPr>
            <p:nvPr/>
          </p:nvSpPr>
          <p:spPr bwMode="auto">
            <a:xfrm>
              <a:off x="3364"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7" name="Rectangle 136"/>
            <p:cNvSpPr>
              <a:spLocks noChangeArrowheads="1"/>
            </p:cNvSpPr>
            <p:nvPr/>
          </p:nvSpPr>
          <p:spPr bwMode="auto">
            <a:xfrm>
              <a:off x="3556"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8" name="Rectangle 137"/>
            <p:cNvSpPr>
              <a:spLocks noChangeArrowheads="1"/>
            </p:cNvSpPr>
            <p:nvPr/>
          </p:nvSpPr>
          <p:spPr bwMode="auto">
            <a:xfrm>
              <a:off x="3748"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59" name="Rectangle 138"/>
            <p:cNvSpPr>
              <a:spLocks noChangeArrowheads="1"/>
            </p:cNvSpPr>
            <p:nvPr/>
          </p:nvSpPr>
          <p:spPr bwMode="auto">
            <a:xfrm>
              <a:off x="3940"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0" name="Rectangle 139"/>
            <p:cNvSpPr>
              <a:spLocks noChangeArrowheads="1"/>
            </p:cNvSpPr>
            <p:nvPr/>
          </p:nvSpPr>
          <p:spPr bwMode="auto">
            <a:xfrm>
              <a:off x="4132" y="216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1" name="Rectangle 140"/>
            <p:cNvSpPr>
              <a:spLocks noChangeArrowheads="1"/>
            </p:cNvSpPr>
            <p:nvPr/>
          </p:nvSpPr>
          <p:spPr bwMode="auto">
            <a:xfrm>
              <a:off x="144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2" name="Rectangle 141"/>
            <p:cNvSpPr>
              <a:spLocks noChangeArrowheads="1"/>
            </p:cNvSpPr>
            <p:nvPr/>
          </p:nvSpPr>
          <p:spPr bwMode="auto">
            <a:xfrm>
              <a:off x="163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3" name="Rectangle 142"/>
            <p:cNvSpPr>
              <a:spLocks noChangeArrowheads="1"/>
            </p:cNvSpPr>
            <p:nvPr/>
          </p:nvSpPr>
          <p:spPr bwMode="auto">
            <a:xfrm>
              <a:off x="1828"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4" name="Rectangle 143"/>
            <p:cNvSpPr>
              <a:spLocks noChangeArrowheads="1"/>
            </p:cNvSpPr>
            <p:nvPr/>
          </p:nvSpPr>
          <p:spPr bwMode="auto">
            <a:xfrm>
              <a:off x="202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5" name="Rectangle 144"/>
            <p:cNvSpPr>
              <a:spLocks noChangeArrowheads="1"/>
            </p:cNvSpPr>
            <p:nvPr/>
          </p:nvSpPr>
          <p:spPr bwMode="auto">
            <a:xfrm>
              <a:off x="221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6" name="Rectangle 145"/>
            <p:cNvSpPr>
              <a:spLocks noChangeArrowheads="1"/>
            </p:cNvSpPr>
            <p:nvPr/>
          </p:nvSpPr>
          <p:spPr bwMode="auto">
            <a:xfrm>
              <a:off x="240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7" name="Rectangle 146"/>
            <p:cNvSpPr>
              <a:spLocks noChangeArrowheads="1"/>
            </p:cNvSpPr>
            <p:nvPr/>
          </p:nvSpPr>
          <p:spPr bwMode="auto">
            <a:xfrm>
              <a:off x="2596" y="2356"/>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8" name="Rectangle 147"/>
            <p:cNvSpPr>
              <a:spLocks noChangeArrowheads="1"/>
            </p:cNvSpPr>
            <p:nvPr/>
          </p:nvSpPr>
          <p:spPr bwMode="auto">
            <a:xfrm>
              <a:off x="278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69" name="Rectangle 148"/>
            <p:cNvSpPr>
              <a:spLocks noChangeArrowheads="1"/>
            </p:cNvSpPr>
            <p:nvPr/>
          </p:nvSpPr>
          <p:spPr bwMode="auto">
            <a:xfrm>
              <a:off x="298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0" name="Rectangle 149"/>
            <p:cNvSpPr>
              <a:spLocks noChangeArrowheads="1"/>
            </p:cNvSpPr>
            <p:nvPr/>
          </p:nvSpPr>
          <p:spPr bwMode="auto">
            <a:xfrm>
              <a:off x="317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1" name="Rectangle 150"/>
            <p:cNvSpPr>
              <a:spLocks noChangeArrowheads="1"/>
            </p:cNvSpPr>
            <p:nvPr/>
          </p:nvSpPr>
          <p:spPr bwMode="auto">
            <a:xfrm>
              <a:off x="3364"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2" name="Rectangle 151"/>
            <p:cNvSpPr>
              <a:spLocks noChangeArrowheads="1"/>
            </p:cNvSpPr>
            <p:nvPr/>
          </p:nvSpPr>
          <p:spPr bwMode="auto">
            <a:xfrm>
              <a:off x="3556"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3" name="Rectangle 152"/>
            <p:cNvSpPr>
              <a:spLocks noChangeArrowheads="1"/>
            </p:cNvSpPr>
            <p:nvPr/>
          </p:nvSpPr>
          <p:spPr bwMode="auto">
            <a:xfrm>
              <a:off x="3748"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4" name="Rectangle 153"/>
            <p:cNvSpPr>
              <a:spLocks noChangeArrowheads="1"/>
            </p:cNvSpPr>
            <p:nvPr/>
          </p:nvSpPr>
          <p:spPr bwMode="auto">
            <a:xfrm>
              <a:off x="3940"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5" name="Rectangle 154"/>
            <p:cNvSpPr>
              <a:spLocks noChangeArrowheads="1"/>
            </p:cNvSpPr>
            <p:nvPr/>
          </p:nvSpPr>
          <p:spPr bwMode="auto">
            <a:xfrm>
              <a:off x="4132" y="2356"/>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6" name="Rectangle 155"/>
            <p:cNvSpPr>
              <a:spLocks noChangeArrowheads="1"/>
            </p:cNvSpPr>
            <p:nvPr/>
          </p:nvSpPr>
          <p:spPr bwMode="auto">
            <a:xfrm>
              <a:off x="144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7" name="Rectangle 156"/>
            <p:cNvSpPr>
              <a:spLocks noChangeArrowheads="1"/>
            </p:cNvSpPr>
            <p:nvPr/>
          </p:nvSpPr>
          <p:spPr bwMode="auto">
            <a:xfrm>
              <a:off x="163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8" name="Rectangle 157"/>
            <p:cNvSpPr>
              <a:spLocks noChangeArrowheads="1"/>
            </p:cNvSpPr>
            <p:nvPr/>
          </p:nvSpPr>
          <p:spPr bwMode="auto">
            <a:xfrm>
              <a:off x="1828"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79" name="Rectangle 158"/>
            <p:cNvSpPr>
              <a:spLocks noChangeArrowheads="1"/>
            </p:cNvSpPr>
            <p:nvPr/>
          </p:nvSpPr>
          <p:spPr bwMode="auto">
            <a:xfrm>
              <a:off x="202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0" name="Rectangle 159"/>
            <p:cNvSpPr>
              <a:spLocks noChangeArrowheads="1"/>
            </p:cNvSpPr>
            <p:nvPr/>
          </p:nvSpPr>
          <p:spPr bwMode="auto">
            <a:xfrm>
              <a:off x="221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1" name="Rectangle 160"/>
            <p:cNvSpPr>
              <a:spLocks noChangeArrowheads="1"/>
            </p:cNvSpPr>
            <p:nvPr/>
          </p:nvSpPr>
          <p:spPr bwMode="auto">
            <a:xfrm>
              <a:off x="2404"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2" name="Rectangle 161"/>
            <p:cNvSpPr>
              <a:spLocks noChangeArrowheads="1"/>
            </p:cNvSpPr>
            <p:nvPr/>
          </p:nvSpPr>
          <p:spPr bwMode="auto">
            <a:xfrm>
              <a:off x="259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3" name="Rectangle 162"/>
            <p:cNvSpPr>
              <a:spLocks noChangeArrowheads="1"/>
            </p:cNvSpPr>
            <p:nvPr/>
          </p:nvSpPr>
          <p:spPr bwMode="auto">
            <a:xfrm>
              <a:off x="278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4" name="Rectangle 163"/>
            <p:cNvSpPr>
              <a:spLocks noChangeArrowheads="1"/>
            </p:cNvSpPr>
            <p:nvPr/>
          </p:nvSpPr>
          <p:spPr bwMode="auto">
            <a:xfrm>
              <a:off x="298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5" name="Rectangle 164"/>
            <p:cNvSpPr>
              <a:spLocks noChangeArrowheads="1"/>
            </p:cNvSpPr>
            <p:nvPr/>
          </p:nvSpPr>
          <p:spPr bwMode="auto">
            <a:xfrm>
              <a:off x="317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6" name="Rectangle 165"/>
            <p:cNvSpPr>
              <a:spLocks noChangeArrowheads="1"/>
            </p:cNvSpPr>
            <p:nvPr/>
          </p:nvSpPr>
          <p:spPr bwMode="auto">
            <a:xfrm>
              <a:off x="3364"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7" name="Rectangle 166"/>
            <p:cNvSpPr>
              <a:spLocks noChangeArrowheads="1"/>
            </p:cNvSpPr>
            <p:nvPr/>
          </p:nvSpPr>
          <p:spPr bwMode="auto">
            <a:xfrm>
              <a:off x="3556" y="2548"/>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8" name="Rectangle 167"/>
            <p:cNvSpPr>
              <a:spLocks noChangeArrowheads="1"/>
            </p:cNvSpPr>
            <p:nvPr/>
          </p:nvSpPr>
          <p:spPr bwMode="auto">
            <a:xfrm>
              <a:off x="3748"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89" name="Rectangle 168"/>
            <p:cNvSpPr>
              <a:spLocks noChangeArrowheads="1"/>
            </p:cNvSpPr>
            <p:nvPr/>
          </p:nvSpPr>
          <p:spPr bwMode="auto">
            <a:xfrm>
              <a:off x="3940"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0" name="Rectangle 169"/>
            <p:cNvSpPr>
              <a:spLocks noChangeArrowheads="1"/>
            </p:cNvSpPr>
            <p:nvPr/>
          </p:nvSpPr>
          <p:spPr bwMode="auto">
            <a:xfrm>
              <a:off x="4132" y="2548"/>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1" name="Rectangle 170"/>
            <p:cNvSpPr>
              <a:spLocks noChangeArrowheads="1"/>
            </p:cNvSpPr>
            <p:nvPr/>
          </p:nvSpPr>
          <p:spPr bwMode="auto">
            <a:xfrm>
              <a:off x="144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2" name="Rectangle 171"/>
            <p:cNvSpPr>
              <a:spLocks noChangeArrowheads="1"/>
            </p:cNvSpPr>
            <p:nvPr/>
          </p:nvSpPr>
          <p:spPr bwMode="auto">
            <a:xfrm>
              <a:off x="163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3" name="Rectangle 172"/>
            <p:cNvSpPr>
              <a:spLocks noChangeArrowheads="1"/>
            </p:cNvSpPr>
            <p:nvPr/>
          </p:nvSpPr>
          <p:spPr bwMode="auto">
            <a:xfrm>
              <a:off x="182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4" name="Rectangle 173"/>
            <p:cNvSpPr>
              <a:spLocks noChangeArrowheads="1"/>
            </p:cNvSpPr>
            <p:nvPr/>
          </p:nvSpPr>
          <p:spPr bwMode="auto">
            <a:xfrm>
              <a:off x="202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5" name="Rectangle 174"/>
            <p:cNvSpPr>
              <a:spLocks noChangeArrowheads="1"/>
            </p:cNvSpPr>
            <p:nvPr/>
          </p:nvSpPr>
          <p:spPr bwMode="auto">
            <a:xfrm>
              <a:off x="221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6" name="Rectangle 175"/>
            <p:cNvSpPr>
              <a:spLocks noChangeArrowheads="1"/>
            </p:cNvSpPr>
            <p:nvPr/>
          </p:nvSpPr>
          <p:spPr bwMode="auto">
            <a:xfrm>
              <a:off x="2404"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7" name="Rectangle 176"/>
            <p:cNvSpPr>
              <a:spLocks noChangeArrowheads="1"/>
            </p:cNvSpPr>
            <p:nvPr/>
          </p:nvSpPr>
          <p:spPr bwMode="auto">
            <a:xfrm>
              <a:off x="259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8" name="Rectangle 177"/>
            <p:cNvSpPr>
              <a:spLocks noChangeArrowheads="1"/>
            </p:cNvSpPr>
            <p:nvPr/>
          </p:nvSpPr>
          <p:spPr bwMode="auto">
            <a:xfrm>
              <a:off x="2788"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699" name="Rectangle 178"/>
            <p:cNvSpPr>
              <a:spLocks noChangeArrowheads="1"/>
            </p:cNvSpPr>
            <p:nvPr/>
          </p:nvSpPr>
          <p:spPr bwMode="auto">
            <a:xfrm>
              <a:off x="2980"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0" name="Rectangle 179"/>
            <p:cNvSpPr>
              <a:spLocks noChangeArrowheads="1"/>
            </p:cNvSpPr>
            <p:nvPr/>
          </p:nvSpPr>
          <p:spPr bwMode="auto">
            <a:xfrm>
              <a:off x="3172"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1" name="Rectangle 180"/>
            <p:cNvSpPr>
              <a:spLocks noChangeArrowheads="1"/>
            </p:cNvSpPr>
            <p:nvPr/>
          </p:nvSpPr>
          <p:spPr bwMode="auto">
            <a:xfrm>
              <a:off x="3364"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2" name="Rectangle 181"/>
            <p:cNvSpPr>
              <a:spLocks noChangeArrowheads="1"/>
            </p:cNvSpPr>
            <p:nvPr/>
          </p:nvSpPr>
          <p:spPr bwMode="auto">
            <a:xfrm>
              <a:off x="3556" y="2740"/>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3" name="Rectangle 182"/>
            <p:cNvSpPr>
              <a:spLocks noChangeArrowheads="1"/>
            </p:cNvSpPr>
            <p:nvPr/>
          </p:nvSpPr>
          <p:spPr bwMode="auto">
            <a:xfrm>
              <a:off x="3748"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4" name="Rectangle 183"/>
            <p:cNvSpPr>
              <a:spLocks noChangeArrowheads="1"/>
            </p:cNvSpPr>
            <p:nvPr/>
          </p:nvSpPr>
          <p:spPr bwMode="auto">
            <a:xfrm>
              <a:off x="3940"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5" name="Rectangle 184"/>
            <p:cNvSpPr>
              <a:spLocks noChangeArrowheads="1"/>
            </p:cNvSpPr>
            <p:nvPr/>
          </p:nvSpPr>
          <p:spPr bwMode="auto">
            <a:xfrm>
              <a:off x="4132" y="2740"/>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6" name="Rectangle 185"/>
            <p:cNvSpPr>
              <a:spLocks noChangeArrowheads="1"/>
            </p:cNvSpPr>
            <p:nvPr/>
          </p:nvSpPr>
          <p:spPr bwMode="auto">
            <a:xfrm>
              <a:off x="144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7" name="Rectangle 186"/>
            <p:cNvSpPr>
              <a:spLocks noChangeArrowheads="1"/>
            </p:cNvSpPr>
            <p:nvPr/>
          </p:nvSpPr>
          <p:spPr bwMode="auto">
            <a:xfrm>
              <a:off x="163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8" name="Rectangle 187"/>
            <p:cNvSpPr>
              <a:spLocks noChangeArrowheads="1"/>
            </p:cNvSpPr>
            <p:nvPr/>
          </p:nvSpPr>
          <p:spPr bwMode="auto">
            <a:xfrm>
              <a:off x="1828"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09" name="Rectangle 188"/>
            <p:cNvSpPr>
              <a:spLocks noChangeArrowheads="1"/>
            </p:cNvSpPr>
            <p:nvPr/>
          </p:nvSpPr>
          <p:spPr bwMode="auto">
            <a:xfrm>
              <a:off x="202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0" name="Rectangle 189"/>
            <p:cNvSpPr>
              <a:spLocks noChangeArrowheads="1"/>
            </p:cNvSpPr>
            <p:nvPr/>
          </p:nvSpPr>
          <p:spPr bwMode="auto">
            <a:xfrm>
              <a:off x="221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1" name="Rectangle 190"/>
            <p:cNvSpPr>
              <a:spLocks noChangeArrowheads="1"/>
            </p:cNvSpPr>
            <p:nvPr/>
          </p:nvSpPr>
          <p:spPr bwMode="auto">
            <a:xfrm>
              <a:off x="240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2" name="Rectangle 191"/>
            <p:cNvSpPr>
              <a:spLocks noChangeArrowheads="1"/>
            </p:cNvSpPr>
            <p:nvPr/>
          </p:nvSpPr>
          <p:spPr bwMode="auto">
            <a:xfrm>
              <a:off x="2596"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3" name="Rectangle 192"/>
            <p:cNvSpPr>
              <a:spLocks noChangeArrowheads="1"/>
            </p:cNvSpPr>
            <p:nvPr/>
          </p:nvSpPr>
          <p:spPr bwMode="auto">
            <a:xfrm>
              <a:off x="278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4" name="Rectangle 193"/>
            <p:cNvSpPr>
              <a:spLocks noChangeArrowheads="1"/>
            </p:cNvSpPr>
            <p:nvPr/>
          </p:nvSpPr>
          <p:spPr bwMode="auto">
            <a:xfrm>
              <a:off x="298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5" name="Rectangle 194"/>
            <p:cNvSpPr>
              <a:spLocks noChangeArrowheads="1"/>
            </p:cNvSpPr>
            <p:nvPr/>
          </p:nvSpPr>
          <p:spPr bwMode="auto">
            <a:xfrm>
              <a:off x="317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6" name="Rectangle 195"/>
            <p:cNvSpPr>
              <a:spLocks noChangeArrowheads="1"/>
            </p:cNvSpPr>
            <p:nvPr/>
          </p:nvSpPr>
          <p:spPr bwMode="auto">
            <a:xfrm>
              <a:off x="3364"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7" name="Rectangle 196"/>
            <p:cNvSpPr>
              <a:spLocks noChangeArrowheads="1"/>
            </p:cNvSpPr>
            <p:nvPr/>
          </p:nvSpPr>
          <p:spPr bwMode="auto">
            <a:xfrm>
              <a:off x="3556" y="2932"/>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8" name="Rectangle 197"/>
            <p:cNvSpPr>
              <a:spLocks noChangeArrowheads="1"/>
            </p:cNvSpPr>
            <p:nvPr/>
          </p:nvSpPr>
          <p:spPr bwMode="auto">
            <a:xfrm>
              <a:off x="3748"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19" name="Rectangle 198"/>
            <p:cNvSpPr>
              <a:spLocks noChangeArrowheads="1"/>
            </p:cNvSpPr>
            <p:nvPr/>
          </p:nvSpPr>
          <p:spPr bwMode="auto">
            <a:xfrm>
              <a:off x="3940"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0" name="Rectangle 199"/>
            <p:cNvSpPr>
              <a:spLocks noChangeArrowheads="1"/>
            </p:cNvSpPr>
            <p:nvPr/>
          </p:nvSpPr>
          <p:spPr bwMode="auto">
            <a:xfrm>
              <a:off x="4132" y="2932"/>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1" name="Rectangle 200"/>
            <p:cNvSpPr>
              <a:spLocks noChangeArrowheads="1"/>
            </p:cNvSpPr>
            <p:nvPr/>
          </p:nvSpPr>
          <p:spPr bwMode="auto">
            <a:xfrm>
              <a:off x="1440" y="1392"/>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2" name="Rectangle 201"/>
            <p:cNvSpPr>
              <a:spLocks noChangeArrowheads="1"/>
            </p:cNvSpPr>
            <p:nvPr/>
          </p:nvSpPr>
          <p:spPr bwMode="auto">
            <a:xfrm>
              <a:off x="163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3" name="Rectangle 202"/>
            <p:cNvSpPr>
              <a:spLocks noChangeArrowheads="1"/>
            </p:cNvSpPr>
            <p:nvPr/>
          </p:nvSpPr>
          <p:spPr bwMode="auto">
            <a:xfrm>
              <a:off x="182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4" name="Rectangle 203"/>
            <p:cNvSpPr>
              <a:spLocks noChangeArrowheads="1"/>
            </p:cNvSpPr>
            <p:nvPr/>
          </p:nvSpPr>
          <p:spPr bwMode="auto">
            <a:xfrm>
              <a:off x="202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5" name="Rectangle 204"/>
            <p:cNvSpPr>
              <a:spLocks noChangeArrowheads="1"/>
            </p:cNvSpPr>
            <p:nvPr/>
          </p:nvSpPr>
          <p:spPr bwMode="auto">
            <a:xfrm>
              <a:off x="221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6" name="Rectangle 205"/>
            <p:cNvSpPr>
              <a:spLocks noChangeArrowheads="1"/>
            </p:cNvSpPr>
            <p:nvPr/>
          </p:nvSpPr>
          <p:spPr bwMode="auto">
            <a:xfrm>
              <a:off x="240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7" name="Rectangle 206"/>
            <p:cNvSpPr>
              <a:spLocks noChangeArrowheads="1"/>
            </p:cNvSpPr>
            <p:nvPr/>
          </p:nvSpPr>
          <p:spPr bwMode="auto">
            <a:xfrm>
              <a:off x="259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8" name="Rectangle 207"/>
            <p:cNvSpPr>
              <a:spLocks noChangeArrowheads="1"/>
            </p:cNvSpPr>
            <p:nvPr/>
          </p:nvSpPr>
          <p:spPr bwMode="auto">
            <a:xfrm>
              <a:off x="2788"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29" name="Rectangle 208"/>
            <p:cNvSpPr>
              <a:spLocks noChangeArrowheads="1"/>
            </p:cNvSpPr>
            <p:nvPr/>
          </p:nvSpPr>
          <p:spPr bwMode="auto">
            <a:xfrm>
              <a:off x="298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0" name="Rectangle 209"/>
            <p:cNvSpPr>
              <a:spLocks noChangeArrowheads="1"/>
            </p:cNvSpPr>
            <p:nvPr/>
          </p:nvSpPr>
          <p:spPr bwMode="auto">
            <a:xfrm>
              <a:off x="3172"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1" name="Rectangle 210"/>
            <p:cNvSpPr>
              <a:spLocks noChangeArrowheads="1"/>
            </p:cNvSpPr>
            <p:nvPr/>
          </p:nvSpPr>
          <p:spPr bwMode="auto">
            <a:xfrm>
              <a:off x="3364"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2" name="Rectangle 211"/>
            <p:cNvSpPr>
              <a:spLocks noChangeArrowheads="1"/>
            </p:cNvSpPr>
            <p:nvPr/>
          </p:nvSpPr>
          <p:spPr bwMode="auto">
            <a:xfrm>
              <a:off x="3556"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3" name="Rectangle 212"/>
            <p:cNvSpPr>
              <a:spLocks noChangeArrowheads="1"/>
            </p:cNvSpPr>
            <p:nvPr/>
          </p:nvSpPr>
          <p:spPr bwMode="auto">
            <a:xfrm>
              <a:off x="3748" y="3124"/>
              <a:ext cx="184" cy="184"/>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4" name="Rectangle 213"/>
            <p:cNvSpPr>
              <a:spLocks noChangeArrowheads="1"/>
            </p:cNvSpPr>
            <p:nvPr/>
          </p:nvSpPr>
          <p:spPr bwMode="auto">
            <a:xfrm>
              <a:off x="3940" y="3124"/>
              <a:ext cx="184" cy="184"/>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5" name="Rectangle 214"/>
            <p:cNvSpPr>
              <a:spLocks noChangeArrowheads="1"/>
            </p:cNvSpPr>
            <p:nvPr/>
          </p:nvSpPr>
          <p:spPr bwMode="auto">
            <a:xfrm>
              <a:off x="4132" y="3124"/>
              <a:ext cx="184" cy="184"/>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36" name="AutoShape 215"/>
            <p:cNvSpPr>
              <a:spLocks noChangeArrowheads="1"/>
            </p:cNvSpPr>
            <p:nvPr/>
          </p:nvSpPr>
          <p:spPr bwMode="auto">
            <a:xfrm>
              <a:off x="4420" y="3124"/>
              <a:ext cx="184" cy="184"/>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37" name="Picture 216"/>
            <p:cNvPicPr>
              <a:picLocks noChangeArrowheads="1"/>
            </p:cNvPicPr>
            <p:nvPr/>
          </p:nvPicPr>
          <p:blipFill>
            <a:blip r:embed="rId2"/>
            <a:srcRect/>
            <a:stretch>
              <a:fillRect/>
            </a:stretch>
          </p:blipFill>
          <p:spPr bwMode="auto">
            <a:xfrm>
              <a:off x="1872" y="864"/>
              <a:ext cx="144" cy="144"/>
            </a:xfrm>
            <a:prstGeom prst="rect">
              <a:avLst/>
            </a:prstGeom>
            <a:noFill/>
            <a:ln w="9525">
              <a:noFill/>
              <a:miter lim="800000"/>
              <a:headEnd/>
              <a:tailEnd/>
            </a:ln>
          </p:spPr>
        </p:pic>
        <p:grpSp>
          <p:nvGrpSpPr>
            <p:cNvPr id="64738" name="Group 220"/>
            <p:cNvGrpSpPr>
              <a:grpSpLocks/>
            </p:cNvGrpSpPr>
            <p:nvPr/>
          </p:nvGrpSpPr>
          <p:grpSpPr bwMode="auto">
            <a:xfrm>
              <a:off x="1828" y="820"/>
              <a:ext cx="380" cy="188"/>
              <a:chOff x="1828" y="820"/>
              <a:chExt cx="380" cy="188"/>
            </a:xfrm>
          </p:grpSpPr>
          <p:sp>
            <p:nvSpPr>
              <p:cNvPr id="64756"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7"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8"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4739" name="Group 224"/>
            <p:cNvGrpSpPr>
              <a:grpSpLocks/>
            </p:cNvGrpSpPr>
            <p:nvPr/>
          </p:nvGrpSpPr>
          <p:grpSpPr bwMode="auto">
            <a:xfrm>
              <a:off x="2020" y="628"/>
              <a:ext cx="188" cy="376"/>
              <a:chOff x="2020" y="628"/>
              <a:chExt cx="188" cy="376"/>
            </a:xfrm>
          </p:grpSpPr>
          <p:sp>
            <p:nvSpPr>
              <p:cNvPr id="64753"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4"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5"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4740" name="Group 228"/>
            <p:cNvGrpSpPr>
              <a:grpSpLocks/>
            </p:cNvGrpSpPr>
            <p:nvPr/>
          </p:nvGrpSpPr>
          <p:grpSpPr bwMode="auto">
            <a:xfrm>
              <a:off x="1828" y="628"/>
              <a:ext cx="376" cy="188"/>
              <a:chOff x="1828" y="628"/>
              <a:chExt cx="376" cy="188"/>
            </a:xfrm>
          </p:grpSpPr>
          <p:sp>
            <p:nvSpPr>
              <p:cNvPr id="64750"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51"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52"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4741" name="Group 232"/>
            <p:cNvGrpSpPr>
              <a:grpSpLocks/>
            </p:cNvGrpSpPr>
            <p:nvPr/>
          </p:nvGrpSpPr>
          <p:grpSpPr bwMode="auto">
            <a:xfrm>
              <a:off x="1636" y="628"/>
              <a:ext cx="376" cy="188"/>
              <a:chOff x="1636" y="628"/>
              <a:chExt cx="376" cy="188"/>
            </a:xfrm>
          </p:grpSpPr>
          <p:sp>
            <p:nvSpPr>
              <p:cNvPr id="64747"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8"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49"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4742" name="Rectangle 233"/>
            <p:cNvSpPr>
              <a:spLocks noChangeArrowheads="1"/>
            </p:cNvSpPr>
            <p:nvPr/>
          </p:nvSpPr>
          <p:spPr bwMode="auto">
            <a:xfrm>
              <a:off x="1636"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3" name="Rectangle 234"/>
            <p:cNvSpPr>
              <a:spLocks noChangeArrowheads="1"/>
            </p:cNvSpPr>
            <p:nvPr/>
          </p:nvSpPr>
          <p:spPr bwMode="auto">
            <a:xfrm>
              <a:off x="1444"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744" name="Picture 235"/>
            <p:cNvPicPr>
              <a:picLocks noChangeArrowheads="1"/>
            </p:cNvPicPr>
            <p:nvPr/>
          </p:nvPicPr>
          <p:blipFill>
            <a:blip r:embed="rId2"/>
            <a:srcRect/>
            <a:stretch>
              <a:fillRect/>
            </a:stretch>
          </p:blipFill>
          <p:spPr bwMode="auto">
            <a:xfrm>
              <a:off x="1440" y="1440"/>
              <a:ext cx="144" cy="144"/>
            </a:xfrm>
            <a:prstGeom prst="rect">
              <a:avLst/>
            </a:prstGeom>
            <a:noFill/>
            <a:ln w="9525">
              <a:noFill/>
              <a:miter lim="800000"/>
              <a:headEnd/>
              <a:tailEnd/>
            </a:ln>
          </p:spPr>
        </p:pic>
        <p:sp>
          <p:nvSpPr>
            <p:cNvPr id="64745" name="Rectangle 236"/>
            <p:cNvSpPr>
              <a:spLocks noChangeArrowheads="1"/>
            </p:cNvSpPr>
            <p:nvPr/>
          </p:nvSpPr>
          <p:spPr bwMode="auto">
            <a:xfrm>
              <a:off x="1444" y="1012"/>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746" name="Rectangle 237"/>
            <p:cNvSpPr>
              <a:spLocks noChangeArrowheads="1"/>
            </p:cNvSpPr>
            <p:nvPr/>
          </p:nvSpPr>
          <p:spPr bwMode="auto">
            <a:xfrm>
              <a:off x="1444" y="1204"/>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44283" name="Rectangle 251"/>
          <p:cNvSpPr>
            <a:spLocks noChangeArrowheads="1"/>
          </p:cNvSpPr>
          <p:nvPr/>
        </p:nvSpPr>
        <p:spPr bwMode="auto">
          <a:xfrm>
            <a:off x="3175" y="6248400"/>
            <a:ext cx="9067800" cy="3048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عقبگرد</a:t>
            </a:r>
            <a:r>
              <a:rPr lang="en-US" sz="2400" dirty="0">
                <a:solidFill>
                  <a:srgbClr val="0034DC"/>
                </a:solidFill>
                <a:latin typeface="+mn-lt"/>
                <a:cs typeface="B Zar" panose="00000400000000000000" pitchFamily="2" charset="-78"/>
              </a:rPr>
              <a:t>.</a:t>
            </a:r>
          </a:p>
        </p:txBody>
      </p:sp>
      <p:grpSp>
        <p:nvGrpSpPr>
          <p:cNvPr id="7" name="Group 493"/>
          <p:cNvGrpSpPr>
            <a:grpSpLocks/>
          </p:cNvGrpSpPr>
          <p:nvPr/>
        </p:nvGrpSpPr>
        <p:grpSpPr bwMode="auto">
          <a:xfrm>
            <a:off x="2311400" y="2746375"/>
            <a:ext cx="1193800" cy="304800"/>
            <a:chOff x="384" y="1488"/>
            <a:chExt cx="752" cy="192"/>
          </a:xfrm>
        </p:grpSpPr>
        <p:grpSp>
          <p:nvGrpSpPr>
            <p:cNvPr id="64519" name="Group 491"/>
            <p:cNvGrpSpPr>
              <a:grpSpLocks/>
            </p:cNvGrpSpPr>
            <p:nvPr/>
          </p:nvGrpSpPr>
          <p:grpSpPr bwMode="auto">
            <a:xfrm>
              <a:off x="576" y="1488"/>
              <a:ext cx="560" cy="192"/>
              <a:chOff x="56" y="1440"/>
              <a:chExt cx="560" cy="192"/>
            </a:xfrm>
          </p:grpSpPr>
          <p:sp>
            <p:nvSpPr>
              <p:cNvPr id="64521" name="Rectangle 488"/>
              <p:cNvSpPr>
                <a:spLocks noChangeArrowheads="1"/>
              </p:cNvSpPr>
              <p:nvPr/>
            </p:nvSpPr>
            <p:spPr bwMode="auto">
              <a:xfrm>
                <a:off x="432"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4522" name="Picture 486"/>
              <p:cNvPicPr>
                <a:picLocks noChangeArrowheads="1"/>
              </p:cNvPicPr>
              <p:nvPr/>
            </p:nvPicPr>
            <p:blipFill>
              <a:blip r:embed="rId2"/>
              <a:srcRect/>
              <a:stretch>
                <a:fillRect/>
              </a:stretch>
            </p:blipFill>
            <p:spPr bwMode="auto">
              <a:xfrm>
                <a:off x="432" y="1488"/>
                <a:ext cx="144" cy="144"/>
              </a:xfrm>
              <a:prstGeom prst="rect">
                <a:avLst/>
              </a:prstGeom>
              <a:noFill/>
              <a:ln w="9525">
                <a:noFill/>
                <a:miter lim="800000"/>
                <a:headEnd/>
                <a:tailEnd/>
              </a:ln>
            </p:spPr>
          </p:pic>
          <p:sp>
            <p:nvSpPr>
              <p:cNvPr id="64523" name="Rectangle 487"/>
              <p:cNvSpPr>
                <a:spLocks noChangeArrowheads="1"/>
              </p:cNvSpPr>
              <p:nvPr/>
            </p:nvSpPr>
            <p:spPr bwMode="auto">
              <a:xfrm>
                <a:off x="240"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4524" name="Rectangle 490"/>
              <p:cNvSpPr>
                <a:spLocks noChangeArrowheads="1"/>
              </p:cNvSpPr>
              <p:nvPr/>
            </p:nvSpPr>
            <p:spPr bwMode="auto">
              <a:xfrm>
                <a:off x="56" y="144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64520" name="Rectangle 492"/>
            <p:cNvSpPr>
              <a:spLocks noChangeArrowheads="1"/>
            </p:cNvSpPr>
            <p:nvPr/>
          </p:nvSpPr>
          <p:spPr bwMode="auto">
            <a:xfrm>
              <a:off x="384" y="148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grpSp>
      <p:sp>
        <p:nvSpPr>
          <p:cNvPr id="24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2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autoUpdateAnimBg="0"/>
      <p:bldP spid="4428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39"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5061"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پايين حرکت کنيد.</a:t>
            </a:r>
            <a:endParaRPr lang="en-US" sz="2400" smtClean="0">
              <a:cs typeface="B Zar" panose="00000400000000000000" pitchFamily="2" charset="-78"/>
            </a:endParaRPr>
          </a:p>
        </p:txBody>
      </p:sp>
      <p:sp>
        <p:nvSpPr>
          <p:cNvPr id="65541"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2"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3"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4"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5"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6"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7"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8"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49"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0"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1"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2"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3"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4"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5"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6"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7"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8"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59"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0"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1"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2"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3"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4"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5"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6"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7"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8"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69"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0"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1"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2"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3"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4"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5"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6"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7"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8"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79"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0"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1"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2"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3"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4"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5"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6"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7"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8"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89"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0"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1"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2"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3"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4"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5"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6"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7"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8"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599"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0"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1" name="Rectangle 66"/>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2" name="Rectangle 67"/>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3" name="Rectangle 68"/>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4"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5"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6"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7"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8"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09"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0"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1"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2"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3"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4"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5"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6"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7"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8"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19"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0"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1"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2"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3"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4"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5"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6"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7"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8"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29"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0"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1"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2"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3"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4"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5"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6"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7"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8"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39"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0"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1"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2"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3"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4"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5"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6"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7"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8"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49"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0"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1"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2"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3"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4"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5"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6"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7"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8"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59"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0"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1" name="Rectangle 126"/>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2" name="Rectangle 127"/>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3" name="Rectangle 128"/>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4"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5" name="Rectangle 130"/>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6" name="Rectangle 131"/>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7" name="Rectangle 132"/>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8" name="Rectangle 133"/>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69" name="Rectangle 134"/>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0" name="Rectangle 135"/>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1" name="Rectangle 136"/>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2" name="Rectangle 137"/>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3" name="Rectangle 138"/>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4" name="Rectangle 139"/>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5"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6"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7"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8" name="Rectangle 143"/>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79" name="Rectangle 144"/>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0" name="Rectangle 145"/>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1"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2"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3"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4"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5"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6"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7"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8"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89"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0"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1"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2"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3"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4"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5"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6"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7"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8"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699"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0"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1"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2"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3"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4"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5"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6"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7"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8"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09"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0"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1"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2"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3"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4"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5"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6"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7"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8"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19"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0"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1"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2"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3"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4"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5"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6"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7"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8"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29"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0"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1"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2"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3"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4"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5" name="Rectangle 201"/>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6" name="Rectangle 202"/>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7" name="Rectangle 203"/>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8" name="Rectangle 204"/>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39" name="Rectangle 205"/>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0" name="Rectangle 206"/>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1" name="Rectangle 207"/>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2" name="Rectangle 208"/>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3" name="Rectangle 209"/>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4" name="Rectangle 210"/>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5" name="Rectangle 211"/>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6" name="Rectangle 212"/>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7" name="Rectangle 213"/>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8" name="Rectangle 214"/>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49" name="AutoShape 215"/>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50" name="Picture 216"/>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5751" name="Group 220"/>
          <p:cNvGrpSpPr>
            <a:grpSpLocks/>
          </p:cNvGrpSpPr>
          <p:nvPr/>
        </p:nvGrpSpPr>
        <p:grpSpPr bwMode="auto">
          <a:xfrm>
            <a:off x="2901950" y="1838325"/>
            <a:ext cx="603250" cy="298450"/>
            <a:chOff x="1828" y="820"/>
            <a:chExt cx="380" cy="188"/>
          </a:xfrm>
        </p:grpSpPr>
        <p:sp>
          <p:nvSpPr>
            <p:cNvPr id="65774"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75"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6"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5752" name="Group 224"/>
          <p:cNvGrpSpPr>
            <a:grpSpLocks/>
          </p:cNvGrpSpPr>
          <p:nvPr/>
        </p:nvGrpSpPr>
        <p:grpSpPr bwMode="auto">
          <a:xfrm>
            <a:off x="3206750" y="1533525"/>
            <a:ext cx="298450" cy="596900"/>
            <a:chOff x="2020" y="628"/>
            <a:chExt cx="188" cy="376"/>
          </a:xfrm>
        </p:grpSpPr>
        <p:sp>
          <p:nvSpPr>
            <p:cNvPr id="65771"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72"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3"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5753" name="Group 228"/>
          <p:cNvGrpSpPr>
            <a:grpSpLocks/>
          </p:cNvGrpSpPr>
          <p:nvPr/>
        </p:nvGrpSpPr>
        <p:grpSpPr bwMode="auto">
          <a:xfrm>
            <a:off x="2901950" y="1533525"/>
            <a:ext cx="596900" cy="298450"/>
            <a:chOff x="1828" y="628"/>
            <a:chExt cx="376" cy="188"/>
          </a:xfrm>
        </p:grpSpPr>
        <p:sp>
          <p:nvSpPr>
            <p:cNvPr id="65768"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9"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70"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5754" name="Group 232"/>
          <p:cNvGrpSpPr>
            <a:grpSpLocks/>
          </p:cNvGrpSpPr>
          <p:nvPr/>
        </p:nvGrpSpPr>
        <p:grpSpPr bwMode="auto">
          <a:xfrm>
            <a:off x="2597150" y="1533525"/>
            <a:ext cx="596900" cy="298450"/>
            <a:chOff x="1636" y="628"/>
            <a:chExt cx="376" cy="188"/>
          </a:xfrm>
        </p:grpSpPr>
        <p:sp>
          <p:nvSpPr>
            <p:cNvPr id="65765"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6"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67"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5755" name="Rectangle 233"/>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6" name="Rectangle 234"/>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7" name="Rectangle 235"/>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8" name="Rectangle 236"/>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59" name="Rectangle 237"/>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0" name="Rectangle 242"/>
          <p:cNvSpPr>
            <a:spLocks noChangeArrowheads="1"/>
          </p:cNvSpPr>
          <p:nvPr/>
        </p:nvSpPr>
        <p:spPr bwMode="auto">
          <a:xfrm>
            <a:off x="32004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1" name="Rectangle 243"/>
          <p:cNvSpPr>
            <a:spLocks noChangeArrowheads="1"/>
          </p:cNvSpPr>
          <p:nvPr/>
        </p:nvSpPr>
        <p:spPr bwMode="auto">
          <a:xfrm>
            <a:off x="28956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5762" name="Rectangle 244"/>
          <p:cNvSpPr>
            <a:spLocks noChangeArrowheads="1"/>
          </p:cNvSpPr>
          <p:nvPr/>
        </p:nvSpPr>
        <p:spPr bwMode="auto">
          <a:xfrm>
            <a:off x="25908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5763" name="Picture 246"/>
          <p:cNvPicPr>
            <a:picLocks noChangeArrowheads="1"/>
          </p:cNvPicPr>
          <p:nvPr/>
        </p:nvPicPr>
        <p:blipFill>
          <a:blip r:embed="rId2"/>
          <a:srcRect/>
          <a:stretch>
            <a:fillRect/>
          </a:stretch>
        </p:blipFill>
        <p:spPr bwMode="auto">
          <a:xfrm>
            <a:off x="2362200" y="2746375"/>
            <a:ext cx="228600" cy="228600"/>
          </a:xfrm>
          <a:prstGeom prst="rect">
            <a:avLst/>
          </a:prstGeom>
          <a:noFill/>
          <a:ln w="9525">
            <a:noFill/>
            <a:miter lim="800000"/>
            <a:headEnd/>
            <a:tailEnd/>
          </a:ln>
        </p:spPr>
      </p:pic>
      <p:sp>
        <p:nvSpPr>
          <p:cNvPr id="242"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1"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3"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58373"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به سمت راست حرکت کنيد.</a:t>
            </a:r>
            <a:endParaRPr lang="en-US" sz="2400" smtClean="0">
              <a:cs typeface="B Zar" panose="00000400000000000000" pitchFamily="2" charset="-78"/>
            </a:endParaRPr>
          </a:p>
        </p:txBody>
      </p:sp>
      <p:sp>
        <p:nvSpPr>
          <p:cNvPr id="66565"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6"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7"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8"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69"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0"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1"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2"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3"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4"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5"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6"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7"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8"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79"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0"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1"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2"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3"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4"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5"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6"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7"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8"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89"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0"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1"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2"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3"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4"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5"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6"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7"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8"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599"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0"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1"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2"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3"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4"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5"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6"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7"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8"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09"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0"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1"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2"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3"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4"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5"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6"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7"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8"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19"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0"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1"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2"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3"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4"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5" name="Rectangle 66"/>
          <p:cNvSpPr>
            <a:spLocks noChangeArrowheads="1"/>
          </p:cNvSpPr>
          <p:nvPr/>
        </p:nvSpPr>
        <p:spPr bwMode="auto">
          <a:xfrm>
            <a:off x="2597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6" name="Rectangle 67"/>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7" name="Rectangle 68"/>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8"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29"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0"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1"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2"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3"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4"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5"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6"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7"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8"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39"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0"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1"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2"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3"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4"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5"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6"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7"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8"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49"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0"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1"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2"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3"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4"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5"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6"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7"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8"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59"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0"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1"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2"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3"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4"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5"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6"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7"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8"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69"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0"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1"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2"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3"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4"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5"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6"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7"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8"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79"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0"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1"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2"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3"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4"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5" name="Rectangle 126"/>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6" name="Rectangle 127"/>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7" name="Rectangle 128"/>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8"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89" name="Rectangle 130"/>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0" name="Rectangle 131"/>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1" name="Rectangle 132"/>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2" name="Rectangle 133"/>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3" name="Rectangle 134"/>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4" name="Rectangle 135"/>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5" name="Rectangle 136"/>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6" name="Rectangle 137"/>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7" name="Rectangle 138"/>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8" name="Rectangle 139"/>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699"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0"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1"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2" name="Rectangle 143"/>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3" name="Rectangle 144"/>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4" name="Rectangle 145"/>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5"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6"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7"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8"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09"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0"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1"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2"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3"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4"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5"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6"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7"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8"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19"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0"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1"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2"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3"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4"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5"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6"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7"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8"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29"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0"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1"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2"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3"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4"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5"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6"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7"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8"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39"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0"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1"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2"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3"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4"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5"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6"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7"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8"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49"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0"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1"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2"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3"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4"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5"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6"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7"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8"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59" name="Rectangle 200"/>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0" name="Rectangle 201"/>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1" name="Rectangle 202"/>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2" name="Rectangle 203"/>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3" name="Rectangle 204"/>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4" name="Rectangle 205"/>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5" name="Rectangle 206"/>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6" name="Rectangle 207"/>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7" name="Rectangle 208"/>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8" name="Rectangle 209"/>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69" name="Rectangle 210"/>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0" name="Rectangle 211"/>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1" name="Rectangle 212"/>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2" name="Rectangle 213"/>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73" name="AutoShape 214"/>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74" name="Picture 215"/>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6775" name="Group 216"/>
          <p:cNvGrpSpPr>
            <a:grpSpLocks/>
          </p:cNvGrpSpPr>
          <p:nvPr/>
        </p:nvGrpSpPr>
        <p:grpSpPr bwMode="auto">
          <a:xfrm>
            <a:off x="2901950" y="1838325"/>
            <a:ext cx="603250" cy="298450"/>
            <a:chOff x="1828" y="820"/>
            <a:chExt cx="380" cy="188"/>
          </a:xfrm>
        </p:grpSpPr>
        <p:sp>
          <p:nvSpPr>
            <p:cNvPr id="66802"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803"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804"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6776" name="Group 220"/>
          <p:cNvGrpSpPr>
            <a:grpSpLocks/>
          </p:cNvGrpSpPr>
          <p:nvPr/>
        </p:nvGrpSpPr>
        <p:grpSpPr bwMode="auto">
          <a:xfrm>
            <a:off x="3206750" y="1533525"/>
            <a:ext cx="298450" cy="596900"/>
            <a:chOff x="2020" y="628"/>
            <a:chExt cx="188" cy="376"/>
          </a:xfrm>
        </p:grpSpPr>
        <p:sp>
          <p:nvSpPr>
            <p:cNvPr id="66799"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800"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801"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6777" name="Group 224"/>
          <p:cNvGrpSpPr>
            <a:grpSpLocks/>
          </p:cNvGrpSpPr>
          <p:nvPr/>
        </p:nvGrpSpPr>
        <p:grpSpPr bwMode="auto">
          <a:xfrm>
            <a:off x="2901950" y="1533525"/>
            <a:ext cx="596900" cy="298450"/>
            <a:chOff x="1828" y="628"/>
            <a:chExt cx="376" cy="188"/>
          </a:xfrm>
        </p:grpSpPr>
        <p:sp>
          <p:nvSpPr>
            <p:cNvPr id="66796"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7"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8"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6778" name="Group 228"/>
          <p:cNvGrpSpPr>
            <a:grpSpLocks/>
          </p:cNvGrpSpPr>
          <p:nvPr/>
        </p:nvGrpSpPr>
        <p:grpSpPr bwMode="auto">
          <a:xfrm>
            <a:off x="2597150" y="1533525"/>
            <a:ext cx="596900" cy="298450"/>
            <a:chOff x="1636" y="628"/>
            <a:chExt cx="376" cy="188"/>
          </a:xfrm>
        </p:grpSpPr>
        <p:sp>
          <p:nvSpPr>
            <p:cNvPr id="66793"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4"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5"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6779" name="Rectangle 232"/>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0" name="Rectangle 233"/>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1" name="Rectangle 234"/>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2" name="Rectangle 235"/>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3" name="Rectangle 236"/>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4" name="Rectangle 237"/>
          <p:cNvSpPr>
            <a:spLocks noChangeArrowheads="1"/>
          </p:cNvSpPr>
          <p:nvPr/>
        </p:nvSpPr>
        <p:spPr bwMode="auto">
          <a:xfrm>
            <a:off x="2292350" y="3057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5" name="Rectangle 238"/>
          <p:cNvSpPr>
            <a:spLocks noChangeArrowheads="1"/>
          </p:cNvSpPr>
          <p:nvPr/>
        </p:nvSpPr>
        <p:spPr bwMode="auto">
          <a:xfrm>
            <a:off x="2292350" y="3362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6" name="Rectangle 239"/>
          <p:cNvSpPr>
            <a:spLocks noChangeArrowheads="1"/>
          </p:cNvSpPr>
          <p:nvPr/>
        </p:nvSpPr>
        <p:spPr bwMode="auto">
          <a:xfrm>
            <a:off x="2292350" y="3667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7" name="Rectangle 240"/>
          <p:cNvSpPr>
            <a:spLocks noChangeArrowheads="1"/>
          </p:cNvSpPr>
          <p:nvPr/>
        </p:nvSpPr>
        <p:spPr bwMode="auto">
          <a:xfrm>
            <a:off x="2292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8" name="Rectangle 241"/>
          <p:cNvSpPr>
            <a:spLocks noChangeArrowheads="1"/>
          </p:cNvSpPr>
          <p:nvPr/>
        </p:nvSpPr>
        <p:spPr bwMode="auto">
          <a:xfrm>
            <a:off x="32004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89" name="Rectangle 242"/>
          <p:cNvSpPr>
            <a:spLocks noChangeArrowheads="1"/>
          </p:cNvSpPr>
          <p:nvPr/>
        </p:nvSpPr>
        <p:spPr bwMode="auto">
          <a:xfrm>
            <a:off x="28956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6790" name="Rectangle 243"/>
          <p:cNvSpPr>
            <a:spLocks noChangeArrowheads="1"/>
          </p:cNvSpPr>
          <p:nvPr/>
        </p:nvSpPr>
        <p:spPr bwMode="auto">
          <a:xfrm>
            <a:off x="2590800" y="274637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6791" name="Picture 244"/>
          <p:cNvPicPr>
            <a:picLocks noChangeArrowheads="1"/>
          </p:cNvPicPr>
          <p:nvPr/>
        </p:nvPicPr>
        <p:blipFill>
          <a:blip r:embed="rId2"/>
          <a:srcRect/>
          <a:stretch>
            <a:fillRect/>
          </a:stretch>
        </p:blipFill>
        <p:spPr bwMode="auto">
          <a:xfrm>
            <a:off x="2362200" y="4041775"/>
            <a:ext cx="228600" cy="228600"/>
          </a:xfrm>
          <a:prstGeom prst="rect">
            <a:avLst/>
          </a:prstGeom>
          <a:noFill/>
          <a:ln w="9525">
            <a:noFill/>
            <a:miter lim="800000"/>
            <a:headEnd/>
            <a:tailEnd/>
          </a:ln>
        </p:spPr>
      </p:pic>
      <p:sp>
        <p:nvSpPr>
          <p:cNvPr id="246"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306638" y="5481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87" name="Rectangle 3"/>
          <p:cNvSpPr>
            <a:spLocks noChangeArrowheads="1"/>
          </p:cNvSpPr>
          <p:nvPr/>
        </p:nvSpPr>
        <p:spPr bwMode="auto">
          <a:xfrm>
            <a:off x="23066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6085"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يکي به سمت پايين و سپس به راست حرکت کنيد.</a:t>
            </a:r>
            <a:endParaRPr lang="en-US" sz="2400" smtClean="0">
              <a:cs typeface="B Zar" panose="00000400000000000000" pitchFamily="2" charset="-78"/>
            </a:endParaRPr>
          </a:p>
        </p:txBody>
      </p:sp>
      <p:sp>
        <p:nvSpPr>
          <p:cNvPr id="67589" name="Rectangle 6"/>
          <p:cNvSpPr>
            <a:spLocks noChangeArrowheads="1"/>
          </p:cNvSpPr>
          <p:nvPr/>
        </p:nvSpPr>
        <p:spPr bwMode="auto">
          <a:xfrm>
            <a:off x="26114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0" name="Rectangle 7"/>
          <p:cNvSpPr>
            <a:spLocks noChangeArrowheads="1"/>
          </p:cNvSpPr>
          <p:nvPr/>
        </p:nvSpPr>
        <p:spPr bwMode="auto">
          <a:xfrm>
            <a:off x="29162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1" name="Rectangle 8"/>
          <p:cNvSpPr>
            <a:spLocks noChangeArrowheads="1"/>
          </p:cNvSpPr>
          <p:nvPr/>
        </p:nvSpPr>
        <p:spPr bwMode="auto">
          <a:xfrm>
            <a:off x="3221038"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2" name="Rectangle 9"/>
          <p:cNvSpPr>
            <a:spLocks noChangeArrowheads="1"/>
          </p:cNvSpPr>
          <p:nvPr/>
        </p:nvSpPr>
        <p:spPr bwMode="auto">
          <a:xfrm>
            <a:off x="35258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3" name="Rectangle 10"/>
          <p:cNvSpPr>
            <a:spLocks noChangeArrowheads="1"/>
          </p:cNvSpPr>
          <p:nvPr/>
        </p:nvSpPr>
        <p:spPr bwMode="auto">
          <a:xfrm>
            <a:off x="38306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4" name="Rectangle 11"/>
          <p:cNvSpPr>
            <a:spLocks noChangeArrowheads="1"/>
          </p:cNvSpPr>
          <p:nvPr/>
        </p:nvSpPr>
        <p:spPr bwMode="auto">
          <a:xfrm>
            <a:off x="41354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5" name="Rectangle 12"/>
          <p:cNvSpPr>
            <a:spLocks noChangeArrowheads="1"/>
          </p:cNvSpPr>
          <p:nvPr/>
        </p:nvSpPr>
        <p:spPr bwMode="auto">
          <a:xfrm>
            <a:off x="44402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6" name="Rectangle 13"/>
          <p:cNvSpPr>
            <a:spLocks noChangeArrowheads="1"/>
          </p:cNvSpPr>
          <p:nvPr/>
        </p:nvSpPr>
        <p:spPr bwMode="auto">
          <a:xfrm>
            <a:off x="47450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7" name="Rectangle 14"/>
          <p:cNvSpPr>
            <a:spLocks noChangeArrowheads="1"/>
          </p:cNvSpPr>
          <p:nvPr/>
        </p:nvSpPr>
        <p:spPr bwMode="auto">
          <a:xfrm>
            <a:off x="50498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8" name="Rectangle 15"/>
          <p:cNvSpPr>
            <a:spLocks noChangeArrowheads="1"/>
          </p:cNvSpPr>
          <p:nvPr/>
        </p:nvSpPr>
        <p:spPr bwMode="auto">
          <a:xfrm>
            <a:off x="5354638"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599" name="Rectangle 16"/>
          <p:cNvSpPr>
            <a:spLocks noChangeArrowheads="1"/>
          </p:cNvSpPr>
          <p:nvPr/>
        </p:nvSpPr>
        <p:spPr bwMode="auto">
          <a:xfrm>
            <a:off x="56594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0" name="Rectangle 17"/>
          <p:cNvSpPr>
            <a:spLocks noChangeArrowheads="1"/>
          </p:cNvSpPr>
          <p:nvPr/>
        </p:nvSpPr>
        <p:spPr bwMode="auto">
          <a:xfrm>
            <a:off x="59642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1" name="Rectangle 18"/>
          <p:cNvSpPr>
            <a:spLocks noChangeArrowheads="1"/>
          </p:cNvSpPr>
          <p:nvPr/>
        </p:nvSpPr>
        <p:spPr bwMode="auto">
          <a:xfrm>
            <a:off x="62690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2" name="Rectangle 19"/>
          <p:cNvSpPr>
            <a:spLocks noChangeArrowheads="1"/>
          </p:cNvSpPr>
          <p:nvPr/>
        </p:nvSpPr>
        <p:spPr bwMode="auto">
          <a:xfrm>
            <a:off x="6573838"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3" name="Rectangle 20"/>
          <p:cNvSpPr>
            <a:spLocks noChangeArrowheads="1"/>
          </p:cNvSpPr>
          <p:nvPr/>
        </p:nvSpPr>
        <p:spPr bwMode="auto">
          <a:xfrm>
            <a:off x="23066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4" name="Rectangle 21"/>
          <p:cNvSpPr>
            <a:spLocks noChangeArrowheads="1"/>
          </p:cNvSpPr>
          <p:nvPr/>
        </p:nvSpPr>
        <p:spPr bwMode="auto">
          <a:xfrm>
            <a:off x="26114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5" name="Rectangle 22"/>
          <p:cNvSpPr>
            <a:spLocks noChangeArrowheads="1"/>
          </p:cNvSpPr>
          <p:nvPr/>
        </p:nvSpPr>
        <p:spPr bwMode="auto">
          <a:xfrm>
            <a:off x="29162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6" name="Rectangle 23"/>
          <p:cNvSpPr>
            <a:spLocks noChangeArrowheads="1"/>
          </p:cNvSpPr>
          <p:nvPr/>
        </p:nvSpPr>
        <p:spPr bwMode="auto">
          <a:xfrm>
            <a:off x="32210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7" name="Rectangle 24"/>
          <p:cNvSpPr>
            <a:spLocks noChangeArrowheads="1"/>
          </p:cNvSpPr>
          <p:nvPr/>
        </p:nvSpPr>
        <p:spPr bwMode="auto">
          <a:xfrm>
            <a:off x="35258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8" name="Rectangle 25"/>
          <p:cNvSpPr>
            <a:spLocks noChangeArrowheads="1"/>
          </p:cNvSpPr>
          <p:nvPr/>
        </p:nvSpPr>
        <p:spPr bwMode="auto">
          <a:xfrm>
            <a:off x="38306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09" name="Rectangle 26"/>
          <p:cNvSpPr>
            <a:spLocks noChangeArrowheads="1"/>
          </p:cNvSpPr>
          <p:nvPr/>
        </p:nvSpPr>
        <p:spPr bwMode="auto">
          <a:xfrm>
            <a:off x="41354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0" name="Rectangle 27"/>
          <p:cNvSpPr>
            <a:spLocks noChangeArrowheads="1"/>
          </p:cNvSpPr>
          <p:nvPr/>
        </p:nvSpPr>
        <p:spPr bwMode="auto">
          <a:xfrm>
            <a:off x="44402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1" name="Rectangle 28"/>
          <p:cNvSpPr>
            <a:spLocks noChangeArrowheads="1"/>
          </p:cNvSpPr>
          <p:nvPr/>
        </p:nvSpPr>
        <p:spPr bwMode="auto">
          <a:xfrm>
            <a:off x="47450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2" name="Rectangle 29"/>
          <p:cNvSpPr>
            <a:spLocks noChangeArrowheads="1"/>
          </p:cNvSpPr>
          <p:nvPr/>
        </p:nvSpPr>
        <p:spPr bwMode="auto">
          <a:xfrm>
            <a:off x="5049838"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3" name="Rectangle 30"/>
          <p:cNvSpPr>
            <a:spLocks noChangeArrowheads="1"/>
          </p:cNvSpPr>
          <p:nvPr/>
        </p:nvSpPr>
        <p:spPr bwMode="auto">
          <a:xfrm>
            <a:off x="53546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4" name="Rectangle 31"/>
          <p:cNvSpPr>
            <a:spLocks noChangeArrowheads="1"/>
          </p:cNvSpPr>
          <p:nvPr/>
        </p:nvSpPr>
        <p:spPr bwMode="auto">
          <a:xfrm>
            <a:off x="56594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5" name="Rectangle 32"/>
          <p:cNvSpPr>
            <a:spLocks noChangeArrowheads="1"/>
          </p:cNvSpPr>
          <p:nvPr/>
        </p:nvSpPr>
        <p:spPr bwMode="auto">
          <a:xfrm>
            <a:off x="59642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6" name="Rectangle 33"/>
          <p:cNvSpPr>
            <a:spLocks noChangeArrowheads="1"/>
          </p:cNvSpPr>
          <p:nvPr/>
        </p:nvSpPr>
        <p:spPr bwMode="auto">
          <a:xfrm>
            <a:off x="62690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7" name="Rectangle 34"/>
          <p:cNvSpPr>
            <a:spLocks noChangeArrowheads="1"/>
          </p:cNvSpPr>
          <p:nvPr/>
        </p:nvSpPr>
        <p:spPr bwMode="auto">
          <a:xfrm>
            <a:off x="6573838"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8" name="Rectangle 35"/>
          <p:cNvSpPr>
            <a:spLocks noChangeArrowheads="1"/>
          </p:cNvSpPr>
          <p:nvPr/>
        </p:nvSpPr>
        <p:spPr bwMode="auto">
          <a:xfrm>
            <a:off x="2306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19" name="Rectangle 36"/>
          <p:cNvSpPr>
            <a:spLocks noChangeArrowheads="1"/>
          </p:cNvSpPr>
          <p:nvPr/>
        </p:nvSpPr>
        <p:spPr bwMode="auto">
          <a:xfrm>
            <a:off x="26114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0" name="Rectangle 37"/>
          <p:cNvSpPr>
            <a:spLocks noChangeArrowheads="1"/>
          </p:cNvSpPr>
          <p:nvPr/>
        </p:nvSpPr>
        <p:spPr bwMode="auto">
          <a:xfrm>
            <a:off x="2916238" y="21288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1" name="Rectangle 38"/>
          <p:cNvSpPr>
            <a:spLocks noChangeArrowheads="1"/>
          </p:cNvSpPr>
          <p:nvPr/>
        </p:nvSpPr>
        <p:spPr bwMode="auto">
          <a:xfrm>
            <a:off x="32210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2" name="Rectangle 39"/>
          <p:cNvSpPr>
            <a:spLocks noChangeArrowheads="1"/>
          </p:cNvSpPr>
          <p:nvPr/>
        </p:nvSpPr>
        <p:spPr bwMode="auto">
          <a:xfrm>
            <a:off x="3525838"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3" name="Rectangle 40"/>
          <p:cNvSpPr>
            <a:spLocks noChangeArrowheads="1"/>
          </p:cNvSpPr>
          <p:nvPr/>
        </p:nvSpPr>
        <p:spPr bwMode="auto">
          <a:xfrm>
            <a:off x="3830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4" name="Rectangle 41"/>
          <p:cNvSpPr>
            <a:spLocks noChangeArrowheads="1"/>
          </p:cNvSpPr>
          <p:nvPr/>
        </p:nvSpPr>
        <p:spPr bwMode="auto">
          <a:xfrm>
            <a:off x="41354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5" name="Rectangle 42"/>
          <p:cNvSpPr>
            <a:spLocks noChangeArrowheads="1"/>
          </p:cNvSpPr>
          <p:nvPr/>
        </p:nvSpPr>
        <p:spPr bwMode="auto">
          <a:xfrm>
            <a:off x="44402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6" name="Rectangle 43"/>
          <p:cNvSpPr>
            <a:spLocks noChangeArrowheads="1"/>
          </p:cNvSpPr>
          <p:nvPr/>
        </p:nvSpPr>
        <p:spPr bwMode="auto">
          <a:xfrm>
            <a:off x="47450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7" name="Rectangle 44"/>
          <p:cNvSpPr>
            <a:spLocks noChangeArrowheads="1"/>
          </p:cNvSpPr>
          <p:nvPr/>
        </p:nvSpPr>
        <p:spPr bwMode="auto">
          <a:xfrm>
            <a:off x="50498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8" name="Rectangle 45"/>
          <p:cNvSpPr>
            <a:spLocks noChangeArrowheads="1"/>
          </p:cNvSpPr>
          <p:nvPr/>
        </p:nvSpPr>
        <p:spPr bwMode="auto">
          <a:xfrm>
            <a:off x="53546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29" name="Rectangle 46"/>
          <p:cNvSpPr>
            <a:spLocks noChangeArrowheads="1"/>
          </p:cNvSpPr>
          <p:nvPr/>
        </p:nvSpPr>
        <p:spPr bwMode="auto">
          <a:xfrm>
            <a:off x="56594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0" name="Rectangle 47"/>
          <p:cNvSpPr>
            <a:spLocks noChangeArrowheads="1"/>
          </p:cNvSpPr>
          <p:nvPr/>
        </p:nvSpPr>
        <p:spPr bwMode="auto">
          <a:xfrm>
            <a:off x="59642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1" name="Rectangle 48"/>
          <p:cNvSpPr>
            <a:spLocks noChangeArrowheads="1"/>
          </p:cNvSpPr>
          <p:nvPr/>
        </p:nvSpPr>
        <p:spPr bwMode="auto">
          <a:xfrm>
            <a:off x="62690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2" name="Rectangle 49"/>
          <p:cNvSpPr>
            <a:spLocks noChangeArrowheads="1"/>
          </p:cNvSpPr>
          <p:nvPr/>
        </p:nvSpPr>
        <p:spPr bwMode="auto">
          <a:xfrm>
            <a:off x="6573838"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3" name="Rectangle 50"/>
          <p:cNvSpPr>
            <a:spLocks noChangeArrowheads="1"/>
          </p:cNvSpPr>
          <p:nvPr/>
        </p:nvSpPr>
        <p:spPr bwMode="auto">
          <a:xfrm>
            <a:off x="2306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4" name="Rectangle 51"/>
          <p:cNvSpPr>
            <a:spLocks noChangeArrowheads="1"/>
          </p:cNvSpPr>
          <p:nvPr/>
        </p:nvSpPr>
        <p:spPr bwMode="auto">
          <a:xfrm>
            <a:off x="26114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5" name="Rectangle 52"/>
          <p:cNvSpPr>
            <a:spLocks noChangeArrowheads="1"/>
          </p:cNvSpPr>
          <p:nvPr/>
        </p:nvSpPr>
        <p:spPr bwMode="auto">
          <a:xfrm>
            <a:off x="29162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6" name="Rectangle 53"/>
          <p:cNvSpPr>
            <a:spLocks noChangeArrowheads="1"/>
          </p:cNvSpPr>
          <p:nvPr/>
        </p:nvSpPr>
        <p:spPr bwMode="auto">
          <a:xfrm>
            <a:off x="3221038"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7" name="Rectangle 54"/>
          <p:cNvSpPr>
            <a:spLocks noChangeArrowheads="1"/>
          </p:cNvSpPr>
          <p:nvPr/>
        </p:nvSpPr>
        <p:spPr bwMode="auto">
          <a:xfrm>
            <a:off x="3525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8" name="Rectangle 55"/>
          <p:cNvSpPr>
            <a:spLocks noChangeArrowheads="1"/>
          </p:cNvSpPr>
          <p:nvPr/>
        </p:nvSpPr>
        <p:spPr bwMode="auto">
          <a:xfrm>
            <a:off x="3830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39" name="Rectangle 56"/>
          <p:cNvSpPr>
            <a:spLocks noChangeArrowheads="1"/>
          </p:cNvSpPr>
          <p:nvPr/>
        </p:nvSpPr>
        <p:spPr bwMode="auto">
          <a:xfrm>
            <a:off x="41354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0" name="Rectangle 57"/>
          <p:cNvSpPr>
            <a:spLocks noChangeArrowheads="1"/>
          </p:cNvSpPr>
          <p:nvPr/>
        </p:nvSpPr>
        <p:spPr bwMode="auto">
          <a:xfrm>
            <a:off x="44402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1" name="Rectangle 58"/>
          <p:cNvSpPr>
            <a:spLocks noChangeArrowheads="1"/>
          </p:cNvSpPr>
          <p:nvPr/>
        </p:nvSpPr>
        <p:spPr bwMode="auto">
          <a:xfrm>
            <a:off x="47450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2" name="Rectangle 59"/>
          <p:cNvSpPr>
            <a:spLocks noChangeArrowheads="1"/>
          </p:cNvSpPr>
          <p:nvPr/>
        </p:nvSpPr>
        <p:spPr bwMode="auto">
          <a:xfrm>
            <a:off x="5049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3" name="Rectangle 60"/>
          <p:cNvSpPr>
            <a:spLocks noChangeArrowheads="1"/>
          </p:cNvSpPr>
          <p:nvPr/>
        </p:nvSpPr>
        <p:spPr bwMode="auto">
          <a:xfrm>
            <a:off x="53546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4" name="Rectangle 61"/>
          <p:cNvSpPr>
            <a:spLocks noChangeArrowheads="1"/>
          </p:cNvSpPr>
          <p:nvPr/>
        </p:nvSpPr>
        <p:spPr bwMode="auto">
          <a:xfrm>
            <a:off x="56594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5" name="Rectangle 62"/>
          <p:cNvSpPr>
            <a:spLocks noChangeArrowheads="1"/>
          </p:cNvSpPr>
          <p:nvPr/>
        </p:nvSpPr>
        <p:spPr bwMode="auto">
          <a:xfrm>
            <a:off x="59642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6" name="Rectangle 63"/>
          <p:cNvSpPr>
            <a:spLocks noChangeArrowheads="1"/>
          </p:cNvSpPr>
          <p:nvPr/>
        </p:nvSpPr>
        <p:spPr bwMode="auto">
          <a:xfrm>
            <a:off x="62690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7" name="Rectangle 64"/>
          <p:cNvSpPr>
            <a:spLocks noChangeArrowheads="1"/>
          </p:cNvSpPr>
          <p:nvPr/>
        </p:nvSpPr>
        <p:spPr bwMode="auto">
          <a:xfrm>
            <a:off x="6573838"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8" name="Rectangle 65"/>
          <p:cNvSpPr>
            <a:spLocks noChangeArrowheads="1"/>
          </p:cNvSpPr>
          <p:nvPr/>
        </p:nvSpPr>
        <p:spPr bwMode="auto">
          <a:xfrm>
            <a:off x="23066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49" name="Rectangle 66"/>
          <p:cNvSpPr>
            <a:spLocks noChangeArrowheads="1"/>
          </p:cNvSpPr>
          <p:nvPr/>
        </p:nvSpPr>
        <p:spPr bwMode="auto">
          <a:xfrm>
            <a:off x="26114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0" name="Rectangle 67"/>
          <p:cNvSpPr>
            <a:spLocks noChangeArrowheads="1"/>
          </p:cNvSpPr>
          <p:nvPr/>
        </p:nvSpPr>
        <p:spPr bwMode="auto">
          <a:xfrm>
            <a:off x="29162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1" name="Rectangle 68"/>
          <p:cNvSpPr>
            <a:spLocks noChangeArrowheads="1"/>
          </p:cNvSpPr>
          <p:nvPr/>
        </p:nvSpPr>
        <p:spPr bwMode="auto">
          <a:xfrm>
            <a:off x="32210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2" name="Rectangle 69"/>
          <p:cNvSpPr>
            <a:spLocks noChangeArrowheads="1"/>
          </p:cNvSpPr>
          <p:nvPr/>
        </p:nvSpPr>
        <p:spPr bwMode="auto">
          <a:xfrm>
            <a:off x="35258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3" name="Rectangle 70"/>
          <p:cNvSpPr>
            <a:spLocks noChangeArrowheads="1"/>
          </p:cNvSpPr>
          <p:nvPr/>
        </p:nvSpPr>
        <p:spPr bwMode="auto">
          <a:xfrm>
            <a:off x="38306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4" name="Rectangle 71"/>
          <p:cNvSpPr>
            <a:spLocks noChangeArrowheads="1"/>
          </p:cNvSpPr>
          <p:nvPr/>
        </p:nvSpPr>
        <p:spPr bwMode="auto">
          <a:xfrm>
            <a:off x="41354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5" name="Rectangle 72"/>
          <p:cNvSpPr>
            <a:spLocks noChangeArrowheads="1"/>
          </p:cNvSpPr>
          <p:nvPr/>
        </p:nvSpPr>
        <p:spPr bwMode="auto">
          <a:xfrm>
            <a:off x="44402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6" name="Rectangle 73"/>
          <p:cNvSpPr>
            <a:spLocks noChangeArrowheads="1"/>
          </p:cNvSpPr>
          <p:nvPr/>
        </p:nvSpPr>
        <p:spPr bwMode="auto">
          <a:xfrm>
            <a:off x="47450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7" name="Rectangle 74"/>
          <p:cNvSpPr>
            <a:spLocks noChangeArrowheads="1"/>
          </p:cNvSpPr>
          <p:nvPr/>
        </p:nvSpPr>
        <p:spPr bwMode="auto">
          <a:xfrm>
            <a:off x="50498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8" name="Rectangle 75"/>
          <p:cNvSpPr>
            <a:spLocks noChangeArrowheads="1"/>
          </p:cNvSpPr>
          <p:nvPr/>
        </p:nvSpPr>
        <p:spPr bwMode="auto">
          <a:xfrm>
            <a:off x="53546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59" name="Rectangle 76"/>
          <p:cNvSpPr>
            <a:spLocks noChangeArrowheads="1"/>
          </p:cNvSpPr>
          <p:nvPr/>
        </p:nvSpPr>
        <p:spPr bwMode="auto">
          <a:xfrm>
            <a:off x="56594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0" name="Rectangle 77"/>
          <p:cNvSpPr>
            <a:spLocks noChangeArrowheads="1"/>
          </p:cNvSpPr>
          <p:nvPr/>
        </p:nvSpPr>
        <p:spPr bwMode="auto">
          <a:xfrm>
            <a:off x="5964238"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1" name="Rectangle 78"/>
          <p:cNvSpPr>
            <a:spLocks noChangeArrowheads="1"/>
          </p:cNvSpPr>
          <p:nvPr/>
        </p:nvSpPr>
        <p:spPr bwMode="auto">
          <a:xfrm>
            <a:off x="62690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2" name="Rectangle 79"/>
          <p:cNvSpPr>
            <a:spLocks noChangeArrowheads="1"/>
          </p:cNvSpPr>
          <p:nvPr/>
        </p:nvSpPr>
        <p:spPr bwMode="auto">
          <a:xfrm>
            <a:off x="6573838"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3" name="Rectangle 80"/>
          <p:cNvSpPr>
            <a:spLocks noChangeArrowheads="1"/>
          </p:cNvSpPr>
          <p:nvPr/>
        </p:nvSpPr>
        <p:spPr bwMode="auto">
          <a:xfrm>
            <a:off x="2306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4" name="Rectangle 81"/>
          <p:cNvSpPr>
            <a:spLocks noChangeArrowheads="1"/>
          </p:cNvSpPr>
          <p:nvPr/>
        </p:nvSpPr>
        <p:spPr bwMode="auto">
          <a:xfrm>
            <a:off x="26114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5" name="Rectangle 82"/>
          <p:cNvSpPr>
            <a:spLocks noChangeArrowheads="1"/>
          </p:cNvSpPr>
          <p:nvPr/>
        </p:nvSpPr>
        <p:spPr bwMode="auto">
          <a:xfrm>
            <a:off x="29162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6" name="Rectangle 83"/>
          <p:cNvSpPr>
            <a:spLocks noChangeArrowheads="1"/>
          </p:cNvSpPr>
          <p:nvPr/>
        </p:nvSpPr>
        <p:spPr bwMode="auto">
          <a:xfrm>
            <a:off x="32210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7" name="Rectangle 84"/>
          <p:cNvSpPr>
            <a:spLocks noChangeArrowheads="1"/>
          </p:cNvSpPr>
          <p:nvPr/>
        </p:nvSpPr>
        <p:spPr bwMode="auto">
          <a:xfrm>
            <a:off x="3525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8" name="Rectangle 85"/>
          <p:cNvSpPr>
            <a:spLocks noChangeArrowheads="1"/>
          </p:cNvSpPr>
          <p:nvPr/>
        </p:nvSpPr>
        <p:spPr bwMode="auto">
          <a:xfrm>
            <a:off x="3830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69" name="Rectangle 86"/>
          <p:cNvSpPr>
            <a:spLocks noChangeArrowheads="1"/>
          </p:cNvSpPr>
          <p:nvPr/>
        </p:nvSpPr>
        <p:spPr bwMode="auto">
          <a:xfrm>
            <a:off x="41354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0" name="Rectangle 87"/>
          <p:cNvSpPr>
            <a:spLocks noChangeArrowheads="1"/>
          </p:cNvSpPr>
          <p:nvPr/>
        </p:nvSpPr>
        <p:spPr bwMode="auto">
          <a:xfrm>
            <a:off x="44402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1" name="Rectangle 88"/>
          <p:cNvSpPr>
            <a:spLocks noChangeArrowheads="1"/>
          </p:cNvSpPr>
          <p:nvPr/>
        </p:nvSpPr>
        <p:spPr bwMode="auto">
          <a:xfrm>
            <a:off x="47450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2" name="Rectangle 89"/>
          <p:cNvSpPr>
            <a:spLocks noChangeArrowheads="1"/>
          </p:cNvSpPr>
          <p:nvPr/>
        </p:nvSpPr>
        <p:spPr bwMode="auto">
          <a:xfrm>
            <a:off x="5049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3" name="Rectangle 90"/>
          <p:cNvSpPr>
            <a:spLocks noChangeArrowheads="1"/>
          </p:cNvSpPr>
          <p:nvPr/>
        </p:nvSpPr>
        <p:spPr bwMode="auto">
          <a:xfrm>
            <a:off x="53546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4" name="Rectangle 91"/>
          <p:cNvSpPr>
            <a:spLocks noChangeArrowheads="1"/>
          </p:cNvSpPr>
          <p:nvPr/>
        </p:nvSpPr>
        <p:spPr bwMode="auto">
          <a:xfrm>
            <a:off x="56594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5" name="Rectangle 92"/>
          <p:cNvSpPr>
            <a:spLocks noChangeArrowheads="1"/>
          </p:cNvSpPr>
          <p:nvPr/>
        </p:nvSpPr>
        <p:spPr bwMode="auto">
          <a:xfrm>
            <a:off x="5964238"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6" name="Rectangle 93"/>
          <p:cNvSpPr>
            <a:spLocks noChangeArrowheads="1"/>
          </p:cNvSpPr>
          <p:nvPr/>
        </p:nvSpPr>
        <p:spPr bwMode="auto">
          <a:xfrm>
            <a:off x="62690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7" name="Rectangle 94"/>
          <p:cNvSpPr>
            <a:spLocks noChangeArrowheads="1"/>
          </p:cNvSpPr>
          <p:nvPr/>
        </p:nvSpPr>
        <p:spPr bwMode="auto">
          <a:xfrm>
            <a:off x="6573838"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8" name="Rectangle 95"/>
          <p:cNvSpPr>
            <a:spLocks noChangeArrowheads="1"/>
          </p:cNvSpPr>
          <p:nvPr/>
        </p:nvSpPr>
        <p:spPr bwMode="auto">
          <a:xfrm>
            <a:off x="2306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79" name="Rectangle 96"/>
          <p:cNvSpPr>
            <a:spLocks noChangeArrowheads="1"/>
          </p:cNvSpPr>
          <p:nvPr/>
        </p:nvSpPr>
        <p:spPr bwMode="auto">
          <a:xfrm>
            <a:off x="2611438"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0" name="Rectangle 97"/>
          <p:cNvSpPr>
            <a:spLocks noChangeArrowheads="1"/>
          </p:cNvSpPr>
          <p:nvPr/>
        </p:nvSpPr>
        <p:spPr bwMode="auto">
          <a:xfrm>
            <a:off x="2916238"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1" name="Rectangle 98"/>
          <p:cNvSpPr>
            <a:spLocks noChangeArrowheads="1"/>
          </p:cNvSpPr>
          <p:nvPr/>
        </p:nvSpPr>
        <p:spPr bwMode="auto">
          <a:xfrm>
            <a:off x="3221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2" name="Rectangle 99"/>
          <p:cNvSpPr>
            <a:spLocks noChangeArrowheads="1"/>
          </p:cNvSpPr>
          <p:nvPr/>
        </p:nvSpPr>
        <p:spPr bwMode="auto">
          <a:xfrm>
            <a:off x="3525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3" name="Rectangle 100"/>
          <p:cNvSpPr>
            <a:spLocks noChangeArrowheads="1"/>
          </p:cNvSpPr>
          <p:nvPr/>
        </p:nvSpPr>
        <p:spPr bwMode="auto">
          <a:xfrm>
            <a:off x="3830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4" name="Rectangle 101"/>
          <p:cNvSpPr>
            <a:spLocks noChangeArrowheads="1"/>
          </p:cNvSpPr>
          <p:nvPr/>
        </p:nvSpPr>
        <p:spPr bwMode="auto">
          <a:xfrm>
            <a:off x="41354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5" name="Rectangle 102"/>
          <p:cNvSpPr>
            <a:spLocks noChangeArrowheads="1"/>
          </p:cNvSpPr>
          <p:nvPr/>
        </p:nvSpPr>
        <p:spPr bwMode="auto">
          <a:xfrm>
            <a:off x="44402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6" name="Rectangle 103"/>
          <p:cNvSpPr>
            <a:spLocks noChangeArrowheads="1"/>
          </p:cNvSpPr>
          <p:nvPr/>
        </p:nvSpPr>
        <p:spPr bwMode="auto">
          <a:xfrm>
            <a:off x="4745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7" name="Rectangle 104"/>
          <p:cNvSpPr>
            <a:spLocks noChangeArrowheads="1"/>
          </p:cNvSpPr>
          <p:nvPr/>
        </p:nvSpPr>
        <p:spPr bwMode="auto">
          <a:xfrm>
            <a:off x="5049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8" name="Rectangle 105"/>
          <p:cNvSpPr>
            <a:spLocks noChangeArrowheads="1"/>
          </p:cNvSpPr>
          <p:nvPr/>
        </p:nvSpPr>
        <p:spPr bwMode="auto">
          <a:xfrm>
            <a:off x="53546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89" name="Rectangle 106"/>
          <p:cNvSpPr>
            <a:spLocks noChangeArrowheads="1"/>
          </p:cNvSpPr>
          <p:nvPr/>
        </p:nvSpPr>
        <p:spPr bwMode="auto">
          <a:xfrm>
            <a:off x="56594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0" name="Rectangle 107"/>
          <p:cNvSpPr>
            <a:spLocks noChangeArrowheads="1"/>
          </p:cNvSpPr>
          <p:nvPr/>
        </p:nvSpPr>
        <p:spPr bwMode="auto">
          <a:xfrm>
            <a:off x="59642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1" name="Rectangle 108"/>
          <p:cNvSpPr>
            <a:spLocks noChangeArrowheads="1"/>
          </p:cNvSpPr>
          <p:nvPr/>
        </p:nvSpPr>
        <p:spPr bwMode="auto">
          <a:xfrm>
            <a:off x="62690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2" name="Rectangle 109"/>
          <p:cNvSpPr>
            <a:spLocks noChangeArrowheads="1"/>
          </p:cNvSpPr>
          <p:nvPr/>
        </p:nvSpPr>
        <p:spPr bwMode="auto">
          <a:xfrm>
            <a:off x="6573838"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3" name="Rectangle 110"/>
          <p:cNvSpPr>
            <a:spLocks noChangeArrowheads="1"/>
          </p:cNvSpPr>
          <p:nvPr/>
        </p:nvSpPr>
        <p:spPr bwMode="auto">
          <a:xfrm>
            <a:off x="2306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4" name="Rectangle 111"/>
          <p:cNvSpPr>
            <a:spLocks noChangeArrowheads="1"/>
          </p:cNvSpPr>
          <p:nvPr/>
        </p:nvSpPr>
        <p:spPr bwMode="auto">
          <a:xfrm>
            <a:off x="26114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5" name="Rectangle 112"/>
          <p:cNvSpPr>
            <a:spLocks noChangeArrowheads="1"/>
          </p:cNvSpPr>
          <p:nvPr/>
        </p:nvSpPr>
        <p:spPr bwMode="auto">
          <a:xfrm>
            <a:off x="29162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6" name="Rectangle 113"/>
          <p:cNvSpPr>
            <a:spLocks noChangeArrowheads="1"/>
          </p:cNvSpPr>
          <p:nvPr/>
        </p:nvSpPr>
        <p:spPr bwMode="auto">
          <a:xfrm>
            <a:off x="32210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7" name="Rectangle 114"/>
          <p:cNvSpPr>
            <a:spLocks noChangeArrowheads="1"/>
          </p:cNvSpPr>
          <p:nvPr/>
        </p:nvSpPr>
        <p:spPr bwMode="auto">
          <a:xfrm>
            <a:off x="35258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8" name="Rectangle 115"/>
          <p:cNvSpPr>
            <a:spLocks noChangeArrowheads="1"/>
          </p:cNvSpPr>
          <p:nvPr/>
        </p:nvSpPr>
        <p:spPr bwMode="auto">
          <a:xfrm>
            <a:off x="3830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699" name="Rectangle 116"/>
          <p:cNvSpPr>
            <a:spLocks noChangeArrowheads="1"/>
          </p:cNvSpPr>
          <p:nvPr/>
        </p:nvSpPr>
        <p:spPr bwMode="auto">
          <a:xfrm>
            <a:off x="41354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0" name="Rectangle 117"/>
          <p:cNvSpPr>
            <a:spLocks noChangeArrowheads="1"/>
          </p:cNvSpPr>
          <p:nvPr/>
        </p:nvSpPr>
        <p:spPr bwMode="auto">
          <a:xfrm>
            <a:off x="44402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1" name="Rectangle 118"/>
          <p:cNvSpPr>
            <a:spLocks noChangeArrowheads="1"/>
          </p:cNvSpPr>
          <p:nvPr/>
        </p:nvSpPr>
        <p:spPr bwMode="auto">
          <a:xfrm>
            <a:off x="47450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2" name="Rectangle 119"/>
          <p:cNvSpPr>
            <a:spLocks noChangeArrowheads="1"/>
          </p:cNvSpPr>
          <p:nvPr/>
        </p:nvSpPr>
        <p:spPr bwMode="auto">
          <a:xfrm>
            <a:off x="50498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3" name="Rectangle 120"/>
          <p:cNvSpPr>
            <a:spLocks noChangeArrowheads="1"/>
          </p:cNvSpPr>
          <p:nvPr/>
        </p:nvSpPr>
        <p:spPr bwMode="auto">
          <a:xfrm>
            <a:off x="53546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4" name="Rectangle 121"/>
          <p:cNvSpPr>
            <a:spLocks noChangeArrowheads="1"/>
          </p:cNvSpPr>
          <p:nvPr/>
        </p:nvSpPr>
        <p:spPr bwMode="auto">
          <a:xfrm>
            <a:off x="56594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5" name="Rectangle 122"/>
          <p:cNvSpPr>
            <a:spLocks noChangeArrowheads="1"/>
          </p:cNvSpPr>
          <p:nvPr/>
        </p:nvSpPr>
        <p:spPr bwMode="auto">
          <a:xfrm>
            <a:off x="5964238"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6" name="Rectangle 123"/>
          <p:cNvSpPr>
            <a:spLocks noChangeArrowheads="1"/>
          </p:cNvSpPr>
          <p:nvPr/>
        </p:nvSpPr>
        <p:spPr bwMode="auto">
          <a:xfrm>
            <a:off x="62690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7" name="Rectangle 124"/>
          <p:cNvSpPr>
            <a:spLocks noChangeArrowheads="1"/>
          </p:cNvSpPr>
          <p:nvPr/>
        </p:nvSpPr>
        <p:spPr bwMode="auto">
          <a:xfrm>
            <a:off x="6573838"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8" name="Rectangle 125"/>
          <p:cNvSpPr>
            <a:spLocks noChangeArrowheads="1"/>
          </p:cNvSpPr>
          <p:nvPr/>
        </p:nvSpPr>
        <p:spPr bwMode="auto">
          <a:xfrm>
            <a:off x="2306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09" name="Rectangle 126"/>
          <p:cNvSpPr>
            <a:spLocks noChangeArrowheads="1"/>
          </p:cNvSpPr>
          <p:nvPr/>
        </p:nvSpPr>
        <p:spPr bwMode="auto">
          <a:xfrm>
            <a:off x="26114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0" name="Rectangle 127"/>
          <p:cNvSpPr>
            <a:spLocks noChangeArrowheads="1"/>
          </p:cNvSpPr>
          <p:nvPr/>
        </p:nvSpPr>
        <p:spPr bwMode="auto">
          <a:xfrm>
            <a:off x="29162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1" name="Rectangle 128"/>
          <p:cNvSpPr>
            <a:spLocks noChangeArrowheads="1"/>
          </p:cNvSpPr>
          <p:nvPr/>
        </p:nvSpPr>
        <p:spPr bwMode="auto">
          <a:xfrm>
            <a:off x="32210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2" name="Rectangle 129"/>
          <p:cNvSpPr>
            <a:spLocks noChangeArrowheads="1"/>
          </p:cNvSpPr>
          <p:nvPr/>
        </p:nvSpPr>
        <p:spPr bwMode="auto">
          <a:xfrm>
            <a:off x="3525838"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3" name="Rectangle 130"/>
          <p:cNvSpPr>
            <a:spLocks noChangeArrowheads="1"/>
          </p:cNvSpPr>
          <p:nvPr/>
        </p:nvSpPr>
        <p:spPr bwMode="auto">
          <a:xfrm>
            <a:off x="3830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4" name="Rectangle 131"/>
          <p:cNvSpPr>
            <a:spLocks noChangeArrowheads="1"/>
          </p:cNvSpPr>
          <p:nvPr/>
        </p:nvSpPr>
        <p:spPr bwMode="auto">
          <a:xfrm>
            <a:off x="41354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5" name="Rectangle 132"/>
          <p:cNvSpPr>
            <a:spLocks noChangeArrowheads="1"/>
          </p:cNvSpPr>
          <p:nvPr/>
        </p:nvSpPr>
        <p:spPr bwMode="auto">
          <a:xfrm>
            <a:off x="44402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6" name="Rectangle 133"/>
          <p:cNvSpPr>
            <a:spLocks noChangeArrowheads="1"/>
          </p:cNvSpPr>
          <p:nvPr/>
        </p:nvSpPr>
        <p:spPr bwMode="auto">
          <a:xfrm>
            <a:off x="47450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7" name="Rectangle 134"/>
          <p:cNvSpPr>
            <a:spLocks noChangeArrowheads="1"/>
          </p:cNvSpPr>
          <p:nvPr/>
        </p:nvSpPr>
        <p:spPr bwMode="auto">
          <a:xfrm>
            <a:off x="50498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8" name="Rectangle 135"/>
          <p:cNvSpPr>
            <a:spLocks noChangeArrowheads="1"/>
          </p:cNvSpPr>
          <p:nvPr/>
        </p:nvSpPr>
        <p:spPr bwMode="auto">
          <a:xfrm>
            <a:off x="53546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19" name="Rectangle 136"/>
          <p:cNvSpPr>
            <a:spLocks noChangeArrowheads="1"/>
          </p:cNvSpPr>
          <p:nvPr/>
        </p:nvSpPr>
        <p:spPr bwMode="auto">
          <a:xfrm>
            <a:off x="56594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0" name="Rectangle 137"/>
          <p:cNvSpPr>
            <a:spLocks noChangeArrowheads="1"/>
          </p:cNvSpPr>
          <p:nvPr/>
        </p:nvSpPr>
        <p:spPr bwMode="auto">
          <a:xfrm>
            <a:off x="59642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1" name="Rectangle 138"/>
          <p:cNvSpPr>
            <a:spLocks noChangeArrowheads="1"/>
          </p:cNvSpPr>
          <p:nvPr/>
        </p:nvSpPr>
        <p:spPr bwMode="auto">
          <a:xfrm>
            <a:off x="62690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2" name="Rectangle 139"/>
          <p:cNvSpPr>
            <a:spLocks noChangeArrowheads="1"/>
          </p:cNvSpPr>
          <p:nvPr/>
        </p:nvSpPr>
        <p:spPr bwMode="auto">
          <a:xfrm>
            <a:off x="6573838"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3" name="Rectangle 140"/>
          <p:cNvSpPr>
            <a:spLocks noChangeArrowheads="1"/>
          </p:cNvSpPr>
          <p:nvPr/>
        </p:nvSpPr>
        <p:spPr bwMode="auto">
          <a:xfrm>
            <a:off x="2306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4" name="Rectangle 141"/>
          <p:cNvSpPr>
            <a:spLocks noChangeArrowheads="1"/>
          </p:cNvSpPr>
          <p:nvPr/>
        </p:nvSpPr>
        <p:spPr bwMode="auto">
          <a:xfrm>
            <a:off x="26114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5" name="Rectangle 142"/>
          <p:cNvSpPr>
            <a:spLocks noChangeArrowheads="1"/>
          </p:cNvSpPr>
          <p:nvPr/>
        </p:nvSpPr>
        <p:spPr bwMode="auto">
          <a:xfrm>
            <a:off x="29162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6" name="Rectangle 143"/>
          <p:cNvSpPr>
            <a:spLocks noChangeArrowheads="1"/>
          </p:cNvSpPr>
          <p:nvPr/>
        </p:nvSpPr>
        <p:spPr bwMode="auto">
          <a:xfrm>
            <a:off x="3221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7" name="Rectangle 144"/>
          <p:cNvSpPr>
            <a:spLocks noChangeArrowheads="1"/>
          </p:cNvSpPr>
          <p:nvPr/>
        </p:nvSpPr>
        <p:spPr bwMode="auto">
          <a:xfrm>
            <a:off x="3525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8" name="Rectangle 145"/>
          <p:cNvSpPr>
            <a:spLocks noChangeArrowheads="1"/>
          </p:cNvSpPr>
          <p:nvPr/>
        </p:nvSpPr>
        <p:spPr bwMode="auto">
          <a:xfrm>
            <a:off x="3830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29" name="Rectangle 146"/>
          <p:cNvSpPr>
            <a:spLocks noChangeArrowheads="1"/>
          </p:cNvSpPr>
          <p:nvPr/>
        </p:nvSpPr>
        <p:spPr bwMode="auto">
          <a:xfrm>
            <a:off x="4135438"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0" name="Rectangle 147"/>
          <p:cNvSpPr>
            <a:spLocks noChangeArrowheads="1"/>
          </p:cNvSpPr>
          <p:nvPr/>
        </p:nvSpPr>
        <p:spPr bwMode="auto">
          <a:xfrm>
            <a:off x="44402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1" name="Rectangle 148"/>
          <p:cNvSpPr>
            <a:spLocks noChangeArrowheads="1"/>
          </p:cNvSpPr>
          <p:nvPr/>
        </p:nvSpPr>
        <p:spPr bwMode="auto">
          <a:xfrm>
            <a:off x="4745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2" name="Rectangle 149"/>
          <p:cNvSpPr>
            <a:spLocks noChangeArrowheads="1"/>
          </p:cNvSpPr>
          <p:nvPr/>
        </p:nvSpPr>
        <p:spPr bwMode="auto">
          <a:xfrm>
            <a:off x="5049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3" name="Rectangle 150"/>
          <p:cNvSpPr>
            <a:spLocks noChangeArrowheads="1"/>
          </p:cNvSpPr>
          <p:nvPr/>
        </p:nvSpPr>
        <p:spPr bwMode="auto">
          <a:xfrm>
            <a:off x="53546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4" name="Rectangle 151"/>
          <p:cNvSpPr>
            <a:spLocks noChangeArrowheads="1"/>
          </p:cNvSpPr>
          <p:nvPr/>
        </p:nvSpPr>
        <p:spPr bwMode="auto">
          <a:xfrm>
            <a:off x="56594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5" name="Rectangle 152"/>
          <p:cNvSpPr>
            <a:spLocks noChangeArrowheads="1"/>
          </p:cNvSpPr>
          <p:nvPr/>
        </p:nvSpPr>
        <p:spPr bwMode="auto">
          <a:xfrm>
            <a:off x="59642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6" name="Rectangle 153"/>
          <p:cNvSpPr>
            <a:spLocks noChangeArrowheads="1"/>
          </p:cNvSpPr>
          <p:nvPr/>
        </p:nvSpPr>
        <p:spPr bwMode="auto">
          <a:xfrm>
            <a:off x="62690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7" name="Rectangle 154"/>
          <p:cNvSpPr>
            <a:spLocks noChangeArrowheads="1"/>
          </p:cNvSpPr>
          <p:nvPr/>
        </p:nvSpPr>
        <p:spPr bwMode="auto">
          <a:xfrm>
            <a:off x="6573838"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8" name="Rectangle 155"/>
          <p:cNvSpPr>
            <a:spLocks noChangeArrowheads="1"/>
          </p:cNvSpPr>
          <p:nvPr/>
        </p:nvSpPr>
        <p:spPr bwMode="auto">
          <a:xfrm>
            <a:off x="23066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39" name="Rectangle 156"/>
          <p:cNvSpPr>
            <a:spLocks noChangeArrowheads="1"/>
          </p:cNvSpPr>
          <p:nvPr/>
        </p:nvSpPr>
        <p:spPr bwMode="auto">
          <a:xfrm>
            <a:off x="2611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0" name="Rectangle 157"/>
          <p:cNvSpPr>
            <a:spLocks noChangeArrowheads="1"/>
          </p:cNvSpPr>
          <p:nvPr/>
        </p:nvSpPr>
        <p:spPr bwMode="auto">
          <a:xfrm>
            <a:off x="29162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1" name="Rectangle 158"/>
          <p:cNvSpPr>
            <a:spLocks noChangeArrowheads="1"/>
          </p:cNvSpPr>
          <p:nvPr/>
        </p:nvSpPr>
        <p:spPr bwMode="auto">
          <a:xfrm>
            <a:off x="3221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2" name="Rectangle 159"/>
          <p:cNvSpPr>
            <a:spLocks noChangeArrowheads="1"/>
          </p:cNvSpPr>
          <p:nvPr/>
        </p:nvSpPr>
        <p:spPr bwMode="auto">
          <a:xfrm>
            <a:off x="3525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3" name="Rectangle 160"/>
          <p:cNvSpPr>
            <a:spLocks noChangeArrowheads="1"/>
          </p:cNvSpPr>
          <p:nvPr/>
        </p:nvSpPr>
        <p:spPr bwMode="auto">
          <a:xfrm>
            <a:off x="38306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4" name="Rectangle 161"/>
          <p:cNvSpPr>
            <a:spLocks noChangeArrowheads="1"/>
          </p:cNvSpPr>
          <p:nvPr/>
        </p:nvSpPr>
        <p:spPr bwMode="auto">
          <a:xfrm>
            <a:off x="4135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5" name="Rectangle 162"/>
          <p:cNvSpPr>
            <a:spLocks noChangeArrowheads="1"/>
          </p:cNvSpPr>
          <p:nvPr/>
        </p:nvSpPr>
        <p:spPr bwMode="auto">
          <a:xfrm>
            <a:off x="44402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6" name="Rectangle 163"/>
          <p:cNvSpPr>
            <a:spLocks noChangeArrowheads="1"/>
          </p:cNvSpPr>
          <p:nvPr/>
        </p:nvSpPr>
        <p:spPr bwMode="auto">
          <a:xfrm>
            <a:off x="4745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7" name="Rectangle 164"/>
          <p:cNvSpPr>
            <a:spLocks noChangeArrowheads="1"/>
          </p:cNvSpPr>
          <p:nvPr/>
        </p:nvSpPr>
        <p:spPr bwMode="auto">
          <a:xfrm>
            <a:off x="5049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8" name="Rectangle 165"/>
          <p:cNvSpPr>
            <a:spLocks noChangeArrowheads="1"/>
          </p:cNvSpPr>
          <p:nvPr/>
        </p:nvSpPr>
        <p:spPr bwMode="auto">
          <a:xfrm>
            <a:off x="53546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49" name="Rectangle 166"/>
          <p:cNvSpPr>
            <a:spLocks noChangeArrowheads="1"/>
          </p:cNvSpPr>
          <p:nvPr/>
        </p:nvSpPr>
        <p:spPr bwMode="auto">
          <a:xfrm>
            <a:off x="5659438"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0" name="Rectangle 167"/>
          <p:cNvSpPr>
            <a:spLocks noChangeArrowheads="1"/>
          </p:cNvSpPr>
          <p:nvPr/>
        </p:nvSpPr>
        <p:spPr bwMode="auto">
          <a:xfrm>
            <a:off x="59642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1" name="Rectangle 168"/>
          <p:cNvSpPr>
            <a:spLocks noChangeArrowheads="1"/>
          </p:cNvSpPr>
          <p:nvPr/>
        </p:nvSpPr>
        <p:spPr bwMode="auto">
          <a:xfrm>
            <a:off x="62690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2" name="Rectangle 169"/>
          <p:cNvSpPr>
            <a:spLocks noChangeArrowheads="1"/>
          </p:cNvSpPr>
          <p:nvPr/>
        </p:nvSpPr>
        <p:spPr bwMode="auto">
          <a:xfrm>
            <a:off x="6573838"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3" name="Rectangle 170"/>
          <p:cNvSpPr>
            <a:spLocks noChangeArrowheads="1"/>
          </p:cNvSpPr>
          <p:nvPr/>
        </p:nvSpPr>
        <p:spPr bwMode="auto">
          <a:xfrm>
            <a:off x="23066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4" name="Rectangle 171"/>
          <p:cNvSpPr>
            <a:spLocks noChangeArrowheads="1"/>
          </p:cNvSpPr>
          <p:nvPr/>
        </p:nvSpPr>
        <p:spPr bwMode="auto">
          <a:xfrm>
            <a:off x="2611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5" name="Rectangle 172"/>
          <p:cNvSpPr>
            <a:spLocks noChangeArrowheads="1"/>
          </p:cNvSpPr>
          <p:nvPr/>
        </p:nvSpPr>
        <p:spPr bwMode="auto">
          <a:xfrm>
            <a:off x="29162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6" name="Rectangle 173"/>
          <p:cNvSpPr>
            <a:spLocks noChangeArrowheads="1"/>
          </p:cNvSpPr>
          <p:nvPr/>
        </p:nvSpPr>
        <p:spPr bwMode="auto">
          <a:xfrm>
            <a:off x="32210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7" name="Rectangle 174"/>
          <p:cNvSpPr>
            <a:spLocks noChangeArrowheads="1"/>
          </p:cNvSpPr>
          <p:nvPr/>
        </p:nvSpPr>
        <p:spPr bwMode="auto">
          <a:xfrm>
            <a:off x="35258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8" name="Rectangle 175"/>
          <p:cNvSpPr>
            <a:spLocks noChangeArrowheads="1"/>
          </p:cNvSpPr>
          <p:nvPr/>
        </p:nvSpPr>
        <p:spPr bwMode="auto">
          <a:xfrm>
            <a:off x="38306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59" name="Rectangle 176"/>
          <p:cNvSpPr>
            <a:spLocks noChangeArrowheads="1"/>
          </p:cNvSpPr>
          <p:nvPr/>
        </p:nvSpPr>
        <p:spPr bwMode="auto">
          <a:xfrm>
            <a:off x="4135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0" name="Rectangle 177"/>
          <p:cNvSpPr>
            <a:spLocks noChangeArrowheads="1"/>
          </p:cNvSpPr>
          <p:nvPr/>
        </p:nvSpPr>
        <p:spPr bwMode="auto">
          <a:xfrm>
            <a:off x="44402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1" name="Rectangle 178"/>
          <p:cNvSpPr>
            <a:spLocks noChangeArrowheads="1"/>
          </p:cNvSpPr>
          <p:nvPr/>
        </p:nvSpPr>
        <p:spPr bwMode="auto">
          <a:xfrm>
            <a:off x="47450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2" name="Rectangle 179"/>
          <p:cNvSpPr>
            <a:spLocks noChangeArrowheads="1"/>
          </p:cNvSpPr>
          <p:nvPr/>
        </p:nvSpPr>
        <p:spPr bwMode="auto">
          <a:xfrm>
            <a:off x="50498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3" name="Rectangle 180"/>
          <p:cNvSpPr>
            <a:spLocks noChangeArrowheads="1"/>
          </p:cNvSpPr>
          <p:nvPr/>
        </p:nvSpPr>
        <p:spPr bwMode="auto">
          <a:xfrm>
            <a:off x="53546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4" name="Rectangle 181"/>
          <p:cNvSpPr>
            <a:spLocks noChangeArrowheads="1"/>
          </p:cNvSpPr>
          <p:nvPr/>
        </p:nvSpPr>
        <p:spPr bwMode="auto">
          <a:xfrm>
            <a:off x="5659438"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5" name="Rectangle 182"/>
          <p:cNvSpPr>
            <a:spLocks noChangeArrowheads="1"/>
          </p:cNvSpPr>
          <p:nvPr/>
        </p:nvSpPr>
        <p:spPr bwMode="auto">
          <a:xfrm>
            <a:off x="59642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6" name="Rectangle 183"/>
          <p:cNvSpPr>
            <a:spLocks noChangeArrowheads="1"/>
          </p:cNvSpPr>
          <p:nvPr/>
        </p:nvSpPr>
        <p:spPr bwMode="auto">
          <a:xfrm>
            <a:off x="62690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7" name="Rectangle 184"/>
          <p:cNvSpPr>
            <a:spLocks noChangeArrowheads="1"/>
          </p:cNvSpPr>
          <p:nvPr/>
        </p:nvSpPr>
        <p:spPr bwMode="auto">
          <a:xfrm>
            <a:off x="6573838"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8" name="Rectangle 185"/>
          <p:cNvSpPr>
            <a:spLocks noChangeArrowheads="1"/>
          </p:cNvSpPr>
          <p:nvPr/>
        </p:nvSpPr>
        <p:spPr bwMode="auto">
          <a:xfrm>
            <a:off x="2306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69" name="Rectangle 186"/>
          <p:cNvSpPr>
            <a:spLocks noChangeArrowheads="1"/>
          </p:cNvSpPr>
          <p:nvPr/>
        </p:nvSpPr>
        <p:spPr bwMode="auto">
          <a:xfrm>
            <a:off x="26114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0" name="Rectangle 187"/>
          <p:cNvSpPr>
            <a:spLocks noChangeArrowheads="1"/>
          </p:cNvSpPr>
          <p:nvPr/>
        </p:nvSpPr>
        <p:spPr bwMode="auto">
          <a:xfrm>
            <a:off x="29162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1" name="Rectangle 188"/>
          <p:cNvSpPr>
            <a:spLocks noChangeArrowheads="1"/>
          </p:cNvSpPr>
          <p:nvPr/>
        </p:nvSpPr>
        <p:spPr bwMode="auto">
          <a:xfrm>
            <a:off x="3221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2" name="Rectangle 189"/>
          <p:cNvSpPr>
            <a:spLocks noChangeArrowheads="1"/>
          </p:cNvSpPr>
          <p:nvPr/>
        </p:nvSpPr>
        <p:spPr bwMode="auto">
          <a:xfrm>
            <a:off x="3525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3" name="Rectangle 190"/>
          <p:cNvSpPr>
            <a:spLocks noChangeArrowheads="1"/>
          </p:cNvSpPr>
          <p:nvPr/>
        </p:nvSpPr>
        <p:spPr bwMode="auto">
          <a:xfrm>
            <a:off x="3830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4" name="Rectangle 191"/>
          <p:cNvSpPr>
            <a:spLocks noChangeArrowheads="1"/>
          </p:cNvSpPr>
          <p:nvPr/>
        </p:nvSpPr>
        <p:spPr bwMode="auto">
          <a:xfrm>
            <a:off x="41354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5" name="Rectangle 192"/>
          <p:cNvSpPr>
            <a:spLocks noChangeArrowheads="1"/>
          </p:cNvSpPr>
          <p:nvPr/>
        </p:nvSpPr>
        <p:spPr bwMode="auto">
          <a:xfrm>
            <a:off x="44402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6" name="Rectangle 193"/>
          <p:cNvSpPr>
            <a:spLocks noChangeArrowheads="1"/>
          </p:cNvSpPr>
          <p:nvPr/>
        </p:nvSpPr>
        <p:spPr bwMode="auto">
          <a:xfrm>
            <a:off x="4745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7" name="Rectangle 194"/>
          <p:cNvSpPr>
            <a:spLocks noChangeArrowheads="1"/>
          </p:cNvSpPr>
          <p:nvPr/>
        </p:nvSpPr>
        <p:spPr bwMode="auto">
          <a:xfrm>
            <a:off x="5049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8" name="Rectangle 195"/>
          <p:cNvSpPr>
            <a:spLocks noChangeArrowheads="1"/>
          </p:cNvSpPr>
          <p:nvPr/>
        </p:nvSpPr>
        <p:spPr bwMode="auto">
          <a:xfrm>
            <a:off x="53546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79" name="Rectangle 196"/>
          <p:cNvSpPr>
            <a:spLocks noChangeArrowheads="1"/>
          </p:cNvSpPr>
          <p:nvPr/>
        </p:nvSpPr>
        <p:spPr bwMode="auto">
          <a:xfrm>
            <a:off x="5659438"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0" name="Rectangle 197"/>
          <p:cNvSpPr>
            <a:spLocks noChangeArrowheads="1"/>
          </p:cNvSpPr>
          <p:nvPr/>
        </p:nvSpPr>
        <p:spPr bwMode="auto">
          <a:xfrm>
            <a:off x="59642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1" name="Rectangle 198"/>
          <p:cNvSpPr>
            <a:spLocks noChangeArrowheads="1"/>
          </p:cNvSpPr>
          <p:nvPr/>
        </p:nvSpPr>
        <p:spPr bwMode="auto">
          <a:xfrm>
            <a:off x="62690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2" name="Rectangle 199"/>
          <p:cNvSpPr>
            <a:spLocks noChangeArrowheads="1"/>
          </p:cNvSpPr>
          <p:nvPr/>
        </p:nvSpPr>
        <p:spPr bwMode="auto">
          <a:xfrm>
            <a:off x="6573838"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3" name="Rectangle 200"/>
          <p:cNvSpPr>
            <a:spLocks noChangeArrowheads="1"/>
          </p:cNvSpPr>
          <p:nvPr/>
        </p:nvSpPr>
        <p:spPr bwMode="auto">
          <a:xfrm>
            <a:off x="2306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4" name="Rectangle 201"/>
          <p:cNvSpPr>
            <a:spLocks noChangeArrowheads="1"/>
          </p:cNvSpPr>
          <p:nvPr/>
        </p:nvSpPr>
        <p:spPr bwMode="auto">
          <a:xfrm>
            <a:off x="2611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5" name="Rectangle 202"/>
          <p:cNvSpPr>
            <a:spLocks noChangeArrowheads="1"/>
          </p:cNvSpPr>
          <p:nvPr/>
        </p:nvSpPr>
        <p:spPr bwMode="auto">
          <a:xfrm>
            <a:off x="2916238"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6" name="Rectangle 203"/>
          <p:cNvSpPr>
            <a:spLocks noChangeArrowheads="1"/>
          </p:cNvSpPr>
          <p:nvPr/>
        </p:nvSpPr>
        <p:spPr bwMode="auto">
          <a:xfrm>
            <a:off x="3221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7" name="Rectangle 204"/>
          <p:cNvSpPr>
            <a:spLocks noChangeArrowheads="1"/>
          </p:cNvSpPr>
          <p:nvPr/>
        </p:nvSpPr>
        <p:spPr bwMode="auto">
          <a:xfrm>
            <a:off x="35258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8" name="Rectangle 205"/>
          <p:cNvSpPr>
            <a:spLocks noChangeArrowheads="1"/>
          </p:cNvSpPr>
          <p:nvPr/>
        </p:nvSpPr>
        <p:spPr bwMode="auto">
          <a:xfrm>
            <a:off x="3830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89" name="Rectangle 206"/>
          <p:cNvSpPr>
            <a:spLocks noChangeArrowheads="1"/>
          </p:cNvSpPr>
          <p:nvPr/>
        </p:nvSpPr>
        <p:spPr bwMode="auto">
          <a:xfrm>
            <a:off x="4135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0" name="Rectangle 207"/>
          <p:cNvSpPr>
            <a:spLocks noChangeArrowheads="1"/>
          </p:cNvSpPr>
          <p:nvPr/>
        </p:nvSpPr>
        <p:spPr bwMode="auto">
          <a:xfrm>
            <a:off x="44402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1" name="Rectangle 208"/>
          <p:cNvSpPr>
            <a:spLocks noChangeArrowheads="1"/>
          </p:cNvSpPr>
          <p:nvPr/>
        </p:nvSpPr>
        <p:spPr bwMode="auto">
          <a:xfrm>
            <a:off x="4745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2" name="Rectangle 209"/>
          <p:cNvSpPr>
            <a:spLocks noChangeArrowheads="1"/>
          </p:cNvSpPr>
          <p:nvPr/>
        </p:nvSpPr>
        <p:spPr bwMode="auto">
          <a:xfrm>
            <a:off x="50498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3" name="Rectangle 210"/>
          <p:cNvSpPr>
            <a:spLocks noChangeArrowheads="1"/>
          </p:cNvSpPr>
          <p:nvPr/>
        </p:nvSpPr>
        <p:spPr bwMode="auto">
          <a:xfrm>
            <a:off x="53546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4" name="Rectangle 211"/>
          <p:cNvSpPr>
            <a:spLocks noChangeArrowheads="1"/>
          </p:cNvSpPr>
          <p:nvPr/>
        </p:nvSpPr>
        <p:spPr bwMode="auto">
          <a:xfrm>
            <a:off x="56594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5" name="Rectangle 212"/>
          <p:cNvSpPr>
            <a:spLocks noChangeArrowheads="1"/>
          </p:cNvSpPr>
          <p:nvPr/>
        </p:nvSpPr>
        <p:spPr bwMode="auto">
          <a:xfrm>
            <a:off x="5964238"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6" name="Rectangle 213"/>
          <p:cNvSpPr>
            <a:spLocks noChangeArrowheads="1"/>
          </p:cNvSpPr>
          <p:nvPr/>
        </p:nvSpPr>
        <p:spPr bwMode="auto">
          <a:xfrm>
            <a:off x="6269038"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7" name="Rectangle 214"/>
          <p:cNvSpPr>
            <a:spLocks noChangeArrowheads="1"/>
          </p:cNvSpPr>
          <p:nvPr/>
        </p:nvSpPr>
        <p:spPr bwMode="auto">
          <a:xfrm>
            <a:off x="6573838"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798" name="AutoShape 215"/>
          <p:cNvSpPr>
            <a:spLocks noChangeArrowheads="1"/>
          </p:cNvSpPr>
          <p:nvPr/>
        </p:nvSpPr>
        <p:spPr bwMode="auto">
          <a:xfrm>
            <a:off x="7031038"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799" name="Picture 216"/>
          <p:cNvPicPr>
            <a:picLocks noChangeArrowheads="1"/>
          </p:cNvPicPr>
          <p:nvPr/>
        </p:nvPicPr>
        <p:blipFill>
          <a:blip r:embed="rId2"/>
          <a:srcRect/>
          <a:stretch>
            <a:fillRect/>
          </a:stretch>
        </p:blipFill>
        <p:spPr bwMode="auto">
          <a:xfrm>
            <a:off x="2986088" y="1893888"/>
            <a:ext cx="228600" cy="228600"/>
          </a:xfrm>
          <a:prstGeom prst="rect">
            <a:avLst/>
          </a:prstGeom>
          <a:noFill/>
          <a:ln w="9525">
            <a:noFill/>
            <a:miter lim="800000"/>
            <a:headEnd/>
            <a:tailEnd/>
          </a:ln>
        </p:spPr>
      </p:pic>
      <p:grpSp>
        <p:nvGrpSpPr>
          <p:cNvPr id="67800" name="Group 220"/>
          <p:cNvGrpSpPr>
            <a:grpSpLocks/>
          </p:cNvGrpSpPr>
          <p:nvPr/>
        </p:nvGrpSpPr>
        <p:grpSpPr bwMode="auto">
          <a:xfrm>
            <a:off x="2916238" y="1824038"/>
            <a:ext cx="603250" cy="298450"/>
            <a:chOff x="1828" y="820"/>
            <a:chExt cx="380" cy="188"/>
          </a:xfrm>
        </p:grpSpPr>
        <p:sp>
          <p:nvSpPr>
            <p:cNvPr id="67827"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8"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9"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7801" name="Group 224"/>
          <p:cNvGrpSpPr>
            <a:grpSpLocks/>
          </p:cNvGrpSpPr>
          <p:nvPr/>
        </p:nvGrpSpPr>
        <p:grpSpPr bwMode="auto">
          <a:xfrm>
            <a:off x="3221038" y="1519238"/>
            <a:ext cx="298450" cy="596900"/>
            <a:chOff x="2020" y="628"/>
            <a:chExt cx="188" cy="376"/>
          </a:xfrm>
        </p:grpSpPr>
        <p:sp>
          <p:nvSpPr>
            <p:cNvPr id="67824"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5"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6"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7802" name="Group 228"/>
          <p:cNvGrpSpPr>
            <a:grpSpLocks/>
          </p:cNvGrpSpPr>
          <p:nvPr/>
        </p:nvGrpSpPr>
        <p:grpSpPr bwMode="auto">
          <a:xfrm>
            <a:off x="2916238" y="1519238"/>
            <a:ext cx="596900" cy="298450"/>
            <a:chOff x="1828" y="628"/>
            <a:chExt cx="376" cy="188"/>
          </a:xfrm>
        </p:grpSpPr>
        <p:sp>
          <p:nvSpPr>
            <p:cNvPr id="67821"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22"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3"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7803" name="Group 232"/>
          <p:cNvGrpSpPr>
            <a:grpSpLocks/>
          </p:cNvGrpSpPr>
          <p:nvPr/>
        </p:nvGrpSpPr>
        <p:grpSpPr bwMode="auto">
          <a:xfrm>
            <a:off x="2611438" y="1519238"/>
            <a:ext cx="596900" cy="298450"/>
            <a:chOff x="1636" y="628"/>
            <a:chExt cx="376" cy="188"/>
          </a:xfrm>
        </p:grpSpPr>
        <p:sp>
          <p:nvSpPr>
            <p:cNvPr id="67818"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9"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20"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7804" name="Rectangle 233"/>
          <p:cNvSpPr>
            <a:spLocks noChangeArrowheads="1"/>
          </p:cNvSpPr>
          <p:nvPr/>
        </p:nvSpPr>
        <p:spPr bwMode="auto">
          <a:xfrm>
            <a:off x="2611438"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5" name="Rectangle 234"/>
          <p:cNvSpPr>
            <a:spLocks noChangeArrowheads="1"/>
          </p:cNvSpPr>
          <p:nvPr/>
        </p:nvSpPr>
        <p:spPr bwMode="auto">
          <a:xfrm>
            <a:off x="2306638"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6" name="Rectangle 235"/>
          <p:cNvSpPr>
            <a:spLocks noChangeArrowheads="1"/>
          </p:cNvSpPr>
          <p:nvPr/>
        </p:nvSpPr>
        <p:spPr bwMode="auto">
          <a:xfrm>
            <a:off x="2306638" y="2128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7" name="Rectangle 236"/>
          <p:cNvSpPr>
            <a:spLocks noChangeArrowheads="1"/>
          </p:cNvSpPr>
          <p:nvPr/>
        </p:nvSpPr>
        <p:spPr bwMode="auto">
          <a:xfrm>
            <a:off x="2306638" y="2433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8" name="Rectangle 237"/>
          <p:cNvSpPr>
            <a:spLocks noChangeArrowheads="1"/>
          </p:cNvSpPr>
          <p:nvPr/>
        </p:nvSpPr>
        <p:spPr bwMode="auto">
          <a:xfrm>
            <a:off x="2306638" y="2738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09" name="Rectangle 238"/>
          <p:cNvSpPr>
            <a:spLocks noChangeArrowheads="1"/>
          </p:cNvSpPr>
          <p:nvPr/>
        </p:nvSpPr>
        <p:spPr bwMode="auto">
          <a:xfrm>
            <a:off x="2306638" y="3043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0" name="Rectangle 239"/>
          <p:cNvSpPr>
            <a:spLocks noChangeArrowheads="1"/>
          </p:cNvSpPr>
          <p:nvPr/>
        </p:nvSpPr>
        <p:spPr bwMode="auto">
          <a:xfrm>
            <a:off x="2306638" y="3348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1" name="Rectangle 240"/>
          <p:cNvSpPr>
            <a:spLocks noChangeArrowheads="1"/>
          </p:cNvSpPr>
          <p:nvPr/>
        </p:nvSpPr>
        <p:spPr bwMode="auto">
          <a:xfrm>
            <a:off x="2306638" y="3652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2" name="Rectangle 241"/>
          <p:cNvSpPr>
            <a:spLocks noChangeArrowheads="1"/>
          </p:cNvSpPr>
          <p:nvPr/>
        </p:nvSpPr>
        <p:spPr bwMode="auto">
          <a:xfrm>
            <a:off x="2306638"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7813" name="Picture 246"/>
          <p:cNvPicPr>
            <a:picLocks noChangeArrowheads="1"/>
          </p:cNvPicPr>
          <p:nvPr/>
        </p:nvPicPr>
        <p:blipFill>
          <a:blip r:embed="rId2"/>
          <a:srcRect/>
          <a:stretch>
            <a:fillRect/>
          </a:stretch>
        </p:blipFill>
        <p:spPr bwMode="auto">
          <a:xfrm>
            <a:off x="3290888" y="4027488"/>
            <a:ext cx="228600" cy="228600"/>
          </a:xfrm>
          <a:prstGeom prst="rect">
            <a:avLst/>
          </a:prstGeom>
          <a:noFill/>
          <a:ln w="9525">
            <a:noFill/>
            <a:miter lim="800000"/>
            <a:headEnd/>
            <a:tailEnd/>
          </a:ln>
        </p:spPr>
      </p:pic>
      <p:sp>
        <p:nvSpPr>
          <p:cNvPr id="67814" name="Rectangle 247"/>
          <p:cNvSpPr>
            <a:spLocks noChangeArrowheads="1"/>
          </p:cNvSpPr>
          <p:nvPr/>
        </p:nvSpPr>
        <p:spPr bwMode="auto">
          <a:xfrm>
            <a:off x="26050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5" name="Rectangle 248"/>
          <p:cNvSpPr>
            <a:spLocks noChangeArrowheads="1"/>
          </p:cNvSpPr>
          <p:nvPr/>
        </p:nvSpPr>
        <p:spPr bwMode="auto">
          <a:xfrm>
            <a:off x="29098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7816" name="Rectangle 249"/>
          <p:cNvSpPr>
            <a:spLocks noChangeArrowheads="1"/>
          </p:cNvSpPr>
          <p:nvPr/>
        </p:nvSpPr>
        <p:spPr bwMode="auto">
          <a:xfrm>
            <a:off x="3214688" y="273208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247"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a-IR" smtClean="0">
                <a:cs typeface="B Zar" panose="00000400000000000000" pitchFamily="2" charset="-78"/>
              </a:rPr>
              <a:t>پشته ها به عنوان يک نوع داده مجرد</a:t>
            </a:r>
            <a:endParaRPr lang="en-US" altLang="zh-TW" smtClean="0">
              <a:ea typeface="新細明體" charset="-120"/>
              <a:cs typeface="B Zar" panose="00000400000000000000" pitchFamily="2" charset="-78"/>
            </a:endParaRPr>
          </a:p>
        </p:txBody>
      </p:sp>
      <p:sp>
        <p:nvSpPr>
          <p:cNvPr id="13315" name="Rectangle 3" descr="Rectangle: Click to edit Master text styles&#10;Second level&#10;Third level&#10;Fourth level&#10;Fifth level"/>
          <p:cNvSpPr>
            <a:spLocks noGrp="1" noChangeArrowheads="1"/>
          </p:cNvSpPr>
          <p:nvPr>
            <p:ph idx="1"/>
          </p:nvPr>
        </p:nvSpPr>
        <p:spPr/>
        <p:txBody>
          <a:bodyPr/>
          <a:lstStyle/>
          <a:p>
            <a:r>
              <a:rPr lang="fa-IR" b="1" smtClean="0">
                <a:cs typeface="B Zar" panose="00000400000000000000" pitchFamily="2" charset="-78"/>
              </a:rPr>
              <a:t>پياده سازي: </a:t>
            </a:r>
            <a:r>
              <a:rPr lang="fa-IR" smtClean="0">
                <a:cs typeface="B Zar" panose="00000400000000000000" pitchFamily="2" charset="-78"/>
              </a:rPr>
              <a:t>با کمک ارايه  </a:t>
            </a:r>
            <a:endParaRPr lang="fa-IR" altLang="zh-TW" smtClean="0">
              <a:cs typeface="B Zar" panose="00000400000000000000" pitchFamily="2" charset="-78"/>
            </a:endParaRPr>
          </a:p>
        </p:txBody>
      </p:sp>
      <p:pic>
        <p:nvPicPr>
          <p:cNvPr id="13316" name="Picture 4" descr="p10"/>
          <p:cNvPicPr>
            <a:picLocks noChangeAspect="1" noChangeArrowheads="1"/>
          </p:cNvPicPr>
          <p:nvPr/>
        </p:nvPicPr>
        <p:blipFill>
          <a:blip r:embed="rId3">
            <a:lum bright="-30000" contrast="12000"/>
          </a:blip>
          <a:srcRect/>
          <a:stretch>
            <a:fillRect/>
          </a:stretch>
        </p:blipFill>
        <p:spPr bwMode="auto">
          <a:xfrm>
            <a:off x="692150" y="2525713"/>
            <a:ext cx="7696200" cy="375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1" name="Rectangle 3"/>
          <p:cNvSpPr>
            <a:spLocks noChangeArrowheads="1"/>
          </p:cNvSpPr>
          <p:nvPr/>
        </p:nvSpPr>
        <p:spPr bwMode="auto">
          <a:xfrm>
            <a:off x="22923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7109" name="Rectangle 5" descr="Rectangle: Click to edit Master text styles&#10;Second level&#10;Third level&#10;Fourth level&#10;Fifth level"/>
          <p:cNvSpPr>
            <a:spLocks noGrp="1" noChangeArrowheads="1"/>
          </p:cNvSpPr>
          <p:nvPr>
            <p:ph idx="1"/>
          </p:nvPr>
        </p:nvSpPr>
        <p:spPr>
          <a:xfrm>
            <a:off x="0" y="5715000"/>
            <a:ext cx="9067800" cy="685800"/>
          </a:xfrm>
        </p:spPr>
        <p:txBody>
          <a:bodyPr/>
          <a:lstStyle/>
          <a:p>
            <a:r>
              <a:rPr lang="fa-IR" sz="2400" smtClean="0">
                <a:cs typeface="B Zar" panose="00000400000000000000" pitchFamily="2" charset="-78"/>
              </a:rPr>
              <a:t>يکي به سمت بالا و سپس به راست حرکت کنيد.</a:t>
            </a:r>
            <a:endParaRPr lang="en-US" sz="2400" smtClean="0">
              <a:cs typeface="B Zar" panose="00000400000000000000" pitchFamily="2" charset="-78"/>
            </a:endParaRPr>
          </a:p>
        </p:txBody>
      </p:sp>
      <p:sp>
        <p:nvSpPr>
          <p:cNvPr id="68613" name="Rectangle 6"/>
          <p:cNvSpPr>
            <a:spLocks noChangeArrowheads="1"/>
          </p:cNvSpPr>
          <p:nvPr/>
        </p:nvSpPr>
        <p:spPr bwMode="auto">
          <a:xfrm>
            <a:off x="25971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4" name="Rectangle 7"/>
          <p:cNvSpPr>
            <a:spLocks noChangeArrowheads="1"/>
          </p:cNvSpPr>
          <p:nvPr/>
        </p:nvSpPr>
        <p:spPr bwMode="auto">
          <a:xfrm>
            <a:off x="29019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5" name="Rectangle 8"/>
          <p:cNvSpPr>
            <a:spLocks noChangeArrowheads="1"/>
          </p:cNvSpPr>
          <p:nvPr/>
        </p:nvSpPr>
        <p:spPr bwMode="auto">
          <a:xfrm>
            <a:off x="3206750" y="1519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6" name="Rectangle 9"/>
          <p:cNvSpPr>
            <a:spLocks noChangeArrowheads="1"/>
          </p:cNvSpPr>
          <p:nvPr/>
        </p:nvSpPr>
        <p:spPr bwMode="auto">
          <a:xfrm>
            <a:off x="35115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7" name="Rectangle 10"/>
          <p:cNvSpPr>
            <a:spLocks noChangeArrowheads="1"/>
          </p:cNvSpPr>
          <p:nvPr/>
        </p:nvSpPr>
        <p:spPr bwMode="auto">
          <a:xfrm>
            <a:off x="38163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8" name="Rectangle 11"/>
          <p:cNvSpPr>
            <a:spLocks noChangeArrowheads="1"/>
          </p:cNvSpPr>
          <p:nvPr/>
        </p:nvSpPr>
        <p:spPr bwMode="auto">
          <a:xfrm>
            <a:off x="41211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19" name="Rectangle 12"/>
          <p:cNvSpPr>
            <a:spLocks noChangeArrowheads="1"/>
          </p:cNvSpPr>
          <p:nvPr/>
        </p:nvSpPr>
        <p:spPr bwMode="auto">
          <a:xfrm>
            <a:off x="44259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0" name="Rectangle 13"/>
          <p:cNvSpPr>
            <a:spLocks noChangeArrowheads="1"/>
          </p:cNvSpPr>
          <p:nvPr/>
        </p:nvSpPr>
        <p:spPr bwMode="auto">
          <a:xfrm>
            <a:off x="47307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1" name="Rectangle 14"/>
          <p:cNvSpPr>
            <a:spLocks noChangeArrowheads="1"/>
          </p:cNvSpPr>
          <p:nvPr/>
        </p:nvSpPr>
        <p:spPr bwMode="auto">
          <a:xfrm>
            <a:off x="50355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2" name="Rectangle 15"/>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3" name="Rectangle 16"/>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4" name="Rectangle 17"/>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5" name="Rectangle 18"/>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6" name="Rectangle 19"/>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7" name="Rectangle 20"/>
          <p:cNvSpPr>
            <a:spLocks noChangeArrowheads="1"/>
          </p:cNvSpPr>
          <p:nvPr/>
        </p:nvSpPr>
        <p:spPr bwMode="auto">
          <a:xfrm>
            <a:off x="2292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8" name="Rectangle 21"/>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29" name="Rectangle 22"/>
          <p:cNvSpPr>
            <a:spLocks noChangeArrowheads="1"/>
          </p:cNvSpPr>
          <p:nvPr/>
        </p:nvSpPr>
        <p:spPr bwMode="auto">
          <a:xfrm>
            <a:off x="29019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0" name="Rectangle 23"/>
          <p:cNvSpPr>
            <a:spLocks noChangeArrowheads="1"/>
          </p:cNvSpPr>
          <p:nvPr/>
        </p:nvSpPr>
        <p:spPr bwMode="auto">
          <a:xfrm>
            <a:off x="32067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1" name="Rectangle 24"/>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2" name="Rectangle 25"/>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3" name="Rectangle 26"/>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4" name="Rectangle 27"/>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5" name="Rectangle 28"/>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6" name="Rectangle 29"/>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7" name="Rectangle 30"/>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8" name="Rectangle 31"/>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39" name="Rectangle 32"/>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0" name="Rectangle 33"/>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1" name="Rectangle 34"/>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2" name="Rectangle 35"/>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3" name="Rectangle 36"/>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4" name="Rectangle 37"/>
          <p:cNvSpPr>
            <a:spLocks noChangeArrowheads="1"/>
          </p:cNvSpPr>
          <p:nvPr/>
        </p:nvSpPr>
        <p:spPr bwMode="auto">
          <a:xfrm>
            <a:off x="2901950" y="21288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5" name="Rectangle 38"/>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6" name="Rectangle 39"/>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7" name="Rectangle 40"/>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8" name="Rectangle 41"/>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49" name="Rectangle 42"/>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0" name="Rectangle 43"/>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1" name="Rectangle 44"/>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2" name="Rectangle 45"/>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3" name="Rectangle 46"/>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4" name="Rectangle 47"/>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5" name="Rectangle 48"/>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6" name="Rectangle 49"/>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7" name="Rectangle 50"/>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8" name="Rectangle 51"/>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59" name="Rectangle 52"/>
          <p:cNvSpPr>
            <a:spLocks noChangeArrowheads="1"/>
          </p:cNvSpPr>
          <p:nvPr/>
        </p:nvSpPr>
        <p:spPr bwMode="auto">
          <a:xfrm>
            <a:off x="29019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0" name="Rectangle 53"/>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1" name="Rectangle 54"/>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2" name="Rectangle 55"/>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3" name="Rectangle 56"/>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4" name="Rectangle 57"/>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5" name="Rectangle 58"/>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6" name="Rectangle 59"/>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7" name="Rectangle 60"/>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8" name="Rectangle 61"/>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69" name="Rectangle 62"/>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0" name="Rectangle 63"/>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1" name="Rectangle 64"/>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2" name="Rectangle 65"/>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3" name="Rectangle 66"/>
          <p:cNvSpPr>
            <a:spLocks noChangeArrowheads="1"/>
          </p:cNvSpPr>
          <p:nvPr/>
        </p:nvSpPr>
        <p:spPr bwMode="auto">
          <a:xfrm>
            <a:off x="25971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4" name="Rectangle 67"/>
          <p:cNvSpPr>
            <a:spLocks noChangeArrowheads="1"/>
          </p:cNvSpPr>
          <p:nvPr/>
        </p:nvSpPr>
        <p:spPr bwMode="auto">
          <a:xfrm>
            <a:off x="29019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5" name="Rectangle 68"/>
          <p:cNvSpPr>
            <a:spLocks noChangeArrowheads="1"/>
          </p:cNvSpPr>
          <p:nvPr/>
        </p:nvSpPr>
        <p:spPr bwMode="auto">
          <a:xfrm>
            <a:off x="3206750" y="27384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6" name="Rectangle 69"/>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7" name="Rectangle 70"/>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8" name="Rectangle 71"/>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79" name="Rectangle 72"/>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0" name="Rectangle 73"/>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1" name="Rectangle 74"/>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2" name="Rectangle 75"/>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3" name="Rectangle 76"/>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4" name="Rectangle 77"/>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5" name="Rectangle 78"/>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6" name="Rectangle 79"/>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7" name="Rectangle 80"/>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8" name="Rectangle 81"/>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89" name="Rectangle 82"/>
          <p:cNvSpPr>
            <a:spLocks noChangeArrowheads="1"/>
          </p:cNvSpPr>
          <p:nvPr/>
        </p:nvSpPr>
        <p:spPr bwMode="auto">
          <a:xfrm>
            <a:off x="2901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0" name="Rectangle 83"/>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1" name="Rectangle 84"/>
          <p:cNvSpPr>
            <a:spLocks noChangeArrowheads="1"/>
          </p:cNvSpPr>
          <p:nvPr/>
        </p:nvSpPr>
        <p:spPr bwMode="auto">
          <a:xfrm>
            <a:off x="3511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2" name="Rectangle 85"/>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3" name="Rectangle 86"/>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4" name="Rectangle 87"/>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5" name="Rectangle 88"/>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6" name="Rectangle 89"/>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7" name="Rectangle 90"/>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8" name="Rectangle 91"/>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699" name="Rectangle 92"/>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0" name="Rectangle 93"/>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1" name="Rectangle 94"/>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2" name="Rectangle 95"/>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3" name="Rectangle 96"/>
          <p:cNvSpPr>
            <a:spLocks noChangeArrowheads="1"/>
          </p:cNvSpPr>
          <p:nvPr/>
        </p:nvSpPr>
        <p:spPr bwMode="auto">
          <a:xfrm>
            <a:off x="25971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4" name="Rectangle 97"/>
          <p:cNvSpPr>
            <a:spLocks noChangeArrowheads="1"/>
          </p:cNvSpPr>
          <p:nvPr/>
        </p:nvSpPr>
        <p:spPr bwMode="auto">
          <a:xfrm>
            <a:off x="2901950" y="3348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5" name="Rectangle 98"/>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6" name="Rectangle 99"/>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7" name="Rectangle 100"/>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8" name="Rectangle 101"/>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09" name="Rectangle 102"/>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0" name="Rectangle 103"/>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1" name="Rectangle 104"/>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2" name="Rectangle 105"/>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3" name="Rectangle 106"/>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4" name="Rectangle 107"/>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5" name="Rectangle 108"/>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6" name="Rectangle 109"/>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7" name="Rectangle 110"/>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8" name="Rectangle 111"/>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19" name="Rectangle 112"/>
          <p:cNvSpPr>
            <a:spLocks noChangeArrowheads="1"/>
          </p:cNvSpPr>
          <p:nvPr/>
        </p:nvSpPr>
        <p:spPr bwMode="auto">
          <a:xfrm>
            <a:off x="2901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0" name="Rectangle 113"/>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1" name="Rectangle 114"/>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2" name="Rectangle 115"/>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3" name="Rectangle 116"/>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4" name="Rectangle 117"/>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5" name="Rectangle 118"/>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6" name="Rectangle 119"/>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7" name="Rectangle 120"/>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8" name="Rectangle 121"/>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29" name="Rectangle 122"/>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0" name="Rectangle 123"/>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1" name="Rectangle 124"/>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2" name="Rectangle 125"/>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3" name="Rectangle 126"/>
          <p:cNvSpPr>
            <a:spLocks noChangeArrowheads="1"/>
          </p:cNvSpPr>
          <p:nvPr/>
        </p:nvSpPr>
        <p:spPr bwMode="auto">
          <a:xfrm>
            <a:off x="25971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4" name="Rectangle 127"/>
          <p:cNvSpPr>
            <a:spLocks noChangeArrowheads="1"/>
          </p:cNvSpPr>
          <p:nvPr/>
        </p:nvSpPr>
        <p:spPr bwMode="auto">
          <a:xfrm>
            <a:off x="29019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5" name="Rectangle 128"/>
          <p:cNvSpPr>
            <a:spLocks noChangeArrowheads="1"/>
          </p:cNvSpPr>
          <p:nvPr/>
        </p:nvSpPr>
        <p:spPr bwMode="auto">
          <a:xfrm>
            <a:off x="32067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6" name="Rectangle 129"/>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7" name="Rectangle 130"/>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8" name="Rectangle 131"/>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39" name="Rectangle 132"/>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0" name="Rectangle 133"/>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1" name="Rectangle 134"/>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2" name="Rectangle 135"/>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3" name="Rectangle 136"/>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4" name="Rectangle 137"/>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5" name="Rectangle 138"/>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6" name="Rectangle 139"/>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7" name="Rectangle 140"/>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8" name="Rectangle 141"/>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49" name="Rectangle 142"/>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0" name="Rectangle 143"/>
          <p:cNvSpPr>
            <a:spLocks noChangeArrowheads="1"/>
          </p:cNvSpPr>
          <p:nvPr/>
        </p:nvSpPr>
        <p:spPr bwMode="auto">
          <a:xfrm>
            <a:off x="32067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1" name="Rectangle 144"/>
          <p:cNvSpPr>
            <a:spLocks noChangeArrowheads="1"/>
          </p:cNvSpPr>
          <p:nvPr/>
        </p:nvSpPr>
        <p:spPr bwMode="auto">
          <a:xfrm>
            <a:off x="35115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2" name="Rectangle 145"/>
          <p:cNvSpPr>
            <a:spLocks noChangeArrowheads="1"/>
          </p:cNvSpPr>
          <p:nvPr/>
        </p:nvSpPr>
        <p:spPr bwMode="auto">
          <a:xfrm>
            <a:off x="3816350" y="4262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3" name="Rectangle 146"/>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4" name="Rectangle 147"/>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5" name="Rectangle 148"/>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6" name="Rectangle 149"/>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7" name="Rectangle 150"/>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8" name="Rectangle 151"/>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59" name="Rectangle 152"/>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0" name="Rectangle 153"/>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1" name="Rectangle 154"/>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2" name="Rectangle 155"/>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3" name="Rectangle 156"/>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4" name="Rectangle 157"/>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5" name="Rectangle 158"/>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6" name="Rectangle 159"/>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7" name="Rectangle 160"/>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8" name="Rectangle 161"/>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69" name="Rectangle 162"/>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0" name="Rectangle 163"/>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1" name="Rectangle 164"/>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2" name="Rectangle 165"/>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3" name="Rectangle 166"/>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4" name="Rectangle 167"/>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5" name="Rectangle 168"/>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6" name="Rectangle 169"/>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7" name="Rectangle 170"/>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8" name="Rectangle 171"/>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79" name="Rectangle 172"/>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0" name="Rectangle 173"/>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1" name="Rectangle 174"/>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2" name="Rectangle 175"/>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3" name="Rectangle 176"/>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4" name="Rectangle 177"/>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5" name="Rectangle 178"/>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6" name="Rectangle 179"/>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7" name="Rectangle 180"/>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8" name="Rectangle 181"/>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89" name="Rectangle 182"/>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0" name="Rectangle 183"/>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1" name="Rectangle 184"/>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2" name="Rectangle 185"/>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3" name="Rectangle 186"/>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4" name="Rectangle 187"/>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5" name="Rectangle 188"/>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6" name="Rectangle 189"/>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7" name="Rectangle 190"/>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8" name="Rectangle 191"/>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799" name="Rectangle 192"/>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0" name="Rectangle 193"/>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1" name="Rectangle 194"/>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2" name="Rectangle 195"/>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3" name="Rectangle 196"/>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4" name="Rectangle 197"/>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5" name="Rectangle 198"/>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6" name="Rectangle 199"/>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7" name="Rectangle 201"/>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8" name="Rectangle 202"/>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09" name="Rectangle 203"/>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0" name="Rectangle 204"/>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1" name="Rectangle 205"/>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2" name="Rectangle 206"/>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3" name="Rectangle 207"/>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4" name="Rectangle 208"/>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5" name="Rectangle 209"/>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6" name="Rectangle 210"/>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7" name="Rectangle 211"/>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8" name="Rectangle 212"/>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19" name="Rectangle 213"/>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0" name="Rectangle 214"/>
          <p:cNvSpPr>
            <a:spLocks noChangeArrowheads="1"/>
          </p:cNvSpPr>
          <p:nvPr/>
        </p:nvSpPr>
        <p:spPr bwMode="auto">
          <a:xfrm>
            <a:off x="6559550" y="5481638"/>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1" name="AutoShape 215"/>
          <p:cNvSpPr>
            <a:spLocks noChangeArrowheads="1"/>
          </p:cNvSpPr>
          <p:nvPr/>
        </p:nvSpPr>
        <p:spPr bwMode="auto">
          <a:xfrm>
            <a:off x="7016750" y="5481638"/>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22" name="Picture 216"/>
          <p:cNvPicPr>
            <a:picLocks noChangeArrowheads="1"/>
          </p:cNvPicPr>
          <p:nvPr/>
        </p:nvPicPr>
        <p:blipFill>
          <a:blip r:embed="rId2"/>
          <a:srcRect/>
          <a:stretch>
            <a:fillRect/>
          </a:stretch>
        </p:blipFill>
        <p:spPr bwMode="auto">
          <a:xfrm>
            <a:off x="2971800" y="1893888"/>
            <a:ext cx="228600" cy="228600"/>
          </a:xfrm>
          <a:prstGeom prst="rect">
            <a:avLst/>
          </a:prstGeom>
          <a:noFill/>
          <a:ln w="9525">
            <a:noFill/>
            <a:miter lim="800000"/>
            <a:headEnd/>
            <a:tailEnd/>
          </a:ln>
        </p:spPr>
      </p:pic>
      <p:grpSp>
        <p:nvGrpSpPr>
          <p:cNvPr id="68823" name="Group 220"/>
          <p:cNvGrpSpPr>
            <a:grpSpLocks/>
          </p:cNvGrpSpPr>
          <p:nvPr/>
        </p:nvGrpSpPr>
        <p:grpSpPr bwMode="auto">
          <a:xfrm>
            <a:off x="2901950" y="1824038"/>
            <a:ext cx="603250" cy="298450"/>
            <a:chOff x="1828" y="820"/>
            <a:chExt cx="380" cy="188"/>
          </a:xfrm>
        </p:grpSpPr>
        <p:sp>
          <p:nvSpPr>
            <p:cNvPr id="68847"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8"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9"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8824" name="Group 224"/>
          <p:cNvGrpSpPr>
            <a:grpSpLocks/>
          </p:cNvGrpSpPr>
          <p:nvPr/>
        </p:nvGrpSpPr>
        <p:grpSpPr bwMode="auto">
          <a:xfrm>
            <a:off x="3206750" y="1519238"/>
            <a:ext cx="298450" cy="596900"/>
            <a:chOff x="2020" y="628"/>
            <a:chExt cx="188" cy="376"/>
          </a:xfrm>
        </p:grpSpPr>
        <p:sp>
          <p:nvSpPr>
            <p:cNvPr id="68844"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5"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6"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8825" name="Group 228"/>
          <p:cNvGrpSpPr>
            <a:grpSpLocks/>
          </p:cNvGrpSpPr>
          <p:nvPr/>
        </p:nvGrpSpPr>
        <p:grpSpPr bwMode="auto">
          <a:xfrm>
            <a:off x="2901950" y="1519238"/>
            <a:ext cx="596900" cy="298450"/>
            <a:chOff x="1828" y="628"/>
            <a:chExt cx="376" cy="188"/>
          </a:xfrm>
        </p:grpSpPr>
        <p:sp>
          <p:nvSpPr>
            <p:cNvPr id="68841"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42"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3"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8826" name="Group 232"/>
          <p:cNvGrpSpPr>
            <a:grpSpLocks/>
          </p:cNvGrpSpPr>
          <p:nvPr/>
        </p:nvGrpSpPr>
        <p:grpSpPr bwMode="auto">
          <a:xfrm>
            <a:off x="2597150" y="1519238"/>
            <a:ext cx="596900" cy="298450"/>
            <a:chOff x="1636" y="628"/>
            <a:chExt cx="376" cy="188"/>
          </a:xfrm>
        </p:grpSpPr>
        <p:sp>
          <p:nvSpPr>
            <p:cNvPr id="68838"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9"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40"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8827" name="Rectangle 233"/>
          <p:cNvSpPr>
            <a:spLocks noChangeArrowheads="1"/>
          </p:cNvSpPr>
          <p:nvPr/>
        </p:nvSpPr>
        <p:spPr bwMode="auto">
          <a:xfrm>
            <a:off x="2597150" y="1519238"/>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8" name="Rectangle 234"/>
          <p:cNvSpPr>
            <a:spLocks noChangeArrowheads="1"/>
          </p:cNvSpPr>
          <p:nvPr/>
        </p:nvSpPr>
        <p:spPr bwMode="auto">
          <a:xfrm>
            <a:off x="2292350" y="1824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29" name="Rectangle 235"/>
          <p:cNvSpPr>
            <a:spLocks noChangeArrowheads="1"/>
          </p:cNvSpPr>
          <p:nvPr/>
        </p:nvSpPr>
        <p:spPr bwMode="auto">
          <a:xfrm>
            <a:off x="2292350" y="2128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0" name="Rectangle 236"/>
          <p:cNvSpPr>
            <a:spLocks noChangeArrowheads="1"/>
          </p:cNvSpPr>
          <p:nvPr/>
        </p:nvSpPr>
        <p:spPr bwMode="auto">
          <a:xfrm>
            <a:off x="2292350" y="2433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1" name="Rectangle 237"/>
          <p:cNvSpPr>
            <a:spLocks noChangeArrowheads="1"/>
          </p:cNvSpPr>
          <p:nvPr/>
        </p:nvSpPr>
        <p:spPr bwMode="auto">
          <a:xfrm>
            <a:off x="2292350" y="27384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2" name="Rectangle 238"/>
          <p:cNvSpPr>
            <a:spLocks noChangeArrowheads="1"/>
          </p:cNvSpPr>
          <p:nvPr/>
        </p:nvSpPr>
        <p:spPr bwMode="auto">
          <a:xfrm>
            <a:off x="2292350" y="30432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3" name="Rectangle 239"/>
          <p:cNvSpPr>
            <a:spLocks noChangeArrowheads="1"/>
          </p:cNvSpPr>
          <p:nvPr/>
        </p:nvSpPr>
        <p:spPr bwMode="auto">
          <a:xfrm>
            <a:off x="2292350" y="33480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4" name="Rectangle 240"/>
          <p:cNvSpPr>
            <a:spLocks noChangeArrowheads="1"/>
          </p:cNvSpPr>
          <p:nvPr/>
        </p:nvSpPr>
        <p:spPr bwMode="auto">
          <a:xfrm>
            <a:off x="2292350" y="36528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8835" name="Rectangle 241"/>
          <p:cNvSpPr>
            <a:spLocks noChangeArrowheads="1"/>
          </p:cNvSpPr>
          <p:nvPr/>
        </p:nvSpPr>
        <p:spPr bwMode="auto">
          <a:xfrm>
            <a:off x="2292350" y="3957638"/>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8836" name="Picture 246"/>
          <p:cNvPicPr>
            <a:picLocks noChangeArrowheads="1"/>
          </p:cNvPicPr>
          <p:nvPr/>
        </p:nvPicPr>
        <p:blipFill>
          <a:blip r:embed="rId2"/>
          <a:srcRect/>
          <a:stretch>
            <a:fillRect/>
          </a:stretch>
        </p:blipFill>
        <p:spPr bwMode="auto">
          <a:xfrm>
            <a:off x="3886200" y="4332288"/>
            <a:ext cx="228600" cy="228600"/>
          </a:xfrm>
          <a:prstGeom prst="rect">
            <a:avLst/>
          </a:prstGeom>
          <a:noFill/>
          <a:ln w="9525">
            <a:noFill/>
            <a:miter lim="800000"/>
            <a:headEnd/>
            <a:tailEnd/>
          </a:ln>
        </p:spPr>
      </p:pic>
      <p:sp>
        <p:nvSpPr>
          <p:cNvPr id="243"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
        <p:nvSpPr>
          <p:cNvPr id="24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5" name="Rectangle 3"/>
          <p:cNvSpPr>
            <a:spLocks noChangeArrowheads="1"/>
          </p:cNvSpPr>
          <p:nvPr/>
        </p:nvSpPr>
        <p:spPr bwMode="auto">
          <a:xfrm>
            <a:off x="22923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48133" name="Rectangle 5" descr="Rectangle: Click to edit Master text styles&#10;Second level&#10;Third level&#10;Fourth level&#10;Fifth level"/>
          <p:cNvSpPr>
            <a:spLocks noGrp="1" noChangeArrowheads="1"/>
          </p:cNvSpPr>
          <p:nvPr>
            <p:ph idx="1"/>
          </p:nvPr>
        </p:nvSpPr>
        <p:spPr>
          <a:xfrm>
            <a:off x="0" y="5980113"/>
            <a:ext cx="9067800" cy="685800"/>
          </a:xfrm>
        </p:spPr>
        <p:txBody>
          <a:bodyPr/>
          <a:lstStyle/>
          <a:p>
            <a:r>
              <a:rPr lang="fa-IR" sz="2400" smtClean="0">
                <a:cs typeface="B Zar" panose="00000400000000000000" pitchFamily="2" charset="-78"/>
              </a:rPr>
              <a:t>به سمت پايين حرکت کرده و سپس از </a:t>
            </a:r>
            <a:r>
              <a:rPr lang="en-US" sz="2000" smtClean="0">
                <a:cs typeface="B Zar" panose="00000400000000000000" pitchFamily="2" charset="-78"/>
              </a:rPr>
              <a:t>Maze</a:t>
            </a:r>
            <a:r>
              <a:rPr lang="fa-IR" sz="2000" smtClean="0">
                <a:cs typeface="B Zar" panose="00000400000000000000" pitchFamily="2" charset="-78"/>
              </a:rPr>
              <a:t> </a:t>
            </a:r>
            <a:r>
              <a:rPr lang="fa-IR" sz="2400" smtClean="0">
                <a:cs typeface="B Zar" panose="00000400000000000000" pitchFamily="2" charset="-78"/>
              </a:rPr>
              <a:t>خارج شويد.</a:t>
            </a:r>
          </a:p>
          <a:p>
            <a:r>
              <a:rPr lang="fa-IR" sz="2400" smtClean="0">
                <a:cs typeface="B Zar" panose="00000400000000000000" pitchFamily="2" charset="-78"/>
              </a:rPr>
              <a:t>مسير از شروع تا به پايان بر روي پشته قرار دارد.</a:t>
            </a:r>
            <a:endParaRPr lang="en-US" sz="2400" smtClean="0">
              <a:cs typeface="B Zar" panose="00000400000000000000" pitchFamily="2" charset="-78"/>
            </a:endParaRPr>
          </a:p>
        </p:txBody>
      </p:sp>
      <p:sp>
        <p:nvSpPr>
          <p:cNvPr id="69637" name="Rectangle 6"/>
          <p:cNvSpPr>
            <a:spLocks noChangeArrowheads="1"/>
          </p:cNvSpPr>
          <p:nvPr/>
        </p:nvSpPr>
        <p:spPr bwMode="auto">
          <a:xfrm>
            <a:off x="25971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8" name="Rectangle 7"/>
          <p:cNvSpPr>
            <a:spLocks noChangeArrowheads="1"/>
          </p:cNvSpPr>
          <p:nvPr/>
        </p:nvSpPr>
        <p:spPr bwMode="auto">
          <a:xfrm>
            <a:off x="29019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39" name="Rectangle 8"/>
          <p:cNvSpPr>
            <a:spLocks noChangeArrowheads="1"/>
          </p:cNvSpPr>
          <p:nvPr/>
        </p:nvSpPr>
        <p:spPr bwMode="auto">
          <a:xfrm>
            <a:off x="3206750" y="1533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0" name="Rectangle 9"/>
          <p:cNvSpPr>
            <a:spLocks noChangeArrowheads="1"/>
          </p:cNvSpPr>
          <p:nvPr/>
        </p:nvSpPr>
        <p:spPr bwMode="auto">
          <a:xfrm>
            <a:off x="3511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1" name="Rectangle 10"/>
          <p:cNvSpPr>
            <a:spLocks noChangeArrowheads="1"/>
          </p:cNvSpPr>
          <p:nvPr/>
        </p:nvSpPr>
        <p:spPr bwMode="auto">
          <a:xfrm>
            <a:off x="38163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2" name="Rectangle 11"/>
          <p:cNvSpPr>
            <a:spLocks noChangeArrowheads="1"/>
          </p:cNvSpPr>
          <p:nvPr/>
        </p:nvSpPr>
        <p:spPr bwMode="auto">
          <a:xfrm>
            <a:off x="4121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3" name="Rectangle 12"/>
          <p:cNvSpPr>
            <a:spLocks noChangeArrowheads="1"/>
          </p:cNvSpPr>
          <p:nvPr/>
        </p:nvSpPr>
        <p:spPr bwMode="auto">
          <a:xfrm>
            <a:off x="44259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4" name="Rectangle 13"/>
          <p:cNvSpPr>
            <a:spLocks noChangeArrowheads="1"/>
          </p:cNvSpPr>
          <p:nvPr/>
        </p:nvSpPr>
        <p:spPr bwMode="auto">
          <a:xfrm>
            <a:off x="47307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5" name="Rectangle 14"/>
          <p:cNvSpPr>
            <a:spLocks noChangeArrowheads="1"/>
          </p:cNvSpPr>
          <p:nvPr/>
        </p:nvSpPr>
        <p:spPr bwMode="auto">
          <a:xfrm>
            <a:off x="50355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6" name="Rectangle 15"/>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7" name="Rectangle 16"/>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8" name="Rectangle 17"/>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49" name="Rectangle 18"/>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0" name="Rectangle 19"/>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1" name="Rectangle 20"/>
          <p:cNvSpPr>
            <a:spLocks noChangeArrowheads="1"/>
          </p:cNvSpPr>
          <p:nvPr/>
        </p:nvSpPr>
        <p:spPr bwMode="auto">
          <a:xfrm>
            <a:off x="2292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2" name="Rectangle 21"/>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3" name="Rectangle 22"/>
          <p:cNvSpPr>
            <a:spLocks noChangeArrowheads="1"/>
          </p:cNvSpPr>
          <p:nvPr/>
        </p:nvSpPr>
        <p:spPr bwMode="auto">
          <a:xfrm>
            <a:off x="29019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4" name="Rectangle 23"/>
          <p:cNvSpPr>
            <a:spLocks noChangeArrowheads="1"/>
          </p:cNvSpPr>
          <p:nvPr/>
        </p:nvSpPr>
        <p:spPr bwMode="auto">
          <a:xfrm>
            <a:off x="32067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5" name="Rectangle 24"/>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6" name="Rectangle 25"/>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7" name="Rectangle 26"/>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8" name="Rectangle 27"/>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59" name="Rectangle 28"/>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0" name="Rectangle 29"/>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1" name="Rectangle 30"/>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2" name="Rectangle 31"/>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3" name="Rectangle 32"/>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4" name="Rectangle 33"/>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5" name="Rectangle 34"/>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6" name="Rectangle 35"/>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7" name="Rectangle 36"/>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8" name="Rectangle 37"/>
          <p:cNvSpPr>
            <a:spLocks noChangeArrowheads="1"/>
          </p:cNvSpPr>
          <p:nvPr/>
        </p:nvSpPr>
        <p:spPr bwMode="auto">
          <a:xfrm>
            <a:off x="2901950" y="21431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69" name="Rectangle 38"/>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0" name="Rectangle 39"/>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1" name="Rectangle 40"/>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2" name="Rectangle 41"/>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3" name="Rectangle 42"/>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4" name="Rectangle 43"/>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5" name="Rectangle 44"/>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6" name="Rectangle 45"/>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7" name="Rectangle 46"/>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8" name="Rectangle 47"/>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79" name="Rectangle 48"/>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0" name="Rectangle 49"/>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1" name="Rectangle 50"/>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2" name="Rectangle 51"/>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3" name="Rectangle 52"/>
          <p:cNvSpPr>
            <a:spLocks noChangeArrowheads="1"/>
          </p:cNvSpPr>
          <p:nvPr/>
        </p:nvSpPr>
        <p:spPr bwMode="auto">
          <a:xfrm>
            <a:off x="29019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4" name="Rectangle 53"/>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5" name="Rectangle 54"/>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6" name="Rectangle 55"/>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7" name="Rectangle 56"/>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8" name="Rectangle 57"/>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89" name="Rectangle 58"/>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0" name="Rectangle 59"/>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1" name="Rectangle 60"/>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2" name="Rectangle 61"/>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3" name="Rectangle 62"/>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4" name="Rectangle 63"/>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5" name="Rectangle 64"/>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6" name="Rectangle 65"/>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7" name="Rectangle 66"/>
          <p:cNvSpPr>
            <a:spLocks noChangeArrowheads="1"/>
          </p:cNvSpPr>
          <p:nvPr/>
        </p:nvSpPr>
        <p:spPr bwMode="auto">
          <a:xfrm>
            <a:off x="25971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8" name="Rectangle 67"/>
          <p:cNvSpPr>
            <a:spLocks noChangeArrowheads="1"/>
          </p:cNvSpPr>
          <p:nvPr/>
        </p:nvSpPr>
        <p:spPr bwMode="auto">
          <a:xfrm>
            <a:off x="29019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699" name="Rectangle 68"/>
          <p:cNvSpPr>
            <a:spLocks noChangeArrowheads="1"/>
          </p:cNvSpPr>
          <p:nvPr/>
        </p:nvSpPr>
        <p:spPr bwMode="auto">
          <a:xfrm>
            <a:off x="3206750" y="27527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0" name="Rectangle 69"/>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1" name="Rectangle 70"/>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2" name="Rectangle 71"/>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3" name="Rectangle 72"/>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4" name="Rectangle 73"/>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5" name="Rectangle 74"/>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6" name="Rectangle 75"/>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7" name="Rectangle 76"/>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8" name="Rectangle 77"/>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09" name="Rectangle 78"/>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0" name="Rectangle 79"/>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1" name="Rectangle 80"/>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2" name="Rectangle 81"/>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3" name="Rectangle 82"/>
          <p:cNvSpPr>
            <a:spLocks noChangeArrowheads="1"/>
          </p:cNvSpPr>
          <p:nvPr/>
        </p:nvSpPr>
        <p:spPr bwMode="auto">
          <a:xfrm>
            <a:off x="2901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4" name="Rectangle 83"/>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5" name="Rectangle 84"/>
          <p:cNvSpPr>
            <a:spLocks noChangeArrowheads="1"/>
          </p:cNvSpPr>
          <p:nvPr/>
        </p:nvSpPr>
        <p:spPr bwMode="auto">
          <a:xfrm>
            <a:off x="3511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6" name="Rectangle 85"/>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7" name="Rectangle 86"/>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8" name="Rectangle 87"/>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19" name="Rectangle 88"/>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0" name="Rectangle 89"/>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1" name="Rectangle 90"/>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2" name="Rectangle 91"/>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3" name="Rectangle 92"/>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4" name="Rectangle 93"/>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5" name="Rectangle 94"/>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6" name="Rectangle 95"/>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7" name="Rectangle 96"/>
          <p:cNvSpPr>
            <a:spLocks noChangeArrowheads="1"/>
          </p:cNvSpPr>
          <p:nvPr/>
        </p:nvSpPr>
        <p:spPr bwMode="auto">
          <a:xfrm>
            <a:off x="25971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8" name="Rectangle 97"/>
          <p:cNvSpPr>
            <a:spLocks noChangeArrowheads="1"/>
          </p:cNvSpPr>
          <p:nvPr/>
        </p:nvSpPr>
        <p:spPr bwMode="auto">
          <a:xfrm>
            <a:off x="2901950" y="3362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29" name="Rectangle 98"/>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0" name="Rectangle 99"/>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1" name="Rectangle 100"/>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2" name="Rectangle 101"/>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3" name="Rectangle 102"/>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4" name="Rectangle 103"/>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5" name="Rectangle 104"/>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6" name="Rectangle 105"/>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7" name="Rectangle 106"/>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8" name="Rectangle 107"/>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39" name="Rectangle 108"/>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0" name="Rectangle 109"/>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1" name="Rectangle 110"/>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2" name="Rectangle 111"/>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3" name="Rectangle 112"/>
          <p:cNvSpPr>
            <a:spLocks noChangeArrowheads="1"/>
          </p:cNvSpPr>
          <p:nvPr/>
        </p:nvSpPr>
        <p:spPr bwMode="auto">
          <a:xfrm>
            <a:off x="2901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4" name="Rectangle 113"/>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5" name="Rectangle 114"/>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6" name="Rectangle 115"/>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7" name="Rectangle 116"/>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8" name="Rectangle 117"/>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49" name="Rectangle 118"/>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0" name="Rectangle 119"/>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1" name="Rectangle 120"/>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2" name="Rectangle 121"/>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3" name="Rectangle 122"/>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4" name="Rectangle 123"/>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5" name="Rectangle 124"/>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6" name="Rectangle 125"/>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7" name="Rectangle 126"/>
          <p:cNvSpPr>
            <a:spLocks noChangeArrowheads="1"/>
          </p:cNvSpPr>
          <p:nvPr/>
        </p:nvSpPr>
        <p:spPr bwMode="auto">
          <a:xfrm>
            <a:off x="2597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8" name="Rectangle 127"/>
          <p:cNvSpPr>
            <a:spLocks noChangeArrowheads="1"/>
          </p:cNvSpPr>
          <p:nvPr/>
        </p:nvSpPr>
        <p:spPr bwMode="auto">
          <a:xfrm>
            <a:off x="2901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59" name="Rectangle 128"/>
          <p:cNvSpPr>
            <a:spLocks noChangeArrowheads="1"/>
          </p:cNvSpPr>
          <p:nvPr/>
        </p:nvSpPr>
        <p:spPr bwMode="auto">
          <a:xfrm>
            <a:off x="3206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0" name="Rectangle 129"/>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1" name="Rectangle 130"/>
          <p:cNvSpPr>
            <a:spLocks noChangeArrowheads="1"/>
          </p:cNvSpPr>
          <p:nvPr/>
        </p:nvSpPr>
        <p:spPr bwMode="auto">
          <a:xfrm>
            <a:off x="3816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2" name="Rectangle 131"/>
          <p:cNvSpPr>
            <a:spLocks noChangeArrowheads="1"/>
          </p:cNvSpPr>
          <p:nvPr/>
        </p:nvSpPr>
        <p:spPr bwMode="auto">
          <a:xfrm>
            <a:off x="4121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3" name="Rectangle 132"/>
          <p:cNvSpPr>
            <a:spLocks noChangeArrowheads="1"/>
          </p:cNvSpPr>
          <p:nvPr/>
        </p:nvSpPr>
        <p:spPr bwMode="auto">
          <a:xfrm>
            <a:off x="4425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4" name="Rectangle 133"/>
          <p:cNvSpPr>
            <a:spLocks noChangeArrowheads="1"/>
          </p:cNvSpPr>
          <p:nvPr/>
        </p:nvSpPr>
        <p:spPr bwMode="auto">
          <a:xfrm>
            <a:off x="4730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5" name="Rectangle 134"/>
          <p:cNvSpPr>
            <a:spLocks noChangeArrowheads="1"/>
          </p:cNvSpPr>
          <p:nvPr/>
        </p:nvSpPr>
        <p:spPr bwMode="auto">
          <a:xfrm>
            <a:off x="50355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6" name="Rectangle 135"/>
          <p:cNvSpPr>
            <a:spLocks noChangeArrowheads="1"/>
          </p:cNvSpPr>
          <p:nvPr/>
        </p:nvSpPr>
        <p:spPr bwMode="auto">
          <a:xfrm>
            <a:off x="5340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7" name="Rectangle 136"/>
          <p:cNvSpPr>
            <a:spLocks noChangeArrowheads="1"/>
          </p:cNvSpPr>
          <p:nvPr/>
        </p:nvSpPr>
        <p:spPr bwMode="auto">
          <a:xfrm>
            <a:off x="56451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8" name="Rectangle 137"/>
          <p:cNvSpPr>
            <a:spLocks noChangeArrowheads="1"/>
          </p:cNvSpPr>
          <p:nvPr/>
        </p:nvSpPr>
        <p:spPr bwMode="auto">
          <a:xfrm>
            <a:off x="59499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69" name="Rectangle 138"/>
          <p:cNvSpPr>
            <a:spLocks noChangeArrowheads="1"/>
          </p:cNvSpPr>
          <p:nvPr/>
        </p:nvSpPr>
        <p:spPr bwMode="auto">
          <a:xfrm>
            <a:off x="62547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0" name="Rectangle 139"/>
          <p:cNvSpPr>
            <a:spLocks noChangeArrowheads="1"/>
          </p:cNvSpPr>
          <p:nvPr/>
        </p:nvSpPr>
        <p:spPr bwMode="auto">
          <a:xfrm>
            <a:off x="65595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1" name="Rectangle 140"/>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2" name="Rectangle 141"/>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3" name="Rectangle 142"/>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4" name="Rectangle 143"/>
          <p:cNvSpPr>
            <a:spLocks noChangeArrowheads="1"/>
          </p:cNvSpPr>
          <p:nvPr/>
        </p:nvSpPr>
        <p:spPr bwMode="auto">
          <a:xfrm>
            <a:off x="32067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5" name="Rectangle 144"/>
          <p:cNvSpPr>
            <a:spLocks noChangeArrowheads="1"/>
          </p:cNvSpPr>
          <p:nvPr/>
        </p:nvSpPr>
        <p:spPr bwMode="auto">
          <a:xfrm>
            <a:off x="35115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6" name="Rectangle 145"/>
          <p:cNvSpPr>
            <a:spLocks noChangeArrowheads="1"/>
          </p:cNvSpPr>
          <p:nvPr/>
        </p:nvSpPr>
        <p:spPr bwMode="auto">
          <a:xfrm>
            <a:off x="3816350" y="4276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7" name="Rectangle 146"/>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8" name="Rectangle 147"/>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79" name="Rectangle 148"/>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0" name="Rectangle 149"/>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1" name="Rectangle 150"/>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2" name="Rectangle 151"/>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3" name="Rectangle 152"/>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4" name="Rectangle 153"/>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5" name="Rectangle 154"/>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6" name="Rectangle 155"/>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7" name="Rectangle 156"/>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8" name="Rectangle 157"/>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89" name="Rectangle 158"/>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0" name="Rectangle 159"/>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1" name="Rectangle 160"/>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2" name="Rectangle 161"/>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3" name="Rectangle 162"/>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4" name="Rectangle 163"/>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5" name="Rectangle 164"/>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6" name="Rectangle 165"/>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7" name="Rectangle 166"/>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8" name="Rectangle 167"/>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799" name="Rectangle 168"/>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0" name="Rectangle 169"/>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1" name="Rectangle 170"/>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2" name="Rectangle 171"/>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3" name="Rectangle 172"/>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4" name="Rectangle 173"/>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5" name="Rectangle 174"/>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6" name="Rectangle 175"/>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7" name="Rectangle 176"/>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8" name="Rectangle 177"/>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09" name="Rectangle 178"/>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0" name="Rectangle 179"/>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1" name="Rectangle 180"/>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2" name="Rectangle 181"/>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3" name="Rectangle 182"/>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4" name="Rectangle 183"/>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5" name="Rectangle 184"/>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6" name="Rectangle 185"/>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7" name="Rectangle 186"/>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8" name="Rectangle 187"/>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19" name="Rectangle 188"/>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0" name="Rectangle 189"/>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1" name="Rectangle 190"/>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2" name="Rectangle 191"/>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3" name="Rectangle 192"/>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4" name="Rectangle 193"/>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5" name="Rectangle 194"/>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6" name="Rectangle 195"/>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7" name="Rectangle 196"/>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8" name="Rectangle 197"/>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29" name="Rectangle 198"/>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0" name="Rectangle 199"/>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1" name="Rectangle 201"/>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2" name="Rectangle 202"/>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3" name="Rectangle 203"/>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4" name="Rectangle 204"/>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5" name="Rectangle 205"/>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6" name="Rectangle 206"/>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7" name="Rectangle 207"/>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8" name="Rectangle 208"/>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39" name="Rectangle 209"/>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0" name="Rectangle 210"/>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1" name="Rectangle 211"/>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2" name="Rectangle 212"/>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3" name="Rectangle 213"/>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4" name="Rectangle 214"/>
          <p:cNvSpPr>
            <a:spLocks noChangeArrowheads="1"/>
          </p:cNvSpPr>
          <p:nvPr/>
        </p:nvSpPr>
        <p:spPr bwMode="auto">
          <a:xfrm>
            <a:off x="6559550" y="5495925"/>
            <a:ext cx="292100" cy="292100"/>
          </a:xfrm>
          <a:prstGeom prst="rect">
            <a:avLst/>
          </a:prstGeom>
          <a:solidFill>
            <a:srgbClr val="33CC33"/>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45" name="AutoShape 215"/>
          <p:cNvSpPr>
            <a:spLocks noChangeArrowheads="1"/>
          </p:cNvSpPr>
          <p:nvPr/>
        </p:nvSpPr>
        <p:spPr bwMode="auto">
          <a:xfrm>
            <a:off x="7016750" y="5495925"/>
            <a:ext cx="292100" cy="292100"/>
          </a:xfrm>
          <a:prstGeom prst="cube">
            <a:avLst>
              <a:gd name="adj" fmla="val 24995"/>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46" name="Picture 216"/>
          <p:cNvPicPr>
            <a:picLocks noChangeArrowheads="1"/>
          </p:cNvPicPr>
          <p:nvPr/>
        </p:nvPicPr>
        <p:blipFill>
          <a:blip r:embed="rId2"/>
          <a:srcRect/>
          <a:stretch>
            <a:fillRect/>
          </a:stretch>
        </p:blipFill>
        <p:spPr bwMode="auto">
          <a:xfrm>
            <a:off x="2971800" y="1908175"/>
            <a:ext cx="228600" cy="228600"/>
          </a:xfrm>
          <a:prstGeom prst="rect">
            <a:avLst/>
          </a:prstGeom>
          <a:noFill/>
          <a:ln w="9525">
            <a:noFill/>
            <a:miter lim="800000"/>
            <a:headEnd/>
            <a:tailEnd/>
          </a:ln>
        </p:spPr>
      </p:pic>
      <p:grpSp>
        <p:nvGrpSpPr>
          <p:cNvPr id="69847" name="Group 220"/>
          <p:cNvGrpSpPr>
            <a:grpSpLocks/>
          </p:cNvGrpSpPr>
          <p:nvPr/>
        </p:nvGrpSpPr>
        <p:grpSpPr bwMode="auto">
          <a:xfrm>
            <a:off x="2901950" y="1838325"/>
            <a:ext cx="603250" cy="298450"/>
            <a:chOff x="1828" y="820"/>
            <a:chExt cx="380" cy="188"/>
          </a:xfrm>
        </p:grpSpPr>
        <p:sp>
          <p:nvSpPr>
            <p:cNvPr id="69871" name="Rectangle 217"/>
            <p:cNvSpPr>
              <a:spLocks noChangeArrowheads="1"/>
            </p:cNvSpPr>
            <p:nvPr/>
          </p:nvSpPr>
          <p:spPr bwMode="auto">
            <a:xfrm>
              <a:off x="1828"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72" name="Rectangle 218"/>
            <p:cNvSpPr>
              <a:spLocks noChangeArrowheads="1"/>
            </p:cNvSpPr>
            <p:nvPr/>
          </p:nvSpPr>
          <p:spPr bwMode="auto">
            <a:xfrm>
              <a:off x="2020" y="820"/>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73" name="Picture 219"/>
            <p:cNvPicPr>
              <a:picLocks noChangeArrowheads="1"/>
            </p:cNvPicPr>
            <p:nvPr/>
          </p:nvPicPr>
          <p:blipFill>
            <a:blip r:embed="rId2"/>
            <a:srcRect/>
            <a:stretch>
              <a:fillRect/>
            </a:stretch>
          </p:blipFill>
          <p:spPr bwMode="auto">
            <a:xfrm>
              <a:off x="2064" y="864"/>
              <a:ext cx="144" cy="144"/>
            </a:xfrm>
            <a:prstGeom prst="rect">
              <a:avLst/>
            </a:prstGeom>
            <a:noFill/>
            <a:ln w="9525">
              <a:noFill/>
              <a:miter lim="800000"/>
              <a:headEnd/>
              <a:tailEnd/>
            </a:ln>
          </p:spPr>
        </p:pic>
      </p:grpSp>
      <p:grpSp>
        <p:nvGrpSpPr>
          <p:cNvPr id="69848" name="Group 224"/>
          <p:cNvGrpSpPr>
            <a:grpSpLocks/>
          </p:cNvGrpSpPr>
          <p:nvPr/>
        </p:nvGrpSpPr>
        <p:grpSpPr bwMode="auto">
          <a:xfrm>
            <a:off x="3206750" y="1533525"/>
            <a:ext cx="298450" cy="596900"/>
            <a:chOff x="2020" y="628"/>
            <a:chExt cx="188" cy="376"/>
          </a:xfrm>
        </p:grpSpPr>
        <p:sp>
          <p:nvSpPr>
            <p:cNvPr id="69868" name="Rectangle 221"/>
            <p:cNvSpPr>
              <a:spLocks noChangeArrowheads="1"/>
            </p:cNvSpPr>
            <p:nvPr/>
          </p:nvSpPr>
          <p:spPr bwMode="auto">
            <a:xfrm>
              <a:off x="2020" y="820"/>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9" name="Rectangle 222"/>
            <p:cNvSpPr>
              <a:spLocks noChangeArrowheads="1"/>
            </p:cNvSpPr>
            <p:nvPr/>
          </p:nvSpPr>
          <p:spPr bwMode="auto">
            <a:xfrm>
              <a:off x="2020"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70" name="Picture 223"/>
            <p:cNvPicPr>
              <a:picLocks noChangeArrowheads="1"/>
            </p:cNvPicPr>
            <p:nvPr/>
          </p:nvPicPr>
          <p:blipFill>
            <a:blip r:embed="rId2"/>
            <a:srcRect/>
            <a:stretch>
              <a:fillRect/>
            </a:stretch>
          </p:blipFill>
          <p:spPr bwMode="auto">
            <a:xfrm>
              <a:off x="2064" y="672"/>
              <a:ext cx="144" cy="144"/>
            </a:xfrm>
            <a:prstGeom prst="rect">
              <a:avLst/>
            </a:prstGeom>
            <a:noFill/>
            <a:ln w="9525">
              <a:noFill/>
              <a:miter lim="800000"/>
              <a:headEnd/>
              <a:tailEnd/>
            </a:ln>
          </p:spPr>
        </p:pic>
      </p:grpSp>
      <p:grpSp>
        <p:nvGrpSpPr>
          <p:cNvPr id="69849" name="Group 228"/>
          <p:cNvGrpSpPr>
            <a:grpSpLocks/>
          </p:cNvGrpSpPr>
          <p:nvPr/>
        </p:nvGrpSpPr>
        <p:grpSpPr bwMode="auto">
          <a:xfrm>
            <a:off x="2901950" y="1533525"/>
            <a:ext cx="596900" cy="298450"/>
            <a:chOff x="1828" y="628"/>
            <a:chExt cx="376" cy="188"/>
          </a:xfrm>
        </p:grpSpPr>
        <p:sp>
          <p:nvSpPr>
            <p:cNvPr id="69865" name="Rectangle 225"/>
            <p:cNvSpPr>
              <a:spLocks noChangeArrowheads="1"/>
            </p:cNvSpPr>
            <p:nvPr/>
          </p:nvSpPr>
          <p:spPr bwMode="auto">
            <a:xfrm>
              <a:off x="2020"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6" name="Rectangle 226"/>
            <p:cNvSpPr>
              <a:spLocks noChangeArrowheads="1"/>
            </p:cNvSpPr>
            <p:nvPr/>
          </p:nvSpPr>
          <p:spPr bwMode="auto">
            <a:xfrm>
              <a:off x="1828"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7" name="Picture 227"/>
            <p:cNvPicPr>
              <a:picLocks noChangeArrowheads="1"/>
            </p:cNvPicPr>
            <p:nvPr/>
          </p:nvPicPr>
          <p:blipFill>
            <a:blip r:embed="rId2"/>
            <a:srcRect/>
            <a:stretch>
              <a:fillRect/>
            </a:stretch>
          </p:blipFill>
          <p:spPr bwMode="auto">
            <a:xfrm>
              <a:off x="1872" y="672"/>
              <a:ext cx="144" cy="144"/>
            </a:xfrm>
            <a:prstGeom prst="rect">
              <a:avLst/>
            </a:prstGeom>
            <a:noFill/>
            <a:ln w="9525">
              <a:noFill/>
              <a:miter lim="800000"/>
              <a:headEnd/>
              <a:tailEnd/>
            </a:ln>
          </p:spPr>
        </p:pic>
      </p:grpSp>
      <p:grpSp>
        <p:nvGrpSpPr>
          <p:cNvPr id="69850" name="Group 232"/>
          <p:cNvGrpSpPr>
            <a:grpSpLocks/>
          </p:cNvGrpSpPr>
          <p:nvPr/>
        </p:nvGrpSpPr>
        <p:grpSpPr bwMode="auto">
          <a:xfrm>
            <a:off x="2597150" y="1533525"/>
            <a:ext cx="596900" cy="298450"/>
            <a:chOff x="1636" y="628"/>
            <a:chExt cx="376" cy="188"/>
          </a:xfrm>
        </p:grpSpPr>
        <p:sp>
          <p:nvSpPr>
            <p:cNvPr id="69862" name="Rectangle 229"/>
            <p:cNvSpPr>
              <a:spLocks noChangeArrowheads="1"/>
            </p:cNvSpPr>
            <p:nvPr/>
          </p:nvSpPr>
          <p:spPr bwMode="auto">
            <a:xfrm>
              <a:off x="1828" y="628"/>
              <a:ext cx="184" cy="184"/>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63" name="Rectangle 230"/>
            <p:cNvSpPr>
              <a:spLocks noChangeArrowheads="1"/>
            </p:cNvSpPr>
            <p:nvPr/>
          </p:nvSpPr>
          <p:spPr bwMode="auto">
            <a:xfrm>
              <a:off x="1636" y="628"/>
              <a:ext cx="184" cy="184"/>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4" name="Picture 231"/>
            <p:cNvPicPr>
              <a:picLocks noChangeArrowheads="1"/>
            </p:cNvPicPr>
            <p:nvPr/>
          </p:nvPicPr>
          <p:blipFill>
            <a:blip r:embed="rId2"/>
            <a:srcRect/>
            <a:stretch>
              <a:fillRect/>
            </a:stretch>
          </p:blipFill>
          <p:spPr bwMode="auto">
            <a:xfrm>
              <a:off x="1680" y="672"/>
              <a:ext cx="144" cy="144"/>
            </a:xfrm>
            <a:prstGeom prst="rect">
              <a:avLst/>
            </a:prstGeom>
            <a:noFill/>
            <a:ln w="9525">
              <a:noFill/>
              <a:miter lim="800000"/>
              <a:headEnd/>
              <a:tailEnd/>
            </a:ln>
          </p:spPr>
        </p:pic>
      </p:grpSp>
      <p:sp>
        <p:nvSpPr>
          <p:cNvPr id="69851" name="Rectangle 233"/>
          <p:cNvSpPr>
            <a:spLocks noChangeArrowheads="1"/>
          </p:cNvSpPr>
          <p:nvPr/>
        </p:nvSpPr>
        <p:spPr bwMode="auto">
          <a:xfrm>
            <a:off x="2597150" y="1533525"/>
            <a:ext cx="292100" cy="292100"/>
          </a:xfrm>
          <a:prstGeom prst="rect">
            <a:avLst/>
          </a:prstGeom>
          <a:solidFill>
            <a:schemeClr val="hlink"/>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2" name="Rectangle 234"/>
          <p:cNvSpPr>
            <a:spLocks noChangeArrowheads="1"/>
          </p:cNvSpPr>
          <p:nvPr/>
        </p:nvSpPr>
        <p:spPr bwMode="auto">
          <a:xfrm>
            <a:off x="2292350" y="1838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3" name="Rectangle 235"/>
          <p:cNvSpPr>
            <a:spLocks noChangeArrowheads="1"/>
          </p:cNvSpPr>
          <p:nvPr/>
        </p:nvSpPr>
        <p:spPr bwMode="auto">
          <a:xfrm>
            <a:off x="2292350" y="2143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4" name="Rectangle 236"/>
          <p:cNvSpPr>
            <a:spLocks noChangeArrowheads="1"/>
          </p:cNvSpPr>
          <p:nvPr/>
        </p:nvSpPr>
        <p:spPr bwMode="auto">
          <a:xfrm>
            <a:off x="2292350" y="2447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5" name="Rectangle 237"/>
          <p:cNvSpPr>
            <a:spLocks noChangeArrowheads="1"/>
          </p:cNvSpPr>
          <p:nvPr/>
        </p:nvSpPr>
        <p:spPr bwMode="auto">
          <a:xfrm>
            <a:off x="2292350" y="27527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6" name="Rectangle 238"/>
          <p:cNvSpPr>
            <a:spLocks noChangeArrowheads="1"/>
          </p:cNvSpPr>
          <p:nvPr/>
        </p:nvSpPr>
        <p:spPr bwMode="auto">
          <a:xfrm>
            <a:off x="2292350" y="30575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7" name="Rectangle 239"/>
          <p:cNvSpPr>
            <a:spLocks noChangeArrowheads="1"/>
          </p:cNvSpPr>
          <p:nvPr/>
        </p:nvSpPr>
        <p:spPr bwMode="auto">
          <a:xfrm>
            <a:off x="2292350" y="33623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8" name="Rectangle 240"/>
          <p:cNvSpPr>
            <a:spLocks noChangeArrowheads="1"/>
          </p:cNvSpPr>
          <p:nvPr/>
        </p:nvSpPr>
        <p:spPr bwMode="auto">
          <a:xfrm>
            <a:off x="2292350" y="36671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sp>
        <p:nvSpPr>
          <p:cNvPr id="69859" name="Rectangle 241"/>
          <p:cNvSpPr>
            <a:spLocks noChangeArrowheads="1"/>
          </p:cNvSpPr>
          <p:nvPr/>
        </p:nvSpPr>
        <p:spPr bwMode="auto">
          <a:xfrm>
            <a:off x="2292350" y="3971925"/>
            <a:ext cx="292100" cy="292100"/>
          </a:xfrm>
          <a:prstGeom prst="rect">
            <a:avLst/>
          </a:prstGeom>
          <a:solidFill>
            <a:srgbClr val="FFFF00"/>
          </a:solidFill>
          <a:ln w="12700">
            <a:solidFill>
              <a:schemeClr val="tx1"/>
            </a:solidFill>
            <a:miter lim="800000"/>
            <a:headEnd/>
            <a:tailEnd/>
          </a:ln>
        </p:spPr>
        <p:txBody>
          <a:bodyPr wrap="none" anchor="ctr"/>
          <a:lstStyle/>
          <a:p>
            <a:endParaRPr lang="fa-IR">
              <a:cs typeface="B Zar" panose="00000400000000000000" pitchFamily="2" charset="-78"/>
            </a:endParaRPr>
          </a:p>
        </p:txBody>
      </p:sp>
      <p:pic>
        <p:nvPicPr>
          <p:cNvPr id="69860" name="Picture 246"/>
          <p:cNvPicPr>
            <a:picLocks noChangeArrowheads="1"/>
          </p:cNvPicPr>
          <p:nvPr/>
        </p:nvPicPr>
        <p:blipFill>
          <a:blip r:embed="rId2"/>
          <a:srcRect/>
          <a:stretch>
            <a:fillRect/>
          </a:stretch>
        </p:blipFill>
        <p:spPr bwMode="auto">
          <a:xfrm>
            <a:off x="6629400" y="4041775"/>
            <a:ext cx="228600" cy="228600"/>
          </a:xfrm>
          <a:prstGeom prst="rect">
            <a:avLst/>
          </a:prstGeom>
          <a:noFill/>
          <a:ln w="9525">
            <a:noFill/>
            <a:miter lim="800000"/>
            <a:headEnd/>
            <a:tailEnd/>
          </a:ln>
        </p:spPr>
      </p:pic>
      <p:sp>
        <p:nvSpPr>
          <p:cNvPr id="243" name="Title 215"/>
          <p:cNvSpPr>
            <a:spLocks noGrp="1"/>
          </p:cNvSpPr>
          <p:nvPr>
            <p:ph type="title"/>
          </p:nvPr>
        </p:nvSpPr>
        <p:spPr/>
        <p:txBody>
          <a:bodyPr/>
          <a:lstStyle/>
          <a:p>
            <a:pPr lvl="1">
              <a:defRPr/>
            </a:pPr>
            <a:r>
              <a:rPr lang="fa-IR" dirty="0" smtClean="0">
                <a:latin typeface="+mj-lt"/>
                <a:ea typeface="+mj-ea"/>
                <a:cs typeface="B Zar" panose="00000400000000000000" pitchFamily="2" charset="-78"/>
              </a:rPr>
              <a:t>بازي </a:t>
            </a:r>
            <a:r>
              <a:rPr lang="en-US" dirty="0" smtClean="0">
                <a:latin typeface="+mj-lt"/>
                <a:ea typeface="+mj-ea"/>
                <a:cs typeface="B Zar" panose="00000400000000000000" pitchFamily="2" charset="-78"/>
              </a:rPr>
              <a:t>Maze</a:t>
            </a:r>
            <a:endParaRPr lang="fa-IR" dirty="0" smtClean="0">
              <a:latin typeface="+mj-lt"/>
              <a:ea typeface="+mj-ea"/>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079" y="1934359"/>
            <a:ext cx="3900693" cy="4353441"/>
            <a:chOff x="-12905" y="2554288"/>
            <a:chExt cx="3900693" cy="4353441"/>
          </a:xfrm>
        </p:grpSpPr>
        <p:sp>
          <p:nvSpPr>
            <p:cNvPr id="70658" name="Text Box 9"/>
            <p:cNvSpPr txBox="1">
              <a:spLocks noChangeArrowheads="1"/>
            </p:cNvSpPr>
            <p:nvPr/>
          </p:nvSpPr>
          <p:spPr bwMode="auto">
            <a:xfrm>
              <a:off x="2230438" y="2554288"/>
              <a:ext cx="1171575" cy="396875"/>
            </a:xfrm>
            <a:prstGeom prst="rect">
              <a:avLst/>
            </a:prstGeom>
            <a:noFill/>
            <a:ln w="9525">
              <a:noFill/>
              <a:miter lim="800000"/>
              <a:headEnd/>
              <a:tailEnd/>
            </a:ln>
          </p:spPr>
          <p:txBody>
            <a:bodyPr wrap="none">
              <a:spAutoFit/>
            </a:bodyPr>
            <a:lstStyle/>
            <a:p>
              <a:r>
                <a:rPr lang="en-US" altLang="zh-TW" sz="2000" dirty="0">
                  <a:solidFill>
                    <a:srgbClr val="FFCC00"/>
                  </a:solidFill>
                  <a:ea typeface="新細明體" charset="-120"/>
                  <a:cs typeface="B Zar" panose="00000400000000000000" pitchFamily="2" charset="-78"/>
                </a:rPr>
                <a:t>entrance</a:t>
              </a:r>
            </a:p>
          </p:txBody>
        </p:sp>
        <p:grpSp>
          <p:nvGrpSpPr>
            <p:cNvPr id="70659" name="Group 12"/>
            <p:cNvGrpSpPr>
              <a:grpSpLocks/>
            </p:cNvGrpSpPr>
            <p:nvPr/>
          </p:nvGrpSpPr>
          <p:grpSpPr bwMode="auto">
            <a:xfrm>
              <a:off x="-12905" y="2946857"/>
              <a:ext cx="3900693" cy="3960872"/>
              <a:chOff x="5063920" y="2781300"/>
              <a:chExt cx="3900693" cy="3960873"/>
            </a:xfrm>
          </p:grpSpPr>
          <p:sp>
            <p:nvSpPr>
              <p:cNvPr id="41990" name="Text Box 6"/>
              <p:cNvSpPr txBox="1">
                <a:spLocks noChangeArrowheads="1"/>
              </p:cNvSpPr>
              <p:nvPr/>
            </p:nvSpPr>
            <p:spPr bwMode="auto">
              <a:xfrm>
                <a:off x="5726113" y="3027362"/>
                <a:ext cx="3238500" cy="3570289"/>
              </a:xfrm>
              <a:prstGeom prst="rect">
                <a:avLst/>
              </a:prstGeom>
              <a:gradFill>
                <a:gsLst>
                  <a:gs pos="0">
                    <a:schemeClr val="bg1">
                      <a:lumMod val="50000"/>
                    </a:schemeClr>
                  </a:gs>
                  <a:gs pos="100000">
                    <a:srgbClr val="FFEBFA"/>
                  </a:gs>
                </a:gsLst>
                <a:lin ang="5400000" scaled="0"/>
              </a:gradFill>
              <a:ln w="9525">
                <a:noFill/>
                <a:miter lim="800000"/>
                <a:headEnd/>
                <a:tailEnd/>
              </a:ln>
              <a:effectLst/>
            </p:spPr>
            <p:txBody>
              <a:bodyPr>
                <a:spAutoFit/>
              </a:bodyPr>
              <a:lstStyle/>
              <a:p>
                <a:pPr>
                  <a:spcBef>
                    <a:spcPct val="50000"/>
                  </a:spcBef>
                  <a:defRPr/>
                </a:pPr>
                <a:r>
                  <a:rPr lang="en-US" altLang="zh-TW" sz="1200" dirty="0">
                    <a:solidFill>
                      <a:srgbClr val="080808"/>
                    </a:solidFill>
                    <a:latin typeface="Lucida Console" pitchFamily="49" charset="0"/>
                    <a:cs typeface="B Zar" panose="00000400000000000000" pitchFamily="2" charset="-78"/>
                  </a:rPr>
                  <a:t>1 1 1 1 1 1 1 1 1 1 1 1 1 1 1 1 1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0 1 1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solidFill>
                      <a:schemeClr val="accent1"/>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1 1 1 1</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1 0 0 1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1 1 1 1 1 1</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1 1 0 1 1 1</a:t>
                </a:r>
                <a:r>
                  <a:rPr lang="en-US" altLang="zh-TW" sz="1200" dirty="0">
                    <a:solidFill>
                      <a:srgbClr val="197328"/>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1 0 0 1 0 1</a:t>
                </a:r>
                <a:r>
                  <a:rPr lang="en-US" altLang="zh-TW" sz="1200" dirty="0">
                    <a:solidFill>
                      <a:schemeClr val="bg1"/>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rgbClr val="FF0000"/>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1 1 1 1 1 0 1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0 0 0 0 0</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a:t>
                </a:r>
                <a:r>
                  <a:rPr lang="en-US" altLang="zh-TW" sz="1200" dirty="0">
                    <a:solidFill>
                      <a:srgbClr val="CC3300"/>
                    </a:solidFill>
                    <a:latin typeface="Lucida Console" pitchFamily="49" charset="0"/>
                    <a:cs typeface="B Zar" panose="00000400000000000000" pitchFamily="2" charset="-78"/>
                  </a:rPr>
                  <a:t>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a:t>
                </a:r>
                <a:r>
                  <a:rPr lang="en-US" altLang="zh-TW" sz="1200" dirty="0">
                    <a:latin typeface="Lucida Console" pitchFamily="49" charset="0"/>
                    <a:cs typeface="B Zar" panose="00000400000000000000" pitchFamily="2" charset="-78"/>
                  </a:rPr>
                  <a:t>1 </a:t>
                </a:r>
                <a:r>
                  <a:rPr lang="en-US" altLang="zh-TW" sz="1200" dirty="0">
                    <a:solidFill>
                      <a:schemeClr val="accent1"/>
                    </a:solidFill>
                    <a:latin typeface="Lucida Console" pitchFamily="49" charset="0"/>
                    <a:cs typeface="B Zar" panose="00000400000000000000" pitchFamily="2" charset="-78"/>
                  </a:rPr>
                  <a:t>0 0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chemeClr val="accent1"/>
                    </a:solidFill>
                    <a:latin typeface="Lucida Console" pitchFamily="49" charset="0"/>
                    <a:cs typeface="B Zar" panose="00000400000000000000" pitchFamily="2" charset="-78"/>
                  </a:rPr>
                  <a:t>0</a:t>
                </a:r>
                <a:r>
                  <a:rPr lang="en-US" altLang="zh-TW" sz="1200" dirty="0">
                    <a:solidFill>
                      <a:schemeClr val="bg2"/>
                    </a:solidFill>
                    <a:latin typeface="Lucida Console" pitchFamily="49" charset="0"/>
                    <a:cs typeface="B Zar" panose="00000400000000000000" pitchFamily="2" charset="-78"/>
                  </a:rPr>
                  <a:t> </a:t>
                </a:r>
                <a:r>
                  <a:rPr lang="en-US" altLang="zh-TW" sz="1200" dirty="0">
                    <a:latin typeface="Lucida Console" pitchFamily="49" charset="0"/>
                    <a:cs typeface="B Zar" panose="00000400000000000000" pitchFamily="2" charset="-78"/>
                  </a:rPr>
                  <a:t>1 1 1 1</a:t>
                </a:r>
                <a:r>
                  <a:rPr lang="en-US" altLang="zh-TW" sz="1200" dirty="0">
                    <a:solidFill>
                      <a:schemeClr val="bg2"/>
                    </a:solidFill>
                    <a:latin typeface="Lucida Console" pitchFamily="49" charset="0"/>
                    <a:cs typeface="B Zar" panose="00000400000000000000" pitchFamily="2" charset="-78"/>
                  </a:rPr>
                  <a:t> </a:t>
                </a:r>
                <a:r>
                  <a:rPr lang="en-US" altLang="zh-TW" sz="1200" dirty="0">
                    <a:solidFill>
                      <a:srgbClr val="FF0000"/>
                    </a:solidFill>
                    <a:latin typeface="Lucida Console" pitchFamily="49" charset="0"/>
                    <a:cs typeface="B Zar" panose="00000400000000000000" pitchFamily="2" charset="-78"/>
                  </a:rPr>
                  <a:t>0 </a:t>
                </a:r>
                <a:r>
                  <a:rPr lang="en-US" altLang="zh-TW" sz="1200" dirty="0">
                    <a:solidFill>
                      <a:srgbClr val="080808"/>
                    </a:solidFill>
                    <a:latin typeface="Lucida Console" pitchFamily="49" charset="0"/>
                    <a:cs typeface="B Zar" panose="00000400000000000000" pitchFamily="2" charset="-78"/>
                  </a:rPr>
                  <a:t>1</a:t>
                </a:r>
              </a:p>
              <a:p>
                <a:pPr>
                  <a:spcBef>
                    <a:spcPct val="50000"/>
                  </a:spcBef>
                  <a:defRPr/>
                </a:pPr>
                <a:r>
                  <a:rPr lang="en-US" altLang="zh-TW" sz="1200" dirty="0">
                    <a:solidFill>
                      <a:srgbClr val="080808"/>
                    </a:solidFill>
                    <a:latin typeface="Lucida Console" pitchFamily="49" charset="0"/>
                    <a:cs typeface="B Zar" panose="00000400000000000000" pitchFamily="2" charset="-78"/>
                  </a:rPr>
                  <a:t>1 1 1 1 1 1 1 1 1 1 1 1 1 1 1 1 1</a:t>
                </a:r>
              </a:p>
            </p:txBody>
          </p:sp>
          <p:sp>
            <p:nvSpPr>
              <p:cNvPr id="70672" name="Rectangle 7"/>
              <p:cNvSpPr>
                <a:spLocks noChangeArrowheads="1"/>
              </p:cNvSpPr>
              <p:nvPr/>
            </p:nvSpPr>
            <p:spPr bwMode="auto">
              <a:xfrm>
                <a:off x="5795963" y="3068638"/>
                <a:ext cx="3097212" cy="3529012"/>
              </a:xfrm>
              <a:prstGeom prst="rect">
                <a:avLst/>
              </a:prstGeom>
              <a:noFill/>
              <a:ln w="9525">
                <a:solidFill>
                  <a:srgbClr val="080808"/>
                </a:solidFill>
                <a:miter lim="800000"/>
                <a:headEnd/>
                <a:tailEnd/>
              </a:ln>
            </p:spPr>
            <p:txBody>
              <a:bodyPr wrap="none" anchor="ctr"/>
              <a:lstStyle/>
              <a:p>
                <a:endParaRPr lang="fa-IR">
                  <a:cs typeface="B Zar" panose="00000400000000000000" pitchFamily="2" charset="-78"/>
                </a:endParaRPr>
              </a:p>
            </p:txBody>
          </p:sp>
          <p:sp>
            <p:nvSpPr>
              <p:cNvPr id="70673" name="Rectangle 8"/>
              <p:cNvSpPr>
                <a:spLocks noChangeArrowheads="1"/>
              </p:cNvSpPr>
              <p:nvPr/>
            </p:nvSpPr>
            <p:spPr bwMode="auto">
              <a:xfrm>
                <a:off x="5940425" y="3284538"/>
                <a:ext cx="2735263" cy="3024187"/>
              </a:xfrm>
              <a:prstGeom prst="rect">
                <a:avLst/>
              </a:prstGeom>
              <a:noFill/>
              <a:ln w="9525">
                <a:solidFill>
                  <a:schemeClr val="accent1"/>
                </a:solidFill>
                <a:miter lim="800000"/>
                <a:headEnd/>
                <a:tailEnd/>
              </a:ln>
            </p:spPr>
            <p:txBody>
              <a:bodyPr wrap="none" anchor="ctr"/>
              <a:lstStyle/>
              <a:p>
                <a:endParaRPr lang="fa-IR">
                  <a:cs typeface="B Zar" panose="00000400000000000000" pitchFamily="2" charset="-78"/>
                </a:endParaRPr>
              </a:p>
            </p:txBody>
          </p:sp>
          <p:sp>
            <p:nvSpPr>
              <p:cNvPr id="70674" name="Text Box 10"/>
              <p:cNvSpPr txBox="1">
                <a:spLocks noChangeArrowheads="1"/>
              </p:cNvSpPr>
              <p:nvPr/>
            </p:nvSpPr>
            <p:spPr bwMode="auto">
              <a:xfrm>
                <a:off x="5063920" y="6342063"/>
                <a:ext cx="592343" cy="400110"/>
              </a:xfrm>
              <a:prstGeom prst="rect">
                <a:avLst/>
              </a:prstGeom>
              <a:noFill/>
              <a:ln w="9525">
                <a:noFill/>
                <a:miter lim="800000"/>
                <a:headEnd/>
                <a:tailEnd/>
              </a:ln>
            </p:spPr>
            <p:txBody>
              <a:bodyPr wrap="none">
                <a:spAutoFit/>
              </a:bodyPr>
              <a:lstStyle/>
              <a:p>
                <a:r>
                  <a:rPr lang="en-US" altLang="zh-TW" sz="2000">
                    <a:solidFill>
                      <a:srgbClr val="FFCC00"/>
                    </a:solidFill>
                    <a:ea typeface="新細明體" charset="-120"/>
                    <a:cs typeface="B Zar" panose="00000400000000000000" pitchFamily="2" charset="-78"/>
                  </a:rPr>
                  <a:t>exit</a:t>
                </a:r>
              </a:p>
            </p:txBody>
          </p:sp>
          <p:sp>
            <p:nvSpPr>
              <p:cNvPr id="70675" name="Line 11"/>
              <p:cNvSpPr>
                <a:spLocks noChangeShapeType="1"/>
              </p:cNvSpPr>
              <p:nvPr/>
            </p:nvSpPr>
            <p:spPr bwMode="auto">
              <a:xfrm flipH="1">
                <a:off x="6084888" y="2781300"/>
                <a:ext cx="1943100" cy="576263"/>
              </a:xfrm>
              <a:prstGeom prst="line">
                <a:avLst/>
              </a:prstGeom>
              <a:noFill/>
              <a:ln w="9525">
                <a:solidFill>
                  <a:srgbClr val="FFCC00"/>
                </a:solidFill>
                <a:round/>
                <a:headEnd/>
                <a:tailEnd type="triangle" w="med" len="med"/>
              </a:ln>
            </p:spPr>
            <p:txBody>
              <a:bodyPr/>
              <a:lstStyle/>
              <a:p>
                <a:endParaRPr lang="fa-IR">
                  <a:cs typeface="B Zar" panose="00000400000000000000" pitchFamily="2" charset="-78"/>
                </a:endParaRPr>
              </a:p>
            </p:txBody>
          </p:sp>
          <p:sp>
            <p:nvSpPr>
              <p:cNvPr id="70676" name="Line 12"/>
              <p:cNvSpPr>
                <a:spLocks noChangeShapeType="1"/>
              </p:cNvSpPr>
              <p:nvPr/>
            </p:nvSpPr>
            <p:spPr bwMode="auto">
              <a:xfrm flipV="1">
                <a:off x="5651500" y="6165850"/>
                <a:ext cx="2881313" cy="358775"/>
              </a:xfrm>
              <a:prstGeom prst="line">
                <a:avLst/>
              </a:prstGeom>
              <a:noFill/>
              <a:ln w="9525">
                <a:solidFill>
                  <a:srgbClr val="FFCC00"/>
                </a:solidFill>
                <a:round/>
                <a:headEnd/>
                <a:tailEnd type="triangle" w="med" len="med"/>
              </a:ln>
            </p:spPr>
            <p:txBody>
              <a:bodyPr/>
              <a:lstStyle/>
              <a:p>
                <a:endParaRPr lang="fa-IR">
                  <a:cs typeface="B Zar" panose="00000400000000000000" pitchFamily="2" charset="-78"/>
                </a:endParaRPr>
              </a:p>
            </p:txBody>
          </p:sp>
        </p:grpSp>
      </p:grpSp>
      <p:sp>
        <p:nvSpPr>
          <p:cNvPr id="70660" name="Title 10"/>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14" name="Rectangle 3"/>
          <p:cNvSpPr txBox="1">
            <a:spLocks noChangeArrowheads="1"/>
          </p:cNvSpPr>
          <p:nvPr/>
        </p:nvSpPr>
        <p:spPr bwMode="auto">
          <a:xfrm>
            <a:off x="3962400" y="1597025"/>
            <a:ext cx="4789488" cy="2684463"/>
          </a:xfrm>
          <a:prstGeom prst="rect">
            <a:avLst/>
          </a:prstGeom>
          <a:noFill/>
          <a:ln w="9525">
            <a:noFill/>
            <a:miter lim="800000"/>
            <a:headEnd/>
            <a:tailEnd/>
          </a:ln>
        </p:spPr>
        <p:txBody>
          <a:bodyPr/>
          <a:lstStyle/>
          <a:p>
            <a:pPr marL="342900" indent="-342900" eaLnBrk="0" hangingPunct="0">
              <a:spcBef>
                <a:spcPct val="20000"/>
              </a:spcBef>
              <a:buClr>
                <a:schemeClr val="hlink"/>
              </a:buClr>
              <a:buFontTx/>
              <a:buChar char="•"/>
              <a:defRPr/>
            </a:pPr>
            <a:r>
              <a:rPr lang="fa-IR" altLang="zh-TW" sz="2800" kern="0" dirty="0">
                <a:solidFill>
                  <a:srgbClr val="0034DC"/>
                </a:solidFill>
                <a:latin typeface="+mn-lt"/>
                <a:cs typeface="B Zar" panose="00000400000000000000" pitchFamily="2" charset="-78"/>
              </a:rPr>
              <a:t>ساده ترين بازنمايي </a:t>
            </a:r>
          </a:p>
          <a:p>
            <a:pPr marL="342900" indent="-342900" eaLnBrk="0" hangingPunct="0">
              <a:spcBef>
                <a:spcPct val="20000"/>
              </a:spcBef>
              <a:buClr>
                <a:srgbClr val="FF0000"/>
              </a:buClr>
              <a:buFont typeface="Wingdings" pitchFamily="2" charset="2"/>
              <a:buChar char="Ø"/>
              <a:defRPr/>
            </a:pPr>
            <a:r>
              <a:rPr lang="fa-IR" altLang="zh-TW" sz="2400" kern="0" dirty="0">
                <a:solidFill>
                  <a:srgbClr val="040408"/>
                </a:solidFill>
                <a:latin typeface="+mn-lt"/>
                <a:cs typeface="B Zar" panose="00000400000000000000" pitchFamily="2" charset="-78"/>
              </a:rPr>
              <a:t>استفاده از يک ارايه دوبعدي</a:t>
            </a:r>
          </a:p>
          <a:p>
            <a:pPr marL="1257300" lvl="2" indent="-342900" eaLnBrk="0" hangingPunct="0">
              <a:spcBef>
                <a:spcPct val="20000"/>
              </a:spcBef>
              <a:buClr>
                <a:schemeClr val="hlink"/>
              </a:buClr>
              <a:defRPr/>
            </a:pPr>
            <a:r>
              <a:rPr lang="fa-IR" altLang="zh-TW" sz="2000" kern="0" dirty="0">
                <a:solidFill>
                  <a:srgbClr val="7030A0"/>
                </a:solidFill>
                <a:latin typeface="+mn-lt"/>
                <a:cs typeface="B Zar" panose="00000400000000000000" pitchFamily="2" charset="-78"/>
              </a:rPr>
              <a:t>صفر ها مسير باز و يک ها موانع </a:t>
            </a:r>
          </a:p>
          <a:p>
            <a:pPr marL="285750" indent="-285750" eaLnBrk="0" hangingPunct="0">
              <a:spcBef>
                <a:spcPct val="20000"/>
              </a:spcBef>
              <a:buClr>
                <a:srgbClr val="FF0000"/>
              </a:buClr>
              <a:buFont typeface="Wingdings" pitchFamily="2" charset="2"/>
              <a:buChar char="Ø"/>
              <a:defRPr/>
            </a:pPr>
            <a:r>
              <a:rPr lang="fa-IR" altLang="zh-TW" sz="2400" kern="0" dirty="0">
                <a:solidFill>
                  <a:srgbClr val="040408"/>
                </a:solidFill>
                <a:latin typeface="+mn-lt"/>
                <a:cs typeface="B Zar" panose="00000400000000000000" pitchFamily="2" charset="-78"/>
              </a:rPr>
              <a:t>همه ي نقاط 8 همسايه ندارند</a:t>
            </a:r>
          </a:p>
          <a:p>
            <a:pPr marL="1200150" lvl="2" indent="-285750" eaLnBrk="0" hangingPunct="0">
              <a:spcBef>
                <a:spcPct val="20000"/>
              </a:spcBef>
              <a:buClr>
                <a:schemeClr val="tx1"/>
              </a:buClr>
              <a:defRPr/>
            </a:pPr>
            <a:r>
              <a:rPr lang="fa-IR" altLang="zh-TW" sz="2000" kern="0" dirty="0">
                <a:solidFill>
                  <a:srgbClr val="7030A0"/>
                </a:solidFill>
                <a:latin typeface="+mn-lt"/>
                <a:cs typeface="B Zar" panose="00000400000000000000" pitchFamily="2" charset="-78"/>
              </a:rPr>
              <a:t>براي جلوگيري از چک کردن يک رديف 1 دور صفحه فرض مي کنيم</a:t>
            </a:r>
          </a:p>
          <a:p>
            <a:pPr marL="1200150" lvl="2" indent="-285750" algn="l" rtl="0" eaLnBrk="0" hangingPunct="0">
              <a:spcBef>
                <a:spcPct val="20000"/>
              </a:spcBef>
              <a:buClr>
                <a:schemeClr val="tx1"/>
              </a:buClr>
              <a:defRPr/>
            </a:pPr>
            <a:endParaRPr lang="en-US" altLang="zh-TW" sz="2000" kern="0" dirty="0">
              <a:solidFill>
                <a:srgbClr val="000000"/>
              </a:solidFill>
              <a:latin typeface="+mn-lt"/>
              <a:cs typeface="B Zar" panose="00000400000000000000" pitchFamily="2" charset="-78"/>
            </a:endParaRPr>
          </a:p>
        </p:txBody>
      </p:sp>
      <p:grpSp>
        <p:nvGrpSpPr>
          <p:cNvPr id="3" name="Group 19"/>
          <p:cNvGrpSpPr>
            <a:grpSpLocks/>
          </p:cNvGrpSpPr>
          <p:nvPr/>
        </p:nvGrpSpPr>
        <p:grpSpPr bwMode="auto">
          <a:xfrm>
            <a:off x="4116388" y="4239344"/>
            <a:ext cx="4764087" cy="489109"/>
            <a:chOff x="4043116" y="5720275"/>
            <a:chExt cx="4764446" cy="489182"/>
          </a:xfrm>
        </p:grpSpPr>
        <p:sp>
          <p:nvSpPr>
            <p:cNvPr id="19" name="Rectangle 18"/>
            <p:cNvSpPr/>
            <p:nvPr/>
          </p:nvSpPr>
          <p:spPr>
            <a:xfrm>
              <a:off x="4043116" y="5787833"/>
              <a:ext cx="4764446"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err="1">
                  <a:latin typeface="+mn-lt"/>
                  <a:cs typeface="B Zar" panose="00000400000000000000" pitchFamily="2" charset="-78"/>
                </a:rPr>
                <a:t>m</a:t>
              </a:r>
              <a:r>
                <a:rPr lang="en-US" altLang="zh-TW" sz="2000" i="1" kern="0" dirty="0" err="1">
                  <a:latin typeface="+mn-lt"/>
                  <a:cs typeface="B Zar" panose="00000400000000000000" pitchFamily="2" charset="-78"/>
                  <a:sym typeface="Symbol" pitchFamily="18" charset="2"/>
                </a:rPr>
                <a:t>p</a:t>
              </a:r>
              <a:r>
                <a:rPr lang="en-US" altLang="zh-TW" sz="2000" i="1" kern="0" dirty="0">
                  <a:latin typeface="+mn-lt"/>
                  <a:cs typeface="B Zar" panose="00000400000000000000" pitchFamily="2" charset="-78"/>
                  <a:sym typeface="Symbol" pitchFamily="18" charset="2"/>
                </a:rPr>
                <a:t>  maze            (m+2)  (p+2) array</a:t>
              </a:r>
            </a:p>
          </p:txBody>
        </p:sp>
        <p:sp>
          <p:nvSpPr>
            <p:cNvPr id="16" name="Right Arrow 15"/>
            <p:cNvSpPr/>
            <p:nvPr/>
          </p:nvSpPr>
          <p:spPr bwMode="auto">
            <a:xfrm>
              <a:off x="5517260" y="5720275"/>
              <a:ext cx="765154"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grpSp>
        <p:nvGrpSpPr>
          <p:cNvPr id="4" name="Group 21"/>
          <p:cNvGrpSpPr>
            <a:grpSpLocks/>
          </p:cNvGrpSpPr>
          <p:nvPr/>
        </p:nvGrpSpPr>
        <p:grpSpPr bwMode="auto">
          <a:xfrm>
            <a:off x="4164013" y="4710831"/>
            <a:ext cx="4167187" cy="489109"/>
            <a:chOff x="4062369" y="6235539"/>
            <a:chExt cx="4166525" cy="489182"/>
          </a:xfrm>
        </p:grpSpPr>
        <p:sp>
          <p:nvSpPr>
            <p:cNvPr id="21" name="Rectangle 20"/>
            <p:cNvSpPr/>
            <p:nvPr/>
          </p:nvSpPr>
          <p:spPr>
            <a:xfrm>
              <a:off x="4062369" y="6252290"/>
              <a:ext cx="4166525"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a:latin typeface="+mn-lt"/>
                  <a:cs typeface="B Zar" panose="00000400000000000000" pitchFamily="2" charset="-78"/>
                  <a:sym typeface="Symbol" pitchFamily="18" charset="2"/>
                </a:rPr>
                <a:t>entrance                position [1][1] </a:t>
              </a:r>
            </a:p>
          </p:txBody>
        </p:sp>
        <p:sp>
          <p:nvSpPr>
            <p:cNvPr id="17" name="Right Arrow 16"/>
            <p:cNvSpPr/>
            <p:nvPr/>
          </p:nvSpPr>
          <p:spPr bwMode="auto">
            <a:xfrm>
              <a:off x="5495692" y="6235539"/>
              <a:ext cx="764975"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grpSp>
      <p:grpSp>
        <p:nvGrpSpPr>
          <p:cNvPr id="5" name="Group 23"/>
          <p:cNvGrpSpPr>
            <a:grpSpLocks/>
          </p:cNvGrpSpPr>
          <p:nvPr/>
        </p:nvGrpSpPr>
        <p:grpSpPr bwMode="auto">
          <a:xfrm>
            <a:off x="4243388" y="5118819"/>
            <a:ext cx="4144962" cy="489109"/>
            <a:chOff x="4171182" y="5321365"/>
            <a:chExt cx="4144083" cy="489182"/>
          </a:xfrm>
        </p:grpSpPr>
        <p:sp>
          <p:nvSpPr>
            <p:cNvPr id="18" name="Right Arrow 17"/>
            <p:cNvSpPr/>
            <p:nvPr/>
          </p:nvSpPr>
          <p:spPr bwMode="auto">
            <a:xfrm>
              <a:off x="5525071" y="5321365"/>
              <a:ext cx="764935" cy="489182"/>
            </a:xfrm>
            <a:prstGeom prst="rightArrow">
              <a:avLst/>
            </a:prstGeom>
            <a:solidFill>
              <a:srgbClr val="66FFFF"/>
            </a:solidFill>
            <a:ln w="38100" cap="flat" cmpd="sng" algn="ctr">
              <a:solidFill>
                <a:srgbClr val="040408"/>
              </a:solidFill>
              <a:prstDash val="solid"/>
              <a:round/>
              <a:headEnd type="none" w="med" len="med"/>
              <a:tailEnd type="triangle" w="med" len="med"/>
            </a:ln>
            <a:effectLst/>
          </p:spPr>
          <p:txBody>
            <a:bodyPr wrap="none" rtlCol="1" anchor="ctr">
              <a:spAutoFit/>
            </a:bodyPr>
            <a:lstStyle/>
            <a:p>
              <a:pPr marL="457200" indent="-457200" algn="ctr" rtl="0">
                <a:spcBef>
                  <a:spcPct val="50000"/>
                </a:spcBef>
                <a:buClr>
                  <a:srgbClr val="A50021"/>
                </a:buClr>
                <a:buFont typeface="Wingdings" pitchFamily="2" charset="2"/>
                <a:buChar char="ü"/>
                <a:defRPr/>
              </a:pPr>
              <a:endParaRPr lang="fa-IR">
                <a:effectLst>
                  <a:outerShdw blurRad="38100" dist="38100" dir="2700000" algn="tl">
                    <a:srgbClr val="000000">
                      <a:alpha val="43137"/>
                    </a:srgbClr>
                  </a:outerShdw>
                </a:effectLst>
                <a:cs typeface="B Zar" panose="00000400000000000000" pitchFamily="2" charset="-78"/>
              </a:endParaRPr>
            </a:p>
          </p:txBody>
        </p:sp>
        <p:sp>
          <p:nvSpPr>
            <p:cNvPr id="23" name="Rectangle 22"/>
            <p:cNvSpPr/>
            <p:nvPr/>
          </p:nvSpPr>
          <p:spPr>
            <a:xfrm>
              <a:off x="4171182" y="5352405"/>
              <a:ext cx="4144083" cy="400110"/>
            </a:xfrm>
            <a:prstGeom prst="rect">
              <a:avLst/>
            </a:prstGeom>
          </p:spPr>
          <p:txBody>
            <a:bodyPr wrap="none">
              <a:spAutoFit/>
            </a:bodyPr>
            <a:lstStyle/>
            <a:p>
              <a:pPr marL="285750" indent="-285750" algn="l" rtl="0" eaLnBrk="0" hangingPunct="0">
                <a:spcBef>
                  <a:spcPct val="20000"/>
                </a:spcBef>
                <a:buClr>
                  <a:schemeClr val="tx1"/>
                </a:buClr>
                <a:defRPr/>
              </a:pPr>
              <a:r>
                <a:rPr lang="en-US" altLang="zh-TW" sz="2000" i="1" kern="0" dirty="0">
                  <a:latin typeface="+mn-lt"/>
                  <a:cs typeface="B Zar" panose="00000400000000000000" pitchFamily="2" charset="-78"/>
                  <a:sym typeface="Symbol" pitchFamily="18" charset="2"/>
                </a:rPr>
                <a:t>exit                       position[m][p] </a:t>
              </a:r>
            </a:p>
          </p:txBody>
        </p:sp>
      </p:grpSp>
      <p:sp>
        <p:nvSpPr>
          <p:cNvPr id="22" name="Footer Placeholder 4"/>
          <p:cNvSpPr>
            <a:spLocks noGrp="1"/>
          </p:cNvSpPr>
          <p:nvPr>
            <p:ph type="ftr" sz="quarter" idx="11"/>
          </p:nvPr>
        </p:nvSpPr>
        <p:spPr>
          <a:xfrm>
            <a:off x="4260745"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5613" y="115888"/>
            <a:ext cx="8226425" cy="1143000"/>
          </a:xfrm>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en-US" altLang="zh-TW" smtClean="0">
              <a:ea typeface="新細明體" charset="-120"/>
              <a:cs typeface="B Zar" panose="00000400000000000000" pitchFamily="2" charset="-78"/>
            </a:endParaRPr>
          </a:p>
        </p:txBody>
      </p:sp>
      <p:sp>
        <p:nvSpPr>
          <p:cNvPr id="71683" name="Rectangle 3" descr="Rectangle: Click to edit Master text styles&#10;Second level&#10;Third level&#10;Fourth level&#10;Fifth level"/>
          <p:cNvSpPr>
            <a:spLocks noGrp="1" noChangeArrowheads="1"/>
          </p:cNvSpPr>
          <p:nvPr>
            <p:ph type="body" idx="1"/>
          </p:nvPr>
        </p:nvSpPr>
        <p:spPr>
          <a:xfrm>
            <a:off x="469900" y="1662113"/>
            <a:ext cx="8226425" cy="1398587"/>
          </a:xfrm>
        </p:spPr>
        <p:txBody>
          <a:bodyPr/>
          <a:lstStyle/>
          <a:p>
            <a:r>
              <a:rPr lang="fa-IR" altLang="zh-TW" sz="2800" smtClean="0">
                <a:cs typeface="B Zar" panose="00000400000000000000" pitchFamily="2" charset="-78"/>
              </a:rPr>
              <a:t>اگر </a:t>
            </a:r>
            <a:r>
              <a:rPr lang="en-US" altLang="zh-TW" sz="2800" smtClean="0">
                <a:ea typeface="新細明體" charset="-120"/>
                <a:cs typeface="B Zar" panose="00000400000000000000" pitchFamily="2" charset="-78"/>
              </a:rPr>
              <a:t>maze[</a:t>
            </a:r>
            <a:r>
              <a:rPr lang="en-US" altLang="zh-TW" sz="2800" i="1" smtClean="0">
                <a:ea typeface="新細明體" charset="-120"/>
                <a:cs typeface="B Zar" panose="00000400000000000000" pitchFamily="2" charset="-78"/>
              </a:rPr>
              <a:t>row</a:t>
            </a:r>
            <a:r>
              <a:rPr lang="en-US" altLang="zh-TW" sz="2800" smtClean="0">
                <a:ea typeface="新細明體" charset="-120"/>
                <a:cs typeface="B Zar" panose="00000400000000000000" pitchFamily="2" charset="-78"/>
              </a:rPr>
              <a:t>][</a:t>
            </a:r>
            <a:r>
              <a:rPr lang="en-US" altLang="zh-TW" sz="2800" i="1" smtClean="0">
                <a:ea typeface="新細明體" charset="-120"/>
                <a:cs typeface="B Zar" panose="00000400000000000000" pitchFamily="2" charset="-78"/>
              </a:rPr>
              <a:t>col</a:t>
            </a:r>
            <a:r>
              <a:rPr lang="en-US" altLang="zh-TW" sz="2800" smtClean="0">
                <a:ea typeface="新細明體" charset="-120"/>
                <a:cs typeface="B Zar" panose="00000400000000000000" pitchFamily="2" charset="-78"/>
              </a:rPr>
              <a:t>]</a:t>
            </a:r>
            <a:r>
              <a:rPr lang="fa-IR" altLang="zh-TW" sz="2800" smtClean="0">
                <a:cs typeface="B Zar" panose="00000400000000000000" pitchFamily="2" charset="-78"/>
              </a:rPr>
              <a:t> محل فعلي ما باشد حرکتهاي مجاز مي تواند به صورت زير باشد.</a:t>
            </a:r>
            <a:endParaRPr lang="en-US" altLang="zh-TW" sz="2800" smtClean="0">
              <a:ea typeface="新細明體" charset="-120"/>
              <a:cs typeface="B Zar" panose="00000400000000000000" pitchFamily="2" charset="-78"/>
            </a:endParaRPr>
          </a:p>
        </p:txBody>
      </p:sp>
      <p:pic>
        <p:nvPicPr>
          <p:cNvPr id="71684" name="Picture 5" descr="figure3"/>
          <p:cNvPicPr>
            <a:picLocks noChangeAspect="1" noChangeArrowheads="1"/>
          </p:cNvPicPr>
          <p:nvPr/>
        </p:nvPicPr>
        <p:blipFill>
          <a:blip r:embed="rId2">
            <a:clrChange>
              <a:clrFrom>
                <a:srgbClr val="FFFFFF"/>
              </a:clrFrom>
              <a:clrTo>
                <a:srgbClr val="FFFFFF">
                  <a:alpha val="0"/>
                </a:srgbClr>
              </a:clrTo>
            </a:clrChange>
          </a:blip>
          <a:srcRect b="9184"/>
          <a:stretch>
            <a:fillRect/>
          </a:stretch>
        </p:blipFill>
        <p:spPr bwMode="auto">
          <a:xfrm>
            <a:off x="1158875" y="3014663"/>
            <a:ext cx="6781800" cy="3589337"/>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5613" y="198438"/>
            <a:ext cx="8226425" cy="1143000"/>
          </a:xfrm>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en-US" altLang="zh-TW" smtClean="0">
              <a:ea typeface="新細明體" charset="-120"/>
              <a:cs typeface="B Zar" panose="00000400000000000000" pitchFamily="2" charset="-78"/>
            </a:endParaRPr>
          </a:p>
        </p:txBody>
      </p:sp>
      <p:sp>
        <p:nvSpPr>
          <p:cNvPr id="72707" name="Rectangle 3" descr="Rectangle: Click to edit Master text styles&#10;Second level&#10;Third level&#10;Fourth level&#10;Fifth level"/>
          <p:cNvSpPr>
            <a:spLocks noGrp="1" noChangeArrowheads="1"/>
          </p:cNvSpPr>
          <p:nvPr>
            <p:ph type="body" idx="1"/>
          </p:nvPr>
        </p:nvSpPr>
        <p:spPr>
          <a:xfrm>
            <a:off x="107950" y="1382713"/>
            <a:ext cx="8569325" cy="5070475"/>
          </a:xfrm>
        </p:spPr>
        <p:txBody>
          <a:bodyPr/>
          <a:lstStyle/>
          <a:p>
            <a:r>
              <a:rPr lang="fa-IR" altLang="zh-TW" sz="2800" smtClean="0">
                <a:cs typeface="B Zar" panose="00000400000000000000" pitchFamily="2" charset="-78"/>
              </a:rPr>
              <a:t>پياده سازي حرکتهاي مجاز</a:t>
            </a:r>
            <a:endParaRPr lang="en-US" altLang="zh-TW" sz="2400" smtClean="0">
              <a:ea typeface="新細明體" charset="-120"/>
              <a:cs typeface="B Zar" panose="00000400000000000000" pitchFamily="2" charset="-78"/>
            </a:endParaRPr>
          </a:p>
          <a:p>
            <a:pPr lvl="2" algn="l" rtl="0">
              <a:buFont typeface="Wingdings" pitchFamily="2" charset="2"/>
              <a:buNone/>
            </a:pPr>
            <a:endParaRPr lang="en-US" altLang="zh-TW" sz="2000" smtClean="0">
              <a:ea typeface="新細明體" charset="-120"/>
              <a:cs typeface="B Zar" panose="00000400000000000000" pitchFamily="2" charset="-78"/>
            </a:endParaRPr>
          </a:p>
          <a:p>
            <a:pPr lvl="2" algn="l" rtl="0">
              <a:buFont typeface="Wingdings" pitchFamily="2" charset="2"/>
              <a:buNone/>
            </a:pPr>
            <a:endParaRPr lang="en-US" altLang="zh-TW" sz="2000" smtClean="0">
              <a:ea typeface="新細明體" charset="-120"/>
              <a:cs typeface="B Zar" panose="00000400000000000000" pitchFamily="2" charset="-78"/>
            </a:endParaRPr>
          </a:p>
          <a:p>
            <a:pPr lvl="2" algn="l" rtl="0">
              <a:buFont typeface="Wingdings" pitchFamily="2" charset="2"/>
              <a:buNone/>
            </a:pPr>
            <a:r>
              <a:rPr lang="en-US" altLang="zh-TW" sz="2000" smtClean="0">
                <a:ea typeface="新細明體" charset="-120"/>
                <a:cs typeface="B Zar" panose="00000400000000000000" pitchFamily="2" charset="-78"/>
              </a:rPr>
              <a:t>typedef struct {</a:t>
            </a:r>
          </a:p>
          <a:p>
            <a:pPr lvl="2" algn="l" rtl="0">
              <a:buFont typeface="Wingdings" pitchFamily="2" charset="2"/>
              <a:buNone/>
            </a:pPr>
            <a:r>
              <a:rPr lang="en-US" altLang="zh-TW" sz="2000" smtClean="0">
                <a:ea typeface="新細明體" charset="-120"/>
                <a:cs typeface="B Zar" panose="00000400000000000000" pitchFamily="2" charset="-78"/>
              </a:rPr>
              <a:t>	short int vert;</a:t>
            </a:r>
          </a:p>
          <a:p>
            <a:pPr lvl="2" algn="l" rtl="0">
              <a:buFont typeface="Wingdings" pitchFamily="2" charset="2"/>
              <a:buNone/>
            </a:pPr>
            <a:r>
              <a:rPr lang="en-US" altLang="zh-TW" sz="2000" smtClean="0">
                <a:ea typeface="新細明體" charset="-120"/>
                <a:cs typeface="B Zar" panose="00000400000000000000" pitchFamily="2" charset="-78"/>
              </a:rPr>
              <a:t>	short int horiz;</a:t>
            </a:r>
          </a:p>
          <a:p>
            <a:pPr lvl="2" algn="l" rtl="0">
              <a:buFont typeface="Wingdings" pitchFamily="2" charset="2"/>
              <a:buNone/>
            </a:pPr>
            <a:r>
              <a:rPr lang="en-US" altLang="zh-TW" sz="2000" smtClean="0">
                <a:ea typeface="新細明體" charset="-120"/>
                <a:cs typeface="B Zar" panose="00000400000000000000" pitchFamily="2" charset="-78"/>
              </a:rPr>
              <a:t>} offsets;</a:t>
            </a:r>
          </a:p>
          <a:p>
            <a:pPr lvl="2" algn="l" rtl="0">
              <a:buFont typeface="Wingdings" pitchFamily="2" charset="2"/>
              <a:buNone/>
            </a:pPr>
            <a:r>
              <a:rPr lang="en-US" altLang="zh-TW" sz="2000" smtClean="0">
                <a:ea typeface="新細明體" charset="-120"/>
                <a:cs typeface="B Zar" panose="00000400000000000000" pitchFamily="2" charset="-78"/>
              </a:rPr>
              <a:t>offsets move[8]; /*array of moves for each direction*/</a:t>
            </a:r>
          </a:p>
          <a:p>
            <a:pPr lvl="1"/>
            <a:r>
              <a:rPr lang="fa-IR" altLang="zh-TW" sz="2400" smtClean="0">
                <a:cs typeface="B Zar" panose="00000400000000000000" pitchFamily="2" charset="-78"/>
              </a:rPr>
              <a:t>اگر </a:t>
            </a:r>
            <a:r>
              <a:rPr lang="en-US" altLang="zh-TW" sz="2400" smtClean="0">
                <a:ea typeface="新細明體" charset="-120"/>
                <a:cs typeface="B Zar" panose="00000400000000000000" pitchFamily="2" charset="-78"/>
              </a:rPr>
              <a:t>maze[</a:t>
            </a:r>
            <a:r>
              <a:rPr lang="en-US" altLang="zh-TW" sz="2400" i="1" smtClean="0">
                <a:ea typeface="新細明體" charset="-120"/>
                <a:cs typeface="B Zar" panose="00000400000000000000" pitchFamily="2" charset="-78"/>
              </a:rPr>
              <a:t>row</a:t>
            </a:r>
            <a:r>
              <a:rPr lang="en-US" altLang="zh-TW" sz="2400" smtClean="0">
                <a:ea typeface="新細明體" charset="-120"/>
                <a:cs typeface="B Zar" panose="00000400000000000000" pitchFamily="2" charset="-78"/>
              </a:rPr>
              <a:t>][</a:t>
            </a:r>
            <a:r>
              <a:rPr lang="en-US" altLang="zh-TW" sz="2400" i="1" smtClean="0">
                <a:ea typeface="新細明體" charset="-120"/>
                <a:cs typeface="B Zar" panose="00000400000000000000" pitchFamily="2" charset="-78"/>
              </a:rPr>
              <a:t>col</a:t>
            </a:r>
            <a:r>
              <a:rPr lang="en-US" altLang="zh-TW" sz="2400" smtClean="0">
                <a:ea typeface="新細明體" charset="-120"/>
                <a:cs typeface="B Zar" panose="00000400000000000000" pitchFamily="2" charset="-78"/>
              </a:rPr>
              <a:t>]</a:t>
            </a:r>
            <a:r>
              <a:rPr lang="fa-IR" altLang="zh-TW" sz="2400" smtClean="0">
                <a:cs typeface="B Zar" panose="00000400000000000000" pitchFamily="2" charset="-78"/>
              </a:rPr>
              <a:t> محل فعلي ما باشد با حرکت در جهت </a:t>
            </a:r>
            <a:r>
              <a:rPr lang="en-US" altLang="zh-TW" sz="2400" smtClean="0">
                <a:ea typeface="新細明體" charset="-120"/>
                <a:cs typeface="B Zar" panose="00000400000000000000" pitchFamily="2" charset="-78"/>
              </a:rPr>
              <a:t>dir</a:t>
            </a:r>
            <a:r>
              <a:rPr lang="fa-IR" altLang="zh-TW" sz="2400" smtClean="0">
                <a:cs typeface="B Zar" panose="00000400000000000000" pitchFamily="2" charset="-78"/>
              </a:rPr>
              <a:t> محل بعدي ما عبارت است از</a:t>
            </a:r>
            <a:endParaRPr lang="en-US" altLang="zh-TW" sz="2400" smtClean="0">
              <a:ea typeface="新細明體" charset="-120"/>
              <a:cs typeface="B Zar" panose="00000400000000000000" pitchFamily="2" charset="-78"/>
            </a:endParaRPr>
          </a:p>
          <a:p>
            <a:pPr lvl="2" algn="l" rtl="0">
              <a:buFont typeface="Wingdings" pitchFamily="2" charset="2"/>
              <a:buNone/>
            </a:pPr>
            <a:r>
              <a:rPr lang="en-US" altLang="zh-TW" sz="2000" smtClean="0">
                <a:solidFill>
                  <a:schemeClr val="tx2"/>
                </a:solidFill>
                <a:ea typeface="新細明體" charset="-120"/>
                <a:cs typeface="B Zar" panose="00000400000000000000" pitchFamily="2" charset="-78"/>
              </a:rPr>
              <a:t>next_row = row + move[dir].vert;</a:t>
            </a:r>
          </a:p>
          <a:p>
            <a:pPr lvl="2" algn="l" rtl="0">
              <a:buFont typeface="Wingdings" pitchFamily="2" charset="2"/>
              <a:buNone/>
            </a:pPr>
            <a:r>
              <a:rPr lang="en-US" altLang="zh-TW" sz="2000" smtClean="0">
                <a:solidFill>
                  <a:schemeClr val="tx2"/>
                </a:solidFill>
                <a:ea typeface="新細明體" charset="-120"/>
                <a:cs typeface="B Zar" panose="00000400000000000000" pitchFamily="2" charset="-78"/>
              </a:rPr>
              <a:t>next_col  = col  +  move[dir].horiz;</a:t>
            </a:r>
          </a:p>
        </p:txBody>
      </p:sp>
      <p:pic>
        <p:nvPicPr>
          <p:cNvPr id="72708" name="Picture 4" descr="figure3"/>
          <p:cNvPicPr>
            <a:picLocks noChangeAspect="1" noChangeArrowheads="1"/>
          </p:cNvPicPr>
          <p:nvPr/>
        </p:nvPicPr>
        <p:blipFill>
          <a:blip r:embed="rId2">
            <a:clrChange>
              <a:clrFrom>
                <a:srgbClr val="FFFFFF"/>
              </a:clrFrom>
              <a:clrTo>
                <a:srgbClr val="FFFFFF">
                  <a:alpha val="0"/>
                </a:srgbClr>
              </a:clrTo>
            </a:clrChange>
            <a:lum bright="-36000" contrast="18000"/>
          </a:blip>
          <a:srcRect l="14703" t="3955" r="17401" b="12752"/>
          <a:stretch>
            <a:fillRect/>
          </a:stretch>
        </p:blipFill>
        <p:spPr bwMode="auto">
          <a:xfrm>
            <a:off x="4498975" y="2105025"/>
            <a:ext cx="3611563" cy="1871663"/>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descr="Rectangle: Click to edit Master text styles&#10;Second level&#10;Third level&#10;Fourth level&#10;Fifth level"/>
          <p:cNvSpPr>
            <a:spLocks noGrp="1" noChangeArrowheads="1"/>
          </p:cNvSpPr>
          <p:nvPr>
            <p:ph type="body" idx="1"/>
          </p:nvPr>
        </p:nvSpPr>
        <p:spPr>
          <a:xfrm>
            <a:off x="5951538" y="1881188"/>
            <a:ext cx="3192462" cy="1878012"/>
          </a:xfrm>
        </p:spPr>
        <p:txBody>
          <a:bodyPr/>
          <a:lstStyle/>
          <a:p>
            <a:pPr>
              <a:defRPr/>
            </a:pPr>
            <a:r>
              <a:rPr lang="fa-IR" altLang="zh-TW" sz="2000" dirty="0" smtClean="0">
                <a:solidFill>
                  <a:schemeClr val="tx1">
                    <a:lumMod val="50000"/>
                  </a:schemeClr>
                </a:solidFill>
                <a:cs typeface="B Zar" panose="00000400000000000000" pitchFamily="2" charset="-78"/>
              </a:rPr>
              <a:t>از يک ارايه دوبعدي </a:t>
            </a:r>
            <a:r>
              <a:rPr lang="en-US" altLang="zh-TW" sz="1800" dirty="0" smtClean="0">
                <a:solidFill>
                  <a:schemeClr val="tx1">
                    <a:lumMod val="50000"/>
                  </a:schemeClr>
                </a:solidFill>
                <a:cs typeface="B Zar" panose="00000400000000000000" pitchFamily="2" charset="-78"/>
              </a:rPr>
              <a:t>mark</a:t>
            </a:r>
            <a:r>
              <a:rPr lang="fa-IR" altLang="zh-TW" sz="1800" dirty="0" smtClean="0">
                <a:solidFill>
                  <a:schemeClr val="tx1">
                    <a:lumMod val="50000"/>
                  </a:schemeClr>
                </a:solidFill>
                <a:cs typeface="B Zar" panose="00000400000000000000" pitchFamily="2" charset="-78"/>
              </a:rPr>
              <a:t> </a:t>
            </a:r>
            <a:r>
              <a:rPr lang="fa-IR" altLang="zh-TW" sz="2000" dirty="0" smtClean="0">
                <a:solidFill>
                  <a:schemeClr val="tx1">
                    <a:lumMod val="50000"/>
                  </a:schemeClr>
                </a:solidFill>
                <a:cs typeface="B Zar" panose="00000400000000000000" pitchFamily="2" charset="-78"/>
              </a:rPr>
              <a:t>براي نگهداري محلهاي مشاهده شده تا کنون استفاده مي شود.</a:t>
            </a:r>
          </a:p>
          <a:p>
            <a:pPr>
              <a:defRPr/>
            </a:pPr>
            <a:r>
              <a:rPr lang="fa-IR" altLang="zh-TW" sz="2000" dirty="0" smtClean="0">
                <a:solidFill>
                  <a:schemeClr val="tx1">
                    <a:lumMod val="50000"/>
                  </a:schemeClr>
                </a:solidFill>
                <a:cs typeface="B Zar" panose="00000400000000000000" pitchFamily="2" charset="-78"/>
              </a:rPr>
              <a:t>يک پشته براي نگهداري مسير به کار مي رود</a:t>
            </a:r>
          </a:p>
        </p:txBody>
      </p:sp>
      <p:pic>
        <p:nvPicPr>
          <p:cNvPr id="73731" name="Picture 4"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b="4437"/>
          <a:stretch>
            <a:fillRect/>
          </a:stretch>
        </p:blipFill>
        <p:spPr bwMode="auto">
          <a:xfrm>
            <a:off x="328613" y="1882775"/>
            <a:ext cx="5546725" cy="4532313"/>
          </a:xfrm>
          <a:prstGeom prst="rect">
            <a:avLst/>
          </a:prstGeom>
          <a:noFill/>
          <a:ln w="9525">
            <a:noFill/>
            <a:miter lim="800000"/>
            <a:headEnd/>
            <a:tailEnd/>
          </a:ln>
        </p:spPr>
      </p:pic>
      <p:sp>
        <p:nvSpPr>
          <p:cNvPr id="73732" name="Text Box 7"/>
          <p:cNvSpPr txBox="1">
            <a:spLocks noChangeArrowheads="1"/>
          </p:cNvSpPr>
          <p:nvPr/>
        </p:nvSpPr>
        <p:spPr bwMode="auto">
          <a:xfrm>
            <a:off x="5864225" y="3978275"/>
            <a:ext cx="3236913" cy="2062163"/>
          </a:xfrm>
          <a:prstGeom prst="rect">
            <a:avLst/>
          </a:prstGeom>
          <a:noFill/>
          <a:ln w="9525">
            <a:noFill/>
            <a:miter lim="800000"/>
            <a:headEnd/>
            <a:tailEnd/>
          </a:ln>
        </p:spPr>
        <p:txBody>
          <a:bodyPr>
            <a:spAutoFit/>
          </a:bodyPr>
          <a:lstStyle/>
          <a:p>
            <a:pPr algn="l" rtl="0"/>
            <a:r>
              <a:rPr lang="en-US" altLang="zh-TW" sz="1600">
                <a:ea typeface="新細明體" charset="-120"/>
                <a:cs typeface="B Zar" panose="00000400000000000000" pitchFamily="2" charset="-78"/>
              </a:rPr>
              <a:t>#define MAX_STACK_SIZE 100 /*maximum stack size*/</a:t>
            </a:r>
          </a:p>
          <a:p>
            <a:pPr algn="l" rtl="0"/>
            <a:r>
              <a:rPr lang="en-US" altLang="zh-TW" sz="1600">
                <a:ea typeface="新細明體" charset="-120"/>
                <a:cs typeface="B Zar" panose="00000400000000000000" pitchFamily="2" charset="-78"/>
              </a:rPr>
              <a:t>typedef struct {</a:t>
            </a:r>
          </a:p>
          <a:p>
            <a:pPr algn="l" rtl="0"/>
            <a:r>
              <a:rPr lang="en-US" altLang="zh-TW" sz="1600">
                <a:ea typeface="新細明體" charset="-120"/>
                <a:cs typeface="B Zar" panose="00000400000000000000" pitchFamily="2" charset="-78"/>
              </a:rPr>
              <a:t>	short int row;</a:t>
            </a:r>
          </a:p>
          <a:p>
            <a:pPr algn="l" rtl="0"/>
            <a:r>
              <a:rPr lang="en-US" altLang="zh-TW" sz="1600">
                <a:ea typeface="新細明體" charset="-120"/>
                <a:cs typeface="B Zar" panose="00000400000000000000" pitchFamily="2" charset="-78"/>
              </a:rPr>
              <a:t>	short int col;</a:t>
            </a:r>
          </a:p>
          <a:p>
            <a:pPr algn="l" rtl="0"/>
            <a:r>
              <a:rPr lang="en-US" altLang="zh-TW" sz="1600">
                <a:ea typeface="新細明體" charset="-120"/>
                <a:cs typeface="B Zar" panose="00000400000000000000" pitchFamily="2" charset="-78"/>
              </a:rPr>
              <a:t>	short int dir;</a:t>
            </a:r>
          </a:p>
          <a:p>
            <a:pPr algn="l" rtl="0"/>
            <a:r>
              <a:rPr lang="en-US" altLang="zh-TW" sz="1600">
                <a:ea typeface="新細明體" charset="-120"/>
                <a:cs typeface="B Zar" panose="00000400000000000000" pitchFamily="2" charset="-78"/>
              </a:rPr>
              <a:t>} element;</a:t>
            </a:r>
          </a:p>
          <a:p>
            <a:pPr algn="l" rtl="0"/>
            <a:r>
              <a:rPr lang="en-US" altLang="zh-TW" sz="1600">
                <a:ea typeface="新細明體" charset="-120"/>
                <a:cs typeface="B Zar" panose="00000400000000000000" pitchFamily="2" charset="-78"/>
              </a:rPr>
              <a:t>element stack[MAX_STACK_SIZE];</a:t>
            </a:r>
          </a:p>
        </p:txBody>
      </p:sp>
      <p:sp>
        <p:nvSpPr>
          <p:cNvPr id="73733" name="Line 8"/>
          <p:cNvSpPr>
            <a:spLocks noChangeShapeType="1"/>
          </p:cNvSpPr>
          <p:nvPr/>
        </p:nvSpPr>
        <p:spPr bwMode="auto">
          <a:xfrm>
            <a:off x="4787900" y="2349500"/>
            <a:ext cx="431800" cy="0"/>
          </a:xfrm>
          <a:prstGeom prst="line">
            <a:avLst/>
          </a:prstGeom>
          <a:noFill/>
          <a:ln w="9525">
            <a:solidFill>
              <a:srgbClr val="FF0000"/>
            </a:solidFill>
            <a:round/>
            <a:headEnd/>
            <a:tailEnd/>
          </a:ln>
        </p:spPr>
        <p:txBody>
          <a:bodyPr/>
          <a:lstStyle/>
          <a:p>
            <a:endParaRPr lang="fa-IR">
              <a:cs typeface="B Zar" panose="00000400000000000000" pitchFamily="2" charset="-78"/>
            </a:endParaRPr>
          </a:p>
        </p:txBody>
      </p:sp>
      <p:sp>
        <p:nvSpPr>
          <p:cNvPr id="73734" name="Title 6"/>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7"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program3"/>
          <p:cNvPicPr>
            <a:picLocks noGrp="1" noChangeAspect="1" noChangeArrowheads="1"/>
          </p:cNvPicPr>
          <p:nvPr>
            <p:ph sz="half" idx="2"/>
          </p:nvPr>
        </p:nvPicPr>
        <p:blipFill>
          <a:blip r:embed="rId2">
            <a:clrChange>
              <a:clrFrom>
                <a:srgbClr val="FFFFFF"/>
              </a:clrFrom>
              <a:clrTo>
                <a:srgbClr val="FFFFFF">
                  <a:alpha val="0"/>
                </a:srgbClr>
              </a:clrTo>
            </a:clrChange>
            <a:lum bright="-42000" contrast="18000"/>
          </a:blip>
          <a:srcRect b="2206"/>
          <a:stretch>
            <a:fillRect/>
          </a:stretch>
        </p:blipFill>
        <p:spPr>
          <a:xfrm>
            <a:off x="228600" y="609600"/>
            <a:ext cx="4641850" cy="6108700"/>
          </a:xfrm>
          <a:noFill/>
        </p:spPr>
      </p:pic>
      <p:sp>
        <p:nvSpPr>
          <p:cNvPr id="74755" name="Title 11"/>
          <p:cNvSpPr>
            <a:spLocks noGrp="1"/>
          </p:cNvSpPr>
          <p:nvPr>
            <p:ph type="title"/>
          </p:nvPr>
        </p:nvSpPr>
        <p:spPr/>
        <p:txBody>
          <a:bodyPr/>
          <a:lstStyle/>
          <a:p>
            <a:r>
              <a:rPr lang="fa-IR" smtClean="0">
                <a:cs typeface="B Zar" panose="00000400000000000000" pitchFamily="2" charset="-78"/>
              </a:rPr>
              <a:t>بازي </a:t>
            </a:r>
            <a:r>
              <a:rPr lang="en-US" smtClean="0">
                <a:cs typeface="B Zar" panose="00000400000000000000" pitchFamily="2" charset="-78"/>
              </a:rPr>
              <a:t>Maze</a:t>
            </a:r>
            <a:endParaRPr lang="fa-IR" smtClean="0">
              <a:cs typeface="B Zar" panose="00000400000000000000" pitchFamily="2" charset="-78"/>
            </a:endParaRPr>
          </a:p>
        </p:txBody>
      </p:sp>
      <p:sp>
        <p:nvSpPr>
          <p:cNvPr id="4" name="Footer Placeholder 4"/>
          <p:cNvSpPr>
            <a:spLocks noGrp="1"/>
          </p:cNvSpPr>
          <p:nvPr>
            <p:ph type="ftr" sz="quarter" idx="11"/>
          </p:nvPr>
        </p:nvSpPr>
        <p:spPr>
          <a:xfrm>
            <a:off x="528363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9" name="Content Placeholder 2" descr="Rectangle: Click to edit Master text styles&#10;Second level&#10;Third level&#10;Fourth level&#10;Fifth level"/>
          <p:cNvSpPr>
            <a:spLocks noGrp="1"/>
          </p:cNvSpPr>
          <p:nvPr>
            <p:ph idx="1"/>
          </p:nvPr>
        </p:nvSpPr>
        <p:spPr/>
        <p:txBody>
          <a:bodyPr/>
          <a:lstStyle/>
          <a:p>
            <a:endParaRPr lang="fa-IR" smtClean="0"/>
          </a:p>
        </p:txBody>
      </p:sp>
      <p:sp>
        <p:nvSpPr>
          <p:cNvPr id="75780" name="Slide Number Placeholder 4"/>
          <p:cNvSpPr>
            <a:spLocks noGrp="1"/>
          </p:cNvSpPr>
          <p:nvPr>
            <p:ph type="sldNum" sz="quarter" idx="12"/>
          </p:nvPr>
        </p:nvSpPr>
        <p:spPr>
          <a:noFill/>
        </p:spPr>
        <p:txBody>
          <a:bodyPr/>
          <a:lstStyle/>
          <a:p>
            <a:fld id="{8BA681EC-AF8E-4834-8692-DAD4A02DAEB5}" type="slidenum">
              <a:rPr lang="ar-SA" smtClean="0"/>
              <a:pPr/>
              <a:t>67</a:t>
            </a:fld>
            <a:endParaRPr lang="en-US" smtClean="0"/>
          </a:p>
        </p:txBody>
      </p:sp>
      <p:pic>
        <p:nvPicPr>
          <p:cNvPr id="75781" name="Picture 2" descr="figure3"/>
          <p:cNvPicPr>
            <a:picLocks noChangeAspect="1" noChangeArrowheads="1"/>
          </p:cNvPicPr>
          <p:nvPr/>
        </p:nvPicPr>
        <p:blipFill>
          <a:blip r:embed="rId2">
            <a:clrChange>
              <a:clrFrom>
                <a:srgbClr val="FFFFFF"/>
              </a:clrFrom>
              <a:clrTo>
                <a:srgbClr val="FFFFFF">
                  <a:alpha val="0"/>
                </a:srgbClr>
              </a:clrTo>
            </a:clrChange>
          </a:blip>
          <a:srcRect b="15427"/>
          <a:stretch>
            <a:fillRect/>
          </a:stretch>
        </p:blipFill>
        <p:spPr bwMode="auto">
          <a:xfrm>
            <a:off x="4356100" y="115888"/>
            <a:ext cx="4652963" cy="1698625"/>
          </a:xfrm>
          <a:prstGeom prst="rect">
            <a:avLst/>
          </a:prstGeom>
          <a:noFill/>
          <a:ln w="9525">
            <a:noFill/>
            <a:miter lim="800000"/>
            <a:headEnd/>
            <a:tailEnd/>
          </a:ln>
        </p:spPr>
      </p:pic>
      <p:sp>
        <p:nvSpPr>
          <p:cNvPr id="7" name="Text Box 3"/>
          <p:cNvSpPr txBox="1">
            <a:spLocks noChangeArrowheads="1"/>
          </p:cNvSpPr>
          <p:nvPr/>
        </p:nvSpPr>
        <p:spPr bwMode="auto">
          <a:xfrm>
            <a:off x="1547813" y="2595563"/>
            <a:ext cx="3240087" cy="3570287"/>
          </a:xfrm>
          <a:prstGeom prst="rect">
            <a:avLst/>
          </a:prstGeom>
          <a:gradFill>
            <a:gsLst>
              <a:gs pos="0">
                <a:schemeClr val="bg1">
                  <a:gamma/>
                  <a:shade val="63529"/>
                  <a:invGamma/>
                </a:schemeClr>
              </a:gs>
              <a:gs pos="100000">
                <a:schemeClr val="bg1"/>
              </a:gs>
            </a:gsLst>
            <a:lin ang="5400000" scaled="1"/>
          </a:gradFill>
          <a:ln w="9525">
            <a:noFill/>
            <a:miter lim="800000"/>
            <a:headEnd/>
            <a:tailEnd/>
          </a:ln>
          <a:effectLst/>
        </p:spPr>
        <p:txBody>
          <a:bodyPr>
            <a:spAutoFit/>
          </a:bodyPr>
          <a:lstStyle/>
          <a:p>
            <a:pPr algn="l" rtl="0">
              <a:spcBef>
                <a:spcPct val="50000"/>
              </a:spcBef>
              <a:defRPr/>
            </a:pPr>
            <a:r>
              <a:rPr lang="en-US" altLang="zh-TW" sz="1200" dirty="0">
                <a:solidFill>
                  <a:srgbClr val="080808"/>
                </a:solidFill>
                <a:latin typeface="Lucida Console" pitchFamily="49" charset="0"/>
              </a:rPr>
              <a:t>1 1 1 1 1 1 1 1 1 1 1 1 1 1 1 1 1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1 1 1 1 1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0 1 1</a:t>
            </a:r>
            <a:r>
              <a:rPr lang="en-US" altLang="zh-TW" sz="1200" dirty="0">
                <a:solidFill>
                  <a:schemeClr val="accent1"/>
                </a:solidFill>
                <a:latin typeface="Lucida Console" pitchFamily="49" charset="0"/>
              </a:rPr>
              <a:t> 0</a:t>
            </a:r>
            <a:r>
              <a:rPr lang="en-US" altLang="zh-TW" sz="1200" dirty="0">
                <a:solidFill>
                  <a:srgbClr val="FF0000"/>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1 1 1 1</a:t>
            </a:r>
            <a:r>
              <a:rPr lang="en-US" altLang="zh-TW" sz="1200" dirty="0">
                <a:solidFill>
                  <a:srgbClr val="197328"/>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rgbClr val="197328"/>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1 0 0 1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1 1 1 1 1 1</a:t>
            </a:r>
            <a:r>
              <a:rPr lang="en-US" altLang="zh-TW" sz="1200" dirty="0">
                <a:solidFill>
                  <a:schemeClr val="bg2"/>
                </a:solidFill>
                <a:latin typeface="Lucida Console" pitchFamily="49" charset="0"/>
              </a:rPr>
              <a:t> </a:t>
            </a:r>
            <a:r>
              <a:rPr lang="en-US" altLang="zh-TW" sz="1200" dirty="0">
                <a:latin typeface="Lucida Console" pitchFamily="49" charset="0"/>
              </a:rPr>
              <a:t>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1 1 0 1 1 1</a:t>
            </a:r>
            <a:r>
              <a:rPr lang="en-US" altLang="zh-TW" sz="1200" dirty="0">
                <a:solidFill>
                  <a:srgbClr val="197328"/>
                </a:solidFill>
                <a:latin typeface="Lucida Console" pitchFamily="49" charset="0"/>
              </a:rPr>
              <a:t> </a:t>
            </a:r>
            <a:r>
              <a:rPr lang="en-US" altLang="zh-TW" sz="1200" dirty="0">
                <a:solidFill>
                  <a:schemeClr val="accent1"/>
                </a:solidFill>
                <a:latin typeface="Lucida Console" pitchFamily="49" charset="0"/>
              </a:rPr>
              <a:t>0 </a:t>
            </a:r>
            <a:r>
              <a:rPr lang="en-US" altLang="zh-TW" sz="1200" dirty="0">
                <a:latin typeface="Lucida Console" pitchFamily="49" charset="0"/>
              </a:rPr>
              <a:t>1 0 0 1 0 1</a:t>
            </a:r>
            <a:r>
              <a:rPr lang="en-US" altLang="zh-TW" sz="1200" dirty="0">
                <a:solidFill>
                  <a:schemeClr val="bg1"/>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1 1 1 1 1 1 1 1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1 1 1 1 1 0 1</a:t>
            </a:r>
            <a:r>
              <a:rPr lang="en-US" altLang="zh-TW" sz="1200" dirty="0">
                <a:solidFill>
                  <a:schemeClr val="bg2"/>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a:t>
            </a:r>
            <a:r>
              <a:rPr lang="en-US" altLang="zh-TW" sz="1200" dirty="0">
                <a:solidFill>
                  <a:schemeClr val="accent1"/>
                </a:solidFill>
                <a:latin typeface="Lucida Console" pitchFamily="49" charset="0"/>
              </a:rPr>
              <a:t> 0 </a:t>
            </a:r>
            <a:r>
              <a:rPr lang="en-US" altLang="zh-TW" sz="1200" dirty="0">
                <a:latin typeface="Lucida Console" pitchFamily="49" charset="0"/>
              </a:rPr>
              <a:t>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0 0 0 0 0</a:t>
            </a:r>
            <a:r>
              <a:rPr lang="en-US" altLang="zh-TW" sz="1200" dirty="0">
                <a:solidFill>
                  <a:srgbClr val="CC3300"/>
                </a:solidFill>
                <a:latin typeface="Lucida Console" pitchFamily="49" charset="0"/>
              </a:rPr>
              <a:t>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0 0 0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accent1"/>
                </a:solidFill>
                <a:latin typeface="Lucida Console" pitchFamily="49" charset="0"/>
              </a:rPr>
              <a:t> 0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a:t>
            </a:r>
            <a:r>
              <a:rPr lang="en-US" altLang="zh-TW" sz="1200" dirty="0">
                <a:solidFill>
                  <a:schemeClr val="accent1"/>
                </a:solidFill>
                <a:latin typeface="Lucida Console" pitchFamily="49" charset="0"/>
              </a:rPr>
              <a:t>0 </a:t>
            </a:r>
            <a:r>
              <a:rPr lang="en-US" altLang="zh-TW" sz="1200" dirty="0">
                <a:latin typeface="Lucida Console" pitchFamily="49" charset="0"/>
              </a:rPr>
              <a:t>1 </a:t>
            </a:r>
            <a:r>
              <a:rPr lang="en-US" altLang="zh-TW" sz="1200" dirty="0">
                <a:solidFill>
                  <a:schemeClr val="accent1"/>
                </a:solidFill>
                <a:latin typeface="Lucida Console" pitchFamily="49" charset="0"/>
              </a:rPr>
              <a:t>0 0</a:t>
            </a:r>
            <a:r>
              <a:rPr lang="en-US" altLang="zh-TW" sz="1200" dirty="0">
                <a:solidFill>
                  <a:schemeClr val="bg2"/>
                </a:solidFill>
                <a:latin typeface="Lucida Console" pitchFamily="49" charset="0"/>
              </a:rPr>
              <a:t> </a:t>
            </a:r>
            <a:r>
              <a:rPr lang="en-US" altLang="zh-TW" sz="1200" dirty="0">
                <a:latin typeface="Lucida Console" pitchFamily="49" charset="0"/>
              </a:rPr>
              <a:t>1 1 1 1 1</a:t>
            </a:r>
            <a:r>
              <a:rPr lang="en-US" altLang="zh-TW" sz="1200" dirty="0">
                <a:solidFill>
                  <a:schemeClr val="bg2"/>
                </a:solidFill>
                <a:latin typeface="Lucida Console" pitchFamily="49" charset="0"/>
              </a:rPr>
              <a:t> </a:t>
            </a:r>
            <a:r>
              <a:rPr lang="en-US" altLang="zh-TW" sz="1200" dirty="0">
                <a:solidFill>
                  <a:schemeClr val="accent1"/>
                </a:solidFill>
                <a:latin typeface="Lucida Console" pitchFamily="49" charset="0"/>
              </a:rPr>
              <a:t>0</a:t>
            </a:r>
            <a:r>
              <a:rPr lang="en-US" altLang="zh-TW" sz="1200" dirty="0">
                <a:solidFill>
                  <a:schemeClr val="bg2"/>
                </a:solidFill>
                <a:latin typeface="Lucida Console" pitchFamily="49" charset="0"/>
              </a:rPr>
              <a:t> </a:t>
            </a:r>
            <a:r>
              <a:rPr lang="en-US" altLang="zh-TW" sz="1200" dirty="0">
                <a:latin typeface="Lucida Console" pitchFamily="49" charset="0"/>
              </a:rPr>
              <a:t>1 1 1 1</a:t>
            </a:r>
            <a:r>
              <a:rPr lang="en-US" altLang="zh-TW" sz="1200" dirty="0">
                <a:solidFill>
                  <a:schemeClr val="accent1"/>
                </a:solidFill>
                <a:latin typeface="Lucida Console" pitchFamily="49" charset="0"/>
              </a:rPr>
              <a:t> 0 </a:t>
            </a:r>
            <a:r>
              <a:rPr lang="en-US" altLang="zh-TW" sz="1200" dirty="0">
                <a:solidFill>
                  <a:srgbClr val="080808"/>
                </a:solidFill>
                <a:latin typeface="Lucida Console" pitchFamily="49" charset="0"/>
              </a:rPr>
              <a:t>1</a:t>
            </a:r>
          </a:p>
          <a:p>
            <a:pPr algn="l" rtl="0">
              <a:spcBef>
                <a:spcPct val="50000"/>
              </a:spcBef>
              <a:defRPr/>
            </a:pPr>
            <a:r>
              <a:rPr lang="en-US" altLang="zh-TW" sz="1200" dirty="0">
                <a:solidFill>
                  <a:srgbClr val="080808"/>
                </a:solidFill>
                <a:latin typeface="Lucida Console" pitchFamily="49" charset="0"/>
              </a:rPr>
              <a:t>1 1 1 1 1 1 1 1 1 1 1 1 1 1 1 1 1</a:t>
            </a:r>
          </a:p>
        </p:txBody>
      </p:sp>
      <p:sp>
        <p:nvSpPr>
          <p:cNvPr id="75783" name="Rectangle 4"/>
          <p:cNvSpPr>
            <a:spLocks noChangeArrowheads="1"/>
          </p:cNvSpPr>
          <p:nvPr/>
        </p:nvSpPr>
        <p:spPr bwMode="auto">
          <a:xfrm>
            <a:off x="1547813" y="2608263"/>
            <a:ext cx="3168650" cy="3600450"/>
          </a:xfrm>
          <a:prstGeom prst="rect">
            <a:avLst/>
          </a:prstGeom>
          <a:noFill/>
          <a:ln w="9525">
            <a:solidFill>
              <a:srgbClr val="080808"/>
            </a:solidFill>
            <a:miter lim="800000"/>
            <a:headEnd/>
            <a:tailEnd/>
          </a:ln>
        </p:spPr>
        <p:txBody>
          <a:bodyPr wrap="none" anchor="ctr"/>
          <a:lstStyle/>
          <a:p>
            <a:pPr algn="l" rtl="0"/>
            <a:endParaRPr lang="fa-IR"/>
          </a:p>
        </p:txBody>
      </p:sp>
      <p:sp>
        <p:nvSpPr>
          <p:cNvPr id="75784" name="Rectangle 5"/>
          <p:cNvSpPr>
            <a:spLocks noChangeArrowheads="1"/>
          </p:cNvSpPr>
          <p:nvPr/>
        </p:nvSpPr>
        <p:spPr bwMode="auto">
          <a:xfrm>
            <a:off x="1765300" y="2852738"/>
            <a:ext cx="2771775" cy="3024187"/>
          </a:xfrm>
          <a:prstGeom prst="rect">
            <a:avLst/>
          </a:prstGeom>
          <a:noFill/>
          <a:ln w="9525">
            <a:solidFill>
              <a:schemeClr val="accent1"/>
            </a:solidFill>
            <a:miter lim="800000"/>
            <a:headEnd/>
            <a:tailEnd/>
          </a:ln>
        </p:spPr>
        <p:txBody>
          <a:bodyPr wrap="none" anchor="ctr"/>
          <a:lstStyle/>
          <a:p>
            <a:pPr algn="l" rtl="0"/>
            <a:endParaRPr lang="fa-IR"/>
          </a:p>
        </p:txBody>
      </p:sp>
      <p:grpSp>
        <p:nvGrpSpPr>
          <p:cNvPr id="2" name="Group 6"/>
          <p:cNvGrpSpPr>
            <a:grpSpLocks/>
          </p:cNvGrpSpPr>
          <p:nvPr/>
        </p:nvGrpSpPr>
        <p:grpSpPr bwMode="auto">
          <a:xfrm>
            <a:off x="1835150" y="2133600"/>
            <a:ext cx="2808288" cy="790575"/>
            <a:chOff x="1156" y="1344"/>
            <a:chExt cx="1769" cy="498"/>
          </a:xfrm>
        </p:grpSpPr>
        <p:sp>
          <p:nvSpPr>
            <p:cNvPr id="75921" name="Text Box 7"/>
            <p:cNvSpPr txBox="1">
              <a:spLocks noChangeArrowheads="1"/>
            </p:cNvSpPr>
            <p:nvPr/>
          </p:nvSpPr>
          <p:spPr bwMode="auto">
            <a:xfrm>
              <a:off x="1354" y="1344"/>
              <a:ext cx="1571" cy="250"/>
            </a:xfrm>
            <a:prstGeom prst="rect">
              <a:avLst/>
            </a:prstGeom>
            <a:noFill/>
            <a:ln w="9525">
              <a:noFill/>
              <a:miter lim="800000"/>
              <a:headEnd/>
              <a:tailEnd/>
            </a:ln>
          </p:spPr>
          <p:txBody>
            <a:bodyPr wrap="none">
              <a:spAutoFit/>
            </a:bodyPr>
            <a:lstStyle/>
            <a:p>
              <a:pPr algn="l" rtl="0"/>
              <a:r>
                <a:rPr lang="en-US" altLang="zh-TW" sz="2000">
                  <a:solidFill>
                    <a:srgbClr val="FFCC00"/>
                  </a:solidFill>
                  <a:ea typeface="新細明體" charset="-120"/>
                </a:rPr>
                <a:t>maze[1][1]: entrance</a:t>
              </a:r>
            </a:p>
          </p:txBody>
        </p:sp>
        <p:sp>
          <p:nvSpPr>
            <p:cNvPr id="75922" name="Line 8"/>
            <p:cNvSpPr>
              <a:spLocks noChangeShapeType="1"/>
            </p:cNvSpPr>
            <p:nvPr/>
          </p:nvSpPr>
          <p:spPr bwMode="auto">
            <a:xfrm flipH="1">
              <a:off x="1156" y="1480"/>
              <a:ext cx="227" cy="362"/>
            </a:xfrm>
            <a:prstGeom prst="line">
              <a:avLst/>
            </a:prstGeom>
            <a:noFill/>
            <a:ln w="9525">
              <a:solidFill>
                <a:srgbClr val="FFCC00"/>
              </a:solidFill>
              <a:round/>
              <a:headEnd/>
              <a:tailEnd type="triangle" w="med" len="med"/>
            </a:ln>
          </p:spPr>
          <p:txBody>
            <a:bodyPr/>
            <a:lstStyle/>
            <a:p>
              <a:endParaRPr lang="fa-IR"/>
            </a:p>
          </p:txBody>
        </p:sp>
      </p:grpSp>
      <p:grpSp>
        <p:nvGrpSpPr>
          <p:cNvPr id="3" name="Group 9"/>
          <p:cNvGrpSpPr>
            <a:grpSpLocks/>
          </p:cNvGrpSpPr>
          <p:nvPr/>
        </p:nvGrpSpPr>
        <p:grpSpPr bwMode="auto">
          <a:xfrm>
            <a:off x="4500563" y="5805488"/>
            <a:ext cx="2832100" cy="828675"/>
            <a:chOff x="2835" y="3657"/>
            <a:chExt cx="1784" cy="522"/>
          </a:xfrm>
        </p:grpSpPr>
        <p:sp>
          <p:nvSpPr>
            <p:cNvPr id="75919" name="Text Box 10"/>
            <p:cNvSpPr txBox="1">
              <a:spLocks noChangeArrowheads="1"/>
            </p:cNvSpPr>
            <p:nvPr/>
          </p:nvSpPr>
          <p:spPr bwMode="auto">
            <a:xfrm>
              <a:off x="3243" y="3929"/>
              <a:ext cx="1376" cy="250"/>
            </a:xfrm>
            <a:prstGeom prst="rect">
              <a:avLst/>
            </a:prstGeom>
            <a:noFill/>
            <a:ln w="9525">
              <a:noFill/>
              <a:miter lim="800000"/>
              <a:headEnd/>
              <a:tailEnd/>
            </a:ln>
          </p:spPr>
          <p:txBody>
            <a:bodyPr wrap="none">
              <a:spAutoFit/>
            </a:bodyPr>
            <a:lstStyle/>
            <a:p>
              <a:pPr algn="l" rtl="0"/>
              <a:r>
                <a:rPr lang="en-US" altLang="zh-TW" sz="2000">
                  <a:solidFill>
                    <a:srgbClr val="FFCC00"/>
                  </a:solidFill>
                  <a:ea typeface="新細明體" charset="-120"/>
                </a:rPr>
                <a:t>maze[15][11]: exit</a:t>
              </a:r>
            </a:p>
          </p:txBody>
        </p:sp>
        <p:sp>
          <p:nvSpPr>
            <p:cNvPr id="75920" name="Line 11"/>
            <p:cNvSpPr>
              <a:spLocks noChangeShapeType="1"/>
            </p:cNvSpPr>
            <p:nvPr/>
          </p:nvSpPr>
          <p:spPr bwMode="auto">
            <a:xfrm flipH="1" flipV="1">
              <a:off x="2835" y="3657"/>
              <a:ext cx="408" cy="363"/>
            </a:xfrm>
            <a:prstGeom prst="line">
              <a:avLst/>
            </a:prstGeom>
            <a:noFill/>
            <a:ln w="9525">
              <a:solidFill>
                <a:srgbClr val="FFCC00"/>
              </a:solidFill>
              <a:round/>
              <a:headEnd/>
              <a:tailEnd type="triangle" w="med" len="med"/>
            </a:ln>
          </p:spPr>
          <p:txBody>
            <a:bodyPr/>
            <a:lstStyle/>
            <a:p>
              <a:endParaRPr lang="fa-IR"/>
            </a:p>
          </p:txBody>
        </p:sp>
      </p:grpSp>
      <p:sp>
        <p:nvSpPr>
          <p:cNvPr id="16" name="Text Box 12"/>
          <p:cNvSpPr txBox="1">
            <a:spLocks noChangeArrowheads="1"/>
          </p:cNvSpPr>
          <p:nvPr/>
        </p:nvSpPr>
        <p:spPr bwMode="auto">
          <a:xfrm>
            <a:off x="4787900" y="2595563"/>
            <a:ext cx="4248150" cy="3570287"/>
          </a:xfrm>
          <a:prstGeom prst="rect">
            <a:avLst/>
          </a:prstGeom>
          <a:gradFill>
            <a:gsLst>
              <a:gs pos="0">
                <a:schemeClr val="bg1">
                  <a:gamma/>
                  <a:shade val="63529"/>
                  <a:invGamma/>
                </a:schemeClr>
              </a:gs>
              <a:gs pos="100000">
                <a:schemeClr val="bg1"/>
              </a:gs>
            </a:gsLst>
            <a:lin ang="5400000" scaled="1"/>
          </a:gradFill>
          <a:ln w="9525">
            <a:noFill/>
            <a:miter lim="800000"/>
            <a:headEnd/>
            <a:tailEnd/>
          </a:ln>
          <a:effectLst/>
        </p:spPr>
        <p:txBody>
          <a:bodyPr>
            <a:spAutoFit/>
          </a:bodyPr>
          <a:lstStyle/>
          <a:p>
            <a:pPr algn="l" rtl="0">
              <a:spcBef>
                <a:spcPct val="50000"/>
              </a:spcBef>
              <a:defRPr/>
            </a:pPr>
            <a:r>
              <a:rPr lang="en-US" altLang="zh-TW" sz="1200">
                <a:solidFill>
                  <a:srgbClr val="080808"/>
                </a:solidFill>
                <a:latin typeface="Lucida Console" pitchFamily="49" charset="0"/>
                <a:ea typeface="新細明體" charset="-120"/>
              </a:rPr>
              <a:t>█  █  █  █ █  █ █  █  █ █  █  █  █ █  █  █ █</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accent1"/>
                </a:solidFill>
                <a:latin typeface="Lucida Console" pitchFamily="49" charset="0"/>
                <a:ea typeface="新細明體" charset="-120"/>
              </a:rPr>
              <a:t> </a:t>
            </a:r>
            <a:r>
              <a:rPr lang="en-US" altLang="zh-TW" sz="1200">
                <a:latin typeface="Lucida Console" pitchFamily="49" charset="0"/>
                <a:ea typeface="新細明體" charset="-120"/>
              </a:rPr>
              <a:t>█</a:t>
            </a:r>
            <a:r>
              <a:rPr lang="en-US" altLang="zh-TW" sz="1200">
                <a:solidFill>
                  <a:schemeClr val="bg2"/>
                </a:solidFill>
                <a:latin typeface="Lucida Console" pitchFamily="49" charset="0"/>
                <a:ea typeface="新細明體" charset="-120"/>
              </a:rPr>
              <a:t>  </a:t>
            </a:r>
            <a:r>
              <a:rPr lang="en-US" altLang="zh-TW" sz="1200">
                <a:latin typeface="Lucida Console" pitchFamily="49" charset="0"/>
                <a:ea typeface="新細明體" charset="-120"/>
              </a:rPr>
              <a:t>█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a:t>
            </a:r>
            <a:r>
              <a:rPr lang="en-US" altLang="zh-TW" sz="1200">
                <a:latin typeface="Lucida Console" pitchFamily="49" charset="0"/>
                <a:ea typeface="新細明體" charset="-120"/>
              </a:rPr>
              <a:t>█  █  █ █  █ █  █  █ █  █  █  █ █  █  █ </a:t>
            </a:r>
            <a:r>
              <a:rPr lang="en-US" altLang="zh-TW" sz="1200">
                <a:solidFill>
                  <a:srgbClr val="080808"/>
                </a:solidFill>
                <a:latin typeface="Lucida Console" pitchFamily="49" charset="0"/>
                <a:ea typeface="新細明體" charset="-120"/>
              </a:rPr>
              <a:t>█</a:t>
            </a:r>
          </a:p>
          <a:p>
            <a:pPr algn="l" rtl="0">
              <a:spcBef>
                <a:spcPct val="50000"/>
              </a:spcBef>
              <a:defRPr/>
            </a:pPr>
            <a:r>
              <a:rPr lang="en-US" altLang="zh-TW" sz="1200">
                <a:solidFill>
                  <a:srgbClr val="080808"/>
                </a:solidFill>
                <a:latin typeface="Lucida Console" pitchFamily="49" charset="0"/>
                <a:ea typeface="新細明體" charset="-120"/>
              </a:rPr>
              <a:t>█  █  █ █ █ █ █ █  █  █ █  █  █  █ █  █  █ █</a:t>
            </a:r>
          </a:p>
        </p:txBody>
      </p:sp>
      <p:sp>
        <p:nvSpPr>
          <p:cNvPr id="17" name="Rectangle 13"/>
          <p:cNvSpPr>
            <a:spLocks noChangeArrowheads="1"/>
          </p:cNvSpPr>
          <p:nvPr/>
        </p:nvSpPr>
        <p:spPr bwMode="auto">
          <a:xfrm>
            <a:off x="5364163" y="49212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18" name="Rectangle 14"/>
          <p:cNvSpPr>
            <a:spLocks noChangeArrowheads="1"/>
          </p:cNvSpPr>
          <p:nvPr/>
        </p:nvSpPr>
        <p:spPr bwMode="auto">
          <a:xfrm>
            <a:off x="5364163" y="78422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19" name="Rectangle 15"/>
          <p:cNvSpPr>
            <a:spLocks noChangeArrowheads="1"/>
          </p:cNvSpPr>
          <p:nvPr/>
        </p:nvSpPr>
        <p:spPr bwMode="auto">
          <a:xfrm>
            <a:off x="5364163" y="946150"/>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0" name="Rectangle 16"/>
          <p:cNvSpPr>
            <a:spLocks noChangeArrowheads="1"/>
          </p:cNvSpPr>
          <p:nvPr/>
        </p:nvSpPr>
        <p:spPr bwMode="auto">
          <a:xfrm>
            <a:off x="5364163" y="1103313"/>
            <a:ext cx="2663825" cy="144462"/>
          </a:xfrm>
          <a:prstGeom prst="rect">
            <a:avLst/>
          </a:prstGeom>
          <a:noFill/>
          <a:ln w="9525">
            <a:solidFill>
              <a:srgbClr val="FF0000"/>
            </a:solidFill>
            <a:miter lim="800000"/>
            <a:headEnd/>
            <a:tailEnd/>
          </a:ln>
        </p:spPr>
        <p:txBody>
          <a:bodyPr wrap="none" anchor="ctr"/>
          <a:lstStyle/>
          <a:p>
            <a:pPr algn="l" rtl="0"/>
            <a:endParaRPr lang="fa-IR"/>
          </a:p>
        </p:txBody>
      </p:sp>
      <p:sp>
        <p:nvSpPr>
          <p:cNvPr id="21" name="Rectangle 17"/>
          <p:cNvSpPr>
            <a:spLocks noChangeArrowheads="1"/>
          </p:cNvSpPr>
          <p:nvPr/>
        </p:nvSpPr>
        <p:spPr bwMode="auto">
          <a:xfrm>
            <a:off x="5364163" y="124777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2" name="Rectangle 18"/>
          <p:cNvSpPr>
            <a:spLocks noChangeArrowheads="1"/>
          </p:cNvSpPr>
          <p:nvPr/>
        </p:nvSpPr>
        <p:spPr bwMode="auto">
          <a:xfrm>
            <a:off x="5364163" y="1412875"/>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3" name="Rectangle 19"/>
          <p:cNvSpPr>
            <a:spLocks noChangeArrowheads="1"/>
          </p:cNvSpPr>
          <p:nvPr/>
        </p:nvSpPr>
        <p:spPr bwMode="auto">
          <a:xfrm>
            <a:off x="5364163" y="1555750"/>
            <a:ext cx="2663825" cy="144463"/>
          </a:xfrm>
          <a:prstGeom prst="rect">
            <a:avLst/>
          </a:prstGeom>
          <a:noFill/>
          <a:ln w="9525">
            <a:solidFill>
              <a:srgbClr val="FF0000"/>
            </a:solidFill>
            <a:miter lim="800000"/>
            <a:headEnd/>
            <a:tailEnd/>
          </a:ln>
        </p:spPr>
        <p:txBody>
          <a:bodyPr wrap="none" anchor="ctr"/>
          <a:lstStyle/>
          <a:p>
            <a:pPr algn="l" rtl="0"/>
            <a:endParaRPr lang="fa-IR"/>
          </a:p>
        </p:txBody>
      </p:sp>
      <p:sp>
        <p:nvSpPr>
          <p:cNvPr id="24" name="Text Box 20"/>
          <p:cNvSpPr txBox="1">
            <a:spLocks noChangeArrowheads="1"/>
          </p:cNvSpPr>
          <p:nvPr/>
        </p:nvSpPr>
        <p:spPr bwMode="auto">
          <a:xfrm>
            <a:off x="5003800"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grpSp>
        <p:nvGrpSpPr>
          <p:cNvPr id="75796" name="Group 21"/>
          <p:cNvGrpSpPr>
            <a:grpSpLocks/>
          </p:cNvGrpSpPr>
          <p:nvPr/>
        </p:nvGrpSpPr>
        <p:grpSpPr bwMode="auto">
          <a:xfrm>
            <a:off x="107950" y="144463"/>
            <a:ext cx="1295400" cy="6524625"/>
            <a:chOff x="68" y="91"/>
            <a:chExt cx="816" cy="4110"/>
          </a:xfrm>
        </p:grpSpPr>
        <p:sp>
          <p:nvSpPr>
            <p:cNvPr id="75916" name="Line 22"/>
            <p:cNvSpPr>
              <a:spLocks noChangeShapeType="1"/>
            </p:cNvSpPr>
            <p:nvPr/>
          </p:nvSpPr>
          <p:spPr bwMode="auto">
            <a:xfrm>
              <a:off x="68" y="91"/>
              <a:ext cx="0" cy="4110"/>
            </a:xfrm>
            <a:prstGeom prst="line">
              <a:avLst/>
            </a:prstGeom>
            <a:noFill/>
            <a:ln w="9525">
              <a:solidFill>
                <a:schemeClr val="tx1"/>
              </a:solidFill>
              <a:round/>
              <a:headEnd/>
              <a:tailEnd/>
            </a:ln>
          </p:spPr>
          <p:txBody>
            <a:bodyPr/>
            <a:lstStyle/>
            <a:p>
              <a:endParaRPr lang="fa-IR"/>
            </a:p>
          </p:txBody>
        </p:sp>
        <p:sp>
          <p:nvSpPr>
            <p:cNvPr id="75917" name="Line 23"/>
            <p:cNvSpPr>
              <a:spLocks noChangeShapeType="1"/>
            </p:cNvSpPr>
            <p:nvPr/>
          </p:nvSpPr>
          <p:spPr bwMode="auto">
            <a:xfrm>
              <a:off x="884" y="91"/>
              <a:ext cx="0" cy="4110"/>
            </a:xfrm>
            <a:prstGeom prst="line">
              <a:avLst/>
            </a:prstGeom>
            <a:noFill/>
            <a:ln w="9525">
              <a:solidFill>
                <a:schemeClr val="tx1"/>
              </a:solidFill>
              <a:round/>
              <a:headEnd/>
              <a:tailEnd/>
            </a:ln>
          </p:spPr>
          <p:txBody>
            <a:bodyPr/>
            <a:lstStyle/>
            <a:p>
              <a:endParaRPr lang="fa-IR"/>
            </a:p>
          </p:txBody>
        </p:sp>
        <p:sp>
          <p:nvSpPr>
            <p:cNvPr id="75918" name="Line 24"/>
            <p:cNvSpPr>
              <a:spLocks noChangeShapeType="1"/>
            </p:cNvSpPr>
            <p:nvPr/>
          </p:nvSpPr>
          <p:spPr bwMode="auto">
            <a:xfrm>
              <a:off x="68" y="4201"/>
              <a:ext cx="816" cy="0"/>
            </a:xfrm>
            <a:prstGeom prst="line">
              <a:avLst/>
            </a:prstGeom>
            <a:noFill/>
            <a:ln w="9525">
              <a:solidFill>
                <a:schemeClr val="tx1"/>
              </a:solidFill>
              <a:round/>
              <a:headEnd/>
              <a:tailEnd/>
            </a:ln>
          </p:spPr>
          <p:txBody>
            <a:bodyPr/>
            <a:lstStyle/>
            <a:p>
              <a:endParaRPr lang="fa-IR"/>
            </a:p>
          </p:txBody>
        </p:sp>
      </p:grpSp>
      <p:sp>
        <p:nvSpPr>
          <p:cNvPr id="29" name="Text Box 25"/>
          <p:cNvSpPr txBox="1">
            <a:spLocks noChangeArrowheads="1"/>
          </p:cNvSpPr>
          <p:nvPr/>
        </p:nvSpPr>
        <p:spPr bwMode="auto">
          <a:xfrm>
            <a:off x="107950" y="63325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1 D 1</a:t>
            </a:r>
          </a:p>
        </p:txBody>
      </p:sp>
      <p:grpSp>
        <p:nvGrpSpPr>
          <p:cNvPr id="75798" name="Group 26"/>
          <p:cNvGrpSpPr>
            <a:grpSpLocks/>
          </p:cNvGrpSpPr>
          <p:nvPr/>
        </p:nvGrpSpPr>
        <p:grpSpPr bwMode="auto">
          <a:xfrm>
            <a:off x="1763713" y="496888"/>
            <a:ext cx="2160587" cy="915987"/>
            <a:chOff x="1111" y="313"/>
            <a:chExt cx="1361" cy="577"/>
          </a:xfrm>
        </p:grpSpPr>
        <p:sp>
          <p:nvSpPr>
            <p:cNvPr id="75914" name="Text Box 27"/>
            <p:cNvSpPr txBox="1">
              <a:spLocks noChangeArrowheads="1"/>
            </p:cNvSpPr>
            <p:nvPr/>
          </p:nvSpPr>
          <p:spPr bwMode="auto">
            <a:xfrm>
              <a:off x="1111" y="497"/>
              <a:ext cx="816" cy="212"/>
            </a:xfrm>
            <a:prstGeom prst="rect">
              <a:avLst/>
            </a:prstGeom>
            <a:solidFill>
              <a:schemeClr val="tx2"/>
            </a:solidFill>
            <a:ln w="9525">
              <a:noFill/>
              <a:miter lim="800000"/>
              <a:headEnd/>
              <a:tailEnd/>
            </a:ln>
          </p:spPr>
          <p:txBody>
            <a:bodyPr>
              <a:spAutoFit/>
            </a:bodyPr>
            <a:lstStyle/>
            <a:p>
              <a:pPr algn="l" rtl="0">
                <a:spcBef>
                  <a:spcPct val="50000"/>
                </a:spcBef>
              </a:pPr>
              <a:r>
                <a:rPr lang="en-US" altLang="zh-TW" sz="1600">
                  <a:solidFill>
                    <a:schemeClr val="accent2"/>
                  </a:solidFill>
                  <a:ea typeface="新細明體" charset="-120"/>
                </a:rPr>
                <a:t>R 1 C 1 D 1</a:t>
              </a:r>
            </a:p>
          </p:txBody>
        </p:sp>
        <p:sp>
          <p:nvSpPr>
            <p:cNvPr id="75915" name="Text Box 28"/>
            <p:cNvSpPr txBox="1">
              <a:spLocks noChangeArrowheads="1"/>
            </p:cNvSpPr>
            <p:nvPr/>
          </p:nvSpPr>
          <p:spPr bwMode="auto">
            <a:xfrm>
              <a:off x="1927" y="313"/>
              <a:ext cx="545" cy="577"/>
            </a:xfrm>
            <a:prstGeom prst="rect">
              <a:avLst/>
            </a:prstGeom>
            <a:noFill/>
            <a:ln w="9525">
              <a:noFill/>
              <a:miter lim="800000"/>
              <a:headEnd/>
              <a:tailEnd/>
            </a:ln>
          </p:spPr>
          <p:txBody>
            <a:bodyPr>
              <a:spAutoFit/>
            </a:bodyPr>
            <a:lstStyle/>
            <a:p>
              <a:pPr algn="l" rtl="0">
                <a:spcBef>
                  <a:spcPct val="50000"/>
                </a:spcBef>
              </a:pPr>
              <a:r>
                <a:rPr lang="en-US" altLang="zh-TW">
                  <a:ea typeface="新細明體" charset="-120"/>
                </a:rPr>
                <a:t>R: row</a:t>
              </a:r>
              <a:br>
                <a:rPr lang="en-US" altLang="zh-TW">
                  <a:ea typeface="新細明體" charset="-120"/>
                </a:rPr>
              </a:br>
              <a:r>
                <a:rPr lang="en-US" altLang="zh-TW">
                  <a:ea typeface="新細明體" charset="-120"/>
                </a:rPr>
                <a:t>C: col</a:t>
              </a:r>
              <a:br>
                <a:rPr lang="en-US" altLang="zh-TW">
                  <a:ea typeface="新細明體" charset="-120"/>
                </a:rPr>
              </a:br>
              <a:r>
                <a:rPr lang="en-US" altLang="zh-TW">
                  <a:ea typeface="新細明體" charset="-120"/>
                </a:rPr>
                <a:t>D: dir</a:t>
              </a:r>
            </a:p>
          </p:txBody>
        </p:sp>
      </p:grpSp>
      <p:sp>
        <p:nvSpPr>
          <p:cNvPr id="33" name="Text Box 29"/>
          <p:cNvSpPr txBox="1">
            <a:spLocks noChangeArrowheads="1"/>
          </p:cNvSpPr>
          <p:nvPr/>
        </p:nvSpPr>
        <p:spPr bwMode="auto">
          <a:xfrm>
            <a:off x="5348288" y="1943100"/>
            <a:ext cx="2879725" cy="396875"/>
          </a:xfrm>
          <a:prstGeom prst="rect">
            <a:avLst/>
          </a:prstGeom>
          <a:noFill/>
          <a:ln w="9525">
            <a:noFill/>
            <a:miter lim="800000"/>
            <a:headEnd/>
            <a:tailEnd/>
          </a:ln>
        </p:spPr>
        <p:txBody>
          <a:bodyPr>
            <a:spAutoFit/>
          </a:bodyPr>
          <a:lstStyle/>
          <a:p>
            <a:pPr algn="l" rtl="0">
              <a:spcBef>
                <a:spcPct val="50000"/>
              </a:spcBef>
            </a:pPr>
            <a:r>
              <a:rPr lang="en-US" altLang="zh-TW" sz="2000">
                <a:solidFill>
                  <a:srgbClr val="FFCC00"/>
                </a:solidFill>
                <a:ea typeface="新細明體" charset="-120"/>
              </a:rPr>
              <a:t>Initially set mark[1][1]=1</a:t>
            </a:r>
          </a:p>
        </p:txBody>
      </p:sp>
      <p:sp>
        <p:nvSpPr>
          <p:cNvPr id="34" name="Line 30"/>
          <p:cNvSpPr>
            <a:spLocks noChangeShapeType="1"/>
          </p:cNvSpPr>
          <p:nvPr/>
        </p:nvSpPr>
        <p:spPr bwMode="auto">
          <a:xfrm flipV="1">
            <a:off x="5291138" y="2781300"/>
            <a:ext cx="144462" cy="144463"/>
          </a:xfrm>
          <a:prstGeom prst="line">
            <a:avLst/>
          </a:prstGeom>
          <a:noFill/>
          <a:ln w="9525">
            <a:solidFill>
              <a:srgbClr val="FF0000"/>
            </a:solidFill>
            <a:round/>
            <a:headEnd/>
            <a:tailEnd type="triangle" w="med" len="med"/>
          </a:ln>
        </p:spPr>
        <p:txBody>
          <a:bodyPr/>
          <a:lstStyle/>
          <a:p>
            <a:endParaRPr lang="fa-IR"/>
          </a:p>
        </p:txBody>
      </p:sp>
      <p:sp>
        <p:nvSpPr>
          <p:cNvPr id="35" name="Line 31"/>
          <p:cNvSpPr>
            <a:spLocks noChangeShapeType="1"/>
          </p:cNvSpPr>
          <p:nvPr/>
        </p:nvSpPr>
        <p:spPr bwMode="auto">
          <a:xfrm flipV="1">
            <a:off x="5219700" y="2997200"/>
            <a:ext cx="215900" cy="0"/>
          </a:xfrm>
          <a:prstGeom prst="line">
            <a:avLst/>
          </a:prstGeom>
          <a:noFill/>
          <a:ln w="9525">
            <a:solidFill>
              <a:srgbClr val="FF0000"/>
            </a:solidFill>
            <a:round/>
            <a:headEnd/>
            <a:tailEnd type="triangle" w="med" len="med"/>
          </a:ln>
        </p:spPr>
        <p:txBody>
          <a:bodyPr/>
          <a:lstStyle/>
          <a:p>
            <a:endParaRPr lang="fa-IR"/>
          </a:p>
        </p:txBody>
      </p:sp>
      <p:sp>
        <p:nvSpPr>
          <p:cNvPr id="36" name="Rectangle 32"/>
          <p:cNvSpPr>
            <a:spLocks noChangeArrowheads="1"/>
          </p:cNvSpPr>
          <p:nvPr/>
        </p:nvSpPr>
        <p:spPr bwMode="auto">
          <a:xfrm>
            <a:off x="5364163" y="636588"/>
            <a:ext cx="2663825" cy="144462"/>
          </a:xfrm>
          <a:prstGeom prst="rect">
            <a:avLst/>
          </a:prstGeom>
          <a:noFill/>
          <a:ln w="9525">
            <a:solidFill>
              <a:srgbClr val="FF0000"/>
            </a:solidFill>
            <a:miter lim="800000"/>
            <a:headEnd/>
            <a:tailEnd/>
          </a:ln>
        </p:spPr>
        <p:txBody>
          <a:bodyPr wrap="none" anchor="ctr"/>
          <a:lstStyle/>
          <a:p>
            <a:pPr algn="l" rtl="0"/>
            <a:endParaRPr lang="fa-IR"/>
          </a:p>
        </p:txBody>
      </p:sp>
      <p:sp>
        <p:nvSpPr>
          <p:cNvPr id="37" name="Line 33"/>
          <p:cNvSpPr>
            <a:spLocks noChangeShapeType="1"/>
          </p:cNvSpPr>
          <p:nvPr/>
        </p:nvSpPr>
        <p:spPr bwMode="auto">
          <a:xfrm>
            <a:off x="5291138"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38" name="Text Box 34"/>
          <p:cNvSpPr txBox="1">
            <a:spLocks noChangeArrowheads="1"/>
          </p:cNvSpPr>
          <p:nvPr/>
        </p:nvSpPr>
        <p:spPr bwMode="auto">
          <a:xfrm>
            <a:off x="107950" y="63325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1 D 3</a:t>
            </a:r>
          </a:p>
        </p:txBody>
      </p:sp>
      <p:sp>
        <p:nvSpPr>
          <p:cNvPr id="39" name="Text Box 35"/>
          <p:cNvSpPr txBox="1">
            <a:spLocks noChangeArrowheads="1"/>
          </p:cNvSpPr>
          <p:nvPr/>
        </p:nvSpPr>
        <p:spPr bwMode="auto">
          <a:xfrm>
            <a:off x="52927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0" name="Line 36"/>
          <p:cNvSpPr>
            <a:spLocks noChangeShapeType="1"/>
          </p:cNvSpPr>
          <p:nvPr/>
        </p:nvSpPr>
        <p:spPr bwMode="auto">
          <a:xfrm flipH="1" flipV="1">
            <a:off x="5435600" y="2995613"/>
            <a:ext cx="0" cy="217487"/>
          </a:xfrm>
          <a:prstGeom prst="line">
            <a:avLst/>
          </a:prstGeom>
          <a:noFill/>
          <a:ln w="9525">
            <a:solidFill>
              <a:srgbClr val="FF0000"/>
            </a:solidFill>
            <a:round/>
            <a:headEnd/>
            <a:tailEnd type="triangle" w="med" len="med"/>
          </a:ln>
        </p:spPr>
        <p:txBody>
          <a:bodyPr/>
          <a:lstStyle/>
          <a:p>
            <a:endParaRPr lang="fa-IR"/>
          </a:p>
        </p:txBody>
      </p:sp>
      <p:sp>
        <p:nvSpPr>
          <p:cNvPr id="41" name="Line 37"/>
          <p:cNvSpPr>
            <a:spLocks noChangeShapeType="1"/>
          </p:cNvSpPr>
          <p:nvPr/>
        </p:nvSpPr>
        <p:spPr bwMode="auto">
          <a:xfrm flipV="1">
            <a:off x="5508625"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42" name="Text Box 38"/>
          <p:cNvSpPr txBox="1">
            <a:spLocks noChangeArrowheads="1"/>
          </p:cNvSpPr>
          <p:nvPr/>
        </p:nvSpPr>
        <p:spPr bwMode="auto">
          <a:xfrm>
            <a:off x="5508625"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3" name="Text Box 39"/>
          <p:cNvSpPr txBox="1">
            <a:spLocks noChangeArrowheads="1"/>
          </p:cNvSpPr>
          <p:nvPr/>
        </p:nvSpPr>
        <p:spPr bwMode="auto">
          <a:xfrm>
            <a:off x="107950" y="59721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2 D 1</a:t>
            </a:r>
          </a:p>
        </p:txBody>
      </p:sp>
      <p:sp>
        <p:nvSpPr>
          <p:cNvPr id="44" name="Line 40"/>
          <p:cNvSpPr>
            <a:spLocks noChangeShapeType="1"/>
          </p:cNvSpPr>
          <p:nvPr/>
        </p:nvSpPr>
        <p:spPr bwMode="auto">
          <a:xfrm flipH="1" flipV="1">
            <a:off x="5724525" y="2708275"/>
            <a:ext cx="0" cy="217488"/>
          </a:xfrm>
          <a:prstGeom prst="line">
            <a:avLst/>
          </a:prstGeom>
          <a:noFill/>
          <a:ln w="9525">
            <a:solidFill>
              <a:srgbClr val="FF0000"/>
            </a:solidFill>
            <a:round/>
            <a:headEnd/>
            <a:tailEnd type="triangle" w="med" len="med"/>
          </a:ln>
        </p:spPr>
        <p:txBody>
          <a:bodyPr/>
          <a:lstStyle/>
          <a:p>
            <a:endParaRPr lang="fa-IR"/>
          </a:p>
        </p:txBody>
      </p:sp>
      <p:sp>
        <p:nvSpPr>
          <p:cNvPr id="45" name="Line 41"/>
          <p:cNvSpPr>
            <a:spLocks noChangeShapeType="1"/>
          </p:cNvSpPr>
          <p:nvPr/>
        </p:nvSpPr>
        <p:spPr bwMode="auto">
          <a:xfrm flipV="1">
            <a:off x="5795963" y="2779713"/>
            <a:ext cx="144462" cy="144462"/>
          </a:xfrm>
          <a:prstGeom prst="line">
            <a:avLst/>
          </a:prstGeom>
          <a:noFill/>
          <a:ln w="9525">
            <a:solidFill>
              <a:srgbClr val="FF0000"/>
            </a:solidFill>
            <a:round/>
            <a:headEnd/>
            <a:tailEnd type="triangle" w="med" len="med"/>
          </a:ln>
        </p:spPr>
        <p:txBody>
          <a:bodyPr/>
          <a:lstStyle/>
          <a:p>
            <a:endParaRPr lang="fa-IR"/>
          </a:p>
        </p:txBody>
      </p:sp>
      <p:sp>
        <p:nvSpPr>
          <p:cNvPr id="46" name="Line 42"/>
          <p:cNvSpPr>
            <a:spLocks noChangeShapeType="1"/>
          </p:cNvSpPr>
          <p:nvPr/>
        </p:nvSpPr>
        <p:spPr bwMode="auto">
          <a:xfrm flipV="1">
            <a:off x="5724525" y="2997200"/>
            <a:ext cx="215900" cy="0"/>
          </a:xfrm>
          <a:prstGeom prst="line">
            <a:avLst/>
          </a:prstGeom>
          <a:noFill/>
          <a:ln w="9525">
            <a:solidFill>
              <a:srgbClr val="FF0000"/>
            </a:solidFill>
            <a:round/>
            <a:headEnd/>
            <a:tailEnd type="triangle" w="med" len="med"/>
          </a:ln>
        </p:spPr>
        <p:txBody>
          <a:bodyPr/>
          <a:lstStyle/>
          <a:p>
            <a:endParaRPr lang="fa-IR"/>
          </a:p>
        </p:txBody>
      </p:sp>
      <p:sp>
        <p:nvSpPr>
          <p:cNvPr id="47" name="Text Box 43"/>
          <p:cNvSpPr txBox="1">
            <a:spLocks noChangeArrowheads="1"/>
          </p:cNvSpPr>
          <p:nvPr/>
        </p:nvSpPr>
        <p:spPr bwMode="auto">
          <a:xfrm>
            <a:off x="5724525"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48" name="Text Box 44"/>
          <p:cNvSpPr txBox="1">
            <a:spLocks noChangeArrowheads="1"/>
          </p:cNvSpPr>
          <p:nvPr/>
        </p:nvSpPr>
        <p:spPr bwMode="auto">
          <a:xfrm>
            <a:off x="107950" y="561340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3 D 2</a:t>
            </a:r>
          </a:p>
        </p:txBody>
      </p:sp>
      <p:sp>
        <p:nvSpPr>
          <p:cNvPr id="49" name="Line 45"/>
          <p:cNvSpPr>
            <a:spLocks noChangeShapeType="1"/>
          </p:cNvSpPr>
          <p:nvPr/>
        </p:nvSpPr>
        <p:spPr bwMode="auto">
          <a:xfrm flipH="1" flipV="1">
            <a:off x="5940425" y="2779713"/>
            <a:ext cx="0" cy="217487"/>
          </a:xfrm>
          <a:prstGeom prst="line">
            <a:avLst/>
          </a:prstGeom>
          <a:noFill/>
          <a:ln w="9525">
            <a:solidFill>
              <a:srgbClr val="FF0000"/>
            </a:solidFill>
            <a:round/>
            <a:headEnd/>
            <a:tailEnd type="triangle" w="med" len="med"/>
          </a:ln>
        </p:spPr>
        <p:txBody>
          <a:bodyPr/>
          <a:lstStyle/>
          <a:p>
            <a:endParaRPr lang="fa-IR"/>
          </a:p>
        </p:txBody>
      </p:sp>
      <p:sp>
        <p:nvSpPr>
          <p:cNvPr id="50" name="Line 46"/>
          <p:cNvSpPr>
            <a:spLocks noChangeShapeType="1"/>
          </p:cNvSpPr>
          <p:nvPr/>
        </p:nvSpPr>
        <p:spPr bwMode="auto">
          <a:xfrm flipV="1">
            <a:off x="6011863" y="2781300"/>
            <a:ext cx="144462" cy="144463"/>
          </a:xfrm>
          <a:prstGeom prst="line">
            <a:avLst/>
          </a:prstGeom>
          <a:noFill/>
          <a:ln w="9525">
            <a:solidFill>
              <a:srgbClr val="FF0000"/>
            </a:solidFill>
            <a:round/>
            <a:headEnd/>
            <a:tailEnd type="triangle" w="med" len="med"/>
          </a:ln>
        </p:spPr>
        <p:txBody>
          <a:bodyPr/>
          <a:lstStyle/>
          <a:p>
            <a:endParaRPr lang="fa-IR"/>
          </a:p>
        </p:txBody>
      </p:sp>
      <p:sp>
        <p:nvSpPr>
          <p:cNvPr id="51" name="Line 47"/>
          <p:cNvSpPr>
            <a:spLocks noChangeShapeType="1"/>
          </p:cNvSpPr>
          <p:nvPr/>
        </p:nvSpPr>
        <p:spPr bwMode="auto">
          <a:xfrm flipV="1">
            <a:off x="5940425" y="2997200"/>
            <a:ext cx="215900" cy="0"/>
          </a:xfrm>
          <a:prstGeom prst="line">
            <a:avLst/>
          </a:prstGeom>
          <a:noFill/>
          <a:ln w="9525">
            <a:solidFill>
              <a:srgbClr val="FF0000"/>
            </a:solidFill>
            <a:round/>
            <a:headEnd/>
            <a:tailEnd type="triangle" w="med" len="med"/>
          </a:ln>
        </p:spPr>
        <p:txBody>
          <a:bodyPr/>
          <a:lstStyle/>
          <a:p>
            <a:endParaRPr lang="fa-IR"/>
          </a:p>
        </p:txBody>
      </p:sp>
      <p:sp>
        <p:nvSpPr>
          <p:cNvPr id="52" name="Text Box 48"/>
          <p:cNvSpPr txBox="1">
            <a:spLocks noChangeArrowheads="1"/>
          </p:cNvSpPr>
          <p:nvPr/>
        </p:nvSpPr>
        <p:spPr bwMode="auto">
          <a:xfrm>
            <a:off x="6013450" y="28527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53" name="Text Box 49"/>
          <p:cNvSpPr txBox="1">
            <a:spLocks noChangeArrowheads="1"/>
          </p:cNvSpPr>
          <p:nvPr/>
        </p:nvSpPr>
        <p:spPr bwMode="auto">
          <a:xfrm>
            <a:off x="107950" y="525303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4 D 2</a:t>
            </a:r>
          </a:p>
        </p:txBody>
      </p:sp>
      <p:sp>
        <p:nvSpPr>
          <p:cNvPr id="54" name="Line 50"/>
          <p:cNvSpPr>
            <a:spLocks noChangeShapeType="1"/>
          </p:cNvSpPr>
          <p:nvPr/>
        </p:nvSpPr>
        <p:spPr bwMode="auto">
          <a:xfrm flipH="1" flipV="1">
            <a:off x="6156325" y="2706688"/>
            <a:ext cx="0" cy="217487"/>
          </a:xfrm>
          <a:prstGeom prst="line">
            <a:avLst/>
          </a:prstGeom>
          <a:noFill/>
          <a:ln w="9525">
            <a:solidFill>
              <a:srgbClr val="FF0000"/>
            </a:solidFill>
            <a:round/>
            <a:headEnd/>
            <a:tailEnd type="triangle" w="med" len="med"/>
          </a:ln>
        </p:spPr>
        <p:txBody>
          <a:bodyPr/>
          <a:lstStyle/>
          <a:p>
            <a:endParaRPr lang="fa-IR"/>
          </a:p>
        </p:txBody>
      </p:sp>
      <p:sp>
        <p:nvSpPr>
          <p:cNvPr id="55" name="Line 51"/>
          <p:cNvSpPr>
            <a:spLocks noChangeShapeType="1"/>
          </p:cNvSpPr>
          <p:nvPr/>
        </p:nvSpPr>
        <p:spPr bwMode="auto">
          <a:xfrm flipV="1">
            <a:off x="6227763" y="2779713"/>
            <a:ext cx="144462" cy="144462"/>
          </a:xfrm>
          <a:prstGeom prst="line">
            <a:avLst/>
          </a:prstGeom>
          <a:noFill/>
          <a:ln w="9525">
            <a:solidFill>
              <a:srgbClr val="FF0000"/>
            </a:solidFill>
            <a:round/>
            <a:headEnd/>
            <a:tailEnd type="triangle" w="med" len="med"/>
          </a:ln>
        </p:spPr>
        <p:txBody>
          <a:bodyPr/>
          <a:lstStyle/>
          <a:p>
            <a:endParaRPr lang="fa-IR"/>
          </a:p>
        </p:txBody>
      </p:sp>
      <p:sp>
        <p:nvSpPr>
          <p:cNvPr id="56" name="Line 52"/>
          <p:cNvSpPr>
            <a:spLocks noChangeShapeType="1"/>
          </p:cNvSpPr>
          <p:nvPr/>
        </p:nvSpPr>
        <p:spPr bwMode="auto">
          <a:xfrm flipV="1">
            <a:off x="6227763" y="2997200"/>
            <a:ext cx="215900" cy="0"/>
          </a:xfrm>
          <a:prstGeom prst="line">
            <a:avLst/>
          </a:prstGeom>
          <a:noFill/>
          <a:ln w="9525">
            <a:solidFill>
              <a:srgbClr val="FF0000"/>
            </a:solidFill>
            <a:round/>
            <a:headEnd/>
            <a:tailEnd type="triangle" w="med" len="med"/>
          </a:ln>
        </p:spPr>
        <p:txBody>
          <a:bodyPr/>
          <a:lstStyle/>
          <a:p>
            <a:endParaRPr lang="fa-IR"/>
          </a:p>
        </p:txBody>
      </p:sp>
      <p:sp>
        <p:nvSpPr>
          <p:cNvPr id="57" name="Line 53"/>
          <p:cNvSpPr>
            <a:spLocks noChangeShapeType="1"/>
          </p:cNvSpPr>
          <p:nvPr/>
        </p:nvSpPr>
        <p:spPr bwMode="auto">
          <a:xfrm>
            <a:off x="6227763"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58" name="Line 54"/>
          <p:cNvSpPr>
            <a:spLocks noChangeShapeType="1"/>
          </p:cNvSpPr>
          <p:nvPr/>
        </p:nvSpPr>
        <p:spPr bwMode="auto">
          <a:xfrm flipH="1">
            <a:off x="6156325" y="3068638"/>
            <a:ext cx="0" cy="217487"/>
          </a:xfrm>
          <a:prstGeom prst="line">
            <a:avLst/>
          </a:prstGeom>
          <a:noFill/>
          <a:ln w="9525">
            <a:solidFill>
              <a:srgbClr val="FF0000"/>
            </a:solidFill>
            <a:round/>
            <a:headEnd/>
            <a:tailEnd type="triangle" w="med" len="med"/>
          </a:ln>
        </p:spPr>
        <p:txBody>
          <a:bodyPr/>
          <a:lstStyle/>
          <a:p>
            <a:endParaRPr lang="fa-IR"/>
          </a:p>
        </p:txBody>
      </p:sp>
      <p:sp>
        <p:nvSpPr>
          <p:cNvPr id="59" name="Line 55"/>
          <p:cNvSpPr>
            <a:spLocks noChangeShapeType="1"/>
          </p:cNvSpPr>
          <p:nvPr/>
        </p:nvSpPr>
        <p:spPr bwMode="auto">
          <a:xfrm flipH="1">
            <a:off x="5940425" y="3140075"/>
            <a:ext cx="144463" cy="144463"/>
          </a:xfrm>
          <a:prstGeom prst="line">
            <a:avLst/>
          </a:prstGeom>
          <a:noFill/>
          <a:ln w="9525">
            <a:solidFill>
              <a:srgbClr val="FF0000"/>
            </a:solidFill>
            <a:round/>
            <a:headEnd/>
            <a:tailEnd type="triangle" w="med" len="med"/>
          </a:ln>
        </p:spPr>
        <p:txBody>
          <a:bodyPr/>
          <a:lstStyle/>
          <a:p>
            <a:endParaRPr lang="fa-IR"/>
          </a:p>
        </p:txBody>
      </p:sp>
      <p:sp>
        <p:nvSpPr>
          <p:cNvPr id="60" name="Text Box 56"/>
          <p:cNvSpPr txBox="1">
            <a:spLocks noChangeArrowheads="1"/>
          </p:cNvSpPr>
          <p:nvPr/>
        </p:nvSpPr>
        <p:spPr bwMode="auto">
          <a:xfrm>
            <a:off x="57245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61" name="Text Box 57"/>
          <p:cNvSpPr txBox="1">
            <a:spLocks noChangeArrowheads="1"/>
          </p:cNvSpPr>
          <p:nvPr/>
        </p:nvSpPr>
        <p:spPr bwMode="auto">
          <a:xfrm>
            <a:off x="107950" y="48926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5 D 5</a:t>
            </a:r>
          </a:p>
        </p:txBody>
      </p:sp>
      <p:sp>
        <p:nvSpPr>
          <p:cNvPr id="62" name="Line 58"/>
          <p:cNvSpPr>
            <a:spLocks noChangeShapeType="1"/>
          </p:cNvSpPr>
          <p:nvPr/>
        </p:nvSpPr>
        <p:spPr bwMode="auto">
          <a:xfrm flipH="1" flipV="1">
            <a:off x="5940425" y="2997200"/>
            <a:ext cx="0" cy="217488"/>
          </a:xfrm>
          <a:prstGeom prst="line">
            <a:avLst/>
          </a:prstGeom>
          <a:noFill/>
          <a:ln w="9525">
            <a:solidFill>
              <a:srgbClr val="FF0000"/>
            </a:solidFill>
            <a:round/>
            <a:headEnd/>
            <a:tailEnd type="triangle" w="med" len="med"/>
          </a:ln>
        </p:spPr>
        <p:txBody>
          <a:bodyPr/>
          <a:lstStyle/>
          <a:p>
            <a:endParaRPr lang="fa-IR"/>
          </a:p>
        </p:txBody>
      </p:sp>
      <p:sp>
        <p:nvSpPr>
          <p:cNvPr id="63" name="Line 59"/>
          <p:cNvSpPr>
            <a:spLocks noChangeShapeType="1"/>
          </p:cNvSpPr>
          <p:nvPr/>
        </p:nvSpPr>
        <p:spPr bwMode="auto">
          <a:xfrm flipV="1">
            <a:off x="6011863"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64" name="Line 60"/>
          <p:cNvSpPr>
            <a:spLocks noChangeShapeType="1"/>
          </p:cNvSpPr>
          <p:nvPr/>
        </p:nvSpPr>
        <p:spPr bwMode="auto">
          <a:xfrm flipV="1">
            <a:off x="5940425" y="3284538"/>
            <a:ext cx="215900" cy="0"/>
          </a:xfrm>
          <a:prstGeom prst="line">
            <a:avLst/>
          </a:prstGeom>
          <a:noFill/>
          <a:ln w="9525">
            <a:solidFill>
              <a:srgbClr val="FF0000"/>
            </a:solidFill>
            <a:round/>
            <a:headEnd/>
            <a:tailEnd type="triangle" w="med" len="med"/>
          </a:ln>
        </p:spPr>
        <p:txBody>
          <a:bodyPr/>
          <a:lstStyle/>
          <a:p>
            <a:endParaRPr lang="fa-IR"/>
          </a:p>
        </p:txBody>
      </p:sp>
      <p:sp>
        <p:nvSpPr>
          <p:cNvPr id="65" name="Line 61"/>
          <p:cNvSpPr>
            <a:spLocks noChangeShapeType="1"/>
          </p:cNvSpPr>
          <p:nvPr/>
        </p:nvSpPr>
        <p:spPr bwMode="auto">
          <a:xfrm>
            <a:off x="5940425" y="3355975"/>
            <a:ext cx="144463" cy="144463"/>
          </a:xfrm>
          <a:prstGeom prst="line">
            <a:avLst/>
          </a:prstGeom>
          <a:noFill/>
          <a:ln w="9525">
            <a:solidFill>
              <a:srgbClr val="FF0000"/>
            </a:solidFill>
            <a:round/>
            <a:headEnd/>
            <a:tailEnd type="triangle" w="med" len="med"/>
          </a:ln>
        </p:spPr>
        <p:txBody>
          <a:bodyPr/>
          <a:lstStyle/>
          <a:p>
            <a:endParaRPr lang="fa-IR"/>
          </a:p>
        </p:txBody>
      </p:sp>
      <p:sp>
        <p:nvSpPr>
          <p:cNvPr id="66" name="Text Box 62"/>
          <p:cNvSpPr txBox="1">
            <a:spLocks noChangeArrowheads="1"/>
          </p:cNvSpPr>
          <p:nvPr/>
        </p:nvSpPr>
        <p:spPr bwMode="auto">
          <a:xfrm>
            <a:off x="60134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67" name="Text Box 63"/>
          <p:cNvSpPr txBox="1">
            <a:spLocks noChangeArrowheads="1"/>
          </p:cNvSpPr>
          <p:nvPr/>
        </p:nvSpPr>
        <p:spPr bwMode="auto">
          <a:xfrm>
            <a:off x="107950" y="453231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4 D 3</a:t>
            </a:r>
          </a:p>
        </p:txBody>
      </p:sp>
      <p:sp>
        <p:nvSpPr>
          <p:cNvPr id="68" name="Line 64"/>
          <p:cNvSpPr>
            <a:spLocks noChangeShapeType="1"/>
          </p:cNvSpPr>
          <p:nvPr/>
        </p:nvSpPr>
        <p:spPr bwMode="auto">
          <a:xfrm flipH="1" flipV="1">
            <a:off x="6156325" y="3282950"/>
            <a:ext cx="0" cy="217488"/>
          </a:xfrm>
          <a:prstGeom prst="line">
            <a:avLst/>
          </a:prstGeom>
          <a:noFill/>
          <a:ln w="9525">
            <a:solidFill>
              <a:srgbClr val="FF0000"/>
            </a:solidFill>
            <a:round/>
            <a:headEnd/>
            <a:tailEnd type="triangle" w="med" len="med"/>
          </a:ln>
        </p:spPr>
        <p:txBody>
          <a:bodyPr/>
          <a:lstStyle/>
          <a:p>
            <a:endParaRPr lang="fa-IR"/>
          </a:p>
        </p:txBody>
      </p:sp>
      <p:sp>
        <p:nvSpPr>
          <p:cNvPr id="69" name="Line 65"/>
          <p:cNvSpPr>
            <a:spLocks noChangeShapeType="1"/>
          </p:cNvSpPr>
          <p:nvPr/>
        </p:nvSpPr>
        <p:spPr bwMode="auto">
          <a:xfrm flipV="1">
            <a:off x="6227763" y="3357563"/>
            <a:ext cx="144462" cy="144462"/>
          </a:xfrm>
          <a:prstGeom prst="line">
            <a:avLst/>
          </a:prstGeom>
          <a:noFill/>
          <a:ln w="9525">
            <a:solidFill>
              <a:srgbClr val="FF0000"/>
            </a:solidFill>
            <a:round/>
            <a:headEnd/>
            <a:tailEnd type="triangle" w="med" len="med"/>
          </a:ln>
        </p:spPr>
        <p:txBody>
          <a:bodyPr/>
          <a:lstStyle/>
          <a:p>
            <a:endParaRPr lang="fa-IR"/>
          </a:p>
        </p:txBody>
      </p:sp>
      <p:sp>
        <p:nvSpPr>
          <p:cNvPr id="70" name="Line 66"/>
          <p:cNvSpPr>
            <a:spLocks noChangeShapeType="1"/>
          </p:cNvSpPr>
          <p:nvPr/>
        </p:nvSpPr>
        <p:spPr bwMode="auto">
          <a:xfrm flipV="1">
            <a:off x="6227763" y="3573463"/>
            <a:ext cx="215900" cy="0"/>
          </a:xfrm>
          <a:prstGeom prst="line">
            <a:avLst/>
          </a:prstGeom>
          <a:noFill/>
          <a:ln w="9525">
            <a:solidFill>
              <a:srgbClr val="FF0000"/>
            </a:solidFill>
            <a:round/>
            <a:headEnd/>
            <a:tailEnd type="triangle" w="med" len="med"/>
          </a:ln>
        </p:spPr>
        <p:txBody>
          <a:bodyPr/>
          <a:lstStyle/>
          <a:p>
            <a:endParaRPr lang="fa-IR"/>
          </a:p>
        </p:txBody>
      </p:sp>
      <p:sp>
        <p:nvSpPr>
          <p:cNvPr id="71" name="Text Box 67"/>
          <p:cNvSpPr txBox="1">
            <a:spLocks noChangeArrowheads="1"/>
          </p:cNvSpPr>
          <p:nvPr/>
        </p:nvSpPr>
        <p:spPr bwMode="auto">
          <a:xfrm>
            <a:off x="62293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72" name="Text Box 68"/>
          <p:cNvSpPr txBox="1">
            <a:spLocks noChangeArrowheads="1"/>
          </p:cNvSpPr>
          <p:nvPr/>
        </p:nvSpPr>
        <p:spPr bwMode="auto">
          <a:xfrm>
            <a:off x="107950" y="41719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3 C 5 D 2</a:t>
            </a:r>
          </a:p>
        </p:txBody>
      </p:sp>
      <p:sp>
        <p:nvSpPr>
          <p:cNvPr id="73" name="Line 69"/>
          <p:cNvSpPr>
            <a:spLocks noChangeShapeType="1"/>
          </p:cNvSpPr>
          <p:nvPr/>
        </p:nvSpPr>
        <p:spPr bwMode="auto">
          <a:xfrm flipH="1" flipV="1">
            <a:off x="6443663" y="3282950"/>
            <a:ext cx="0" cy="217488"/>
          </a:xfrm>
          <a:prstGeom prst="line">
            <a:avLst/>
          </a:prstGeom>
          <a:noFill/>
          <a:ln w="9525">
            <a:solidFill>
              <a:srgbClr val="FF0000"/>
            </a:solidFill>
            <a:round/>
            <a:headEnd/>
            <a:tailEnd type="triangle" w="med" len="med"/>
          </a:ln>
        </p:spPr>
        <p:txBody>
          <a:bodyPr/>
          <a:lstStyle/>
          <a:p>
            <a:endParaRPr lang="fa-IR"/>
          </a:p>
        </p:txBody>
      </p:sp>
      <p:sp>
        <p:nvSpPr>
          <p:cNvPr id="74" name="Line 70"/>
          <p:cNvSpPr>
            <a:spLocks noChangeShapeType="1"/>
          </p:cNvSpPr>
          <p:nvPr/>
        </p:nvSpPr>
        <p:spPr bwMode="auto">
          <a:xfrm flipV="1">
            <a:off x="6443663" y="3357563"/>
            <a:ext cx="144462" cy="144462"/>
          </a:xfrm>
          <a:prstGeom prst="line">
            <a:avLst/>
          </a:prstGeom>
          <a:noFill/>
          <a:ln w="9525">
            <a:solidFill>
              <a:srgbClr val="FF0000"/>
            </a:solidFill>
            <a:round/>
            <a:headEnd/>
            <a:tailEnd type="triangle" w="med" len="med"/>
          </a:ln>
        </p:spPr>
        <p:txBody>
          <a:bodyPr/>
          <a:lstStyle/>
          <a:p>
            <a:endParaRPr lang="fa-IR"/>
          </a:p>
        </p:txBody>
      </p:sp>
      <p:sp>
        <p:nvSpPr>
          <p:cNvPr id="75" name="Text Box 71"/>
          <p:cNvSpPr txBox="1">
            <a:spLocks noChangeArrowheads="1"/>
          </p:cNvSpPr>
          <p:nvPr/>
        </p:nvSpPr>
        <p:spPr bwMode="auto">
          <a:xfrm>
            <a:off x="6516688" y="3124200"/>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76" name="Text Box 72"/>
          <p:cNvSpPr txBox="1">
            <a:spLocks noChangeArrowheads="1"/>
          </p:cNvSpPr>
          <p:nvPr/>
        </p:nvSpPr>
        <p:spPr bwMode="auto">
          <a:xfrm>
            <a:off x="107950" y="381317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3 C 6 D 1</a:t>
            </a:r>
          </a:p>
        </p:txBody>
      </p:sp>
      <p:sp>
        <p:nvSpPr>
          <p:cNvPr id="77" name="Line 73"/>
          <p:cNvSpPr>
            <a:spLocks noChangeShapeType="1"/>
          </p:cNvSpPr>
          <p:nvPr/>
        </p:nvSpPr>
        <p:spPr bwMode="auto">
          <a:xfrm flipH="1" flipV="1">
            <a:off x="6659563" y="2995613"/>
            <a:ext cx="0" cy="217487"/>
          </a:xfrm>
          <a:prstGeom prst="line">
            <a:avLst/>
          </a:prstGeom>
          <a:noFill/>
          <a:ln w="9525">
            <a:solidFill>
              <a:srgbClr val="FF0000"/>
            </a:solidFill>
            <a:round/>
            <a:headEnd/>
            <a:tailEnd type="triangle" w="med" len="med"/>
          </a:ln>
        </p:spPr>
        <p:txBody>
          <a:bodyPr/>
          <a:lstStyle/>
          <a:p>
            <a:endParaRPr lang="fa-IR"/>
          </a:p>
        </p:txBody>
      </p:sp>
      <p:sp>
        <p:nvSpPr>
          <p:cNvPr id="78" name="Line 74"/>
          <p:cNvSpPr>
            <a:spLocks noChangeShapeType="1"/>
          </p:cNvSpPr>
          <p:nvPr/>
        </p:nvSpPr>
        <p:spPr bwMode="auto">
          <a:xfrm flipV="1">
            <a:off x="6732588" y="3068638"/>
            <a:ext cx="144462" cy="144462"/>
          </a:xfrm>
          <a:prstGeom prst="line">
            <a:avLst/>
          </a:prstGeom>
          <a:noFill/>
          <a:ln w="9525">
            <a:solidFill>
              <a:srgbClr val="FF0000"/>
            </a:solidFill>
            <a:round/>
            <a:headEnd/>
            <a:tailEnd type="triangle" w="med" len="med"/>
          </a:ln>
        </p:spPr>
        <p:txBody>
          <a:bodyPr/>
          <a:lstStyle/>
          <a:p>
            <a:endParaRPr lang="fa-IR"/>
          </a:p>
        </p:txBody>
      </p:sp>
      <p:sp>
        <p:nvSpPr>
          <p:cNvPr id="79" name="Text Box 75"/>
          <p:cNvSpPr txBox="1">
            <a:spLocks noChangeArrowheads="1"/>
          </p:cNvSpPr>
          <p:nvPr/>
        </p:nvSpPr>
        <p:spPr bwMode="auto">
          <a:xfrm>
            <a:off x="6732588" y="2836863"/>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80" name="Text Box 76"/>
          <p:cNvSpPr txBox="1">
            <a:spLocks noChangeArrowheads="1"/>
          </p:cNvSpPr>
          <p:nvPr/>
        </p:nvSpPr>
        <p:spPr bwMode="auto">
          <a:xfrm>
            <a:off x="107950" y="345281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2 C 7 D 1</a:t>
            </a:r>
          </a:p>
        </p:txBody>
      </p:sp>
      <p:sp>
        <p:nvSpPr>
          <p:cNvPr id="81" name="Line 77"/>
          <p:cNvSpPr>
            <a:spLocks noChangeShapeType="1"/>
          </p:cNvSpPr>
          <p:nvPr/>
        </p:nvSpPr>
        <p:spPr bwMode="auto">
          <a:xfrm flipH="1" flipV="1">
            <a:off x="6877050" y="2708275"/>
            <a:ext cx="0" cy="217488"/>
          </a:xfrm>
          <a:prstGeom prst="line">
            <a:avLst/>
          </a:prstGeom>
          <a:noFill/>
          <a:ln w="9525">
            <a:solidFill>
              <a:srgbClr val="FF0000"/>
            </a:solidFill>
            <a:round/>
            <a:headEnd/>
            <a:tailEnd type="triangle" w="med" len="med"/>
          </a:ln>
        </p:spPr>
        <p:txBody>
          <a:bodyPr/>
          <a:lstStyle/>
          <a:p>
            <a:endParaRPr lang="fa-IR"/>
          </a:p>
        </p:txBody>
      </p:sp>
      <p:sp>
        <p:nvSpPr>
          <p:cNvPr id="82" name="Line 78"/>
          <p:cNvSpPr>
            <a:spLocks noChangeShapeType="1"/>
          </p:cNvSpPr>
          <p:nvPr/>
        </p:nvSpPr>
        <p:spPr bwMode="auto">
          <a:xfrm flipV="1">
            <a:off x="7019925" y="2781300"/>
            <a:ext cx="144463" cy="144463"/>
          </a:xfrm>
          <a:prstGeom prst="line">
            <a:avLst/>
          </a:prstGeom>
          <a:noFill/>
          <a:ln w="9525">
            <a:solidFill>
              <a:srgbClr val="FF0000"/>
            </a:solidFill>
            <a:round/>
            <a:headEnd/>
            <a:tailEnd type="triangle" w="med" len="med"/>
          </a:ln>
        </p:spPr>
        <p:txBody>
          <a:bodyPr/>
          <a:lstStyle/>
          <a:p>
            <a:endParaRPr lang="fa-IR"/>
          </a:p>
        </p:txBody>
      </p:sp>
      <p:sp>
        <p:nvSpPr>
          <p:cNvPr id="83" name="Line 79"/>
          <p:cNvSpPr>
            <a:spLocks noChangeShapeType="1"/>
          </p:cNvSpPr>
          <p:nvPr/>
        </p:nvSpPr>
        <p:spPr bwMode="auto">
          <a:xfrm flipV="1">
            <a:off x="6948488" y="2997200"/>
            <a:ext cx="215900" cy="0"/>
          </a:xfrm>
          <a:prstGeom prst="line">
            <a:avLst/>
          </a:prstGeom>
          <a:noFill/>
          <a:ln w="9525">
            <a:solidFill>
              <a:srgbClr val="FF0000"/>
            </a:solidFill>
            <a:round/>
            <a:headEnd/>
            <a:tailEnd type="triangle" w="med" len="med"/>
          </a:ln>
        </p:spPr>
        <p:txBody>
          <a:bodyPr/>
          <a:lstStyle/>
          <a:p>
            <a:endParaRPr lang="fa-IR"/>
          </a:p>
        </p:txBody>
      </p:sp>
      <p:sp>
        <p:nvSpPr>
          <p:cNvPr id="84" name="Text Box 80"/>
          <p:cNvSpPr txBox="1">
            <a:spLocks noChangeArrowheads="1"/>
          </p:cNvSpPr>
          <p:nvPr/>
        </p:nvSpPr>
        <p:spPr bwMode="auto">
          <a:xfrm>
            <a:off x="6948488" y="2852738"/>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85" name="Text Box 81"/>
          <p:cNvSpPr txBox="1">
            <a:spLocks noChangeArrowheads="1"/>
          </p:cNvSpPr>
          <p:nvPr/>
        </p:nvSpPr>
        <p:spPr bwMode="auto">
          <a:xfrm>
            <a:off x="107950" y="30924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8 D 2</a:t>
            </a:r>
          </a:p>
        </p:txBody>
      </p:sp>
      <p:sp>
        <p:nvSpPr>
          <p:cNvPr id="86" name="Line 82"/>
          <p:cNvSpPr>
            <a:spLocks noChangeShapeType="1"/>
          </p:cNvSpPr>
          <p:nvPr/>
        </p:nvSpPr>
        <p:spPr bwMode="auto">
          <a:xfrm flipH="1" flipV="1">
            <a:off x="7164388" y="2708275"/>
            <a:ext cx="0" cy="217488"/>
          </a:xfrm>
          <a:prstGeom prst="line">
            <a:avLst/>
          </a:prstGeom>
          <a:noFill/>
          <a:ln w="9525">
            <a:solidFill>
              <a:srgbClr val="FF0000"/>
            </a:solidFill>
            <a:round/>
            <a:headEnd/>
            <a:tailEnd type="triangle" w="med" len="med"/>
          </a:ln>
        </p:spPr>
        <p:txBody>
          <a:bodyPr/>
          <a:lstStyle/>
          <a:p>
            <a:endParaRPr lang="fa-IR"/>
          </a:p>
        </p:txBody>
      </p:sp>
      <p:sp>
        <p:nvSpPr>
          <p:cNvPr id="87" name="Line 83"/>
          <p:cNvSpPr>
            <a:spLocks noChangeShapeType="1"/>
          </p:cNvSpPr>
          <p:nvPr/>
        </p:nvSpPr>
        <p:spPr bwMode="auto">
          <a:xfrm flipV="1">
            <a:off x="7235825" y="2781300"/>
            <a:ext cx="144463" cy="144463"/>
          </a:xfrm>
          <a:prstGeom prst="line">
            <a:avLst/>
          </a:prstGeom>
          <a:noFill/>
          <a:ln w="9525">
            <a:solidFill>
              <a:srgbClr val="FF0000"/>
            </a:solidFill>
            <a:round/>
            <a:headEnd/>
            <a:tailEnd type="triangle" w="med" len="med"/>
          </a:ln>
        </p:spPr>
        <p:txBody>
          <a:bodyPr/>
          <a:lstStyle/>
          <a:p>
            <a:endParaRPr lang="fa-IR"/>
          </a:p>
        </p:txBody>
      </p:sp>
      <p:sp>
        <p:nvSpPr>
          <p:cNvPr id="88" name="Line 84"/>
          <p:cNvSpPr>
            <a:spLocks noChangeShapeType="1"/>
          </p:cNvSpPr>
          <p:nvPr/>
        </p:nvSpPr>
        <p:spPr bwMode="auto">
          <a:xfrm flipV="1">
            <a:off x="7164388" y="2997200"/>
            <a:ext cx="215900" cy="0"/>
          </a:xfrm>
          <a:prstGeom prst="line">
            <a:avLst/>
          </a:prstGeom>
          <a:noFill/>
          <a:ln w="9525">
            <a:solidFill>
              <a:srgbClr val="FF0000"/>
            </a:solidFill>
            <a:round/>
            <a:headEnd/>
            <a:tailEnd type="triangle" w="med" len="med"/>
          </a:ln>
        </p:spPr>
        <p:txBody>
          <a:bodyPr/>
          <a:lstStyle/>
          <a:p>
            <a:endParaRPr lang="fa-IR"/>
          </a:p>
        </p:txBody>
      </p:sp>
      <p:sp>
        <p:nvSpPr>
          <p:cNvPr id="89" name="Text Box 85"/>
          <p:cNvSpPr txBox="1">
            <a:spLocks noChangeArrowheads="1"/>
          </p:cNvSpPr>
          <p:nvPr/>
        </p:nvSpPr>
        <p:spPr bwMode="auto">
          <a:xfrm>
            <a:off x="7237413" y="2852738"/>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90" name="Text Box 86"/>
          <p:cNvSpPr txBox="1">
            <a:spLocks noChangeArrowheads="1"/>
          </p:cNvSpPr>
          <p:nvPr/>
        </p:nvSpPr>
        <p:spPr bwMode="auto">
          <a:xfrm>
            <a:off x="107950" y="273208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 1 C 9 D 2</a:t>
            </a:r>
          </a:p>
        </p:txBody>
      </p:sp>
      <p:sp>
        <p:nvSpPr>
          <p:cNvPr id="91" name="Line 87"/>
          <p:cNvSpPr>
            <a:spLocks noChangeShapeType="1"/>
          </p:cNvSpPr>
          <p:nvPr/>
        </p:nvSpPr>
        <p:spPr bwMode="auto">
          <a:xfrm flipH="1" flipV="1">
            <a:off x="7380288" y="2708275"/>
            <a:ext cx="0" cy="217488"/>
          </a:xfrm>
          <a:prstGeom prst="line">
            <a:avLst/>
          </a:prstGeom>
          <a:noFill/>
          <a:ln w="9525">
            <a:solidFill>
              <a:srgbClr val="FF0000"/>
            </a:solidFill>
            <a:round/>
            <a:headEnd/>
            <a:tailEnd type="triangle" w="med" len="med"/>
          </a:ln>
        </p:spPr>
        <p:txBody>
          <a:bodyPr/>
          <a:lstStyle/>
          <a:p>
            <a:endParaRPr lang="fa-IR"/>
          </a:p>
        </p:txBody>
      </p:sp>
      <p:sp>
        <p:nvSpPr>
          <p:cNvPr id="92" name="Line 88"/>
          <p:cNvSpPr>
            <a:spLocks noChangeShapeType="1"/>
          </p:cNvSpPr>
          <p:nvPr/>
        </p:nvSpPr>
        <p:spPr bwMode="auto">
          <a:xfrm flipV="1">
            <a:off x="7451725" y="2779713"/>
            <a:ext cx="144463" cy="144462"/>
          </a:xfrm>
          <a:prstGeom prst="line">
            <a:avLst/>
          </a:prstGeom>
          <a:noFill/>
          <a:ln w="9525">
            <a:solidFill>
              <a:srgbClr val="FF0000"/>
            </a:solidFill>
            <a:round/>
            <a:headEnd/>
            <a:tailEnd type="triangle" w="med" len="med"/>
          </a:ln>
        </p:spPr>
        <p:txBody>
          <a:bodyPr/>
          <a:lstStyle/>
          <a:p>
            <a:endParaRPr lang="fa-IR"/>
          </a:p>
        </p:txBody>
      </p:sp>
      <p:sp>
        <p:nvSpPr>
          <p:cNvPr id="93" name="Line 89"/>
          <p:cNvSpPr>
            <a:spLocks noChangeShapeType="1"/>
          </p:cNvSpPr>
          <p:nvPr/>
        </p:nvSpPr>
        <p:spPr bwMode="auto">
          <a:xfrm flipV="1">
            <a:off x="7451725" y="2997200"/>
            <a:ext cx="215900" cy="0"/>
          </a:xfrm>
          <a:prstGeom prst="line">
            <a:avLst/>
          </a:prstGeom>
          <a:noFill/>
          <a:ln w="9525">
            <a:solidFill>
              <a:srgbClr val="FF0000"/>
            </a:solidFill>
            <a:round/>
            <a:headEnd/>
            <a:tailEnd type="triangle" w="med" len="med"/>
          </a:ln>
        </p:spPr>
        <p:txBody>
          <a:bodyPr/>
          <a:lstStyle/>
          <a:p>
            <a:endParaRPr lang="fa-IR"/>
          </a:p>
        </p:txBody>
      </p:sp>
      <p:sp>
        <p:nvSpPr>
          <p:cNvPr id="94" name="Line 90"/>
          <p:cNvSpPr>
            <a:spLocks noChangeShapeType="1"/>
          </p:cNvSpPr>
          <p:nvPr/>
        </p:nvSpPr>
        <p:spPr bwMode="auto">
          <a:xfrm>
            <a:off x="7451725"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95" name="Text Box 91"/>
          <p:cNvSpPr txBox="1">
            <a:spLocks noChangeArrowheads="1"/>
          </p:cNvSpPr>
          <p:nvPr/>
        </p:nvSpPr>
        <p:spPr bwMode="auto">
          <a:xfrm>
            <a:off x="7451725"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96" name="Text Box 92"/>
          <p:cNvSpPr txBox="1">
            <a:spLocks noChangeArrowheads="1"/>
          </p:cNvSpPr>
          <p:nvPr/>
        </p:nvSpPr>
        <p:spPr bwMode="auto">
          <a:xfrm>
            <a:off x="107950" y="23717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R1 C10 D 3</a:t>
            </a:r>
          </a:p>
        </p:txBody>
      </p:sp>
      <p:sp>
        <p:nvSpPr>
          <p:cNvPr id="97" name="Line 93"/>
          <p:cNvSpPr>
            <a:spLocks noChangeShapeType="1"/>
          </p:cNvSpPr>
          <p:nvPr/>
        </p:nvSpPr>
        <p:spPr bwMode="auto">
          <a:xfrm flipH="1" flipV="1">
            <a:off x="7667625" y="2995613"/>
            <a:ext cx="0" cy="217487"/>
          </a:xfrm>
          <a:prstGeom prst="line">
            <a:avLst/>
          </a:prstGeom>
          <a:noFill/>
          <a:ln w="9525">
            <a:solidFill>
              <a:srgbClr val="FF0000"/>
            </a:solidFill>
            <a:round/>
            <a:headEnd/>
            <a:tailEnd type="triangle" w="med" len="med"/>
          </a:ln>
        </p:spPr>
        <p:txBody>
          <a:bodyPr/>
          <a:lstStyle/>
          <a:p>
            <a:endParaRPr lang="fa-IR"/>
          </a:p>
        </p:txBody>
      </p:sp>
      <p:sp>
        <p:nvSpPr>
          <p:cNvPr id="98" name="Line 94"/>
          <p:cNvSpPr>
            <a:spLocks noChangeShapeType="1"/>
          </p:cNvSpPr>
          <p:nvPr/>
        </p:nvSpPr>
        <p:spPr bwMode="auto">
          <a:xfrm flipV="1">
            <a:off x="7740650"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99" name="Line 95"/>
          <p:cNvSpPr>
            <a:spLocks noChangeShapeType="1"/>
          </p:cNvSpPr>
          <p:nvPr/>
        </p:nvSpPr>
        <p:spPr bwMode="auto">
          <a:xfrm flipV="1">
            <a:off x="7669213" y="3284538"/>
            <a:ext cx="215900" cy="0"/>
          </a:xfrm>
          <a:prstGeom prst="line">
            <a:avLst/>
          </a:prstGeom>
          <a:noFill/>
          <a:ln w="9525">
            <a:solidFill>
              <a:srgbClr val="FF0000"/>
            </a:solidFill>
            <a:round/>
            <a:headEnd/>
            <a:tailEnd type="triangle" w="med" len="med"/>
          </a:ln>
        </p:spPr>
        <p:txBody>
          <a:bodyPr/>
          <a:lstStyle/>
          <a:p>
            <a:endParaRPr lang="fa-IR"/>
          </a:p>
        </p:txBody>
      </p:sp>
      <p:sp>
        <p:nvSpPr>
          <p:cNvPr id="100" name="Text Box 96"/>
          <p:cNvSpPr txBox="1">
            <a:spLocks noChangeArrowheads="1"/>
          </p:cNvSpPr>
          <p:nvPr/>
        </p:nvSpPr>
        <p:spPr bwMode="auto">
          <a:xfrm>
            <a:off x="7740650" y="3124200"/>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01" name="Text Box 97"/>
          <p:cNvSpPr txBox="1">
            <a:spLocks noChangeArrowheads="1"/>
          </p:cNvSpPr>
          <p:nvPr/>
        </p:nvSpPr>
        <p:spPr bwMode="auto">
          <a:xfrm>
            <a:off x="107950" y="2012950"/>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R2 C11 D 2</a:t>
            </a:r>
          </a:p>
        </p:txBody>
      </p:sp>
      <p:sp>
        <p:nvSpPr>
          <p:cNvPr id="102" name="Line 98"/>
          <p:cNvSpPr>
            <a:spLocks noChangeShapeType="1"/>
          </p:cNvSpPr>
          <p:nvPr/>
        </p:nvSpPr>
        <p:spPr bwMode="auto">
          <a:xfrm flipH="1" flipV="1">
            <a:off x="7885113" y="2995613"/>
            <a:ext cx="0" cy="217487"/>
          </a:xfrm>
          <a:prstGeom prst="line">
            <a:avLst/>
          </a:prstGeom>
          <a:noFill/>
          <a:ln w="9525">
            <a:solidFill>
              <a:srgbClr val="FF0000"/>
            </a:solidFill>
            <a:round/>
            <a:headEnd/>
            <a:tailEnd type="triangle" w="med" len="med"/>
          </a:ln>
        </p:spPr>
        <p:txBody>
          <a:bodyPr/>
          <a:lstStyle/>
          <a:p>
            <a:endParaRPr lang="fa-IR"/>
          </a:p>
        </p:txBody>
      </p:sp>
      <p:sp>
        <p:nvSpPr>
          <p:cNvPr id="103" name="Line 99"/>
          <p:cNvSpPr>
            <a:spLocks noChangeShapeType="1"/>
          </p:cNvSpPr>
          <p:nvPr/>
        </p:nvSpPr>
        <p:spPr bwMode="auto">
          <a:xfrm flipV="1">
            <a:off x="7956550" y="3068638"/>
            <a:ext cx="144463" cy="144462"/>
          </a:xfrm>
          <a:prstGeom prst="line">
            <a:avLst/>
          </a:prstGeom>
          <a:noFill/>
          <a:ln w="9525">
            <a:solidFill>
              <a:srgbClr val="FF0000"/>
            </a:solidFill>
            <a:round/>
            <a:headEnd/>
            <a:tailEnd type="triangle" w="med" len="med"/>
          </a:ln>
        </p:spPr>
        <p:txBody>
          <a:bodyPr/>
          <a:lstStyle/>
          <a:p>
            <a:endParaRPr lang="fa-IR"/>
          </a:p>
        </p:txBody>
      </p:sp>
      <p:sp>
        <p:nvSpPr>
          <p:cNvPr id="104" name="Line 100"/>
          <p:cNvSpPr>
            <a:spLocks noChangeShapeType="1"/>
          </p:cNvSpPr>
          <p:nvPr/>
        </p:nvSpPr>
        <p:spPr bwMode="auto">
          <a:xfrm flipV="1">
            <a:off x="7956550" y="3284538"/>
            <a:ext cx="215900" cy="0"/>
          </a:xfrm>
          <a:prstGeom prst="line">
            <a:avLst/>
          </a:prstGeom>
          <a:noFill/>
          <a:ln w="9525">
            <a:solidFill>
              <a:srgbClr val="FF0000"/>
            </a:solidFill>
            <a:round/>
            <a:headEnd/>
            <a:tailEnd type="triangle" w="med" len="med"/>
          </a:ln>
        </p:spPr>
        <p:txBody>
          <a:bodyPr/>
          <a:lstStyle/>
          <a:p>
            <a:endParaRPr lang="fa-IR"/>
          </a:p>
        </p:txBody>
      </p:sp>
      <p:sp>
        <p:nvSpPr>
          <p:cNvPr id="105" name="Line 101"/>
          <p:cNvSpPr>
            <a:spLocks noChangeShapeType="1"/>
          </p:cNvSpPr>
          <p:nvPr/>
        </p:nvSpPr>
        <p:spPr bwMode="auto">
          <a:xfrm>
            <a:off x="7956550" y="3357563"/>
            <a:ext cx="144463" cy="144462"/>
          </a:xfrm>
          <a:prstGeom prst="line">
            <a:avLst/>
          </a:prstGeom>
          <a:noFill/>
          <a:ln w="9525">
            <a:solidFill>
              <a:srgbClr val="FF0000"/>
            </a:solidFill>
            <a:round/>
            <a:headEnd/>
            <a:tailEnd type="triangle" w="med" len="med"/>
          </a:ln>
        </p:spPr>
        <p:txBody>
          <a:bodyPr/>
          <a:lstStyle/>
          <a:p>
            <a:endParaRPr lang="fa-IR"/>
          </a:p>
        </p:txBody>
      </p:sp>
      <p:sp>
        <p:nvSpPr>
          <p:cNvPr id="106" name="Text Box 102"/>
          <p:cNvSpPr txBox="1">
            <a:spLocks noChangeArrowheads="1"/>
          </p:cNvSpPr>
          <p:nvPr/>
        </p:nvSpPr>
        <p:spPr bwMode="auto">
          <a:xfrm>
            <a:off x="79565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07" name="Text Box 103"/>
          <p:cNvSpPr txBox="1">
            <a:spLocks noChangeArrowheads="1"/>
          </p:cNvSpPr>
          <p:nvPr/>
        </p:nvSpPr>
        <p:spPr bwMode="auto">
          <a:xfrm>
            <a:off x="107950" y="1652588"/>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R2 C12 D 3</a:t>
            </a:r>
          </a:p>
        </p:txBody>
      </p:sp>
      <p:sp>
        <p:nvSpPr>
          <p:cNvPr id="108" name="Line 104"/>
          <p:cNvSpPr>
            <a:spLocks noChangeShapeType="1"/>
          </p:cNvSpPr>
          <p:nvPr/>
        </p:nvSpPr>
        <p:spPr bwMode="auto">
          <a:xfrm flipH="1" flipV="1">
            <a:off x="8101013" y="3282950"/>
            <a:ext cx="0" cy="217488"/>
          </a:xfrm>
          <a:prstGeom prst="line">
            <a:avLst/>
          </a:prstGeom>
          <a:noFill/>
          <a:ln w="9525">
            <a:solidFill>
              <a:srgbClr val="FF0000"/>
            </a:solidFill>
            <a:round/>
            <a:headEnd/>
            <a:tailEnd type="triangle" w="med" len="med"/>
          </a:ln>
        </p:spPr>
        <p:txBody>
          <a:bodyPr/>
          <a:lstStyle/>
          <a:p>
            <a:endParaRPr lang="fa-IR"/>
          </a:p>
        </p:txBody>
      </p:sp>
      <p:sp>
        <p:nvSpPr>
          <p:cNvPr id="109" name="Line 105"/>
          <p:cNvSpPr>
            <a:spLocks noChangeShapeType="1"/>
          </p:cNvSpPr>
          <p:nvPr/>
        </p:nvSpPr>
        <p:spPr bwMode="auto">
          <a:xfrm flipV="1">
            <a:off x="8172450" y="3355975"/>
            <a:ext cx="144463" cy="144463"/>
          </a:xfrm>
          <a:prstGeom prst="line">
            <a:avLst/>
          </a:prstGeom>
          <a:noFill/>
          <a:ln w="9525">
            <a:solidFill>
              <a:srgbClr val="FF0000"/>
            </a:solidFill>
            <a:round/>
            <a:headEnd/>
            <a:tailEnd type="triangle" w="med" len="med"/>
          </a:ln>
        </p:spPr>
        <p:txBody>
          <a:bodyPr/>
          <a:lstStyle/>
          <a:p>
            <a:endParaRPr lang="fa-IR"/>
          </a:p>
        </p:txBody>
      </p:sp>
      <p:sp>
        <p:nvSpPr>
          <p:cNvPr id="110" name="Line 106"/>
          <p:cNvSpPr>
            <a:spLocks noChangeShapeType="1"/>
          </p:cNvSpPr>
          <p:nvPr/>
        </p:nvSpPr>
        <p:spPr bwMode="auto">
          <a:xfrm flipV="1">
            <a:off x="8172450" y="3573463"/>
            <a:ext cx="215900" cy="0"/>
          </a:xfrm>
          <a:prstGeom prst="line">
            <a:avLst/>
          </a:prstGeom>
          <a:noFill/>
          <a:ln w="9525">
            <a:solidFill>
              <a:srgbClr val="FF0000"/>
            </a:solidFill>
            <a:round/>
            <a:headEnd/>
            <a:tailEnd type="triangle" w="med" len="med"/>
          </a:ln>
        </p:spPr>
        <p:txBody>
          <a:bodyPr/>
          <a:lstStyle/>
          <a:p>
            <a:endParaRPr lang="fa-IR"/>
          </a:p>
        </p:txBody>
      </p:sp>
      <p:sp>
        <p:nvSpPr>
          <p:cNvPr id="111" name="Text Box 107"/>
          <p:cNvSpPr txBox="1">
            <a:spLocks noChangeArrowheads="1"/>
          </p:cNvSpPr>
          <p:nvPr/>
        </p:nvSpPr>
        <p:spPr bwMode="auto">
          <a:xfrm>
            <a:off x="107950" y="12922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C13 D 3</a:t>
            </a:r>
          </a:p>
        </p:txBody>
      </p:sp>
      <p:sp>
        <p:nvSpPr>
          <p:cNvPr id="112" name="Text Box 108"/>
          <p:cNvSpPr txBox="1">
            <a:spLocks noChangeArrowheads="1"/>
          </p:cNvSpPr>
          <p:nvPr/>
        </p:nvSpPr>
        <p:spPr bwMode="auto">
          <a:xfrm>
            <a:off x="107950" y="93186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R4 C14 D 2</a:t>
            </a:r>
          </a:p>
        </p:txBody>
      </p:sp>
      <p:sp>
        <p:nvSpPr>
          <p:cNvPr id="113" name="Text Box 109"/>
          <p:cNvSpPr txBox="1">
            <a:spLocks noChangeArrowheads="1"/>
          </p:cNvSpPr>
          <p:nvPr/>
        </p:nvSpPr>
        <p:spPr bwMode="auto">
          <a:xfrm>
            <a:off x="8172450" y="3700463"/>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14" name="Line 110"/>
          <p:cNvSpPr>
            <a:spLocks noChangeShapeType="1"/>
          </p:cNvSpPr>
          <p:nvPr/>
        </p:nvSpPr>
        <p:spPr bwMode="auto">
          <a:xfrm>
            <a:off x="81724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15" name="Line 111"/>
          <p:cNvSpPr>
            <a:spLocks noChangeShapeType="1"/>
          </p:cNvSpPr>
          <p:nvPr/>
        </p:nvSpPr>
        <p:spPr bwMode="auto">
          <a:xfrm flipH="1" flipV="1">
            <a:off x="8388350" y="3571875"/>
            <a:ext cx="0" cy="217488"/>
          </a:xfrm>
          <a:prstGeom prst="line">
            <a:avLst/>
          </a:prstGeom>
          <a:noFill/>
          <a:ln w="9525">
            <a:solidFill>
              <a:srgbClr val="FF0000"/>
            </a:solidFill>
            <a:round/>
            <a:headEnd/>
            <a:tailEnd type="triangle" w="med" len="med"/>
          </a:ln>
        </p:spPr>
        <p:txBody>
          <a:bodyPr/>
          <a:lstStyle/>
          <a:p>
            <a:endParaRPr lang="fa-IR"/>
          </a:p>
        </p:txBody>
      </p:sp>
      <p:sp>
        <p:nvSpPr>
          <p:cNvPr id="116" name="Line 112"/>
          <p:cNvSpPr>
            <a:spLocks noChangeShapeType="1"/>
          </p:cNvSpPr>
          <p:nvPr/>
        </p:nvSpPr>
        <p:spPr bwMode="auto">
          <a:xfrm flipV="1">
            <a:off x="83883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17" name="Line 113"/>
          <p:cNvSpPr>
            <a:spLocks noChangeShapeType="1"/>
          </p:cNvSpPr>
          <p:nvPr/>
        </p:nvSpPr>
        <p:spPr bwMode="auto">
          <a:xfrm flipV="1">
            <a:off x="8388350" y="3860800"/>
            <a:ext cx="215900" cy="0"/>
          </a:xfrm>
          <a:prstGeom prst="line">
            <a:avLst/>
          </a:prstGeom>
          <a:noFill/>
          <a:ln w="9525">
            <a:solidFill>
              <a:srgbClr val="FF0000"/>
            </a:solidFill>
            <a:round/>
            <a:headEnd/>
            <a:tailEnd type="triangle" w="med" len="med"/>
          </a:ln>
        </p:spPr>
        <p:txBody>
          <a:bodyPr/>
          <a:lstStyle/>
          <a:p>
            <a:endParaRPr lang="fa-IR"/>
          </a:p>
        </p:txBody>
      </p:sp>
      <p:sp>
        <p:nvSpPr>
          <p:cNvPr id="118" name="Text Box 114"/>
          <p:cNvSpPr txBox="1">
            <a:spLocks noChangeArrowheads="1"/>
          </p:cNvSpPr>
          <p:nvPr/>
        </p:nvSpPr>
        <p:spPr bwMode="auto">
          <a:xfrm>
            <a:off x="8459788" y="3700463"/>
            <a:ext cx="287337"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19" name="Line 115"/>
          <p:cNvSpPr>
            <a:spLocks noChangeShapeType="1"/>
          </p:cNvSpPr>
          <p:nvPr/>
        </p:nvSpPr>
        <p:spPr bwMode="auto">
          <a:xfrm flipH="1" flipV="1">
            <a:off x="8604250" y="3571875"/>
            <a:ext cx="0" cy="217488"/>
          </a:xfrm>
          <a:prstGeom prst="line">
            <a:avLst/>
          </a:prstGeom>
          <a:noFill/>
          <a:ln w="9525">
            <a:solidFill>
              <a:srgbClr val="FF0000"/>
            </a:solidFill>
            <a:round/>
            <a:headEnd/>
            <a:tailEnd type="triangle" w="med" len="med"/>
          </a:ln>
        </p:spPr>
        <p:txBody>
          <a:bodyPr/>
          <a:lstStyle/>
          <a:p>
            <a:endParaRPr lang="fa-IR"/>
          </a:p>
        </p:txBody>
      </p:sp>
      <p:sp>
        <p:nvSpPr>
          <p:cNvPr id="120" name="Line 116"/>
          <p:cNvSpPr>
            <a:spLocks noChangeShapeType="1"/>
          </p:cNvSpPr>
          <p:nvPr/>
        </p:nvSpPr>
        <p:spPr bwMode="auto">
          <a:xfrm flipV="1">
            <a:off x="8675688" y="3644900"/>
            <a:ext cx="144462" cy="144463"/>
          </a:xfrm>
          <a:prstGeom prst="line">
            <a:avLst/>
          </a:prstGeom>
          <a:noFill/>
          <a:ln w="9525">
            <a:solidFill>
              <a:srgbClr val="FF0000"/>
            </a:solidFill>
            <a:round/>
            <a:headEnd/>
            <a:tailEnd type="triangle" w="med" len="med"/>
          </a:ln>
        </p:spPr>
        <p:txBody>
          <a:bodyPr/>
          <a:lstStyle/>
          <a:p>
            <a:endParaRPr lang="fa-IR"/>
          </a:p>
        </p:txBody>
      </p:sp>
      <p:sp>
        <p:nvSpPr>
          <p:cNvPr id="121" name="Line 117"/>
          <p:cNvSpPr>
            <a:spLocks noChangeShapeType="1"/>
          </p:cNvSpPr>
          <p:nvPr/>
        </p:nvSpPr>
        <p:spPr bwMode="auto">
          <a:xfrm flipV="1">
            <a:off x="8677275" y="3860800"/>
            <a:ext cx="215900" cy="0"/>
          </a:xfrm>
          <a:prstGeom prst="line">
            <a:avLst/>
          </a:prstGeom>
          <a:noFill/>
          <a:ln w="9525">
            <a:solidFill>
              <a:srgbClr val="FF0000"/>
            </a:solidFill>
            <a:round/>
            <a:headEnd/>
            <a:tailEnd type="triangle" w="med" len="med"/>
          </a:ln>
        </p:spPr>
        <p:txBody>
          <a:bodyPr/>
          <a:lstStyle/>
          <a:p>
            <a:endParaRPr lang="fa-IR"/>
          </a:p>
        </p:txBody>
      </p:sp>
      <p:sp>
        <p:nvSpPr>
          <p:cNvPr id="122" name="Line 118"/>
          <p:cNvSpPr>
            <a:spLocks noChangeShapeType="1"/>
          </p:cNvSpPr>
          <p:nvPr/>
        </p:nvSpPr>
        <p:spPr bwMode="auto">
          <a:xfrm>
            <a:off x="8675688" y="3933825"/>
            <a:ext cx="144462" cy="144463"/>
          </a:xfrm>
          <a:prstGeom prst="line">
            <a:avLst/>
          </a:prstGeom>
          <a:noFill/>
          <a:ln w="9525">
            <a:solidFill>
              <a:srgbClr val="FF0000"/>
            </a:solidFill>
            <a:round/>
            <a:headEnd/>
            <a:tailEnd type="triangle" w="med" len="med"/>
          </a:ln>
        </p:spPr>
        <p:txBody>
          <a:bodyPr/>
          <a:lstStyle/>
          <a:p>
            <a:endParaRPr lang="fa-IR"/>
          </a:p>
        </p:txBody>
      </p:sp>
      <p:sp>
        <p:nvSpPr>
          <p:cNvPr id="123" name="Line 119"/>
          <p:cNvSpPr>
            <a:spLocks noChangeShapeType="1"/>
          </p:cNvSpPr>
          <p:nvPr/>
        </p:nvSpPr>
        <p:spPr bwMode="auto">
          <a:xfrm flipH="1">
            <a:off x="8604250" y="3860800"/>
            <a:ext cx="0" cy="217488"/>
          </a:xfrm>
          <a:prstGeom prst="line">
            <a:avLst/>
          </a:prstGeom>
          <a:noFill/>
          <a:ln w="9525">
            <a:solidFill>
              <a:srgbClr val="FF0000"/>
            </a:solidFill>
            <a:round/>
            <a:headEnd/>
            <a:tailEnd type="triangle" w="med" len="med"/>
          </a:ln>
        </p:spPr>
        <p:txBody>
          <a:bodyPr/>
          <a:lstStyle/>
          <a:p>
            <a:endParaRPr lang="fa-IR"/>
          </a:p>
        </p:txBody>
      </p:sp>
      <p:sp>
        <p:nvSpPr>
          <p:cNvPr id="124" name="Line 120"/>
          <p:cNvSpPr>
            <a:spLocks noChangeShapeType="1"/>
          </p:cNvSpPr>
          <p:nvPr/>
        </p:nvSpPr>
        <p:spPr bwMode="auto">
          <a:xfrm flipH="1">
            <a:off x="8388350" y="3932238"/>
            <a:ext cx="144463" cy="144462"/>
          </a:xfrm>
          <a:prstGeom prst="line">
            <a:avLst/>
          </a:prstGeom>
          <a:noFill/>
          <a:ln w="9525">
            <a:solidFill>
              <a:srgbClr val="FF0000"/>
            </a:solidFill>
            <a:round/>
            <a:headEnd/>
            <a:tailEnd type="triangle" w="med" len="med"/>
          </a:ln>
        </p:spPr>
        <p:txBody>
          <a:bodyPr/>
          <a:lstStyle/>
          <a:p>
            <a:endParaRPr lang="fa-IR"/>
          </a:p>
        </p:txBody>
      </p:sp>
      <p:sp>
        <p:nvSpPr>
          <p:cNvPr id="125" name="Line 121"/>
          <p:cNvSpPr>
            <a:spLocks noChangeShapeType="1"/>
          </p:cNvSpPr>
          <p:nvPr/>
        </p:nvSpPr>
        <p:spPr bwMode="auto">
          <a:xfrm flipH="1" flipV="1">
            <a:off x="8388350" y="3860800"/>
            <a:ext cx="215900" cy="0"/>
          </a:xfrm>
          <a:prstGeom prst="line">
            <a:avLst/>
          </a:prstGeom>
          <a:noFill/>
          <a:ln w="9525">
            <a:solidFill>
              <a:srgbClr val="FF0000"/>
            </a:solidFill>
            <a:round/>
            <a:headEnd/>
            <a:tailEnd type="triangle" w="med" len="med"/>
          </a:ln>
        </p:spPr>
        <p:txBody>
          <a:bodyPr/>
          <a:lstStyle/>
          <a:p>
            <a:endParaRPr lang="fa-IR"/>
          </a:p>
        </p:txBody>
      </p:sp>
      <p:sp>
        <p:nvSpPr>
          <p:cNvPr id="126" name="Line 122"/>
          <p:cNvSpPr>
            <a:spLocks noChangeShapeType="1"/>
          </p:cNvSpPr>
          <p:nvPr/>
        </p:nvSpPr>
        <p:spPr bwMode="auto">
          <a:xfrm flipH="1" flipV="1">
            <a:off x="83883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27" name="Text Box 123"/>
          <p:cNvSpPr txBox="1">
            <a:spLocks noChangeArrowheads="1"/>
          </p:cNvSpPr>
          <p:nvPr/>
        </p:nvSpPr>
        <p:spPr bwMode="auto">
          <a:xfrm>
            <a:off x="1835150" y="1406525"/>
            <a:ext cx="1008063" cy="366713"/>
          </a:xfrm>
          <a:prstGeom prst="rect">
            <a:avLst/>
          </a:prstGeom>
          <a:noFill/>
          <a:ln w="9525">
            <a:noFill/>
            <a:miter lim="800000"/>
            <a:headEnd/>
            <a:tailEnd/>
          </a:ln>
        </p:spPr>
        <p:txBody>
          <a:bodyPr>
            <a:spAutoFit/>
          </a:bodyPr>
          <a:lstStyle/>
          <a:p>
            <a:pPr algn="l" rtl="0">
              <a:spcBef>
                <a:spcPct val="50000"/>
              </a:spcBef>
            </a:pPr>
            <a:r>
              <a:rPr lang="en-US" altLang="zh-TW">
                <a:solidFill>
                  <a:srgbClr val="FF0000"/>
                </a:solidFill>
                <a:ea typeface="新細明體" charset="-120"/>
              </a:rPr>
              <a:t>Pop out</a:t>
            </a:r>
          </a:p>
        </p:txBody>
      </p:sp>
      <p:sp>
        <p:nvSpPr>
          <p:cNvPr id="128" name="Line 124"/>
          <p:cNvSpPr>
            <a:spLocks noChangeShapeType="1"/>
          </p:cNvSpPr>
          <p:nvPr/>
        </p:nvSpPr>
        <p:spPr bwMode="auto">
          <a:xfrm flipH="1" flipV="1">
            <a:off x="1403350" y="1125538"/>
            <a:ext cx="431800" cy="431800"/>
          </a:xfrm>
          <a:prstGeom prst="line">
            <a:avLst/>
          </a:prstGeom>
          <a:noFill/>
          <a:ln w="9525">
            <a:solidFill>
              <a:srgbClr val="FF0000"/>
            </a:solidFill>
            <a:round/>
            <a:headEnd/>
            <a:tailEnd type="triangle" w="med" len="med"/>
          </a:ln>
        </p:spPr>
        <p:txBody>
          <a:bodyPr/>
          <a:lstStyle/>
          <a:p>
            <a:endParaRPr lang="fa-IR"/>
          </a:p>
        </p:txBody>
      </p:sp>
      <p:sp>
        <p:nvSpPr>
          <p:cNvPr id="129" name="Line 125"/>
          <p:cNvSpPr>
            <a:spLocks noChangeShapeType="1"/>
          </p:cNvSpPr>
          <p:nvPr/>
        </p:nvSpPr>
        <p:spPr bwMode="auto">
          <a:xfrm>
            <a:off x="8459788" y="3932238"/>
            <a:ext cx="144462" cy="144462"/>
          </a:xfrm>
          <a:prstGeom prst="line">
            <a:avLst/>
          </a:prstGeom>
          <a:noFill/>
          <a:ln w="9525">
            <a:solidFill>
              <a:srgbClr val="FF0000"/>
            </a:solidFill>
            <a:round/>
            <a:headEnd/>
            <a:tailEnd type="triangle" w="med" len="med"/>
          </a:ln>
        </p:spPr>
        <p:txBody>
          <a:bodyPr/>
          <a:lstStyle/>
          <a:p>
            <a:endParaRPr lang="fa-IR"/>
          </a:p>
        </p:txBody>
      </p:sp>
      <p:sp>
        <p:nvSpPr>
          <p:cNvPr id="130" name="Line 126"/>
          <p:cNvSpPr>
            <a:spLocks noChangeShapeType="1"/>
          </p:cNvSpPr>
          <p:nvPr/>
        </p:nvSpPr>
        <p:spPr bwMode="auto">
          <a:xfrm flipH="1">
            <a:off x="8388350" y="3860800"/>
            <a:ext cx="0" cy="217488"/>
          </a:xfrm>
          <a:prstGeom prst="line">
            <a:avLst/>
          </a:prstGeom>
          <a:noFill/>
          <a:ln w="9525">
            <a:solidFill>
              <a:srgbClr val="FF0000"/>
            </a:solidFill>
            <a:round/>
            <a:headEnd/>
            <a:tailEnd type="triangle" w="med" len="med"/>
          </a:ln>
        </p:spPr>
        <p:txBody>
          <a:bodyPr/>
          <a:lstStyle/>
          <a:p>
            <a:endParaRPr lang="fa-IR"/>
          </a:p>
        </p:txBody>
      </p:sp>
      <p:sp>
        <p:nvSpPr>
          <p:cNvPr id="131" name="Line 127"/>
          <p:cNvSpPr>
            <a:spLocks noChangeShapeType="1"/>
          </p:cNvSpPr>
          <p:nvPr/>
        </p:nvSpPr>
        <p:spPr bwMode="auto">
          <a:xfrm flipH="1">
            <a:off x="8172450" y="3932238"/>
            <a:ext cx="144463" cy="144462"/>
          </a:xfrm>
          <a:prstGeom prst="line">
            <a:avLst/>
          </a:prstGeom>
          <a:noFill/>
          <a:ln w="9525">
            <a:solidFill>
              <a:srgbClr val="FF0000"/>
            </a:solidFill>
            <a:round/>
            <a:headEnd/>
            <a:tailEnd type="triangle" w="med" len="med"/>
          </a:ln>
        </p:spPr>
        <p:txBody>
          <a:bodyPr/>
          <a:lstStyle/>
          <a:p>
            <a:endParaRPr lang="fa-IR"/>
          </a:p>
        </p:txBody>
      </p:sp>
      <p:sp>
        <p:nvSpPr>
          <p:cNvPr id="132" name="Line 128"/>
          <p:cNvSpPr>
            <a:spLocks noChangeShapeType="1"/>
          </p:cNvSpPr>
          <p:nvPr/>
        </p:nvSpPr>
        <p:spPr bwMode="auto">
          <a:xfrm flipH="1" flipV="1">
            <a:off x="8101013" y="3860800"/>
            <a:ext cx="215900" cy="0"/>
          </a:xfrm>
          <a:prstGeom prst="line">
            <a:avLst/>
          </a:prstGeom>
          <a:noFill/>
          <a:ln w="9525">
            <a:solidFill>
              <a:srgbClr val="FF0000"/>
            </a:solidFill>
            <a:round/>
            <a:headEnd/>
            <a:tailEnd type="triangle" w="med" len="med"/>
          </a:ln>
        </p:spPr>
        <p:txBody>
          <a:bodyPr/>
          <a:lstStyle/>
          <a:p>
            <a:endParaRPr lang="fa-IR"/>
          </a:p>
        </p:txBody>
      </p:sp>
      <p:sp>
        <p:nvSpPr>
          <p:cNvPr id="133" name="Line 129"/>
          <p:cNvSpPr>
            <a:spLocks noChangeShapeType="1"/>
          </p:cNvSpPr>
          <p:nvPr/>
        </p:nvSpPr>
        <p:spPr bwMode="auto">
          <a:xfrm flipH="1" flipV="1">
            <a:off x="81724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34" name="Line 130"/>
          <p:cNvSpPr>
            <a:spLocks noChangeShapeType="1"/>
          </p:cNvSpPr>
          <p:nvPr/>
        </p:nvSpPr>
        <p:spPr bwMode="auto">
          <a:xfrm flipH="1" flipV="1">
            <a:off x="1403350" y="1484313"/>
            <a:ext cx="431800" cy="144462"/>
          </a:xfrm>
          <a:prstGeom prst="line">
            <a:avLst/>
          </a:prstGeom>
          <a:noFill/>
          <a:ln w="9525">
            <a:solidFill>
              <a:srgbClr val="FF0000"/>
            </a:solidFill>
            <a:round/>
            <a:headEnd/>
            <a:tailEnd type="triangle" w="med" len="med"/>
          </a:ln>
        </p:spPr>
        <p:txBody>
          <a:bodyPr/>
          <a:lstStyle/>
          <a:p>
            <a:endParaRPr lang="fa-IR"/>
          </a:p>
        </p:txBody>
      </p:sp>
      <p:sp>
        <p:nvSpPr>
          <p:cNvPr id="135" name="Line 131"/>
          <p:cNvSpPr>
            <a:spLocks noChangeShapeType="1"/>
          </p:cNvSpPr>
          <p:nvPr/>
        </p:nvSpPr>
        <p:spPr bwMode="auto">
          <a:xfrm flipH="1">
            <a:off x="8172450" y="3643313"/>
            <a:ext cx="0" cy="217487"/>
          </a:xfrm>
          <a:prstGeom prst="line">
            <a:avLst/>
          </a:prstGeom>
          <a:noFill/>
          <a:ln w="9525">
            <a:solidFill>
              <a:srgbClr val="FF0000"/>
            </a:solidFill>
            <a:round/>
            <a:headEnd/>
            <a:tailEnd type="triangle" w="med" len="med"/>
          </a:ln>
        </p:spPr>
        <p:txBody>
          <a:bodyPr/>
          <a:lstStyle/>
          <a:p>
            <a:endParaRPr lang="fa-IR"/>
          </a:p>
        </p:txBody>
      </p:sp>
      <p:sp>
        <p:nvSpPr>
          <p:cNvPr id="136" name="Line 132"/>
          <p:cNvSpPr>
            <a:spLocks noChangeShapeType="1"/>
          </p:cNvSpPr>
          <p:nvPr/>
        </p:nvSpPr>
        <p:spPr bwMode="auto">
          <a:xfrm flipH="1">
            <a:off x="79565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37" name="Line 133"/>
          <p:cNvSpPr>
            <a:spLocks noChangeShapeType="1"/>
          </p:cNvSpPr>
          <p:nvPr/>
        </p:nvSpPr>
        <p:spPr bwMode="auto">
          <a:xfrm flipH="1" flipV="1">
            <a:off x="7885113" y="3573463"/>
            <a:ext cx="215900" cy="0"/>
          </a:xfrm>
          <a:prstGeom prst="line">
            <a:avLst/>
          </a:prstGeom>
          <a:noFill/>
          <a:ln w="9525">
            <a:solidFill>
              <a:srgbClr val="FF0000"/>
            </a:solidFill>
            <a:round/>
            <a:headEnd/>
            <a:tailEnd type="triangle" w="med" len="med"/>
          </a:ln>
        </p:spPr>
        <p:txBody>
          <a:bodyPr/>
          <a:lstStyle/>
          <a:p>
            <a:endParaRPr lang="fa-IR"/>
          </a:p>
        </p:txBody>
      </p:sp>
      <p:sp>
        <p:nvSpPr>
          <p:cNvPr id="138" name="Text Box 134"/>
          <p:cNvSpPr txBox="1">
            <a:spLocks noChangeArrowheads="1"/>
          </p:cNvSpPr>
          <p:nvPr/>
        </p:nvSpPr>
        <p:spPr bwMode="auto">
          <a:xfrm>
            <a:off x="7740650" y="3411538"/>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39" name="Text Box 135"/>
          <p:cNvSpPr txBox="1">
            <a:spLocks noChangeArrowheads="1"/>
          </p:cNvSpPr>
          <p:nvPr/>
        </p:nvSpPr>
        <p:spPr bwMode="auto">
          <a:xfrm>
            <a:off x="107950" y="1292225"/>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C13 D 6</a:t>
            </a:r>
          </a:p>
        </p:txBody>
      </p:sp>
      <p:sp>
        <p:nvSpPr>
          <p:cNvPr id="140" name="Line 136"/>
          <p:cNvSpPr>
            <a:spLocks noChangeShapeType="1"/>
          </p:cNvSpPr>
          <p:nvPr/>
        </p:nvSpPr>
        <p:spPr bwMode="auto">
          <a:xfrm flipH="1" flipV="1">
            <a:off x="7885113" y="3284538"/>
            <a:ext cx="0" cy="217487"/>
          </a:xfrm>
          <a:prstGeom prst="line">
            <a:avLst/>
          </a:prstGeom>
          <a:noFill/>
          <a:ln w="9525">
            <a:solidFill>
              <a:srgbClr val="FF0000"/>
            </a:solidFill>
            <a:round/>
            <a:headEnd/>
            <a:tailEnd type="triangle" w="med" len="med"/>
          </a:ln>
        </p:spPr>
        <p:txBody>
          <a:bodyPr/>
          <a:lstStyle/>
          <a:p>
            <a:endParaRPr lang="fa-IR"/>
          </a:p>
        </p:txBody>
      </p:sp>
      <p:sp>
        <p:nvSpPr>
          <p:cNvPr id="141" name="Line 137"/>
          <p:cNvSpPr>
            <a:spLocks noChangeShapeType="1"/>
          </p:cNvSpPr>
          <p:nvPr/>
        </p:nvSpPr>
        <p:spPr bwMode="auto">
          <a:xfrm flipV="1">
            <a:off x="7956550" y="3357563"/>
            <a:ext cx="144463" cy="144462"/>
          </a:xfrm>
          <a:prstGeom prst="line">
            <a:avLst/>
          </a:prstGeom>
          <a:noFill/>
          <a:ln w="9525">
            <a:solidFill>
              <a:srgbClr val="FF0000"/>
            </a:solidFill>
            <a:round/>
            <a:headEnd/>
            <a:tailEnd type="triangle" w="med" len="med"/>
          </a:ln>
        </p:spPr>
        <p:txBody>
          <a:bodyPr/>
          <a:lstStyle/>
          <a:p>
            <a:endParaRPr lang="fa-IR"/>
          </a:p>
        </p:txBody>
      </p:sp>
      <p:sp>
        <p:nvSpPr>
          <p:cNvPr id="142" name="Line 138"/>
          <p:cNvSpPr>
            <a:spLocks noChangeShapeType="1"/>
          </p:cNvSpPr>
          <p:nvPr/>
        </p:nvSpPr>
        <p:spPr bwMode="auto">
          <a:xfrm flipV="1">
            <a:off x="7956550" y="3573463"/>
            <a:ext cx="215900" cy="0"/>
          </a:xfrm>
          <a:prstGeom prst="line">
            <a:avLst/>
          </a:prstGeom>
          <a:noFill/>
          <a:ln w="9525">
            <a:solidFill>
              <a:srgbClr val="FF0000"/>
            </a:solidFill>
            <a:round/>
            <a:headEnd/>
            <a:tailEnd type="triangle" w="med" len="med"/>
          </a:ln>
        </p:spPr>
        <p:txBody>
          <a:bodyPr/>
          <a:lstStyle/>
          <a:p>
            <a:endParaRPr lang="fa-IR"/>
          </a:p>
        </p:txBody>
      </p:sp>
      <p:sp>
        <p:nvSpPr>
          <p:cNvPr id="143" name="Line 139"/>
          <p:cNvSpPr>
            <a:spLocks noChangeShapeType="1"/>
          </p:cNvSpPr>
          <p:nvPr/>
        </p:nvSpPr>
        <p:spPr bwMode="auto">
          <a:xfrm>
            <a:off x="7956550"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44" name="Line 140"/>
          <p:cNvSpPr>
            <a:spLocks noChangeShapeType="1"/>
          </p:cNvSpPr>
          <p:nvPr/>
        </p:nvSpPr>
        <p:spPr bwMode="auto">
          <a:xfrm flipH="1">
            <a:off x="7885113" y="3644900"/>
            <a:ext cx="0" cy="217488"/>
          </a:xfrm>
          <a:prstGeom prst="line">
            <a:avLst/>
          </a:prstGeom>
          <a:noFill/>
          <a:ln w="9525">
            <a:solidFill>
              <a:srgbClr val="FF0000"/>
            </a:solidFill>
            <a:round/>
            <a:headEnd/>
            <a:tailEnd type="triangle" w="med" len="med"/>
          </a:ln>
        </p:spPr>
        <p:txBody>
          <a:bodyPr/>
          <a:lstStyle/>
          <a:p>
            <a:endParaRPr lang="fa-IR"/>
          </a:p>
        </p:txBody>
      </p:sp>
      <p:sp>
        <p:nvSpPr>
          <p:cNvPr id="145" name="Line 141"/>
          <p:cNvSpPr>
            <a:spLocks noChangeShapeType="1"/>
          </p:cNvSpPr>
          <p:nvPr/>
        </p:nvSpPr>
        <p:spPr bwMode="auto">
          <a:xfrm flipH="1">
            <a:off x="7667625" y="3644900"/>
            <a:ext cx="144463" cy="144463"/>
          </a:xfrm>
          <a:prstGeom prst="line">
            <a:avLst/>
          </a:prstGeom>
          <a:noFill/>
          <a:ln w="9525">
            <a:solidFill>
              <a:srgbClr val="FF0000"/>
            </a:solidFill>
            <a:round/>
            <a:headEnd/>
            <a:tailEnd type="triangle" w="med" len="med"/>
          </a:ln>
        </p:spPr>
        <p:txBody>
          <a:bodyPr/>
          <a:lstStyle/>
          <a:p>
            <a:endParaRPr lang="fa-IR"/>
          </a:p>
        </p:txBody>
      </p:sp>
      <p:sp>
        <p:nvSpPr>
          <p:cNvPr id="146" name="Text Box 142"/>
          <p:cNvSpPr txBox="1">
            <a:spLocks noChangeArrowheads="1"/>
          </p:cNvSpPr>
          <p:nvPr/>
        </p:nvSpPr>
        <p:spPr bwMode="auto">
          <a:xfrm>
            <a:off x="7451725" y="3700463"/>
            <a:ext cx="287338" cy="304800"/>
          </a:xfrm>
          <a:prstGeom prst="rect">
            <a:avLst/>
          </a:prstGeom>
          <a:noFill/>
          <a:ln w="9525">
            <a:noFill/>
            <a:miter lim="800000"/>
            <a:headEnd/>
            <a:tailEnd/>
          </a:ln>
        </p:spPr>
        <p:txBody>
          <a:bodyPr>
            <a:spAutoFit/>
          </a:bodyPr>
          <a:lstStyle/>
          <a:p>
            <a:pPr algn="l" rtl="0">
              <a:spcBef>
                <a:spcPct val="50000"/>
              </a:spcBef>
            </a:pPr>
            <a:r>
              <a:rPr lang="en-US" altLang="zh-TW" sz="1400">
                <a:solidFill>
                  <a:srgbClr val="FF0000"/>
                </a:solidFill>
                <a:ea typeface="新細明體" charset="-120"/>
                <a:sym typeface="Webdings" pitchFamily="18" charset="2"/>
              </a:rPr>
              <a:t></a:t>
            </a:r>
          </a:p>
        </p:txBody>
      </p:sp>
      <p:sp>
        <p:nvSpPr>
          <p:cNvPr id="147" name="Text Box 143"/>
          <p:cNvSpPr txBox="1">
            <a:spLocks noChangeArrowheads="1"/>
          </p:cNvSpPr>
          <p:nvPr/>
        </p:nvSpPr>
        <p:spPr bwMode="auto">
          <a:xfrm>
            <a:off x="107950" y="931863"/>
            <a:ext cx="1295400" cy="336550"/>
          </a:xfrm>
          <a:prstGeom prst="rect">
            <a:avLst/>
          </a:prstGeom>
          <a:solidFill>
            <a:schemeClr val="tx2"/>
          </a:solidFill>
          <a:ln w="9525">
            <a:noFill/>
            <a:miter lim="800000"/>
            <a:headEnd/>
            <a:tailEnd/>
          </a:ln>
        </p:spPr>
        <p:txBody>
          <a:bodyPr>
            <a:spAutoFit/>
          </a:bodyPr>
          <a:lstStyle/>
          <a:p>
            <a:pPr algn="ctr" rtl="0">
              <a:spcBef>
                <a:spcPct val="50000"/>
              </a:spcBef>
            </a:pPr>
            <a:r>
              <a:rPr lang="en-US" altLang="zh-TW" sz="1600">
                <a:solidFill>
                  <a:schemeClr val="accent2"/>
                </a:solidFill>
                <a:ea typeface="新細明體" charset="-120"/>
              </a:rPr>
              <a:t>R3 C12 D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grpId="3" nodeType="withEffect">
                                  <p:stCondLst>
                                    <p:cond delay="0"/>
                                  </p:stCondLst>
                                  <p:childTnLst>
                                    <p:set>
                                      <p:cBhvr>
                                        <p:cTn id="84" dur="1" fill="hold">
                                          <p:stCondLst>
                                            <p:cond delay="0"/>
                                          </p:stCondLst>
                                        </p:cTn>
                                        <p:tgtEl>
                                          <p:spTgt spid="36"/>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2"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4"/>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grpId="4"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5"/>
                                        </p:tgtEl>
                                        <p:attrNameLst>
                                          <p:attrName>style.visibility</p:attrName>
                                        </p:attrNameLst>
                                      </p:cBhvr>
                                      <p:to>
                                        <p:strVal val="hidden"/>
                                      </p:to>
                                    </p:set>
                                  </p:childTnLst>
                                </p:cTn>
                              </p:par>
                              <p:par>
                                <p:cTn id="103" presetID="1" presetClass="exit" presetSubtype="0" fill="hold" grpId="5" nodeType="withEffect">
                                  <p:stCondLst>
                                    <p:cond delay="0"/>
                                  </p:stCondLst>
                                  <p:childTnLst>
                                    <p:set>
                                      <p:cBhvr>
                                        <p:cTn id="104" dur="1" fill="hold">
                                          <p:stCondLst>
                                            <p:cond delay="0"/>
                                          </p:stCondLst>
                                        </p:cTn>
                                        <p:tgtEl>
                                          <p:spTgt spid="36"/>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par>
                                <p:cTn id="107" presetID="1" presetClass="entr" presetSubtype="0" fill="hold" grpId="2" nodeType="with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6"/>
                                        </p:tgtEl>
                                        <p:attrNameLst>
                                          <p:attrName>style.visibility</p:attrName>
                                        </p:attrNameLst>
                                      </p:cBhvr>
                                      <p:to>
                                        <p:strVal val="hidden"/>
                                      </p:to>
                                    </p:set>
                                  </p:childTnLst>
                                </p:cTn>
                              </p:par>
                              <p:par>
                                <p:cTn id="117" presetID="1" presetClass="exit" presetSubtype="0" fill="hold" grpId="3" nodeType="withEffect">
                                  <p:stCondLst>
                                    <p:cond delay="0"/>
                                  </p:stCondLst>
                                  <p:childTnLst>
                                    <p:set>
                                      <p:cBhvr>
                                        <p:cTn id="118" dur="1" fill="hold">
                                          <p:stCondLst>
                                            <p:cond delay="0"/>
                                          </p:stCondLst>
                                        </p:cTn>
                                        <p:tgtEl>
                                          <p:spTgt spid="18"/>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ntr" presetSubtype="0" fill="hold" grpId="4" nodeType="withEffect">
                                  <p:stCondLst>
                                    <p:cond delay="0"/>
                                  </p:stCondLst>
                                  <p:childTnLst>
                                    <p:set>
                                      <p:cBhvr>
                                        <p:cTn id="122" dur="1" fill="hold">
                                          <p:stCondLst>
                                            <p:cond delay="0"/>
                                          </p:stCondLst>
                                        </p:cTn>
                                        <p:tgtEl>
                                          <p:spTgt spid="1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49"/>
                                        </p:tgtEl>
                                        <p:attrNameLst>
                                          <p:attrName>style.visibility</p:attrName>
                                        </p:attrNameLst>
                                      </p:cBhvr>
                                      <p:to>
                                        <p:strVal val="hidden"/>
                                      </p:to>
                                    </p:set>
                                  </p:childTnLst>
                                </p:cTn>
                              </p:par>
                              <p:par>
                                <p:cTn id="127" presetID="1" presetClass="exit" presetSubtype="0" fill="hold" grpId="5" nodeType="withEffect">
                                  <p:stCondLst>
                                    <p:cond delay="0"/>
                                  </p:stCondLst>
                                  <p:childTnLst>
                                    <p:set>
                                      <p:cBhvr>
                                        <p:cTn id="128" dur="1" fill="hold">
                                          <p:stCondLst>
                                            <p:cond delay="0"/>
                                          </p:stCondLst>
                                        </p:cTn>
                                        <p:tgtEl>
                                          <p:spTgt spid="17"/>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childTnLst>
                                </p:cTn>
                              </p:par>
                              <p:par>
                                <p:cTn id="131" presetID="1" presetClass="entr" presetSubtype="0" fill="hold" grpId="6" nodeType="withEffect">
                                  <p:stCondLst>
                                    <p:cond delay="0"/>
                                  </p:stCondLst>
                                  <p:childTnLst>
                                    <p:set>
                                      <p:cBhvr>
                                        <p:cTn id="132" dur="1" fill="hold">
                                          <p:stCondLst>
                                            <p:cond delay="0"/>
                                          </p:stCondLst>
                                        </p:cTn>
                                        <p:tgtEl>
                                          <p:spTgt spid="3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50"/>
                                        </p:tgtEl>
                                        <p:attrNameLst>
                                          <p:attrName>style.visibility</p:attrName>
                                        </p:attrNameLst>
                                      </p:cBhvr>
                                      <p:to>
                                        <p:strVal val="hidden"/>
                                      </p:to>
                                    </p:set>
                                  </p:childTnLst>
                                </p:cTn>
                              </p:par>
                              <p:par>
                                <p:cTn id="137" presetID="1" presetClass="exit" presetSubtype="0" fill="hold" grpId="7" nodeType="withEffect">
                                  <p:stCondLst>
                                    <p:cond delay="0"/>
                                  </p:stCondLst>
                                  <p:childTnLst>
                                    <p:set>
                                      <p:cBhvr>
                                        <p:cTn id="138" dur="1" fill="hold">
                                          <p:stCondLst>
                                            <p:cond delay="0"/>
                                          </p:stCondLst>
                                        </p:cTn>
                                        <p:tgtEl>
                                          <p:spTgt spid="36"/>
                                        </p:tgtEl>
                                        <p:attrNameLst>
                                          <p:attrName>style.visibility</p:attrName>
                                        </p:attrNameLst>
                                      </p:cBhvr>
                                      <p:to>
                                        <p:strVal val="hidden"/>
                                      </p:to>
                                    </p:set>
                                  </p:childTnLst>
                                </p:cTn>
                              </p:par>
                              <p:par>
                                <p:cTn id="139" presetID="1" presetClass="entr" presetSubtype="0" fill="hold" grpId="0" nodeType="withEffect">
                                  <p:stCondLst>
                                    <p:cond delay="0"/>
                                  </p:stCondLst>
                                  <p:childTnLst>
                                    <p:set>
                                      <p:cBhvr>
                                        <p:cTn id="140" dur="1" fill="hold">
                                          <p:stCondLst>
                                            <p:cond delay="0"/>
                                          </p:stCondLst>
                                        </p:cTn>
                                        <p:tgtEl>
                                          <p:spTgt spid="51"/>
                                        </p:tgtEl>
                                        <p:attrNameLst>
                                          <p:attrName>style.visibility</p:attrName>
                                        </p:attrNameLst>
                                      </p:cBhvr>
                                      <p:to>
                                        <p:strVal val="visible"/>
                                      </p:to>
                                    </p:set>
                                  </p:childTnLst>
                                </p:cTn>
                              </p:par>
                              <p:par>
                                <p:cTn id="141" presetID="1" presetClass="entr" presetSubtype="0" fill="hold" grpId="4" nodeType="withEffect">
                                  <p:stCondLst>
                                    <p:cond delay="0"/>
                                  </p:stCondLst>
                                  <p:childTnLst>
                                    <p:set>
                                      <p:cBhvr>
                                        <p:cTn id="142" dur="1" fill="hold">
                                          <p:stCondLst>
                                            <p:cond delay="0"/>
                                          </p:stCondLst>
                                        </p:cTn>
                                        <p:tgtEl>
                                          <p:spTgt spid="1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51"/>
                                        </p:tgtEl>
                                        <p:attrNameLst>
                                          <p:attrName>style.visibility</p:attrName>
                                        </p:attrNameLst>
                                      </p:cBhvr>
                                      <p:to>
                                        <p:strVal val="hidden"/>
                                      </p:to>
                                    </p:set>
                                  </p:childTnLst>
                                </p:cTn>
                              </p:par>
                              <p:par>
                                <p:cTn id="151" presetID="1" presetClass="exit" presetSubtype="0" fill="hold" grpId="5" nodeType="withEffect">
                                  <p:stCondLst>
                                    <p:cond delay="0"/>
                                  </p:stCondLst>
                                  <p:childTnLst>
                                    <p:set>
                                      <p:cBhvr>
                                        <p:cTn id="152" dur="1" fill="hold">
                                          <p:stCondLst>
                                            <p:cond delay="0"/>
                                          </p:stCondLst>
                                        </p:cTn>
                                        <p:tgtEl>
                                          <p:spTgt spid="18"/>
                                        </p:tgtEl>
                                        <p:attrNameLst>
                                          <p:attrName>style.visibility</p:attrName>
                                        </p:attrNameLst>
                                      </p:cBhvr>
                                      <p:to>
                                        <p:strVal val="hidden"/>
                                      </p:to>
                                    </p:set>
                                  </p:childTnLst>
                                </p:cTn>
                              </p:par>
                              <p:par>
                                <p:cTn id="153" presetID="1" presetClass="entr" presetSubtype="0" fill="hold" grpId="0" nodeType="withEffect">
                                  <p:stCondLst>
                                    <p:cond delay="0"/>
                                  </p:stCondLst>
                                  <p:childTnLst>
                                    <p:set>
                                      <p:cBhvr>
                                        <p:cTn id="154" dur="1" fill="hold">
                                          <p:stCondLst>
                                            <p:cond delay="0"/>
                                          </p:stCondLst>
                                        </p:cTn>
                                        <p:tgtEl>
                                          <p:spTgt spid="54"/>
                                        </p:tgtEl>
                                        <p:attrNameLst>
                                          <p:attrName>style.visibility</p:attrName>
                                        </p:attrNameLst>
                                      </p:cBhvr>
                                      <p:to>
                                        <p:strVal val="visible"/>
                                      </p:to>
                                    </p:set>
                                  </p:childTnLst>
                                </p:cTn>
                              </p:par>
                              <p:par>
                                <p:cTn id="155" presetID="1" presetClass="entr" presetSubtype="0" fill="hold" grpId="6" nodeType="withEffect">
                                  <p:stCondLst>
                                    <p:cond delay="0"/>
                                  </p:stCondLst>
                                  <p:childTnLst>
                                    <p:set>
                                      <p:cBhvr>
                                        <p:cTn id="156" dur="1" fill="hold">
                                          <p:stCondLst>
                                            <p:cond delay="0"/>
                                          </p:stCondLst>
                                        </p:cTn>
                                        <p:tgtEl>
                                          <p:spTgt spid="17"/>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54"/>
                                        </p:tgtEl>
                                        <p:attrNameLst>
                                          <p:attrName>style.visibility</p:attrName>
                                        </p:attrNameLst>
                                      </p:cBhvr>
                                      <p:to>
                                        <p:strVal val="hidden"/>
                                      </p:to>
                                    </p:set>
                                  </p:childTnLst>
                                </p:cTn>
                              </p:par>
                              <p:par>
                                <p:cTn id="161" presetID="1" presetClass="exit" presetSubtype="0" fill="hold" grpId="7" nodeType="withEffect">
                                  <p:stCondLst>
                                    <p:cond delay="0"/>
                                  </p:stCondLst>
                                  <p:childTnLst>
                                    <p:set>
                                      <p:cBhvr>
                                        <p:cTn id="162" dur="1" fill="hold">
                                          <p:stCondLst>
                                            <p:cond delay="0"/>
                                          </p:stCondLst>
                                        </p:cTn>
                                        <p:tgtEl>
                                          <p:spTgt spid="17"/>
                                        </p:tgtEl>
                                        <p:attrNameLst>
                                          <p:attrName>style.visibility</p:attrName>
                                        </p:attrNameLst>
                                      </p:cBhvr>
                                      <p:to>
                                        <p:strVal val="hidden"/>
                                      </p:to>
                                    </p:set>
                                  </p:childTnLst>
                                </p:cTn>
                              </p:par>
                              <p:par>
                                <p:cTn id="163" presetID="1" presetClass="entr" presetSubtype="0" fill="hold" grpId="0" nodeType="withEffect">
                                  <p:stCondLst>
                                    <p:cond delay="0"/>
                                  </p:stCondLst>
                                  <p:childTnLst>
                                    <p:set>
                                      <p:cBhvr>
                                        <p:cTn id="164" dur="1" fill="hold">
                                          <p:stCondLst>
                                            <p:cond delay="0"/>
                                          </p:stCondLst>
                                        </p:cTn>
                                        <p:tgtEl>
                                          <p:spTgt spid="55"/>
                                        </p:tgtEl>
                                        <p:attrNameLst>
                                          <p:attrName>style.visibility</p:attrName>
                                        </p:attrNameLst>
                                      </p:cBhvr>
                                      <p:to>
                                        <p:strVal val="visible"/>
                                      </p:to>
                                    </p:set>
                                  </p:childTnLst>
                                </p:cTn>
                              </p:par>
                              <p:par>
                                <p:cTn id="165" presetID="1" presetClass="entr" presetSubtype="0" fill="hold" grpId="8" nodeType="withEffect">
                                  <p:stCondLst>
                                    <p:cond delay="0"/>
                                  </p:stCondLst>
                                  <p:childTnLst>
                                    <p:set>
                                      <p:cBhvr>
                                        <p:cTn id="166" dur="1" fill="hold">
                                          <p:stCondLst>
                                            <p:cond delay="0"/>
                                          </p:stCondLst>
                                        </p:cTn>
                                        <p:tgtEl>
                                          <p:spTgt spid="3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55"/>
                                        </p:tgtEl>
                                        <p:attrNameLst>
                                          <p:attrName>style.visibility</p:attrName>
                                        </p:attrNameLst>
                                      </p:cBhvr>
                                      <p:to>
                                        <p:strVal val="hidden"/>
                                      </p:to>
                                    </p:set>
                                  </p:childTnLst>
                                </p:cTn>
                              </p:par>
                              <p:par>
                                <p:cTn id="171" presetID="1" presetClass="exit" presetSubtype="0" fill="hold" grpId="9" nodeType="withEffect">
                                  <p:stCondLst>
                                    <p:cond delay="0"/>
                                  </p:stCondLst>
                                  <p:childTnLst>
                                    <p:set>
                                      <p:cBhvr>
                                        <p:cTn id="172" dur="1" fill="hold">
                                          <p:stCondLst>
                                            <p:cond delay="0"/>
                                          </p:stCondLst>
                                        </p:cTn>
                                        <p:tgtEl>
                                          <p:spTgt spid="36"/>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childTnLst>
                                </p:cTn>
                              </p:par>
                              <p:par>
                                <p:cTn id="175" presetID="1" presetClass="entr" presetSubtype="0" fill="hold" grpId="6" nodeType="withEffect">
                                  <p:stCondLst>
                                    <p:cond delay="0"/>
                                  </p:stCondLst>
                                  <p:childTnLst>
                                    <p:set>
                                      <p:cBhvr>
                                        <p:cTn id="176" dur="1" fill="hold">
                                          <p:stCondLst>
                                            <p:cond delay="0"/>
                                          </p:stCondLst>
                                        </p:cTn>
                                        <p:tgtEl>
                                          <p:spTgt spid="18"/>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56"/>
                                        </p:tgtEl>
                                        <p:attrNameLst>
                                          <p:attrName>style.visibility</p:attrName>
                                        </p:attrNameLst>
                                      </p:cBhvr>
                                      <p:to>
                                        <p:strVal val="hidden"/>
                                      </p:to>
                                    </p:set>
                                  </p:childTnLst>
                                </p:cTn>
                              </p:par>
                              <p:par>
                                <p:cTn id="181" presetID="1" presetClass="exit" presetSubtype="0" fill="hold" grpId="7" nodeType="withEffect">
                                  <p:stCondLst>
                                    <p:cond delay="0"/>
                                  </p:stCondLst>
                                  <p:childTnLst>
                                    <p:set>
                                      <p:cBhvr>
                                        <p:cTn id="182" dur="1" fill="hold">
                                          <p:stCondLst>
                                            <p:cond delay="0"/>
                                          </p:stCondLst>
                                        </p:cTn>
                                        <p:tgtEl>
                                          <p:spTgt spid="18"/>
                                        </p:tgtEl>
                                        <p:attrNameLst>
                                          <p:attrName>style.visibility</p:attrName>
                                        </p:attrNameLst>
                                      </p:cBhvr>
                                      <p:to>
                                        <p:strVal val="hidden"/>
                                      </p:to>
                                    </p:set>
                                  </p:childTnLst>
                                </p:cTn>
                              </p:par>
                              <p:par>
                                <p:cTn id="183" presetID="1" presetClass="entr" presetSubtype="0" fill="hold" grpId="0" nodeType="withEffect">
                                  <p:stCondLst>
                                    <p:cond delay="0"/>
                                  </p:stCondLst>
                                  <p:childTnLst>
                                    <p:set>
                                      <p:cBhvr>
                                        <p:cTn id="184" dur="1" fill="hold">
                                          <p:stCondLst>
                                            <p:cond delay="0"/>
                                          </p:stCondLst>
                                        </p:cTn>
                                        <p:tgtEl>
                                          <p:spTgt spid="57"/>
                                        </p:tgtEl>
                                        <p:attrNameLst>
                                          <p:attrName>style.visibility</p:attrName>
                                        </p:attrNameLst>
                                      </p:cBhvr>
                                      <p:to>
                                        <p:strVal val="visible"/>
                                      </p:to>
                                    </p:set>
                                  </p:childTnLst>
                                </p:cTn>
                              </p:par>
                              <p:par>
                                <p:cTn id="185" presetID="1" presetClass="entr" presetSubtype="0" fill="hold" grpId="2" nodeType="withEffect">
                                  <p:stCondLst>
                                    <p:cond delay="0"/>
                                  </p:stCondLst>
                                  <p:childTnLst>
                                    <p:set>
                                      <p:cBhvr>
                                        <p:cTn id="186" dur="1" fill="hold">
                                          <p:stCondLst>
                                            <p:cond delay="0"/>
                                          </p:stCondLst>
                                        </p:cTn>
                                        <p:tgtEl>
                                          <p:spTgt spid="1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57"/>
                                        </p:tgtEl>
                                        <p:attrNameLst>
                                          <p:attrName>style.visibility</p:attrName>
                                        </p:attrNameLst>
                                      </p:cBhvr>
                                      <p:to>
                                        <p:strVal val="hidden"/>
                                      </p:to>
                                    </p:set>
                                  </p:childTnLst>
                                </p:cTn>
                              </p:par>
                              <p:par>
                                <p:cTn id="191" presetID="1" presetClass="exit" presetSubtype="0" fill="hold" grpId="3" nodeType="withEffect">
                                  <p:stCondLst>
                                    <p:cond delay="0"/>
                                  </p:stCondLst>
                                  <p:childTnLst>
                                    <p:set>
                                      <p:cBhvr>
                                        <p:cTn id="192" dur="1" fill="hold">
                                          <p:stCondLst>
                                            <p:cond delay="0"/>
                                          </p:stCondLst>
                                        </p:cTn>
                                        <p:tgtEl>
                                          <p:spTgt spid="19"/>
                                        </p:tgtEl>
                                        <p:attrNameLst>
                                          <p:attrName>style.visibility</p:attrName>
                                        </p:attrNameLst>
                                      </p:cBhvr>
                                      <p:to>
                                        <p:strVal val="hidden"/>
                                      </p:to>
                                    </p:set>
                                  </p:childTnLst>
                                </p:cTn>
                              </p:par>
                              <p:par>
                                <p:cTn id="193" presetID="1" presetClass="entr" presetSubtype="0"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0"/>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grpId="1" nodeType="clickEffect">
                                  <p:stCondLst>
                                    <p:cond delay="0"/>
                                  </p:stCondLst>
                                  <p:childTnLst>
                                    <p:set>
                                      <p:cBhvr>
                                        <p:cTn id="200" dur="1" fill="hold">
                                          <p:stCondLst>
                                            <p:cond delay="0"/>
                                          </p:stCondLst>
                                        </p:cTn>
                                        <p:tgtEl>
                                          <p:spTgt spid="58"/>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20"/>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59"/>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6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6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59"/>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21"/>
                                        </p:tgtEl>
                                        <p:attrNameLst>
                                          <p:attrName>style.visibility</p:attrName>
                                        </p:attrNameLst>
                                      </p:cBhvr>
                                      <p:to>
                                        <p:strVal val="hidden"/>
                                      </p:to>
                                    </p:set>
                                  </p:childTnLst>
                                </p:cTn>
                              </p:par>
                              <p:par>
                                <p:cTn id="217" presetID="1" presetClass="entr" presetSubtype="0" fill="hold" grpId="0" nodeType="withEffect">
                                  <p:stCondLst>
                                    <p:cond delay="0"/>
                                  </p:stCondLst>
                                  <p:childTnLst>
                                    <p:set>
                                      <p:cBhvr>
                                        <p:cTn id="218" dur="1" fill="hold">
                                          <p:stCondLst>
                                            <p:cond delay="0"/>
                                          </p:stCondLst>
                                        </p:cTn>
                                        <p:tgtEl>
                                          <p:spTgt spid="62"/>
                                        </p:tgtEl>
                                        <p:attrNameLst>
                                          <p:attrName>style.visibility</p:attrName>
                                        </p:attrNameLst>
                                      </p:cBhvr>
                                      <p:to>
                                        <p:strVal val="visible"/>
                                      </p:to>
                                    </p:set>
                                  </p:childTnLst>
                                </p:cTn>
                              </p:par>
                              <p:par>
                                <p:cTn id="219" presetID="1" presetClass="entr" presetSubtype="0" fill="hold" grpId="8"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grpId="1" nodeType="clickEffect">
                                  <p:stCondLst>
                                    <p:cond delay="0"/>
                                  </p:stCondLst>
                                  <p:childTnLst>
                                    <p:set>
                                      <p:cBhvr>
                                        <p:cTn id="224" dur="1" fill="hold">
                                          <p:stCondLst>
                                            <p:cond delay="0"/>
                                          </p:stCondLst>
                                        </p:cTn>
                                        <p:tgtEl>
                                          <p:spTgt spid="62"/>
                                        </p:tgtEl>
                                        <p:attrNameLst>
                                          <p:attrName>style.visibility</p:attrName>
                                        </p:attrNameLst>
                                      </p:cBhvr>
                                      <p:to>
                                        <p:strVal val="hidden"/>
                                      </p:to>
                                    </p:set>
                                  </p:childTnLst>
                                </p:cTn>
                              </p:par>
                              <p:par>
                                <p:cTn id="225" presetID="1" presetClass="exit" presetSubtype="0" fill="hold" grpId="9" nodeType="withEffect">
                                  <p:stCondLst>
                                    <p:cond delay="0"/>
                                  </p:stCondLst>
                                  <p:childTnLst>
                                    <p:set>
                                      <p:cBhvr>
                                        <p:cTn id="226" dur="1" fill="hold">
                                          <p:stCondLst>
                                            <p:cond delay="0"/>
                                          </p:stCondLst>
                                        </p:cTn>
                                        <p:tgtEl>
                                          <p:spTgt spid="17"/>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63"/>
                                        </p:tgtEl>
                                        <p:attrNameLst>
                                          <p:attrName>style.visibility</p:attrName>
                                        </p:attrNameLst>
                                      </p:cBhvr>
                                      <p:to>
                                        <p:strVal val="visible"/>
                                      </p:to>
                                    </p:set>
                                  </p:childTnLst>
                                </p:cTn>
                              </p:par>
                              <p:par>
                                <p:cTn id="229" presetID="1" presetClass="entr" presetSubtype="0" fill="hold" grpId="10" nodeType="withEffect">
                                  <p:stCondLst>
                                    <p:cond delay="0"/>
                                  </p:stCondLst>
                                  <p:childTnLst>
                                    <p:set>
                                      <p:cBhvr>
                                        <p:cTn id="230" dur="1" fill="hold">
                                          <p:stCondLst>
                                            <p:cond delay="0"/>
                                          </p:stCondLst>
                                        </p:cTn>
                                        <p:tgtEl>
                                          <p:spTgt spid="36"/>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xit" presetSubtype="0" fill="hold" grpId="1" nodeType="clickEffect">
                                  <p:stCondLst>
                                    <p:cond delay="0"/>
                                  </p:stCondLst>
                                  <p:childTnLst>
                                    <p:set>
                                      <p:cBhvr>
                                        <p:cTn id="234" dur="1" fill="hold">
                                          <p:stCondLst>
                                            <p:cond delay="0"/>
                                          </p:stCondLst>
                                        </p:cTn>
                                        <p:tgtEl>
                                          <p:spTgt spid="63"/>
                                        </p:tgtEl>
                                        <p:attrNameLst>
                                          <p:attrName>style.visibility</p:attrName>
                                        </p:attrNameLst>
                                      </p:cBhvr>
                                      <p:to>
                                        <p:strVal val="hidden"/>
                                      </p:to>
                                    </p:set>
                                  </p:childTnLst>
                                </p:cTn>
                              </p:par>
                              <p:par>
                                <p:cTn id="235" presetID="1" presetClass="exit" presetSubtype="0" fill="hold" grpId="11" nodeType="withEffect">
                                  <p:stCondLst>
                                    <p:cond delay="0"/>
                                  </p:stCondLst>
                                  <p:childTnLst>
                                    <p:set>
                                      <p:cBhvr>
                                        <p:cTn id="236" dur="1" fill="hold">
                                          <p:stCondLst>
                                            <p:cond delay="0"/>
                                          </p:stCondLst>
                                        </p:cTn>
                                        <p:tgtEl>
                                          <p:spTgt spid="36"/>
                                        </p:tgtEl>
                                        <p:attrNameLst>
                                          <p:attrName>style.visibility</p:attrName>
                                        </p:attrNameLst>
                                      </p:cBhvr>
                                      <p:to>
                                        <p:strVal val="hidden"/>
                                      </p:to>
                                    </p:set>
                                  </p:childTnLst>
                                </p:cTn>
                              </p:par>
                              <p:par>
                                <p:cTn id="237" presetID="1" presetClass="entr" presetSubtype="0" fill="hold" grpId="0" nodeType="withEffect">
                                  <p:stCondLst>
                                    <p:cond delay="0"/>
                                  </p:stCondLst>
                                  <p:childTnLst>
                                    <p:set>
                                      <p:cBhvr>
                                        <p:cTn id="238" dur="1" fill="hold">
                                          <p:stCondLst>
                                            <p:cond delay="0"/>
                                          </p:stCondLst>
                                        </p:cTn>
                                        <p:tgtEl>
                                          <p:spTgt spid="64"/>
                                        </p:tgtEl>
                                        <p:attrNameLst>
                                          <p:attrName>style.visibility</p:attrName>
                                        </p:attrNameLst>
                                      </p:cBhvr>
                                      <p:to>
                                        <p:strVal val="visible"/>
                                      </p:to>
                                    </p:set>
                                  </p:childTnLst>
                                </p:cTn>
                              </p:par>
                              <p:par>
                                <p:cTn id="239" presetID="1" presetClass="entr" presetSubtype="0" fill="hold" grpId="8" nodeType="withEffect">
                                  <p:stCondLst>
                                    <p:cond delay="0"/>
                                  </p:stCondLst>
                                  <p:childTnLst>
                                    <p:set>
                                      <p:cBhvr>
                                        <p:cTn id="240" dur="1" fill="hold">
                                          <p:stCondLst>
                                            <p:cond delay="0"/>
                                          </p:stCondLst>
                                        </p:cTn>
                                        <p:tgtEl>
                                          <p:spTgt spid="18"/>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64"/>
                                        </p:tgtEl>
                                        <p:attrNameLst>
                                          <p:attrName>style.visibility</p:attrName>
                                        </p:attrNameLst>
                                      </p:cBhvr>
                                      <p:to>
                                        <p:strVal val="hidden"/>
                                      </p:to>
                                    </p:set>
                                  </p:childTnLst>
                                </p:cTn>
                              </p:par>
                              <p:par>
                                <p:cTn id="245" presetID="1" presetClass="exit" presetSubtype="0" fill="hold" grpId="9" nodeType="withEffect">
                                  <p:stCondLst>
                                    <p:cond delay="0"/>
                                  </p:stCondLst>
                                  <p:childTnLst>
                                    <p:set>
                                      <p:cBhvr>
                                        <p:cTn id="246" dur="1" fill="hold">
                                          <p:stCondLst>
                                            <p:cond delay="0"/>
                                          </p:stCondLst>
                                        </p:cTn>
                                        <p:tgtEl>
                                          <p:spTgt spid="18"/>
                                        </p:tgtEl>
                                        <p:attrNameLst>
                                          <p:attrName>style.visibility</p:attrName>
                                        </p:attrNameLst>
                                      </p:cBhvr>
                                      <p:to>
                                        <p:strVal val="hidden"/>
                                      </p:to>
                                    </p:set>
                                  </p:childTnLst>
                                </p:cTn>
                              </p:par>
                              <p:par>
                                <p:cTn id="247" presetID="1" presetClass="entr" presetSubtype="0" fill="hold" grpId="0" nodeType="withEffect">
                                  <p:stCondLst>
                                    <p:cond delay="0"/>
                                  </p:stCondLst>
                                  <p:childTnLst>
                                    <p:set>
                                      <p:cBhvr>
                                        <p:cTn id="248" dur="1" fill="hold">
                                          <p:stCondLst>
                                            <p:cond delay="0"/>
                                          </p:stCondLst>
                                        </p:cTn>
                                        <p:tgtEl>
                                          <p:spTgt spid="65"/>
                                        </p:tgtEl>
                                        <p:attrNameLst>
                                          <p:attrName>style.visibility</p:attrName>
                                        </p:attrNameLst>
                                      </p:cBhvr>
                                      <p:to>
                                        <p:strVal val="visible"/>
                                      </p:to>
                                    </p:set>
                                  </p:childTnLst>
                                </p:cTn>
                              </p:par>
                              <p:par>
                                <p:cTn id="249" presetID="1" presetClass="entr" presetSubtype="0" fill="hold" grpId="4" nodeType="withEffect">
                                  <p:stCondLst>
                                    <p:cond delay="0"/>
                                  </p:stCondLst>
                                  <p:childTnLst>
                                    <p:set>
                                      <p:cBhvr>
                                        <p:cTn id="250" dur="1" fill="hold">
                                          <p:stCondLst>
                                            <p:cond delay="0"/>
                                          </p:stCondLst>
                                        </p:cTn>
                                        <p:tgtEl>
                                          <p:spTgt spid="1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66"/>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67"/>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1" nodeType="clickEffect">
                                  <p:stCondLst>
                                    <p:cond delay="0"/>
                                  </p:stCondLst>
                                  <p:childTnLst>
                                    <p:set>
                                      <p:cBhvr>
                                        <p:cTn id="258" dur="1" fill="hold">
                                          <p:stCondLst>
                                            <p:cond delay="0"/>
                                          </p:stCondLst>
                                        </p:cTn>
                                        <p:tgtEl>
                                          <p:spTgt spid="65"/>
                                        </p:tgtEl>
                                        <p:attrNameLst>
                                          <p:attrName>style.visibility</p:attrName>
                                        </p:attrNameLst>
                                      </p:cBhvr>
                                      <p:to>
                                        <p:strVal val="hidden"/>
                                      </p:to>
                                    </p:set>
                                  </p:childTnLst>
                                </p:cTn>
                              </p:par>
                              <p:par>
                                <p:cTn id="259" presetID="1" presetClass="exit" presetSubtype="0" fill="hold" grpId="5" nodeType="withEffect">
                                  <p:stCondLst>
                                    <p:cond delay="0"/>
                                  </p:stCondLst>
                                  <p:childTnLst>
                                    <p:set>
                                      <p:cBhvr>
                                        <p:cTn id="260" dur="1" fill="hold">
                                          <p:stCondLst>
                                            <p:cond delay="0"/>
                                          </p:stCondLst>
                                        </p:cTn>
                                        <p:tgtEl>
                                          <p:spTgt spid="19"/>
                                        </p:tgtEl>
                                        <p:attrNameLst>
                                          <p:attrName>style.visibility</p:attrName>
                                        </p:attrNameLst>
                                      </p:cBhvr>
                                      <p:to>
                                        <p:strVal val="hidden"/>
                                      </p:to>
                                    </p:set>
                                  </p:childTnLst>
                                </p:cTn>
                              </p:par>
                              <p:par>
                                <p:cTn id="261" presetID="1" presetClass="entr" presetSubtype="0" fill="hold" grpId="0" nodeType="withEffect">
                                  <p:stCondLst>
                                    <p:cond delay="0"/>
                                  </p:stCondLst>
                                  <p:childTnLst>
                                    <p:set>
                                      <p:cBhvr>
                                        <p:cTn id="262" dur="1" fill="hold">
                                          <p:stCondLst>
                                            <p:cond delay="0"/>
                                          </p:stCondLst>
                                        </p:cTn>
                                        <p:tgtEl>
                                          <p:spTgt spid="68"/>
                                        </p:tgtEl>
                                        <p:attrNameLst>
                                          <p:attrName>style.visibility</p:attrName>
                                        </p:attrNameLst>
                                      </p:cBhvr>
                                      <p:to>
                                        <p:strVal val="visible"/>
                                      </p:to>
                                    </p:set>
                                  </p:childTnLst>
                                </p:cTn>
                              </p:par>
                              <p:par>
                                <p:cTn id="263" presetID="1" presetClass="entr" presetSubtype="0" fill="hold" grpId="10" nodeType="withEffect">
                                  <p:stCondLst>
                                    <p:cond delay="0"/>
                                  </p:stCondLst>
                                  <p:childTnLst>
                                    <p:set>
                                      <p:cBhvr>
                                        <p:cTn id="264" dur="1" fill="hold">
                                          <p:stCondLst>
                                            <p:cond delay="0"/>
                                          </p:stCondLst>
                                        </p:cTn>
                                        <p:tgtEl>
                                          <p:spTgt spid="17"/>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68"/>
                                        </p:tgtEl>
                                        <p:attrNameLst>
                                          <p:attrName>style.visibility</p:attrName>
                                        </p:attrNameLst>
                                      </p:cBhvr>
                                      <p:to>
                                        <p:strVal val="hidden"/>
                                      </p:to>
                                    </p:set>
                                  </p:childTnLst>
                                </p:cTn>
                              </p:par>
                              <p:par>
                                <p:cTn id="269" presetID="1" presetClass="exit" presetSubtype="0" fill="hold" grpId="11" nodeType="withEffect">
                                  <p:stCondLst>
                                    <p:cond delay="0"/>
                                  </p:stCondLst>
                                  <p:childTnLst>
                                    <p:set>
                                      <p:cBhvr>
                                        <p:cTn id="270" dur="1" fill="hold">
                                          <p:stCondLst>
                                            <p:cond delay="0"/>
                                          </p:stCondLst>
                                        </p:cTn>
                                        <p:tgtEl>
                                          <p:spTgt spid="17"/>
                                        </p:tgtEl>
                                        <p:attrNameLst>
                                          <p:attrName>style.visibility</p:attrName>
                                        </p:attrNameLst>
                                      </p:cBhvr>
                                      <p:to>
                                        <p:strVal val="hidden"/>
                                      </p:to>
                                    </p:set>
                                  </p:childTnLst>
                                </p:cTn>
                              </p:par>
                              <p:par>
                                <p:cTn id="271" presetID="1" presetClass="entr" presetSubtype="0" fill="hold" grpId="0" nodeType="withEffect">
                                  <p:stCondLst>
                                    <p:cond delay="0"/>
                                  </p:stCondLst>
                                  <p:childTnLst>
                                    <p:set>
                                      <p:cBhvr>
                                        <p:cTn id="272" dur="1" fill="hold">
                                          <p:stCondLst>
                                            <p:cond delay="0"/>
                                          </p:stCondLst>
                                        </p:cTn>
                                        <p:tgtEl>
                                          <p:spTgt spid="69"/>
                                        </p:tgtEl>
                                        <p:attrNameLst>
                                          <p:attrName>style.visibility</p:attrName>
                                        </p:attrNameLst>
                                      </p:cBhvr>
                                      <p:to>
                                        <p:strVal val="visible"/>
                                      </p:to>
                                    </p:set>
                                  </p:childTnLst>
                                </p:cTn>
                              </p:par>
                              <p:par>
                                <p:cTn id="273" presetID="1" presetClass="entr" presetSubtype="0" fill="hold" grpId="12" nodeType="withEffect">
                                  <p:stCondLst>
                                    <p:cond delay="0"/>
                                  </p:stCondLst>
                                  <p:childTnLst>
                                    <p:set>
                                      <p:cBhvr>
                                        <p:cTn id="274" dur="1" fill="hold">
                                          <p:stCondLst>
                                            <p:cond delay="0"/>
                                          </p:stCondLst>
                                        </p:cTn>
                                        <p:tgtEl>
                                          <p:spTgt spid="36"/>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1" nodeType="clickEffect">
                                  <p:stCondLst>
                                    <p:cond delay="0"/>
                                  </p:stCondLst>
                                  <p:childTnLst>
                                    <p:set>
                                      <p:cBhvr>
                                        <p:cTn id="278" dur="1" fill="hold">
                                          <p:stCondLst>
                                            <p:cond delay="0"/>
                                          </p:stCondLst>
                                        </p:cTn>
                                        <p:tgtEl>
                                          <p:spTgt spid="69"/>
                                        </p:tgtEl>
                                        <p:attrNameLst>
                                          <p:attrName>style.visibility</p:attrName>
                                        </p:attrNameLst>
                                      </p:cBhvr>
                                      <p:to>
                                        <p:strVal val="hidden"/>
                                      </p:to>
                                    </p:set>
                                  </p:childTnLst>
                                </p:cTn>
                              </p:par>
                              <p:par>
                                <p:cTn id="279" presetID="1" presetClass="exit" presetSubtype="0" fill="hold" grpId="13" nodeType="withEffect">
                                  <p:stCondLst>
                                    <p:cond delay="0"/>
                                  </p:stCondLst>
                                  <p:childTnLst>
                                    <p:set>
                                      <p:cBhvr>
                                        <p:cTn id="280" dur="1" fill="hold">
                                          <p:stCondLst>
                                            <p:cond delay="0"/>
                                          </p:stCondLst>
                                        </p:cTn>
                                        <p:tgtEl>
                                          <p:spTgt spid="36"/>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70"/>
                                        </p:tgtEl>
                                        <p:attrNameLst>
                                          <p:attrName>style.visibility</p:attrName>
                                        </p:attrNameLst>
                                      </p:cBhvr>
                                      <p:to>
                                        <p:strVal val="visible"/>
                                      </p:to>
                                    </p:set>
                                  </p:childTnLst>
                                </p:cTn>
                              </p:par>
                              <p:par>
                                <p:cTn id="283" presetID="1" presetClass="entr" presetSubtype="0" fill="hold" grpId="10" nodeType="withEffect">
                                  <p:stCondLst>
                                    <p:cond delay="0"/>
                                  </p:stCondLst>
                                  <p:childTnLst>
                                    <p:set>
                                      <p:cBhvr>
                                        <p:cTn id="284" dur="1" fill="hold">
                                          <p:stCondLst>
                                            <p:cond delay="0"/>
                                          </p:stCondLst>
                                        </p:cTn>
                                        <p:tgtEl>
                                          <p:spTgt spid="18"/>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7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7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70"/>
                                        </p:tgtEl>
                                        <p:attrNameLst>
                                          <p:attrName>style.visibility</p:attrName>
                                        </p:attrNameLst>
                                      </p:cBhvr>
                                      <p:to>
                                        <p:strVal val="hidden"/>
                                      </p:to>
                                    </p:set>
                                  </p:childTnLst>
                                </p:cTn>
                              </p:par>
                              <p:par>
                                <p:cTn id="293" presetID="1" presetClass="exit" presetSubtype="0" fill="hold" grpId="11" nodeType="withEffect">
                                  <p:stCondLst>
                                    <p:cond delay="0"/>
                                  </p:stCondLst>
                                  <p:childTnLst>
                                    <p:set>
                                      <p:cBhvr>
                                        <p:cTn id="294" dur="1" fill="hold">
                                          <p:stCondLst>
                                            <p:cond delay="0"/>
                                          </p:stCondLst>
                                        </p:cTn>
                                        <p:tgtEl>
                                          <p:spTgt spid="18"/>
                                        </p:tgtEl>
                                        <p:attrNameLst>
                                          <p:attrName>style.visibility</p:attrName>
                                        </p:attrNameLst>
                                      </p:cBhvr>
                                      <p:to>
                                        <p:strVal val="hidden"/>
                                      </p:to>
                                    </p:set>
                                  </p:childTnLst>
                                </p:cTn>
                              </p:par>
                              <p:par>
                                <p:cTn id="295" presetID="1" presetClass="entr" presetSubtype="0" fill="hold" grpId="0" nodeType="withEffect">
                                  <p:stCondLst>
                                    <p:cond delay="0"/>
                                  </p:stCondLst>
                                  <p:childTnLst>
                                    <p:set>
                                      <p:cBhvr>
                                        <p:cTn id="296" dur="1" fill="hold">
                                          <p:stCondLst>
                                            <p:cond delay="0"/>
                                          </p:stCondLst>
                                        </p:cTn>
                                        <p:tgtEl>
                                          <p:spTgt spid="73"/>
                                        </p:tgtEl>
                                        <p:attrNameLst>
                                          <p:attrName>style.visibility</p:attrName>
                                        </p:attrNameLst>
                                      </p:cBhvr>
                                      <p:to>
                                        <p:strVal val="visible"/>
                                      </p:to>
                                    </p:set>
                                  </p:childTnLst>
                                </p:cTn>
                              </p:par>
                              <p:par>
                                <p:cTn id="297" presetID="1" presetClass="entr" presetSubtype="0" fill="hold" grpId="12" nodeType="withEffect">
                                  <p:stCondLst>
                                    <p:cond delay="0"/>
                                  </p:stCondLst>
                                  <p:childTnLst>
                                    <p:set>
                                      <p:cBhvr>
                                        <p:cTn id="298" dur="1" fill="hold">
                                          <p:stCondLst>
                                            <p:cond delay="0"/>
                                          </p:stCondLst>
                                        </p:cTn>
                                        <p:tgtEl>
                                          <p:spTgt spid="17"/>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1" nodeType="clickEffect">
                                  <p:stCondLst>
                                    <p:cond delay="0"/>
                                  </p:stCondLst>
                                  <p:childTnLst>
                                    <p:set>
                                      <p:cBhvr>
                                        <p:cTn id="302" dur="1" fill="hold">
                                          <p:stCondLst>
                                            <p:cond delay="0"/>
                                          </p:stCondLst>
                                        </p:cTn>
                                        <p:tgtEl>
                                          <p:spTgt spid="73"/>
                                        </p:tgtEl>
                                        <p:attrNameLst>
                                          <p:attrName>style.visibility</p:attrName>
                                        </p:attrNameLst>
                                      </p:cBhvr>
                                      <p:to>
                                        <p:strVal val="hidden"/>
                                      </p:to>
                                    </p:set>
                                  </p:childTnLst>
                                </p:cTn>
                              </p:par>
                              <p:par>
                                <p:cTn id="303" presetID="1" presetClass="exit" presetSubtype="0" fill="hold" grpId="13" nodeType="withEffect">
                                  <p:stCondLst>
                                    <p:cond delay="0"/>
                                  </p:stCondLst>
                                  <p:childTnLst>
                                    <p:set>
                                      <p:cBhvr>
                                        <p:cTn id="304" dur="1" fill="hold">
                                          <p:stCondLst>
                                            <p:cond delay="0"/>
                                          </p:stCondLst>
                                        </p:cTn>
                                        <p:tgtEl>
                                          <p:spTgt spid="17"/>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74"/>
                                        </p:tgtEl>
                                        <p:attrNameLst>
                                          <p:attrName>style.visibility</p:attrName>
                                        </p:attrNameLst>
                                      </p:cBhvr>
                                      <p:to>
                                        <p:strVal val="visible"/>
                                      </p:to>
                                    </p:set>
                                  </p:childTnLst>
                                </p:cTn>
                              </p:par>
                              <p:par>
                                <p:cTn id="307" presetID="1" presetClass="entr" presetSubtype="0" fill="hold" grpId="14" nodeType="withEffect">
                                  <p:stCondLst>
                                    <p:cond delay="0"/>
                                  </p:stCondLst>
                                  <p:childTnLst>
                                    <p:set>
                                      <p:cBhvr>
                                        <p:cTn id="308" dur="1" fill="hold">
                                          <p:stCondLst>
                                            <p:cond delay="0"/>
                                          </p:stCondLst>
                                        </p:cTn>
                                        <p:tgtEl>
                                          <p:spTgt spid="36"/>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75"/>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7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74"/>
                                        </p:tgtEl>
                                        <p:attrNameLst>
                                          <p:attrName>style.visibility</p:attrName>
                                        </p:attrNameLst>
                                      </p:cBhvr>
                                      <p:to>
                                        <p:strVal val="hidden"/>
                                      </p:to>
                                    </p:set>
                                  </p:childTnLst>
                                </p:cTn>
                              </p:par>
                              <p:par>
                                <p:cTn id="317" presetID="1" presetClass="exit" presetSubtype="0" fill="hold" grpId="15" nodeType="withEffect">
                                  <p:stCondLst>
                                    <p:cond delay="0"/>
                                  </p:stCondLst>
                                  <p:childTnLst>
                                    <p:set>
                                      <p:cBhvr>
                                        <p:cTn id="318" dur="1" fill="hold">
                                          <p:stCondLst>
                                            <p:cond delay="0"/>
                                          </p:stCondLst>
                                        </p:cTn>
                                        <p:tgtEl>
                                          <p:spTgt spid="36"/>
                                        </p:tgtEl>
                                        <p:attrNameLst>
                                          <p:attrName>style.visibility</p:attrName>
                                        </p:attrNameLst>
                                      </p:cBhvr>
                                      <p:to>
                                        <p:strVal val="hidden"/>
                                      </p:to>
                                    </p:set>
                                  </p:childTnLst>
                                </p:cTn>
                              </p:par>
                              <p:par>
                                <p:cTn id="319" presetID="1" presetClass="entr" presetSubtype="0" fill="hold" grpId="0" nodeType="withEffect">
                                  <p:stCondLst>
                                    <p:cond delay="0"/>
                                  </p:stCondLst>
                                  <p:childTnLst>
                                    <p:set>
                                      <p:cBhvr>
                                        <p:cTn id="320" dur="1" fill="hold">
                                          <p:stCondLst>
                                            <p:cond delay="0"/>
                                          </p:stCondLst>
                                        </p:cTn>
                                        <p:tgtEl>
                                          <p:spTgt spid="77"/>
                                        </p:tgtEl>
                                        <p:attrNameLst>
                                          <p:attrName>style.visibility</p:attrName>
                                        </p:attrNameLst>
                                      </p:cBhvr>
                                      <p:to>
                                        <p:strVal val="visible"/>
                                      </p:to>
                                    </p:set>
                                  </p:childTnLst>
                                </p:cTn>
                              </p:par>
                              <p:par>
                                <p:cTn id="321" presetID="1" presetClass="entr" presetSubtype="0" fill="hold" grpId="14" nodeType="withEffect">
                                  <p:stCondLst>
                                    <p:cond delay="0"/>
                                  </p:stCondLst>
                                  <p:childTnLst>
                                    <p:set>
                                      <p:cBhvr>
                                        <p:cTn id="322" dur="1" fill="hold">
                                          <p:stCondLst>
                                            <p:cond delay="0"/>
                                          </p:stCondLst>
                                        </p:cTn>
                                        <p:tgtEl>
                                          <p:spTgt spid="17"/>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77"/>
                                        </p:tgtEl>
                                        <p:attrNameLst>
                                          <p:attrName>style.visibility</p:attrName>
                                        </p:attrNameLst>
                                      </p:cBhvr>
                                      <p:to>
                                        <p:strVal val="hidden"/>
                                      </p:to>
                                    </p:set>
                                  </p:childTnLst>
                                </p:cTn>
                              </p:par>
                              <p:par>
                                <p:cTn id="327" presetID="1" presetClass="exit" presetSubtype="0" fill="hold" grpId="15" nodeType="withEffect">
                                  <p:stCondLst>
                                    <p:cond delay="0"/>
                                  </p:stCondLst>
                                  <p:childTnLst>
                                    <p:set>
                                      <p:cBhvr>
                                        <p:cTn id="328" dur="1" fill="hold">
                                          <p:stCondLst>
                                            <p:cond delay="0"/>
                                          </p:stCondLst>
                                        </p:cTn>
                                        <p:tgtEl>
                                          <p:spTgt spid="17"/>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78"/>
                                        </p:tgtEl>
                                        <p:attrNameLst>
                                          <p:attrName>style.visibility</p:attrName>
                                        </p:attrNameLst>
                                      </p:cBhvr>
                                      <p:to>
                                        <p:strVal val="visible"/>
                                      </p:to>
                                    </p:set>
                                  </p:childTnLst>
                                </p:cTn>
                              </p:par>
                              <p:par>
                                <p:cTn id="331" presetID="1" presetClass="entr" presetSubtype="0" fill="hold" grpId="16" nodeType="withEffect">
                                  <p:stCondLst>
                                    <p:cond delay="0"/>
                                  </p:stCondLst>
                                  <p:childTnLst>
                                    <p:set>
                                      <p:cBhvr>
                                        <p:cTn id="332" dur="1" fill="hold">
                                          <p:stCondLst>
                                            <p:cond delay="0"/>
                                          </p:stCondLst>
                                        </p:cTn>
                                        <p:tgtEl>
                                          <p:spTgt spid="36"/>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79"/>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80"/>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78"/>
                                        </p:tgtEl>
                                        <p:attrNameLst>
                                          <p:attrName>style.visibility</p:attrName>
                                        </p:attrNameLst>
                                      </p:cBhvr>
                                      <p:to>
                                        <p:strVal val="hidden"/>
                                      </p:to>
                                    </p:set>
                                  </p:childTnLst>
                                </p:cTn>
                              </p:par>
                              <p:par>
                                <p:cTn id="341" presetID="1" presetClass="exit" presetSubtype="0" fill="hold" grpId="17" nodeType="withEffect">
                                  <p:stCondLst>
                                    <p:cond delay="0"/>
                                  </p:stCondLst>
                                  <p:childTnLst>
                                    <p:set>
                                      <p:cBhvr>
                                        <p:cTn id="342" dur="1" fill="hold">
                                          <p:stCondLst>
                                            <p:cond delay="0"/>
                                          </p:stCondLst>
                                        </p:cTn>
                                        <p:tgtEl>
                                          <p:spTgt spid="36"/>
                                        </p:tgtEl>
                                        <p:attrNameLst>
                                          <p:attrName>style.visibility</p:attrName>
                                        </p:attrNameLst>
                                      </p:cBhvr>
                                      <p:to>
                                        <p:strVal val="hidden"/>
                                      </p:to>
                                    </p:set>
                                  </p:childTnLst>
                                </p:cTn>
                              </p:par>
                              <p:par>
                                <p:cTn id="343" presetID="1" presetClass="entr" presetSubtype="0" fill="hold" grpId="0" nodeType="withEffect">
                                  <p:stCondLst>
                                    <p:cond delay="0"/>
                                  </p:stCondLst>
                                  <p:childTnLst>
                                    <p:set>
                                      <p:cBhvr>
                                        <p:cTn id="344" dur="1" fill="hold">
                                          <p:stCondLst>
                                            <p:cond delay="0"/>
                                          </p:stCondLst>
                                        </p:cTn>
                                        <p:tgtEl>
                                          <p:spTgt spid="81"/>
                                        </p:tgtEl>
                                        <p:attrNameLst>
                                          <p:attrName>style.visibility</p:attrName>
                                        </p:attrNameLst>
                                      </p:cBhvr>
                                      <p:to>
                                        <p:strVal val="visible"/>
                                      </p:to>
                                    </p:set>
                                  </p:childTnLst>
                                </p:cTn>
                              </p:par>
                              <p:par>
                                <p:cTn id="345" presetID="1" presetClass="entr" presetSubtype="0" fill="hold" grpId="16" nodeType="withEffect">
                                  <p:stCondLst>
                                    <p:cond delay="0"/>
                                  </p:stCondLst>
                                  <p:childTnLst>
                                    <p:set>
                                      <p:cBhvr>
                                        <p:cTn id="346" dur="1" fill="hold">
                                          <p:stCondLst>
                                            <p:cond delay="0"/>
                                          </p:stCondLst>
                                        </p:cTn>
                                        <p:tgtEl>
                                          <p:spTgt spid="17"/>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xit" presetSubtype="0" fill="hold" grpId="1" nodeType="clickEffect">
                                  <p:stCondLst>
                                    <p:cond delay="0"/>
                                  </p:stCondLst>
                                  <p:childTnLst>
                                    <p:set>
                                      <p:cBhvr>
                                        <p:cTn id="350" dur="1" fill="hold">
                                          <p:stCondLst>
                                            <p:cond delay="0"/>
                                          </p:stCondLst>
                                        </p:cTn>
                                        <p:tgtEl>
                                          <p:spTgt spid="81"/>
                                        </p:tgtEl>
                                        <p:attrNameLst>
                                          <p:attrName>style.visibility</p:attrName>
                                        </p:attrNameLst>
                                      </p:cBhvr>
                                      <p:to>
                                        <p:strVal val="hidden"/>
                                      </p:to>
                                    </p:set>
                                  </p:childTnLst>
                                </p:cTn>
                              </p:par>
                              <p:par>
                                <p:cTn id="351" presetID="1" presetClass="exit" presetSubtype="0" fill="hold" grpId="17" nodeType="withEffect">
                                  <p:stCondLst>
                                    <p:cond delay="0"/>
                                  </p:stCondLst>
                                  <p:childTnLst>
                                    <p:set>
                                      <p:cBhvr>
                                        <p:cTn id="352" dur="1" fill="hold">
                                          <p:stCondLst>
                                            <p:cond delay="0"/>
                                          </p:stCondLst>
                                        </p:cTn>
                                        <p:tgtEl>
                                          <p:spTgt spid="17"/>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82"/>
                                        </p:tgtEl>
                                        <p:attrNameLst>
                                          <p:attrName>style.visibility</p:attrName>
                                        </p:attrNameLst>
                                      </p:cBhvr>
                                      <p:to>
                                        <p:strVal val="visible"/>
                                      </p:to>
                                    </p:set>
                                  </p:childTnLst>
                                </p:cTn>
                              </p:par>
                              <p:par>
                                <p:cTn id="355" presetID="1" presetClass="entr" presetSubtype="0" fill="hold" grpId="18" nodeType="withEffect">
                                  <p:stCondLst>
                                    <p:cond delay="0"/>
                                  </p:stCondLst>
                                  <p:childTnLst>
                                    <p:set>
                                      <p:cBhvr>
                                        <p:cTn id="356" dur="1" fill="hold">
                                          <p:stCondLst>
                                            <p:cond delay="0"/>
                                          </p:stCondLst>
                                        </p:cTn>
                                        <p:tgtEl>
                                          <p:spTgt spid="36"/>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xit" presetSubtype="0" fill="hold" grpId="1" nodeType="clickEffect">
                                  <p:stCondLst>
                                    <p:cond delay="0"/>
                                  </p:stCondLst>
                                  <p:childTnLst>
                                    <p:set>
                                      <p:cBhvr>
                                        <p:cTn id="360" dur="1" fill="hold">
                                          <p:stCondLst>
                                            <p:cond delay="0"/>
                                          </p:stCondLst>
                                        </p:cTn>
                                        <p:tgtEl>
                                          <p:spTgt spid="82"/>
                                        </p:tgtEl>
                                        <p:attrNameLst>
                                          <p:attrName>style.visibility</p:attrName>
                                        </p:attrNameLst>
                                      </p:cBhvr>
                                      <p:to>
                                        <p:strVal val="hidden"/>
                                      </p:to>
                                    </p:set>
                                  </p:childTnLst>
                                </p:cTn>
                              </p:par>
                              <p:par>
                                <p:cTn id="361" presetID="1" presetClass="exit" presetSubtype="0" fill="hold" grpId="19" nodeType="withEffect">
                                  <p:stCondLst>
                                    <p:cond delay="0"/>
                                  </p:stCondLst>
                                  <p:childTnLst>
                                    <p:set>
                                      <p:cBhvr>
                                        <p:cTn id="362" dur="1" fill="hold">
                                          <p:stCondLst>
                                            <p:cond delay="0"/>
                                          </p:stCondLst>
                                        </p:cTn>
                                        <p:tgtEl>
                                          <p:spTgt spid="36"/>
                                        </p:tgtEl>
                                        <p:attrNameLst>
                                          <p:attrName>style.visibility</p:attrName>
                                        </p:attrNameLst>
                                      </p:cBhvr>
                                      <p:to>
                                        <p:strVal val="hidden"/>
                                      </p:to>
                                    </p:set>
                                  </p:childTnLst>
                                </p:cTn>
                              </p:par>
                              <p:par>
                                <p:cTn id="363" presetID="1" presetClass="entr" presetSubtype="0" fill="hold" grpId="0" nodeType="withEffect">
                                  <p:stCondLst>
                                    <p:cond delay="0"/>
                                  </p:stCondLst>
                                  <p:childTnLst>
                                    <p:set>
                                      <p:cBhvr>
                                        <p:cTn id="364" dur="1" fill="hold">
                                          <p:stCondLst>
                                            <p:cond delay="0"/>
                                          </p:stCondLst>
                                        </p:cTn>
                                        <p:tgtEl>
                                          <p:spTgt spid="83"/>
                                        </p:tgtEl>
                                        <p:attrNameLst>
                                          <p:attrName>style.visibility</p:attrName>
                                        </p:attrNameLst>
                                      </p:cBhvr>
                                      <p:to>
                                        <p:strVal val="visible"/>
                                      </p:to>
                                    </p:set>
                                  </p:childTnLst>
                                </p:cTn>
                              </p:par>
                              <p:par>
                                <p:cTn id="365" presetID="1" presetClass="entr" presetSubtype="0" fill="hold" grpId="12" nodeType="withEffect">
                                  <p:stCondLst>
                                    <p:cond delay="0"/>
                                  </p:stCondLst>
                                  <p:childTnLst>
                                    <p:set>
                                      <p:cBhvr>
                                        <p:cTn id="366" dur="1" fill="hold">
                                          <p:stCondLst>
                                            <p:cond delay="0"/>
                                          </p:stCondLst>
                                        </p:cTn>
                                        <p:tgtEl>
                                          <p:spTgt spid="18"/>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84"/>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85"/>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xit" presetSubtype="0" fill="hold" grpId="1" nodeType="clickEffect">
                                  <p:stCondLst>
                                    <p:cond delay="0"/>
                                  </p:stCondLst>
                                  <p:childTnLst>
                                    <p:set>
                                      <p:cBhvr>
                                        <p:cTn id="374" dur="1" fill="hold">
                                          <p:stCondLst>
                                            <p:cond delay="0"/>
                                          </p:stCondLst>
                                        </p:cTn>
                                        <p:tgtEl>
                                          <p:spTgt spid="83"/>
                                        </p:tgtEl>
                                        <p:attrNameLst>
                                          <p:attrName>style.visibility</p:attrName>
                                        </p:attrNameLst>
                                      </p:cBhvr>
                                      <p:to>
                                        <p:strVal val="hidden"/>
                                      </p:to>
                                    </p:set>
                                  </p:childTnLst>
                                </p:cTn>
                              </p:par>
                              <p:par>
                                <p:cTn id="375" presetID="1" presetClass="exit" presetSubtype="0" fill="hold" grpId="13" nodeType="withEffect">
                                  <p:stCondLst>
                                    <p:cond delay="0"/>
                                  </p:stCondLst>
                                  <p:childTnLst>
                                    <p:set>
                                      <p:cBhvr>
                                        <p:cTn id="376" dur="1" fill="hold">
                                          <p:stCondLst>
                                            <p:cond delay="0"/>
                                          </p:stCondLst>
                                        </p:cTn>
                                        <p:tgtEl>
                                          <p:spTgt spid="18"/>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86"/>
                                        </p:tgtEl>
                                        <p:attrNameLst>
                                          <p:attrName>style.visibility</p:attrName>
                                        </p:attrNameLst>
                                      </p:cBhvr>
                                      <p:to>
                                        <p:strVal val="visible"/>
                                      </p:to>
                                    </p:set>
                                  </p:childTnLst>
                                </p:cTn>
                              </p:par>
                              <p:par>
                                <p:cTn id="379" presetID="1" presetClass="entr" presetSubtype="0" fill="hold" grpId="18" nodeType="withEffect">
                                  <p:stCondLst>
                                    <p:cond delay="0"/>
                                  </p:stCondLst>
                                  <p:childTnLst>
                                    <p:set>
                                      <p:cBhvr>
                                        <p:cTn id="380" dur="1" fill="hold">
                                          <p:stCondLst>
                                            <p:cond delay="0"/>
                                          </p:stCondLst>
                                        </p:cTn>
                                        <p:tgtEl>
                                          <p:spTgt spid="17"/>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presetID="1" presetClass="exit" presetSubtype="0" fill="hold" grpId="1" nodeType="clickEffect">
                                  <p:stCondLst>
                                    <p:cond delay="0"/>
                                  </p:stCondLst>
                                  <p:childTnLst>
                                    <p:set>
                                      <p:cBhvr>
                                        <p:cTn id="384" dur="1" fill="hold">
                                          <p:stCondLst>
                                            <p:cond delay="0"/>
                                          </p:stCondLst>
                                        </p:cTn>
                                        <p:tgtEl>
                                          <p:spTgt spid="86"/>
                                        </p:tgtEl>
                                        <p:attrNameLst>
                                          <p:attrName>style.visibility</p:attrName>
                                        </p:attrNameLst>
                                      </p:cBhvr>
                                      <p:to>
                                        <p:strVal val="hidden"/>
                                      </p:to>
                                    </p:set>
                                  </p:childTnLst>
                                </p:cTn>
                              </p:par>
                              <p:par>
                                <p:cTn id="385" presetID="1" presetClass="exit" presetSubtype="0" fill="hold" grpId="19" nodeType="withEffect">
                                  <p:stCondLst>
                                    <p:cond delay="0"/>
                                  </p:stCondLst>
                                  <p:childTnLst>
                                    <p:set>
                                      <p:cBhvr>
                                        <p:cTn id="386" dur="1" fill="hold">
                                          <p:stCondLst>
                                            <p:cond delay="0"/>
                                          </p:stCondLst>
                                        </p:cTn>
                                        <p:tgtEl>
                                          <p:spTgt spid="17"/>
                                        </p:tgtEl>
                                        <p:attrNameLst>
                                          <p:attrName>style.visibility</p:attrName>
                                        </p:attrNameLst>
                                      </p:cBhvr>
                                      <p:to>
                                        <p:strVal val="hidden"/>
                                      </p:to>
                                    </p:set>
                                  </p:childTnLst>
                                </p:cTn>
                              </p:par>
                              <p:par>
                                <p:cTn id="387" presetID="1" presetClass="entr" presetSubtype="0" fill="hold" grpId="0" nodeType="withEffect">
                                  <p:stCondLst>
                                    <p:cond delay="0"/>
                                  </p:stCondLst>
                                  <p:childTnLst>
                                    <p:set>
                                      <p:cBhvr>
                                        <p:cTn id="388" dur="1" fill="hold">
                                          <p:stCondLst>
                                            <p:cond delay="0"/>
                                          </p:stCondLst>
                                        </p:cTn>
                                        <p:tgtEl>
                                          <p:spTgt spid="87"/>
                                        </p:tgtEl>
                                        <p:attrNameLst>
                                          <p:attrName>style.visibility</p:attrName>
                                        </p:attrNameLst>
                                      </p:cBhvr>
                                      <p:to>
                                        <p:strVal val="visible"/>
                                      </p:to>
                                    </p:set>
                                  </p:childTnLst>
                                </p:cTn>
                              </p:par>
                              <p:par>
                                <p:cTn id="389" presetID="1" presetClass="entr" presetSubtype="0" fill="hold" grpId="20" nodeType="withEffect">
                                  <p:stCondLst>
                                    <p:cond delay="0"/>
                                  </p:stCondLst>
                                  <p:childTnLst>
                                    <p:set>
                                      <p:cBhvr>
                                        <p:cTn id="390" dur="1" fill="hold">
                                          <p:stCondLst>
                                            <p:cond delay="0"/>
                                          </p:stCondLst>
                                        </p:cTn>
                                        <p:tgtEl>
                                          <p:spTgt spid="36"/>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87"/>
                                        </p:tgtEl>
                                        <p:attrNameLst>
                                          <p:attrName>style.visibility</p:attrName>
                                        </p:attrNameLst>
                                      </p:cBhvr>
                                      <p:to>
                                        <p:strVal val="hidden"/>
                                      </p:to>
                                    </p:set>
                                  </p:childTnLst>
                                </p:cTn>
                              </p:par>
                              <p:par>
                                <p:cTn id="395" presetID="1" presetClass="exit" presetSubtype="0" fill="hold" grpId="21" nodeType="withEffect">
                                  <p:stCondLst>
                                    <p:cond delay="0"/>
                                  </p:stCondLst>
                                  <p:childTnLst>
                                    <p:set>
                                      <p:cBhvr>
                                        <p:cTn id="396" dur="1" fill="hold">
                                          <p:stCondLst>
                                            <p:cond delay="0"/>
                                          </p:stCondLst>
                                        </p:cTn>
                                        <p:tgtEl>
                                          <p:spTgt spid="36"/>
                                        </p:tgtEl>
                                        <p:attrNameLst>
                                          <p:attrName>style.visibility</p:attrName>
                                        </p:attrNameLst>
                                      </p:cBhvr>
                                      <p:to>
                                        <p:strVal val="hidden"/>
                                      </p:to>
                                    </p:set>
                                  </p:childTnLst>
                                </p:cTn>
                              </p:par>
                              <p:par>
                                <p:cTn id="397" presetID="1" presetClass="entr" presetSubtype="0" fill="hold" grpId="0" nodeType="withEffect">
                                  <p:stCondLst>
                                    <p:cond delay="0"/>
                                  </p:stCondLst>
                                  <p:childTnLst>
                                    <p:set>
                                      <p:cBhvr>
                                        <p:cTn id="398" dur="1" fill="hold">
                                          <p:stCondLst>
                                            <p:cond delay="0"/>
                                          </p:stCondLst>
                                        </p:cTn>
                                        <p:tgtEl>
                                          <p:spTgt spid="88"/>
                                        </p:tgtEl>
                                        <p:attrNameLst>
                                          <p:attrName>style.visibility</p:attrName>
                                        </p:attrNameLst>
                                      </p:cBhvr>
                                      <p:to>
                                        <p:strVal val="visible"/>
                                      </p:to>
                                    </p:set>
                                  </p:childTnLst>
                                </p:cTn>
                              </p:par>
                              <p:par>
                                <p:cTn id="399" presetID="1" presetClass="entr" presetSubtype="0" fill="hold" grpId="14" nodeType="withEffect">
                                  <p:stCondLst>
                                    <p:cond delay="0"/>
                                  </p:stCondLst>
                                  <p:childTnLst>
                                    <p:set>
                                      <p:cBhvr>
                                        <p:cTn id="400" dur="1" fill="hold">
                                          <p:stCondLst>
                                            <p:cond delay="0"/>
                                          </p:stCondLst>
                                        </p:cTn>
                                        <p:tgtEl>
                                          <p:spTgt spid="18"/>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89"/>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90"/>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presetID="1" presetClass="exit" presetSubtype="0" fill="hold" grpId="1" nodeType="clickEffect">
                                  <p:stCondLst>
                                    <p:cond delay="0"/>
                                  </p:stCondLst>
                                  <p:childTnLst>
                                    <p:set>
                                      <p:cBhvr>
                                        <p:cTn id="408" dur="1" fill="hold">
                                          <p:stCondLst>
                                            <p:cond delay="0"/>
                                          </p:stCondLst>
                                        </p:cTn>
                                        <p:tgtEl>
                                          <p:spTgt spid="88"/>
                                        </p:tgtEl>
                                        <p:attrNameLst>
                                          <p:attrName>style.visibility</p:attrName>
                                        </p:attrNameLst>
                                      </p:cBhvr>
                                      <p:to>
                                        <p:strVal val="hidden"/>
                                      </p:to>
                                    </p:set>
                                  </p:childTnLst>
                                </p:cTn>
                              </p:par>
                              <p:par>
                                <p:cTn id="409" presetID="1" presetClass="exit" presetSubtype="0" fill="hold" grpId="15" nodeType="withEffect">
                                  <p:stCondLst>
                                    <p:cond delay="0"/>
                                  </p:stCondLst>
                                  <p:childTnLst>
                                    <p:set>
                                      <p:cBhvr>
                                        <p:cTn id="410" dur="1" fill="hold">
                                          <p:stCondLst>
                                            <p:cond delay="0"/>
                                          </p:stCondLst>
                                        </p:cTn>
                                        <p:tgtEl>
                                          <p:spTgt spid="18"/>
                                        </p:tgtEl>
                                        <p:attrNameLst>
                                          <p:attrName>style.visibility</p:attrName>
                                        </p:attrNameLst>
                                      </p:cBhvr>
                                      <p:to>
                                        <p:strVal val="hidden"/>
                                      </p:to>
                                    </p:set>
                                  </p:childTnLst>
                                </p:cTn>
                              </p:par>
                              <p:par>
                                <p:cTn id="411" presetID="1" presetClass="entr" presetSubtype="0" fill="hold" grpId="0" nodeType="withEffect">
                                  <p:stCondLst>
                                    <p:cond delay="0"/>
                                  </p:stCondLst>
                                  <p:childTnLst>
                                    <p:set>
                                      <p:cBhvr>
                                        <p:cTn id="412" dur="1" fill="hold">
                                          <p:stCondLst>
                                            <p:cond delay="0"/>
                                          </p:stCondLst>
                                        </p:cTn>
                                        <p:tgtEl>
                                          <p:spTgt spid="91"/>
                                        </p:tgtEl>
                                        <p:attrNameLst>
                                          <p:attrName>style.visibility</p:attrName>
                                        </p:attrNameLst>
                                      </p:cBhvr>
                                      <p:to>
                                        <p:strVal val="visible"/>
                                      </p:to>
                                    </p:set>
                                  </p:childTnLst>
                                </p:cTn>
                              </p:par>
                              <p:par>
                                <p:cTn id="413" presetID="1" presetClass="entr" presetSubtype="0" fill="hold" grpId="20" nodeType="withEffect">
                                  <p:stCondLst>
                                    <p:cond delay="0"/>
                                  </p:stCondLst>
                                  <p:childTnLst>
                                    <p:set>
                                      <p:cBhvr>
                                        <p:cTn id="414" dur="1" fill="hold">
                                          <p:stCondLst>
                                            <p:cond delay="0"/>
                                          </p:stCondLst>
                                        </p:cTn>
                                        <p:tgtEl>
                                          <p:spTgt spid="17"/>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91"/>
                                        </p:tgtEl>
                                        <p:attrNameLst>
                                          <p:attrName>style.visibility</p:attrName>
                                        </p:attrNameLst>
                                      </p:cBhvr>
                                      <p:to>
                                        <p:strVal val="hidden"/>
                                      </p:to>
                                    </p:set>
                                  </p:childTnLst>
                                </p:cTn>
                              </p:par>
                              <p:par>
                                <p:cTn id="419" presetID="1" presetClass="exit" presetSubtype="0" fill="hold" grpId="21" nodeType="withEffect">
                                  <p:stCondLst>
                                    <p:cond delay="0"/>
                                  </p:stCondLst>
                                  <p:childTnLst>
                                    <p:set>
                                      <p:cBhvr>
                                        <p:cTn id="420" dur="1" fill="hold">
                                          <p:stCondLst>
                                            <p:cond delay="0"/>
                                          </p:stCondLst>
                                        </p:cTn>
                                        <p:tgtEl>
                                          <p:spTgt spid="17"/>
                                        </p:tgtEl>
                                        <p:attrNameLst>
                                          <p:attrName>style.visibility</p:attrName>
                                        </p:attrNameLst>
                                      </p:cBhvr>
                                      <p:to>
                                        <p:strVal val="hidden"/>
                                      </p:to>
                                    </p:set>
                                  </p:childTnLst>
                                </p:cTn>
                              </p:par>
                              <p:par>
                                <p:cTn id="421" presetID="1" presetClass="entr" presetSubtype="0" fill="hold" grpId="0" nodeType="withEffect">
                                  <p:stCondLst>
                                    <p:cond delay="0"/>
                                  </p:stCondLst>
                                  <p:childTnLst>
                                    <p:set>
                                      <p:cBhvr>
                                        <p:cTn id="422" dur="1" fill="hold">
                                          <p:stCondLst>
                                            <p:cond delay="0"/>
                                          </p:stCondLst>
                                        </p:cTn>
                                        <p:tgtEl>
                                          <p:spTgt spid="92"/>
                                        </p:tgtEl>
                                        <p:attrNameLst>
                                          <p:attrName>style.visibility</p:attrName>
                                        </p:attrNameLst>
                                      </p:cBhvr>
                                      <p:to>
                                        <p:strVal val="visible"/>
                                      </p:to>
                                    </p:set>
                                  </p:childTnLst>
                                </p:cTn>
                              </p:par>
                              <p:par>
                                <p:cTn id="423" presetID="1" presetClass="entr" presetSubtype="0" fill="hold" grpId="22" nodeType="withEffect">
                                  <p:stCondLst>
                                    <p:cond delay="0"/>
                                  </p:stCondLst>
                                  <p:childTnLst>
                                    <p:set>
                                      <p:cBhvr>
                                        <p:cTn id="424" dur="1" fill="hold">
                                          <p:stCondLst>
                                            <p:cond delay="0"/>
                                          </p:stCondLst>
                                        </p:cTn>
                                        <p:tgtEl>
                                          <p:spTgt spid="36"/>
                                        </p:tgtEl>
                                        <p:attrNameLst>
                                          <p:attrName>style.visibility</p:attrName>
                                        </p:attrNameLst>
                                      </p:cBhvr>
                                      <p:to>
                                        <p:strVal val="visible"/>
                                      </p:to>
                                    </p:set>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92"/>
                                        </p:tgtEl>
                                        <p:attrNameLst>
                                          <p:attrName>style.visibility</p:attrName>
                                        </p:attrNameLst>
                                      </p:cBhvr>
                                      <p:to>
                                        <p:strVal val="hidden"/>
                                      </p:to>
                                    </p:set>
                                  </p:childTnLst>
                                </p:cTn>
                              </p:par>
                              <p:par>
                                <p:cTn id="429" presetID="1" presetClass="exit" presetSubtype="0" fill="hold" grpId="23" nodeType="withEffect">
                                  <p:stCondLst>
                                    <p:cond delay="0"/>
                                  </p:stCondLst>
                                  <p:childTnLst>
                                    <p:set>
                                      <p:cBhvr>
                                        <p:cTn id="430" dur="1" fill="hold">
                                          <p:stCondLst>
                                            <p:cond delay="0"/>
                                          </p:stCondLst>
                                        </p:cTn>
                                        <p:tgtEl>
                                          <p:spTgt spid="36"/>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93"/>
                                        </p:tgtEl>
                                        <p:attrNameLst>
                                          <p:attrName>style.visibility</p:attrName>
                                        </p:attrNameLst>
                                      </p:cBhvr>
                                      <p:to>
                                        <p:strVal val="visible"/>
                                      </p:to>
                                    </p:set>
                                  </p:childTnLst>
                                </p:cTn>
                              </p:par>
                              <p:par>
                                <p:cTn id="433" presetID="1" presetClass="entr" presetSubtype="0" fill="hold" grpId="16" nodeType="withEffect">
                                  <p:stCondLst>
                                    <p:cond delay="0"/>
                                  </p:stCondLst>
                                  <p:childTnLst>
                                    <p:set>
                                      <p:cBhvr>
                                        <p:cTn id="434" dur="1" fill="hold">
                                          <p:stCondLst>
                                            <p:cond delay="0"/>
                                          </p:stCondLst>
                                        </p:cTn>
                                        <p:tgtEl>
                                          <p:spTgt spid="18"/>
                                        </p:tgtEl>
                                        <p:attrNameLst>
                                          <p:attrName>style.visibility</p:attrName>
                                        </p:attrNameLst>
                                      </p:cBhvr>
                                      <p:to>
                                        <p:strVal val="visible"/>
                                      </p:to>
                                    </p:set>
                                  </p:childTnLst>
                                </p:cTn>
                              </p:par>
                            </p:childTnLst>
                          </p:cTn>
                        </p:par>
                      </p:childTnLst>
                    </p:cTn>
                  </p:par>
                  <p:par>
                    <p:cTn id="435" fill="hold">
                      <p:stCondLst>
                        <p:cond delay="indefinite"/>
                      </p:stCondLst>
                      <p:childTnLst>
                        <p:par>
                          <p:cTn id="436" fill="hold">
                            <p:stCondLst>
                              <p:cond delay="0"/>
                            </p:stCondLst>
                            <p:childTnLst>
                              <p:par>
                                <p:cTn id="437" presetID="1" presetClass="exit" presetSubtype="0" fill="hold" grpId="1" nodeType="clickEffect">
                                  <p:stCondLst>
                                    <p:cond delay="0"/>
                                  </p:stCondLst>
                                  <p:childTnLst>
                                    <p:set>
                                      <p:cBhvr>
                                        <p:cTn id="438" dur="1" fill="hold">
                                          <p:stCondLst>
                                            <p:cond delay="0"/>
                                          </p:stCondLst>
                                        </p:cTn>
                                        <p:tgtEl>
                                          <p:spTgt spid="93"/>
                                        </p:tgtEl>
                                        <p:attrNameLst>
                                          <p:attrName>style.visibility</p:attrName>
                                        </p:attrNameLst>
                                      </p:cBhvr>
                                      <p:to>
                                        <p:strVal val="hidden"/>
                                      </p:to>
                                    </p:set>
                                  </p:childTnLst>
                                </p:cTn>
                              </p:par>
                              <p:par>
                                <p:cTn id="439" presetID="1" presetClass="exit" presetSubtype="0" fill="hold" grpId="17" nodeType="withEffect">
                                  <p:stCondLst>
                                    <p:cond delay="0"/>
                                  </p:stCondLst>
                                  <p:childTnLst>
                                    <p:set>
                                      <p:cBhvr>
                                        <p:cTn id="440" dur="1" fill="hold">
                                          <p:stCondLst>
                                            <p:cond delay="0"/>
                                          </p:stCondLst>
                                        </p:cTn>
                                        <p:tgtEl>
                                          <p:spTgt spid="18"/>
                                        </p:tgtEl>
                                        <p:attrNameLst>
                                          <p:attrName>style.visibility</p:attrName>
                                        </p:attrNameLst>
                                      </p:cBhvr>
                                      <p:to>
                                        <p:strVal val="hidden"/>
                                      </p:to>
                                    </p:set>
                                  </p:childTnLst>
                                </p:cTn>
                              </p:par>
                              <p:par>
                                <p:cTn id="441" presetID="1" presetClass="entr" presetSubtype="0" fill="hold" grpId="0" nodeType="withEffect">
                                  <p:stCondLst>
                                    <p:cond delay="0"/>
                                  </p:stCondLst>
                                  <p:childTnLst>
                                    <p:set>
                                      <p:cBhvr>
                                        <p:cTn id="442" dur="1" fill="hold">
                                          <p:stCondLst>
                                            <p:cond delay="0"/>
                                          </p:stCondLst>
                                        </p:cTn>
                                        <p:tgtEl>
                                          <p:spTgt spid="94"/>
                                        </p:tgtEl>
                                        <p:attrNameLst>
                                          <p:attrName>style.visibility</p:attrName>
                                        </p:attrNameLst>
                                      </p:cBhvr>
                                      <p:to>
                                        <p:strVal val="visible"/>
                                      </p:to>
                                    </p:set>
                                  </p:childTnLst>
                                </p:cTn>
                              </p:par>
                              <p:par>
                                <p:cTn id="443" presetID="1" presetClass="entr" presetSubtype="0" fill="hold" grpId="6" nodeType="withEffect">
                                  <p:stCondLst>
                                    <p:cond delay="0"/>
                                  </p:stCondLst>
                                  <p:childTnLst>
                                    <p:set>
                                      <p:cBhvr>
                                        <p:cTn id="444" dur="1" fill="hold">
                                          <p:stCondLst>
                                            <p:cond delay="0"/>
                                          </p:stCondLst>
                                        </p:cTn>
                                        <p:tgtEl>
                                          <p:spTgt spid="19"/>
                                        </p:tgtEl>
                                        <p:attrNameLst>
                                          <p:attrName>style.visibility</p:attrName>
                                        </p:attrNameLst>
                                      </p:cBhvr>
                                      <p:to>
                                        <p:strVal val="visible"/>
                                      </p:to>
                                    </p:set>
                                  </p:childTnLst>
                                </p:cTn>
                              </p:par>
                              <p:par>
                                <p:cTn id="445" presetID="1" presetClass="entr" presetSubtype="0" fill="hold" grpId="0" nodeType="withEffect">
                                  <p:stCondLst>
                                    <p:cond delay="0"/>
                                  </p:stCondLst>
                                  <p:childTnLst>
                                    <p:set>
                                      <p:cBhvr>
                                        <p:cTn id="446" dur="1" fill="hold">
                                          <p:stCondLst>
                                            <p:cond delay="0"/>
                                          </p:stCondLst>
                                        </p:cTn>
                                        <p:tgtEl>
                                          <p:spTgt spid="95"/>
                                        </p:tgtEl>
                                        <p:attrNameLst>
                                          <p:attrName>style.visibility</p:attrName>
                                        </p:attrNameLst>
                                      </p:cBhvr>
                                      <p:to>
                                        <p:strVal val="visible"/>
                                      </p:to>
                                    </p:set>
                                  </p:childTnLst>
                                </p:cTn>
                              </p:par>
                              <p:par>
                                <p:cTn id="447" presetID="1" presetClass="entr" presetSubtype="0" fill="hold" grpId="0" nodeType="withEffect">
                                  <p:stCondLst>
                                    <p:cond delay="0"/>
                                  </p:stCondLst>
                                  <p:childTnLst>
                                    <p:set>
                                      <p:cBhvr>
                                        <p:cTn id="448" dur="1" fill="hold">
                                          <p:stCondLst>
                                            <p:cond delay="0"/>
                                          </p:stCondLst>
                                        </p:cTn>
                                        <p:tgtEl>
                                          <p:spTgt spid="96"/>
                                        </p:tgtEl>
                                        <p:attrNameLst>
                                          <p:attrName>style.visibility</p:attrName>
                                        </p:attrNameLst>
                                      </p:cBhvr>
                                      <p:to>
                                        <p:strVal val="visible"/>
                                      </p:to>
                                    </p:set>
                                  </p:childTnLst>
                                </p:cTn>
                              </p:par>
                            </p:childTnLst>
                          </p:cTn>
                        </p:par>
                      </p:childTnLst>
                    </p:cTn>
                  </p:par>
                  <p:par>
                    <p:cTn id="449" fill="hold">
                      <p:stCondLst>
                        <p:cond delay="indefinite"/>
                      </p:stCondLst>
                      <p:childTnLst>
                        <p:par>
                          <p:cTn id="450" fill="hold">
                            <p:stCondLst>
                              <p:cond delay="0"/>
                            </p:stCondLst>
                            <p:childTnLst>
                              <p:par>
                                <p:cTn id="451" presetID="1" presetClass="exit" presetSubtype="0" fill="hold" grpId="1" nodeType="clickEffect">
                                  <p:stCondLst>
                                    <p:cond delay="0"/>
                                  </p:stCondLst>
                                  <p:childTnLst>
                                    <p:set>
                                      <p:cBhvr>
                                        <p:cTn id="452" dur="1" fill="hold">
                                          <p:stCondLst>
                                            <p:cond delay="0"/>
                                          </p:stCondLst>
                                        </p:cTn>
                                        <p:tgtEl>
                                          <p:spTgt spid="94"/>
                                        </p:tgtEl>
                                        <p:attrNameLst>
                                          <p:attrName>style.visibility</p:attrName>
                                        </p:attrNameLst>
                                      </p:cBhvr>
                                      <p:to>
                                        <p:strVal val="hidden"/>
                                      </p:to>
                                    </p:set>
                                  </p:childTnLst>
                                </p:cTn>
                              </p:par>
                              <p:par>
                                <p:cTn id="453" presetID="1" presetClass="exit" presetSubtype="0" fill="hold" grpId="7" nodeType="withEffect">
                                  <p:stCondLst>
                                    <p:cond delay="0"/>
                                  </p:stCondLst>
                                  <p:childTnLst>
                                    <p:set>
                                      <p:cBhvr>
                                        <p:cTn id="454" dur="1" fill="hold">
                                          <p:stCondLst>
                                            <p:cond delay="0"/>
                                          </p:stCondLst>
                                        </p:cTn>
                                        <p:tgtEl>
                                          <p:spTgt spid="19"/>
                                        </p:tgtEl>
                                        <p:attrNameLst>
                                          <p:attrName>style.visibility</p:attrName>
                                        </p:attrNameLst>
                                      </p:cBhvr>
                                      <p:to>
                                        <p:strVal val="hidden"/>
                                      </p:to>
                                    </p:set>
                                  </p:childTnLst>
                                </p:cTn>
                              </p:par>
                              <p:par>
                                <p:cTn id="455" presetID="1" presetClass="entr" presetSubtype="0" fill="hold" grpId="0" nodeType="withEffect">
                                  <p:stCondLst>
                                    <p:cond delay="0"/>
                                  </p:stCondLst>
                                  <p:childTnLst>
                                    <p:set>
                                      <p:cBhvr>
                                        <p:cTn id="456" dur="1" fill="hold">
                                          <p:stCondLst>
                                            <p:cond delay="0"/>
                                          </p:stCondLst>
                                        </p:cTn>
                                        <p:tgtEl>
                                          <p:spTgt spid="97"/>
                                        </p:tgtEl>
                                        <p:attrNameLst>
                                          <p:attrName>style.visibility</p:attrName>
                                        </p:attrNameLst>
                                      </p:cBhvr>
                                      <p:to>
                                        <p:strVal val="visible"/>
                                      </p:to>
                                    </p:set>
                                  </p:childTnLst>
                                </p:cTn>
                              </p:par>
                              <p:par>
                                <p:cTn id="457" presetID="1" presetClass="entr" presetSubtype="0" fill="hold" grpId="22" nodeType="withEffect">
                                  <p:stCondLst>
                                    <p:cond delay="0"/>
                                  </p:stCondLst>
                                  <p:childTnLst>
                                    <p:set>
                                      <p:cBhvr>
                                        <p:cTn id="458" dur="1" fill="hold">
                                          <p:stCondLst>
                                            <p:cond delay="0"/>
                                          </p:stCondLst>
                                        </p:cTn>
                                        <p:tgtEl>
                                          <p:spTgt spid="17"/>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presetID="1" presetClass="exit" presetSubtype="0" fill="hold" grpId="1" nodeType="clickEffect">
                                  <p:stCondLst>
                                    <p:cond delay="0"/>
                                  </p:stCondLst>
                                  <p:childTnLst>
                                    <p:set>
                                      <p:cBhvr>
                                        <p:cTn id="462" dur="1" fill="hold">
                                          <p:stCondLst>
                                            <p:cond delay="0"/>
                                          </p:stCondLst>
                                        </p:cTn>
                                        <p:tgtEl>
                                          <p:spTgt spid="97"/>
                                        </p:tgtEl>
                                        <p:attrNameLst>
                                          <p:attrName>style.visibility</p:attrName>
                                        </p:attrNameLst>
                                      </p:cBhvr>
                                      <p:to>
                                        <p:strVal val="hidden"/>
                                      </p:to>
                                    </p:set>
                                  </p:childTnLst>
                                </p:cTn>
                              </p:par>
                              <p:par>
                                <p:cTn id="463" presetID="1" presetClass="exit" presetSubtype="0" fill="hold" grpId="23" nodeType="withEffect">
                                  <p:stCondLst>
                                    <p:cond delay="0"/>
                                  </p:stCondLst>
                                  <p:childTnLst>
                                    <p:set>
                                      <p:cBhvr>
                                        <p:cTn id="464" dur="1" fill="hold">
                                          <p:stCondLst>
                                            <p:cond delay="0"/>
                                          </p:stCondLst>
                                        </p:cTn>
                                        <p:tgtEl>
                                          <p:spTgt spid="17"/>
                                        </p:tgtEl>
                                        <p:attrNameLst>
                                          <p:attrName>style.visibility</p:attrName>
                                        </p:attrNameLst>
                                      </p:cBhvr>
                                      <p:to>
                                        <p:strVal val="hidden"/>
                                      </p:to>
                                    </p:set>
                                  </p:childTnLst>
                                </p:cTn>
                              </p:par>
                              <p:par>
                                <p:cTn id="465" presetID="1" presetClass="entr" presetSubtype="0" fill="hold" grpId="0" nodeType="withEffect">
                                  <p:stCondLst>
                                    <p:cond delay="0"/>
                                  </p:stCondLst>
                                  <p:childTnLst>
                                    <p:set>
                                      <p:cBhvr>
                                        <p:cTn id="466" dur="1" fill="hold">
                                          <p:stCondLst>
                                            <p:cond delay="0"/>
                                          </p:stCondLst>
                                        </p:cTn>
                                        <p:tgtEl>
                                          <p:spTgt spid="98"/>
                                        </p:tgtEl>
                                        <p:attrNameLst>
                                          <p:attrName>style.visibility</p:attrName>
                                        </p:attrNameLst>
                                      </p:cBhvr>
                                      <p:to>
                                        <p:strVal val="visible"/>
                                      </p:to>
                                    </p:set>
                                  </p:childTnLst>
                                </p:cTn>
                              </p:par>
                              <p:par>
                                <p:cTn id="467" presetID="1" presetClass="entr" presetSubtype="0" fill="hold" grpId="24" nodeType="withEffect">
                                  <p:stCondLst>
                                    <p:cond delay="0"/>
                                  </p:stCondLst>
                                  <p:childTnLst>
                                    <p:set>
                                      <p:cBhvr>
                                        <p:cTn id="468" dur="1" fill="hold">
                                          <p:stCondLst>
                                            <p:cond delay="0"/>
                                          </p:stCondLst>
                                        </p:cTn>
                                        <p:tgtEl>
                                          <p:spTgt spid="36"/>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98"/>
                                        </p:tgtEl>
                                        <p:attrNameLst>
                                          <p:attrName>style.visibility</p:attrName>
                                        </p:attrNameLst>
                                      </p:cBhvr>
                                      <p:to>
                                        <p:strVal val="hidden"/>
                                      </p:to>
                                    </p:set>
                                  </p:childTnLst>
                                </p:cTn>
                              </p:par>
                              <p:par>
                                <p:cTn id="473" presetID="1" presetClass="exit" presetSubtype="0" fill="hold" grpId="25" nodeType="withEffect">
                                  <p:stCondLst>
                                    <p:cond delay="0"/>
                                  </p:stCondLst>
                                  <p:childTnLst>
                                    <p:set>
                                      <p:cBhvr>
                                        <p:cTn id="474" dur="1" fill="hold">
                                          <p:stCondLst>
                                            <p:cond delay="0"/>
                                          </p:stCondLst>
                                        </p:cTn>
                                        <p:tgtEl>
                                          <p:spTgt spid="36"/>
                                        </p:tgtEl>
                                        <p:attrNameLst>
                                          <p:attrName>style.visibility</p:attrName>
                                        </p:attrNameLst>
                                      </p:cBhvr>
                                      <p:to>
                                        <p:strVal val="hidden"/>
                                      </p:to>
                                    </p:set>
                                  </p:childTnLst>
                                </p:cTn>
                              </p:par>
                              <p:par>
                                <p:cTn id="475" presetID="1" presetClass="entr" presetSubtype="0" fill="hold" grpId="0" nodeType="withEffect">
                                  <p:stCondLst>
                                    <p:cond delay="0"/>
                                  </p:stCondLst>
                                  <p:childTnLst>
                                    <p:set>
                                      <p:cBhvr>
                                        <p:cTn id="476" dur="1" fill="hold">
                                          <p:stCondLst>
                                            <p:cond delay="0"/>
                                          </p:stCondLst>
                                        </p:cTn>
                                        <p:tgtEl>
                                          <p:spTgt spid="99"/>
                                        </p:tgtEl>
                                        <p:attrNameLst>
                                          <p:attrName>style.visibility</p:attrName>
                                        </p:attrNameLst>
                                      </p:cBhvr>
                                      <p:to>
                                        <p:strVal val="visible"/>
                                      </p:to>
                                    </p:set>
                                  </p:childTnLst>
                                </p:cTn>
                              </p:par>
                              <p:par>
                                <p:cTn id="477" presetID="1" presetClass="entr" presetSubtype="0" fill="hold" grpId="18" nodeType="withEffect">
                                  <p:stCondLst>
                                    <p:cond delay="0"/>
                                  </p:stCondLst>
                                  <p:childTnLst>
                                    <p:set>
                                      <p:cBhvr>
                                        <p:cTn id="478" dur="1" fill="hold">
                                          <p:stCondLst>
                                            <p:cond delay="0"/>
                                          </p:stCondLst>
                                        </p:cTn>
                                        <p:tgtEl>
                                          <p:spTgt spid="18"/>
                                        </p:tgtEl>
                                        <p:attrNameLst>
                                          <p:attrName>style.visibility</p:attrName>
                                        </p:attrNameLst>
                                      </p:cBhvr>
                                      <p:to>
                                        <p:strVal val="visible"/>
                                      </p:to>
                                    </p:set>
                                  </p:childTnLst>
                                </p:cTn>
                              </p:par>
                              <p:par>
                                <p:cTn id="479" presetID="1" presetClass="entr" presetSubtype="0" fill="hold" grpId="0" nodeType="withEffect">
                                  <p:stCondLst>
                                    <p:cond delay="0"/>
                                  </p:stCondLst>
                                  <p:childTnLst>
                                    <p:set>
                                      <p:cBhvr>
                                        <p:cTn id="480" dur="1" fill="hold">
                                          <p:stCondLst>
                                            <p:cond delay="0"/>
                                          </p:stCondLst>
                                        </p:cTn>
                                        <p:tgtEl>
                                          <p:spTgt spid="100"/>
                                        </p:tgtEl>
                                        <p:attrNameLst>
                                          <p:attrName>style.visibility</p:attrName>
                                        </p:attrNameLst>
                                      </p:cBhvr>
                                      <p:to>
                                        <p:strVal val="visible"/>
                                      </p:to>
                                    </p:set>
                                  </p:childTnLst>
                                </p:cTn>
                              </p:par>
                              <p:par>
                                <p:cTn id="481" presetID="1" presetClass="entr" presetSubtype="0" fill="hold" grpId="0" nodeType="withEffect">
                                  <p:stCondLst>
                                    <p:cond delay="0"/>
                                  </p:stCondLst>
                                  <p:childTnLst>
                                    <p:set>
                                      <p:cBhvr>
                                        <p:cTn id="482" dur="1" fill="hold">
                                          <p:stCondLst>
                                            <p:cond delay="0"/>
                                          </p:stCondLst>
                                        </p:cTn>
                                        <p:tgtEl>
                                          <p:spTgt spid="101"/>
                                        </p:tgtEl>
                                        <p:attrNameLst>
                                          <p:attrName>style.visibility</p:attrName>
                                        </p:attrNameLst>
                                      </p:cBhvr>
                                      <p:to>
                                        <p:strVal val="visible"/>
                                      </p:to>
                                    </p:set>
                                  </p:childTnLst>
                                </p:cTn>
                              </p:par>
                            </p:childTnLst>
                          </p:cTn>
                        </p:par>
                      </p:childTnLst>
                    </p:cTn>
                  </p:par>
                  <p:par>
                    <p:cTn id="483" fill="hold">
                      <p:stCondLst>
                        <p:cond delay="indefinite"/>
                      </p:stCondLst>
                      <p:childTnLst>
                        <p:par>
                          <p:cTn id="484" fill="hold">
                            <p:stCondLst>
                              <p:cond delay="0"/>
                            </p:stCondLst>
                            <p:childTnLst>
                              <p:par>
                                <p:cTn id="485" presetID="1" presetClass="exit" presetSubtype="0" fill="hold" grpId="1" nodeType="clickEffect">
                                  <p:stCondLst>
                                    <p:cond delay="0"/>
                                  </p:stCondLst>
                                  <p:childTnLst>
                                    <p:set>
                                      <p:cBhvr>
                                        <p:cTn id="486" dur="1" fill="hold">
                                          <p:stCondLst>
                                            <p:cond delay="0"/>
                                          </p:stCondLst>
                                        </p:cTn>
                                        <p:tgtEl>
                                          <p:spTgt spid="99"/>
                                        </p:tgtEl>
                                        <p:attrNameLst>
                                          <p:attrName>style.visibility</p:attrName>
                                        </p:attrNameLst>
                                      </p:cBhvr>
                                      <p:to>
                                        <p:strVal val="hidden"/>
                                      </p:to>
                                    </p:set>
                                  </p:childTnLst>
                                </p:cTn>
                              </p:par>
                              <p:par>
                                <p:cTn id="487" presetID="1" presetClass="exit" presetSubtype="0" fill="hold" grpId="19" nodeType="withEffect">
                                  <p:stCondLst>
                                    <p:cond delay="0"/>
                                  </p:stCondLst>
                                  <p:childTnLst>
                                    <p:set>
                                      <p:cBhvr>
                                        <p:cTn id="488" dur="1" fill="hold">
                                          <p:stCondLst>
                                            <p:cond delay="0"/>
                                          </p:stCondLst>
                                        </p:cTn>
                                        <p:tgtEl>
                                          <p:spTgt spid="18"/>
                                        </p:tgtEl>
                                        <p:attrNameLst>
                                          <p:attrName>style.visibility</p:attrName>
                                        </p:attrNameLst>
                                      </p:cBhvr>
                                      <p:to>
                                        <p:strVal val="hidden"/>
                                      </p:to>
                                    </p:set>
                                  </p:childTnLst>
                                </p:cTn>
                              </p:par>
                              <p:par>
                                <p:cTn id="489" presetID="1" presetClass="entr" presetSubtype="0" fill="hold" grpId="0" nodeType="withEffect">
                                  <p:stCondLst>
                                    <p:cond delay="0"/>
                                  </p:stCondLst>
                                  <p:childTnLst>
                                    <p:set>
                                      <p:cBhvr>
                                        <p:cTn id="490" dur="1" fill="hold">
                                          <p:stCondLst>
                                            <p:cond delay="0"/>
                                          </p:stCondLst>
                                        </p:cTn>
                                        <p:tgtEl>
                                          <p:spTgt spid="102"/>
                                        </p:tgtEl>
                                        <p:attrNameLst>
                                          <p:attrName>style.visibility</p:attrName>
                                        </p:attrNameLst>
                                      </p:cBhvr>
                                      <p:to>
                                        <p:strVal val="visible"/>
                                      </p:to>
                                    </p:set>
                                  </p:childTnLst>
                                </p:cTn>
                              </p:par>
                              <p:par>
                                <p:cTn id="491" presetID="1" presetClass="entr" presetSubtype="0" fill="hold" grpId="24" nodeType="withEffect">
                                  <p:stCondLst>
                                    <p:cond delay="0"/>
                                  </p:stCondLst>
                                  <p:childTnLst>
                                    <p:set>
                                      <p:cBhvr>
                                        <p:cTn id="492" dur="1" fill="hold">
                                          <p:stCondLst>
                                            <p:cond delay="0"/>
                                          </p:stCondLst>
                                        </p:cTn>
                                        <p:tgtEl>
                                          <p:spTgt spid="17"/>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grpId="1" nodeType="clickEffect">
                                  <p:stCondLst>
                                    <p:cond delay="0"/>
                                  </p:stCondLst>
                                  <p:childTnLst>
                                    <p:set>
                                      <p:cBhvr>
                                        <p:cTn id="496" dur="1" fill="hold">
                                          <p:stCondLst>
                                            <p:cond delay="0"/>
                                          </p:stCondLst>
                                        </p:cTn>
                                        <p:tgtEl>
                                          <p:spTgt spid="102"/>
                                        </p:tgtEl>
                                        <p:attrNameLst>
                                          <p:attrName>style.visibility</p:attrName>
                                        </p:attrNameLst>
                                      </p:cBhvr>
                                      <p:to>
                                        <p:strVal val="hidden"/>
                                      </p:to>
                                    </p:set>
                                  </p:childTnLst>
                                </p:cTn>
                              </p:par>
                              <p:par>
                                <p:cTn id="497" presetID="1" presetClass="exit" presetSubtype="0" fill="hold" grpId="25" nodeType="withEffect">
                                  <p:stCondLst>
                                    <p:cond delay="0"/>
                                  </p:stCondLst>
                                  <p:childTnLst>
                                    <p:set>
                                      <p:cBhvr>
                                        <p:cTn id="498" dur="1" fill="hold">
                                          <p:stCondLst>
                                            <p:cond delay="0"/>
                                          </p:stCondLst>
                                        </p:cTn>
                                        <p:tgtEl>
                                          <p:spTgt spid="17"/>
                                        </p:tgtEl>
                                        <p:attrNameLst>
                                          <p:attrName>style.visibility</p:attrName>
                                        </p:attrNameLst>
                                      </p:cBhvr>
                                      <p:to>
                                        <p:strVal val="hidden"/>
                                      </p:to>
                                    </p:set>
                                  </p:childTnLst>
                                </p:cTn>
                              </p:par>
                              <p:par>
                                <p:cTn id="499" presetID="1" presetClass="entr" presetSubtype="0" fill="hold" grpId="0" nodeType="withEffect">
                                  <p:stCondLst>
                                    <p:cond delay="0"/>
                                  </p:stCondLst>
                                  <p:childTnLst>
                                    <p:set>
                                      <p:cBhvr>
                                        <p:cTn id="500" dur="1" fill="hold">
                                          <p:stCondLst>
                                            <p:cond delay="0"/>
                                          </p:stCondLst>
                                        </p:cTn>
                                        <p:tgtEl>
                                          <p:spTgt spid="103"/>
                                        </p:tgtEl>
                                        <p:attrNameLst>
                                          <p:attrName>style.visibility</p:attrName>
                                        </p:attrNameLst>
                                      </p:cBhvr>
                                      <p:to>
                                        <p:strVal val="visible"/>
                                      </p:to>
                                    </p:set>
                                  </p:childTnLst>
                                </p:cTn>
                              </p:par>
                              <p:par>
                                <p:cTn id="501" presetID="1" presetClass="entr" presetSubtype="0" fill="hold" grpId="26" nodeType="withEffect">
                                  <p:stCondLst>
                                    <p:cond delay="0"/>
                                  </p:stCondLst>
                                  <p:childTnLst>
                                    <p:set>
                                      <p:cBhvr>
                                        <p:cTn id="502" dur="1" fill="hold">
                                          <p:stCondLst>
                                            <p:cond delay="0"/>
                                          </p:stCondLst>
                                        </p:cTn>
                                        <p:tgtEl>
                                          <p:spTgt spid="36"/>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presetID="1" presetClass="exit" presetSubtype="0" fill="hold" grpId="1" nodeType="clickEffect">
                                  <p:stCondLst>
                                    <p:cond delay="0"/>
                                  </p:stCondLst>
                                  <p:childTnLst>
                                    <p:set>
                                      <p:cBhvr>
                                        <p:cTn id="506" dur="1" fill="hold">
                                          <p:stCondLst>
                                            <p:cond delay="0"/>
                                          </p:stCondLst>
                                        </p:cTn>
                                        <p:tgtEl>
                                          <p:spTgt spid="103"/>
                                        </p:tgtEl>
                                        <p:attrNameLst>
                                          <p:attrName>style.visibility</p:attrName>
                                        </p:attrNameLst>
                                      </p:cBhvr>
                                      <p:to>
                                        <p:strVal val="hidden"/>
                                      </p:to>
                                    </p:set>
                                  </p:childTnLst>
                                </p:cTn>
                              </p:par>
                              <p:par>
                                <p:cTn id="507" presetID="1" presetClass="exit" presetSubtype="0" fill="hold" grpId="27" nodeType="withEffect">
                                  <p:stCondLst>
                                    <p:cond delay="0"/>
                                  </p:stCondLst>
                                  <p:childTnLst>
                                    <p:set>
                                      <p:cBhvr>
                                        <p:cTn id="508" dur="1" fill="hold">
                                          <p:stCondLst>
                                            <p:cond delay="0"/>
                                          </p:stCondLst>
                                        </p:cTn>
                                        <p:tgtEl>
                                          <p:spTgt spid="36"/>
                                        </p:tgtEl>
                                        <p:attrNameLst>
                                          <p:attrName>style.visibility</p:attrName>
                                        </p:attrNameLst>
                                      </p:cBhvr>
                                      <p:to>
                                        <p:strVal val="hidden"/>
                                      </p:to>
                                    </p:set>
                                  </p:childTnLst>
                                </p:cTn>
                              </p:par>
                              <p:par>
                                <p:cTn id="509" presetID="1" presetClass="entr" presetSubtype="0" fill="hold" grpId="0" nodeType="withEffect">
                                  <p:stCondLst>
                                    <p:cond delay="0"/>
                                  </p:stCondLst>
                                  <p:childTnLst>
                                    <p:set>
                                      <p:cBhvr>
                                        <p:cTn id="510" dur="1" fill="hold">
                                          <p:stCondLst>
                                            <p:cond delay="0"/>
                                          </p:stCondLst>
                                        </p:cTn>
                                        <p:tgtEl>
                                          <p:spTgt spid="104"/>
                                        </p:tgtEl>
                                        <p:attrNameLst>
                                          <p:attrName>style.visibility</p:attrName>
                                        </p:attrNameLst>
                                      </p:cBhvr>
                                      <p:to>
                                        <p:strVal val="visible"/>
                                      </p:to>
                                    </p:set>
                                  </p:childTnLst>
                                </p:cTn>
                              </p:par>
                              <p:par>
                                <p:cTn id="511" presetID="1" presetClass="entr" presetSubtype="0" fill="hold" grpId="20" nodeType="withEffect">
                                  <p:stCondLst>
                                    <p:cond delay="0"/>
                                  </p:stCondLst>
                                  <p:childTnLst>
                                    <p:set>
                                      <p:cBhvr>
                                        <p:cTn id="512" dur="1" fill="hold">
                                          <p:stCondLst>
                                            <p:cond delay="0"/>
                                          </p:stCondLst>
                                        </p:cTn>
                                        <p:tgtEl>
                                          <p:spTgt spid="18"/>
                                        </p:tgtEl>
                                        <p:attrNameLst>
                                          <p:attrName>style.visibility</p:attrName>
                                        </p:attrNameLst>
                                      </p:cBhvr>
                                      <p:to>
                                        <p:strVal val="visible"/>
                                      </p:to>
                                    </p:set>
                                  </p:childTnLst>
                                </p:cTn>
                              </p:par>
                            </p:childTnLst>
                          </p:cTn>
                        </p:par>
                      </p:childTnLst>
                    </p:cTn>
                  </p:par>
                  <p:par>
                    <p:cTn id="513" fill="hold">
                      <p:stCondLst>
                        <p:cond delay="indefinite"/>
                      </p:stCondLst>
                      <p:childTnLst>
                        <p:par>
                          <p:cTn id="514" fill="hold">
                            <p:stCondLst>
                              <p:cond delay="0"/>
                            </p:stCondLst>
                            <p:childTnLst>
                              <p:par>
                                <p:cTn id="515" presetID="1" presetClass="exit" presetSubtype="0" fill="hold" grpId="1" nodeType="clickEffect">
                                  <p:stCondLst>
                                    <p:cond delay="0"/>
                                  </p:stCondLst>
                                  <p:childTnLst>
                                    <p:set>
                                      <p:cBhvr>
                                        <p:cTn id="516" dur="1" fill="hold">
                                          <p:stCondLst>
                                            <p:cond delay="0"/>
                                          </p:stCondLst>
                                        </p:cTn>
                                        <p:tgtEl>
                                          <p:spTgt spid="104"/>
                                        </p:tgtEl>
                                        <p:attrNameLst>
                                          <p:attrName>style.visibility</p:attrName>
                                        </p:attrNameLst>
                                      </p:cBhvr>
                                      <p:to>
                                        <p:strVal val="hidden"/>
                                      </p:to>
                                    </p:set>
                                  </p:childTnLst>
                                </p:cTn>
                              </p:par>
                              <p:par>
                                <p:cTn id="517" presetID="1" presetClass="exit" presetSubtype="0" fill="hold" grpId="21" nodeType="withEffect">
                                  <p:stCondLst>
                                    <p:cond delay="0"/>
                                  </p:stCondLst>
                                  <p:childTnLst>
                                    <p:set>
                                      <p:cBhvr>
                                        <p:cTn id="518" dur="1" fill="hold">
                                          <p:stCondLst>
                                            <p:cond delay="0"/>
                                          </p:stCondLst>
                                        </p:cTn>
                                        <p:tgtEl>
                                          <p:spTgt spid="18"/>
                                        </p:tgtEl>
                                        <p:attrNameLst>
                                          <p:attrName>style.visibility</p:attrName>
                                        </p:attrNameLst>
                                      </p:cBhvr>
                                      <p:to>
                                        <p:strVal val="hidden"/>
                                      </p:to>
                                    </p:set>
                                  </p:childTnLst>
                                </p:cTn>
                              </p:par>
                              <p:par>
                                <p:cTn id="519" presetID="1" presetClass="entr" presetSubtype="0" fill="hold" grpId="0" nodeType="withEffect">
                                  <p:stCondLst>
                                    <p:cond delay="0"/>
                                  </p:stCondLst>
                                  <p:childTnLst>
                                    <p:set>
                                      <p:cBhvr>
                                        <p:cTn id="520" dur="1" fill="hold">
                                          <p:stCondLst>
                                            <p:cond delay="0"/>
                                          </p:stCondLst>
                                        </p:cTn>
                                        <p:tgtEl>
                                          <p:spTgt spid="105"/>
                                        </p:tgtEl>
                                        <p:attrNameLst>
                                          <p:attrName>style.visibility</p:attrName>
                                        </p:attrNameLst>
                                      </p:cBhvr>
                                      <p:to>
                                        <p:strVal val="visible"/>
                                      </p:to>
                                    </p:set>
                                  </p:childTnLst>
                                </p:cTn>
                              </p:par>
                              <p:par>
                                <p:cTn id="521" presetID="1" presetClass="entr" presetSubtype="0" fill="hold" grpId="8" nodeType="withEffect">
                                  <p:stCondLst>
                                    <p:cond delay="0"/>
                                  </p:stCondLst>
                                  <p:childTnLst>
                                    <p:set>
                                      <p:cBhvr>
                                        <p:cTn id="522" dur="1" fill="hold">
                                          <p:stCondLst>
                                            <p:cond delay="0"/>
                                          </p:stCondLst>
                                        </p:cTn>
                                        <p:tgtEl>
                                          <p:spTgt spid="19"/>
                                        </p:tgtEl>
                                        <p:attrNameLst>
                                          <p:attrName>style.visibility</p:attrName>
                                        </p:attrNameLst>
                                      </p:cBhvr>
                                      <p:to>
                                        <p:strVal val="visible"/>
                                      </p:to>
                                    </p:set>
                                  </p:childTnLst>
                                </p:cTn>
                              </p:par>
                              <p:par>
                                <p:cTn id="523" presetID="1" presetClass="entr" presetSubtype="0" fill="hold" grpId="0" nodeType="withEffect">
                                  <p:stCondLst>
                                    <p:cond delay="0"/>
                                  </p:stCondLst>
                                  <p:childTnLst>
                                    <p:set>
                                      <p:cBhvr>
                                        <p:cTn id="524" dur="1" fill="hold">
                                          <p:stCondLst>
                                            <p:cond delay="0"/>
                                          </p:stCondLst>
                                        </p:cTn>
                                        <p:tgtEl>
                                          <p:spTgt spid="106"/>
                                        </p:tgtEl>
                                        <p:attrNameLst>
                                          <p:attrName>style.visibility</p:attrName>
                                        </p:attrNameLst>
                                      </p:cBhvr>
                                      <p:to>
                                        <p:strVal val="visible"/>
                                      </p:to>
                                    </p:set>
                                  </p:childTnLst>
                                </p:cTn>
                              </p:par>
                              <p:par>
                                <p:cTn id="525" presetID="1" presetClass="entr" presetSubtype="0" fill="hold" grpId="0" nodeType="withEffect">
                                  <p:stCondLst>
                                    <p:cond delay="0"/>
                                  </p:stCondLst>
                                  <p:childTnLst>
                                    <p:set>
                                      <p:cBhvr>
                                        <p:cTn id="526" dur="1" fill="hold">
                                          <p:stCondLst>
                                            <p:cond delay="0"/>
                                          </p:stCondLst>
                                        </p:cTn>
                                        <p:tgtEl>
                                          <p:spTgt spid="107"/>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presetID="1" presetClass="exit" presetSubtype="0" fill="hold" grpId="1" nodeType="clickEffect">
                                  <p:stCondLst>
                                    <p:cond delay="0"/>
                                  </p:stCondLst>
                                  <p:childTnLst>
                                    <p:set>
                                      <p:cBhvr>
                                        <p:cTn id="530" dur="1" fill="hold">
                                          <p:stCondLst>
                                            <p:cond delay="0"/>
                                          </p:stCondLst>
                                        </p:cTn>
                                        <p:tgtEl>
                                          <p:spTgt spid="105"/>
                                        </p:tgtEl>
                                        <p:attrNameLst>
                                          <p:attrName>style.visibility</p:attrName>
                                        </p:attrNameLst>
                                      </p:cBhvr>
                                      <p:to>
                                        <p:strVal val="hidden"/>
                                      </p:to>
                                    </p:set>
                                  </p:childTnLst>
                                </p:cTn>
                              </p:par>
                              <p:par>
                                <p:cTn id="531" presetID="1" presetClass="exit" presetSubtype="0" fill="hold" grpId="9" nodeType="withEffect">
                                  <p:stCondLst>
                                    <p:cond delay="0"/>
                                  </p:stCondLst>
                                  <p:childTnLst>
                                    <p:set>
                                      <p:cBhvr>
                                        <p:cTn id="532" dur="1" fill="hold">
                                          <p:stCondLst>
                                            <p:cond delay="0"/>
                                          </p:stCondLst>
                                        </p:cTn>
                                        <p:tgtEl>
                                          <p:spTgt spid="19"/>
                                        </p:tgtEl>
                                        <p:attrNameLst>
                                          <p:attrName>style.visibility</p:attrName>
                                        </p:attrNameLst>
                                      </p:cBhvr>
                                      <p:to>
                                        <p:strVal val="hidden"/>
                                      </p:to>
                                    </p:set>
                                  </p:childTnLst>
                                </p:cTn>
                              </p:par>
                              <p:par>
                                <p:cTn id="533" presetID="1" presetClass="entr" presetSubtype="0" fill="hold" grpId="0" nodeType="withEffect">
                                  <p:stCondLst>
                                    <p:cond delay="0"/>
                                  </p:stCondLst>
                                  <p:childTnLst>
                                    <p:set>
                                      <p:cBhvr>
                                        <p:cTn id="534" dur="1" fill="hold">
                                          <p:stCondLst>
                                            <p:cond delay="0"/>
                                          </p:stCondLst>
                                        </p:cTn>
                                        <p:tgtEl>
                                          <p:spTgt spid="108"/>
                                        </p:tgtEl>
                                        <p:attrNameLst>
                                          <p:attrName>style.visibility</p:attrName>
                                        </p:attrNameLst>
                                      </p:cBhvr>
                                      <p:to>
                                        <p:strVal val="visible"/>
                                      </p:to>
                                    </p:set>
                                  </p:childTnLst>
                                </p:cTn>
                              </p:par>
                              <p:par>
                                <p:cTn id="535" presetID="1" presetClass="entr" presetSubtype="0" fill="hold" grpId="26" nodeType="withEffect">
                                  <p:stCondLst>
                                    <p:cond delay="0"/>
                                  </p:stCondLst>
                                  <p:childTnLst>
                                    <p:set>
                                      <p:cBhvr>
                                        <p:cTn id="536" dur="1" fill="hold">
                                          <p:stCondLst>
                                            <p:cond delay="0"/>
                                          </p:stCondLst>
                                        </p:cTn>
                                        <p:tgtEl>
                                          <p:spTgt spid="17"/>
                                        </p:tgtEl>
                                        <p:attrNameLst>
                                          <p:attrName>style.visibility</p:attrName>
                                        </p:attrNameLst>
                                      </p:cBhvr>
                                      <p:to>
                                        <p:strVal val="visible"/>
                                      </p:to>
                                    </p:set>
                                  </p:childTnLst>
                                </p:cTn>
                              </p:par>
                            </p:childTnLst>
                          </p:cTn>
                        </p:par>
                      </p:childTnLst>
                    </p:cTn>
                  </p:par>
                  <p:par>
                    <p:cTn id="537" fill="hold">
                      <p:stCondLst>
                        <p:cond delay="indefinite"/>
                      </p:stCondLst>
                      <p:childTnLst>
                        <p:par>
                          <p:cTn id="538" fill="hold">
                            <p:stCondLst>
                              <p:cond delay="0"/>
                            </p:stCondLst>
                            <p:childTnLst>
                              <p:par>
                                <p:cTn id="539" presetID="1" presetClass="exit" presetSubtype="0" fill="hold" grpId="1" nodeType="clickEffect">
                                  <p:stCondLst>
                                    <p:cond delay="0"/>
                                  </p:stCondLst>
                                  <p:childTnLst>
                                    <p:set>
                                      <p:cBhvr>
                                        <p:cTn id="540" dur="1" fill="hold">
                                          <p:stCondLst>
                                            <p:cond delay="0"/>
                                          </p:stCondLst>
                                        </p:cTn>
                                        <p:tgtEl>
                                          <p:spTgt spid="108"/>
                                        </p:tgtEl>
                                        <p:attrNameLst>
                                          <p:attrName>style.visibility</p:attrName>
                                        </p:attrNameLst>
                                      </p:cBhvr>
                                      <p:to>
                                        <p:strVal val="hidden"/>
                                      </p:to>
                                    </p:set>
                                  </p:childTnLst>
                                </p:cTn>
                              </p:par>
                              <p:par>
                                <p:cTn id="541" presetID="1" presetClass="exit" presetSubtype="0" fill="hold" grpId="27" nodeType="withEffect">
                                  <p:stCondLst>
                                    <p:cond delay="0"/>
                                  </p:stCondLst>
                                  <p:childTnLst>
                                    <p:set>
                                      <p:cBhvr>
                                        <p:cTn id="542" dur="1" fill="hold">
                                          <p:stCondLst>
                                            <p:cond delay="0"/>
                                          </p:stCondLst>
                                        </p:cTn>
                                        <p:tgtEl>
                                          <p:spTgt spid="17"/>
                                        </p:tgtEl>
                                        <p:attrNameLst>
                                          <p:attrName>style.visibility</p:attrName>
                                        </p:attrNameLst>
                                      </p:cBhvr>
                                      <p:to>
                                        <p:strVal val="hidden"/>
                                      </p:to>
                                    </p:set>
                                  </p:childTnLst>
                                </p:cTn>
                              </p:par>
                              <p:par>
                                <p:cTn id="543" presetID="1" presetClass="entr" presetSubtype="0" fill="hold" grpId="0" nodeType="withEffect">
                                  <p:stCondLst>
                                    <p:cond delay="0"/>
                                  </p:stCondLst>
                                  <p:childTnLst>
                                    <p:set>
                                      <p:cBhvr>
                                        <p:cTn id="544" dur="1" fill="hold">
                                          <p:stCondLst>
                                            <p:cond delay="0"/>
                                          </p:stCondLst>
                                        </p:cTn>
                                        <p:tgtEl>
                                          <p:spTgt spid="109"/>
                                        </p:tgtEl>
                                        <p:attrNameLst>
                                          <p:attrName>style.visibility</p:attrName>
                                        </p:attrNameLst>
                                      </p:cBhvr>
                                      <p:to>
                                        <p:strVal val="visible"/>
                                      </p:to>
                                    </p:set>
                                  </p:childTnLst>
                                </p:cTn>
                              </p:par>
                              <p:par>
                                <p:cTn id="545" presetID="1" presetClass="entr" presetSubtype="0" fill="hold" grpId="28" nodeType="withEffect">
                                  <p:stCondLst>
                                    <p:cond delay="0"/>
                                  </p:stCondLst>
                                  <p:childTnLst>
                                    <p:set>
                                      <p:cBhvr>
                                        <p:cTn id="546" dur="1" fill="hold">
                                          <p:stCondLst>
                                            <p:cond delay="0"/>
                                          </p:stCondLst>
                                        </p:cTn>
                                        <p:tgtEl>
                                          <p:spTgt spid="36"/>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grpId="1" nodeType="clickEffect">
                                  <p:stCondLst>
                                    <p:cond delay="0"/>
                                  </p:stCondLst>
                                  <p:childTnLst>
                                    <p:set>
                                      <p:cBhvr>
                                        <p:cTn id="550" dur="1" fill="hold">
                                          <p:stCondLst>
                                            <p:cond delay="0"/>
                                          </p:stCondLst>
                                        </p:cTn>
                                        <p:tgtEl>
                                          <p:spTgt spid="109"/>
                                        </p:tgtEl>
                                        <p:attrNameLst>
                                          <p:attrName>style.visibility</p:attrName>
                                        </p:attrNameLst>
                                      </p:cBhvr>
                                      <p:to>
                                        <p:strVal val="hidden"/>
                                      </p:to>
                                    </p:set>
                                  </p:childTnLst>
                                </p:cTn>
                              </p:par>
                              <p:par>
                                <p:cTn id="551" presetID="1" presetClass="exit" presetSubtype="0" fill="hold" grpId="29" nodeType="withEffect">
                                  <p:stCondLst>
                                    <p:cond delay="0"/>
                                  </p:stCondLst>
                                  <p:childTnLst>
                                    <p:set>
                                      <p:cBhvr>
                                        <p:cTn id="552" dur="1" fill="hold">
                                          <p:stCondLst>
                                            <p:cond delay="0"/>
                                          </p:stCondLst>
                                        </p:cTn>
                                        <p:tgtEl>
                                          <p:spTgt spid="36"/>
                                        </p:tgtEl>
                                        <p:attrNameLst>
                                          <p:attrName>style.visibility</p:attrName>
                                        </p:attrNameLst>
                                      </p:cBhvr>
                                      <p:to>
                                        <p:strVal val="hidden"/>
                                      </p:to>
                                    </p:set>
                                  </p:childTnLst>
                                </p:cTn>
                              </p:par>
                              <p:par>
                                <p:cTn id="553" presetID="1" presetClass="entr" presetSubtype="0" fill="hold" grpId="0" nodeType="withEffect">
                                  <p:stCondLst>
                                    <p:cond delay="0"/>
                                  </p:stCondLst>
                                  <p:childTnLst>
                                    <p:set>
                                      <p:cBhvr>
                                        <p:cTn id="554" dur="1" fill="hold">
                                          <p:stCondLst>
                                            <p:cond delay="0"/>
                                          </p:stCondLst>
                                        </p:cTn>
                                        <p:tgtEl>
                                          <p:spTgt spid="110"/>
                                        </p:tgtEl>
                                        <p:attrNameLst>
                                          <p:attrName>style.visibility</p:attrName>
                                        </p:attrNameLst>
                                      </p:cBhvr>
                                      <p:to>
                                        <p:strVal val="visible"/>
                                      </p:to>
                                    </p:set>
                                  </p:childTnLst>
                                </p:cTn>
                              </p:par>
                              <p:par>
                                <p:cTn id="555" presetID="1" presetClass="entr" presetSubtype="0" fill="hold" grpId="22" nodeType="withEffect">
                                  <p:stCondLst>
                                    <p:cond delay="0"/>
                                  </p:stCondLst>
                                  <p:childTnLst>
                                    <p:set>
                                      <p:cBhvr>
                                        <p:cTn id="556" dur="1" fill="hold">
                                          <p:stCondLst>
                                            <p:cond delay="0"/>
                                          </p:stCondLst>
                                        </p:cTn>
                                        <p:tgtEl>
                                          <p:spTgt spid="18"/>
                                        </p:tgtEl>
                                        <p:attrNameLst>
                                          <p:attrName>style.visibility</p:attrName>
                                        </p:attrNameLst>
                                      </p:cBhvr>
                                      <p:to>
                                        <p:strVal val="visible"/>
                                      </p:to>
                                    </p:set>
                                  </p:childTnLst>
                                </p:cTn>
                              </p:par>
                            </p:childTnLst>
                          </p:cTn>
                        </p:par>
                      </p:childTnLst>
                    </p:cTn>
                  </p:par>
                  <p:par>
                    <p:cTn id="557" fill="hold">
                      <p:stCondLst>
                        <p:cond delay="indefinite"/>
                      </p:stCondLst>
                      <p:childTnLst>
                        <p:par>
                          <p:cTn id="558" fill="hold">
                            <p:stCondLst>
                              <p:cond delay="0"/>
                            </p:stCondLst>
                            <p:childTnLst>
                              <p:par>
                                <p:cTn id="559" presetID="1" presetClass="exit" presetSubtype="0" fill="hold" grpId="1" nodeType="clickEffect">
                                  <p:stCondLst>
                                    <p:cond delay="0"/>
                                  </p:stCondLst>
                                  <p:childTnLst>
                                    <p:set>
                                      <p:cBhvr>
                                        <p:cTn id="560" dur="1" fill="hold">
                                          <p:stCondLst>
                                            <p:cond delay="0"/>
                                          </p:stCondLst>
                                        </p:cTn>
                                        <p:tgtEl>
                                          <p:spTgt spid="110"/>
                                        </p:tgtEl>
                                        <p:attrNameLst>
                                          <p:attrName>style.visibility</p:attrName>
                                        </p:attrNameLst>
                                      </p:cBhvr>
                                      <p:to>
                                        <p:strVal val="hidden"/>
                                      </p:to>
                                    </p:set>
                                  </p:childTnLst>
                                </p:cTn>
                              </p:par>
                              <p:par>
                                <p:cTn id="561" presetID="1" presetClass="exit" presetSubtype="0" fill="hold" grpId="23" nodeType="withEffect">
                                  <p:stCondLst>
                                    <p:cond delay="0"/>
                                  </p:stCondLst>
                                  <p:childTnLst>
                                    <p:set>
                                      <p:cBhvr>
                                        <p:cTn id="562" dur="1" fill="hold">
                                          <p:stCondLst>
                                            <p:cond delay="0"/>
                                          </p:stCondLst>
                                        </p:cTn>
                                        <p:tgtEl>
                                          <p:spTgt spid="18"/>
                                        </p:tgtEl>
                                        <p:attrNameLst>
                                          <p:attrName>style.visibility</p:attrName>
                                        </p:attrNameLst>
                                      </p:cBhvr>
                                      <p:to>
                                        <p:strVal val="hidden"/>
                                      </p:to>
                                    </p:set>
                                  </p:childTnLst>
                                </p:cTn>
                              </p:par>
                              <p:par>
                                <p:cTn id="563" presetID="1" presetClass="entr" presetSubtype="0" fill="hold" grpId="0" nodeType="withEffect">
                                  <p:stCondLst>
                                    <p:cond delay="0"/>
                                  </p:stCondLst>
                                  <p:childTnLst>
                                    <p:set>
                                      <p:cBhvr>
                                        <p:cTn id="564" dur="1" fill="hold">
                                          <p:stCondLst>
                                            <p:cond delay="0"/>
                                          </p:stCondLst>
                                        </p:cTn>
                                        <p:tgtEl>
                                          <p:spTgt spid="114"/>
                                        </p:tgtEl>
                                        <p:attrNameLst>
                                          <p:attrName>style.visibility</p:attrName>
                                        </p:attrNameLst>
                                      </p:cBhvr>
                                      <p:to>
                                        <p:strVal val="visible"/>
                                      </p:to>
                                    </p:set>
                                  </p:childTnLst>
                                </p:cTn>
                              </p:par>
                              <p:par>
                                <p:cTn id="565" presetID="1" presetClass="entr" presetSubtype="0" fill="hold" grpId="10" nodeType="withEffect">
                                  <p:stCondLst>
                                    <p:cond delay="0"/>
                                  </p:stCondLst>
                                  <p:childTnLst>
                                    <p:set>
                                      <p:cBhvr>
                                        <p:cTn id="566" dur="1" fill="hold">
                                          <p:stCondLst>
                                            <p:cond delay="0"/>
                                          </p:stCondLst>
                                        </p:cTn>
                                        <p:tgtEl>
                                          <p:spTgt spid="19"/>
                                        </p:tgtEl>
                                        <p:attrNameLst>
                                          <p:attrName>style.visibility</p:attrName>
                                        </p:attrNameLst>
                                      </p:cBhvr>
                                      <p:to>
                                        <p:strVal val="visible"/>
                                      </p:to>
                                    </p:set>
                                  </p:childTnLst>
                                </p:cTn>
                              </p:par>
                              <p:par>
                                <p:cTn id="567" presetID="1" presetClass="entr" presetSubtype="0" fill="hold" grpId="0" nodeType="withEffect">
                                  <p:stCondLst>
                                    <p:cond delay="0"/>
                                  </p:stCondLst>
                                  <p:childTnLst>
                                    <p:set>
                                      <p:cBhvr>
                                        <p:cTn id="568" dur="1" fill="hold">
                                          <p:stCondLst>
                                            <p:cond delay="0"/>
                                          </p:stCondLst>
                                        </p:cTn>
                                        <p:tgtEl>
                                          <p:spTgt spid="111"/>
                                        </p:tgtEl>
                                        <p:attrNameLst>
                                          <p:attrName>style.visibility</p:attrName>
                                        </p:attrNameLst>
                                      </p:cBhvr>
                                      <p:to>
                                        <p:strVal val="visible"/>
                                      </p:to>
                                    </p:set>
                                  </p:childTnLst>
                                </p:cTn>
                              </p:par>
                              <p:par>
                                <p:cTn id="569" presetID="1" presetClass="entr" presetSubtype="0" fill="hold" grpId="0" nodeType="withEffect">
                                  <p:stCondLst>
                                    <p:cond delay="0"/>
                                  </p:stCondLst>
                                  <p:childTnLst>
                                    <p:set>
                                      <p:cBhvr>
                                        <p:cTn id="570" dur="1" fill="hold">
                                          <p:stCondLst>
                                            <p:cond delay="0"/>
                                          </p:stCondLst>
                                        </p:cTn>
                                        <p:tgtEl>
                                          <p:spTgt spid="113"/>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grpId="1" nodeType="clickEffect">
                                  <p:stCondLst>
                                    <p:cond delay="0"/>
                                  </p:stCondLst>
                                  <p:childTnLst>
                                    <p:set>
                                      <p:cBhvr>
                                        <p:cTn id="574" dur="1" fill="hold">
                                          <p:stCondLst>
                                            <p:cond delay="0"/>
                                          </p:stCondLst>
                                        </p:cTn>
                                        <p:tgtEl>
                                          <p:spTgt spid="114"/>
                                        </p:tgtEl>
                                        <p:attrNameLst>
                                          <p:attrName>style.visibility</p:attrName>
                                        </p:attrNameLst>
                                      </p:cBhvr>
                                      <p:to>
                                        <p:strVal val="hidden"/>
                                      </p:to>
                                    </p:set>
                                  </p:childTnLst>
                                </p:cTn>
                              </p:par>
                              <p:par>
                                <p:cTn id="575" presetID="1" presetClass="exit" presetSubtype="0" fill="hold" grpId="11" nodeType="withEffect">
                                  <p:stCondLst>
                                    <p:cond delay="0"/>
                                  </p:stCondLst>
                                  <p:childTnLst>
                                    <p:set>
                                      <p:cBhvr>
                                        <p:cTn id="576" dur="1" fill="hold">
                                          <p:stCondLst>
                                            <p:cond delay="0"/>
                                          </p:stCondLst>
                                        </p:cTn>
                                        <p:tgtEl>
                                          <p:spTgt spid="19"/>
                                        </p:tgtEl>
                                        <p:attrNameLst>
                                          <p:attrName>style.visibility</p:attrName>
                                        </p:attrNameLst>
                                      </p:cBhvr>
                                      <p:to>
                                        <p:strVal val="hidden"/>
                                      </p:to>
                                    </p:set>
                                  </p:childTnLst>
                                </p:cTn>
                              </p:par>
                              <p:par>
                                <p:cTn id="577" presetID="1" presetClass="entr" presetSubtype="0" fill="hold" grpId="0" nodeType="withEffect">
                                  <p:stCondLst>
                                    <p:cond delay="0"/>
                                  </p:stCondLst>
                                  <p:childTnLst>
                                    <p:set>
                                      <p:cBhvr>
                                        <p:cTn id="578" dur="1" fill="hold">
                                          <p:stCondLst>
                                            <p:cond delay="0"/>
                                          </p:stCondLst>
                                        </p:cTn>
                                        <p:tgtEl>
                                          <p:spTgt spid="115"/>
                                        </p:tgtEl>
                                        <p:attrNameLst>
                                          <p:attrName>style.visibility</p:attrName>
                                        </p:attrNameLst>
                                      </p:cBhvr>
                                      <p:to>
                                        <p:strVal val="visible"/>
                                      </p:to>
                                    </p:set>
                                  </p:childTnLst>
                                </p:cTn>
                              </p:par>
                              <p:par>
                                <p:cTn id="579" presetID="1" presetClass="entr" presetSubtype="0" fill="hold" grpId="28" nodeType="withEffect">
                                  <p:stCondLst>
                                    <p:cond delay="0"/>
                                  </p:stCondLst>
                                  <p:childTnLst>
                                    <p:set>
                                      <p:cBhvr>
                                        <p:cTn id="580" dur="1" fill="hold">
                                          <p:stCondLst>
                                            <p:cond delay="0"/>
                                          </p:stCondLst>
                                        </p:cTn>
                                        <p:tgtEl>
                                          <p:spTgt spid="17"/>
                                        </p:tgtEl>
                                        <p:attrNameLst>
                                          <p:attrName>style.visibility</p:attrName>
                                        </p:attrNameLst>
                                      </p:cBhvr>
                                      <p:to>
                                        <p:strVal val="visible"/>
                                      </p:to>
                                    </p:set>
                                  </p:childTnLst>
                                </p:cTn>
                              </p:par>
                            </p:childTnLst>
                          </p:cTn>
                        </p:par>
                      </p:childTnLst>
                    </p:cTn>
                  </p:par>
                  <p:par>
                    <p:cTn id="581" fill="hold">
                      <p:stCondLst>
                        <p:cond delay="indefinite"/>
                      </p:stCondLst>
                      <p:childTnLst>
                        <p:par>
                          <p:cTn id="582" fill="hold">
                            <p:stCondLst>
                              <p:cond delay="0"/>
                            </p:stCondLst>
                            <p:childTnLst>
                              <p:par>
                                <p:cTn id="583" presetID="1" presetClass="exit" presetSubtype="0" fill="hold" grpId="1" nodeType="clickEffect">
                                  <p:stCondLst>
                                    <p:cond delay="0"/>
                                  </p:stCondLst>
                                  <p:childTnLst>
                                    <p:set>
                                      <p:cBhvr>
                                        <p:cTn id="584" dur="1" fill="hold">
                                          <p:stCondLst>
                                            <p:cond delay="0"/>
                                          </p:stCondLst>
                                        </p:cTn>
                                        <p:tgtEl>
                                          <p:spTgt spid="115"/>
                                        </p:tgtEl>
                                        <p:attrNameLst>
                                          <p:attrName>style.visibility</p:attrName>
                                        </p:attrNameLst>
                                      </p:cBhvr>
                                      <p:to>
                                        <p:strVal val="hidden"/>
                                      </p:to>
                                    </p:set>
                                  </p:childTnLst>
                                </p:cTn>
                              </p:par>
                              <p:par>
                                <p:cTn id="585" presetID="1" presetClass="exit" presetSubtype="0" fill="hold" grpId="29" nodeType="withEffect">
                                  <p:stCondLst>
                                    <p:cond delay="0"/>
                                  </p:stCondLst>
                                  <p:childTnLst>
                                    <p:set>
                                      <p:cBhvr>
                                        <p:cTn id="586" dur="1" fill="hold">
                                          <p:stCondLst>
                                            <p:cond delay="0"/>
                                          </p:stCondLst>
                                        </p:cTn>
                                        <p:tgtEl>
                                          <p:spTgt spid="17"/>
                                        </p:tgtEl>
                                        <p:attrNameLst>
                                          <p:attrName>style.visibility</p:attrName>
                                        </p:attrNameLst>
                                      </p:cBhvr>
                                      <p:to>
                                        <p:strVal val="hidden"/>
                                      </p:to>
                                    </p:set>
                                  </p:childTnLst>
                                </p:cTn>
                              </p:par>
                              <p:par>
                                <p:cTn id="587" presetID="1" presetClass="entr" presetSubtype="0" fill="hold" grpId="0" nodeType="withEffect">
                                  <p:stCondLst>
                                    <p:cond delay="0"/>
                                  </p:stCondLst>
                                  <p:childTnLst>
                                    <p:set>
                                      <p:cBhvr>
                                        <p:cTn id="588" dur="1" fill="hold">
                                          <p:stCondLst>
                                            <p:cond delay="0"/>
                                          </p:stCondLst>
                                        </p:cTn>
                                        <p:tgtEl>
                                          <p:spTgt spid="116"/>
                                        </p:tgtEl>
                                        <p:attrNameLst>
                                          <p:attrName>style.visibility</p:attrName>
                                        </p:attrNameLst>
                                      </p:cBhvr>
                                      <p:to>
                                        <p:strVal val="visible"/>
                                      </p:to>
                                    </p:set>
                                  </p:childTnLst>
                                </p:cTn>
                              </p:par>
                              <p:par>
                                <p:cTn id="589" presetID="1" presetClass="entr" presetSubtype="0" fill="hold" grpId="30" nodeType="withEffect">
                                  <p:stCondLst>
                                    <p:cond delay="0"/>
                                  </p:stCondLst>
                                  <p:childTnLst>
                                    <p:set>
                                      <p:cBhvr>
                                        <p:cTn id="590" dur="1" fill="hold">
                                          <p:stCondLst>
                                            <p:cond delay="0"/>
                                          </p:stCondLst>
                                        </p:cTn>
                                        <p:tgtEl>
                                          <p:spTgt spid="36"/>
                                        </p:tgtEl>
                                        <p:attrNameLst>
                                          <p:attrName>style.visibility</p:attrName>
                                        </p:attrNameLst>
                                      </p:cBhvr>
                                      <p:to>
                                        <p:strVal val="visible"/>
                                      </p:to>
                                    </p:set>
                                  </p:childTnLst>
                                </p:cTn>
                              </p:par>
                            </p:childTnLst>
                          </p:cTn>
                        </p:par>
                      </p:childTnLst>
                    </p:cTn>
                  </p:par>
                  <p:par>
                    <p:cTn id="591" fill="hold">
                      <p:stCondLst>
                        <p:cond delay="indefinite"/>
                      </p:stCondLst>
                      <p:childTnLst>
                        <p:par>
                          <p:cTn id="592" fill="hold">
                            <p:stCondLst>
                              <p:cond delay="0"/>
                            </p:stCondLst>
                            <p:childTnLst>
                              <p:par>
                                <p:cTn id="593" presetID="1" presetClass="exit" presetSubtype="0" fill="hold" grpId="1" nodeType="clickEffect">
                                  <p:stCondLst>
                                    <p:cond delay="0"/>
                                  </p:stCondLst>
                                  <p:childTnLst>
                                    <p:set>
                                      <p:cBhvr>
                                        <p:cTn id="594" dur="1" fill="hold">
                                          <p:stCondLst>
                                            <p:cond delay="0"/>
                                          </p:stCondLst>
                                        </p:cTn>
                                        <p:tgtEl>
                                          <p:spTgt spid="116"/>
                                        </p:tgtEl>
                                        <p:attrNameLst>
                                          <p:attrName>style.visibility</p:attrName>
                                        </p:attrNameLst>
                                      </p:cBhvr>
                                      <p:to>
                                        <p:strVal val="hidden"/>
                                      </p:to>
                                    </p:set>
                                  </p:childTnLst>
                                </p:cTn>
                              </p:par>
                              <p:par>
                                <p:cTn id="595" presetID="1" presetClass="exit" presetSubtype="0" fill="hold" grpId="31" nodeType="withEffect">
                                  <p:stCondLst>
                                    <p:cond delay="0"/>
                                  </p:stCondLst>
                                  <p:childTnLst>
                                    <p:set>
                                      <p:cBhvr>
                                        <p:cTn id="596" dur="1" fill="hold">
                                          <p:stCondLst>
                                            <p:cond delay="0"/>
                                          </p:stCondLst>
                                        </p:cTn>
                                        <p:tgtEl>
                                          <p:spTgt spid="36"/>
                                        </p:tgtEl>
                                        <p:attrNameLst>
                                          <p:attrName>style.visibility</p:attrName>
                                        </p:attrNameLst>
                                      </p:cBhvr>
                                      <p:to>
                                        <p:strVal val="hidden"/>
                                      </p:to>
                                    </p:set>
                                  </p:childTnLst>
                                </p:cTn>
                              </p:par>
                              <p:par>
                                <p:cTn id="597" presetID="1" presetClass="entr" presetSubtype="0" fill="hold" grpId="0" nodeType="withEffect">
                                  <p:stCondLst>
                                    <p:cond delay="0"/>
                                  </p:stCondLst>
                                  <p:childTnLst>
                                    <p:set>
                                      <p:cBhvr>
                                        <p:cTn id="598" dur="1" fill="hold">
                                          <p:stCondLst>
                                            <p:cond delay="0"/>
                                          </p:stCondLst>
                                        </p:cTn>
                                        <p:tgtEl>
                                          <p:spTgt spid="117"/>
                                        </p:tgtEl>
                                        <p:attrNameLst>
                                          <p:attrName>style.visibility</p:attrName>
                                        </p:attrNameLst>
                                      </p:cBhvr>
                                      <p:to>
                                        <p:strVal val="visible"/>
                                      </p:to>
                                    </p:set>
                                  </p:childTnLst>
                                </p:cTn>
                              </p:par>
                              <p:par>
                                <p:cTn id="599" presetID="1" presetClass="entr" presetSubtype="0" fill="hold" grpId="24" nodeType="withEffect">
                                  <p:stCondLst>
                                    <p:cond delay="0"/>
                                  </p:stCondLst>
                                  <p:childTnLst>
                                    <p:set>
                                      <p:cBhvr>
                                        <p:cTn id="600" dur="1" fill="hold">
                                          <p:stCondLst>
                                            <p:cond delay="0"/>
                                          </p:stCondLst>
                                        </p:cTn>
                                        <p:tgtEl>
                                          <p:spTgt spid="18"/>
                                        </p:tgtEl>
                                        <p:attrNameLst>
                                          <p:attrName>style.visibility</p:attrName>
                                        </p:attrNameLst>
                                      </p:cBhvr>
                                      <p:to>
                                        <p:strVal val="visible"/>
                                      </p:to>
                                    </p:set>
                                  </p:childTnLst>
                                </p:cTn>
                              </p:par>
                              <p:par>
                                <p:cTn id="601" presetID="1" presetClass="entr" presetSubtype="0" fill="hold" grpId="0" nodeType="withEffect">
                                  <p:stCondLst>
                                    <p:cond delay="0"/>
                                  </p:stCondLst>
                                  <p:childTnLst>
                                    <p:set>
                                      <p:cBhvr>
                                        <p:cTn id="602" dur="1" fill="hold">
                                          <p:stCondLst>
                                            <p:cond delay="0"/>
                                          </p:stCondLst>
                                        </p:cTn>
                                        <p:tgtEl>
                                          <p:spTgt spid="118"/>
                                        </p:tgtEl>
                                        <p:attrNameLst>
                                          <p:attrName>style.visibility</p:attrName>
                                        </p:attrNameLst>
                                      </p:cBhvr>
                                      <p:to>
                                        <p:strVal val="visible"/>
                                      </p:to>
                                    </p:set>
                                  </p:childTnLst>
                                </p:cTn>
                              </p:par>
                              <p:par>
                                <p:cTn id="603" presetID="1" presetClass="entr" presetSubtype="0" fill="hold" grpId="0" nodeType="withEffect">
                                  <p:stCondLst>
                                    <p:cond delay="0"/>
                                  </p:stCondLst>
                                  <p:childTnLst>
                                    <p:set>
                                      <p:cBhvr>
                                        <p:cTn id="604" dur="1" fill="hold">
                                          <p:stCondLst>
                                            <p:cond delay="0"/>
                                          </p:stCondLst>
                                        </p:cTn>
                                        <p:tgtEl>
                                          <p:spTgt spid="112"/>
                                        </p:tgtEl>
                                        <p:attrNameLst>
                                          <p:attrName>style.visibility</p:attrName>
                                        </p:attrNameLst>
                                      </p:cBhvr>
                                      <p:to>
                                        <p:strVal val="visible"/>
                                      </p:to>
                                    </p:set>
                                  </p:childTnLst>
                                </p:cTn>
                              </p:par>
                            </p:childTnLst>
                          </p:cTn>
                        </p:par>
                      </p:childTnLst>
                    </p:cTn>
                  </p:par>
                  <p:par>
                    <p:cTn id="605" fill="hold">
                      <p:stCondLst>
                        <p:cond delay="indefinite"/>
                      </p:stCondLst>
                      <p:childTnLst>
                        <p:par>
                          <p:cTn id="606" fill="hold">
                            <p:stCondLst>
                              <p:cond delay="0"/>
                            </p:stCondLst>
                            <p:childTnLst>
                              <p:par>
                                <p:cTn id="607" presetID="1" presetClass="exit" presetSubtype="0" fill="hold" grpId="1" nodeType="clickEffect">
                                  <p:stCondLst>
                                    <p:cond delay="0"/>
                                  </p:stCondLst>
                                  <p:childTnLst>
                                    <p:set>
                                      <p:cBhvr>
                                        <p:cTn id="608" dur="1" fill="hold">
                                          <p:stCondLst>
                                            <p:cond delay="0"/>
                                          </p:stCondLst>
                                        </p:cTn>
                                        <p:tgtEl>
                                          <p:spTgt spid="117"/>
                                        </p:tgtEl>
                                        <p:attrNameLst>
                                          <p:attrName>style.visibility</p:attrName>
                                        </p:attrNameLst>
                                      </p:cBhvr>
                                      <p:to>
                                        <p:strVal val="hidden"/>
                                      </p:to>
                                    </p:set>
                                  </p:childTnLst>
                                </p:cTn>
                              </p:par>
                              <p:par>
                                <p:cTn id="609" presetID="1" presetClass="exit" presetSubtype="0" fill="hold" grpId="25" nodeType="withEffect">
                                  <p:stCondLst>
                                    <p:cond delay="0"/>
                                  </p:stCondLst>
                                  <p:childTnLst>
                                    <p:set>
                                      <p:cBhvr>
                                        <p:cTn id="610" dur="1" fill="hold">
                                          <p:stCondLst>
                                            <p:cond delay="0"/>
                                          </p:stCondLst>
                                        </p:cTn>
                                        <p:tgtEl>
                                          <p:spTgt spid="18"/>
                                        </p:tgtEl>
                                        <p:attrNameLst>
                                          <p:attrName>style.visibility</p:attrName>
                                        </p:attrNameLst>
                                      </p:cBhvr>
                                      <p:to>
                                        <p:strVal val="hidden"/>
                                      </p:to>
                                    </p:set>
                                  </p:childTnLst>
                                </p:cTn>
                              </p:par>
                              <p:par>
                                <p:cTn id="611" presetID="1" presetClass="entr" presetSubtype="0" fill="hold" grpId="0" nodeType="withEffect">
                                  <p:stCondLst>
                                    <p:cond delay="0"/>
                                  </p:stCondLst>
                                  <p:childTnLst>
                                    <p:set>
                                      <p:cBhvr>
                                        <p:cTn id="612" dur="1" fill="hold">
                                          <p:stCondLst>
                                            <p:cond delay="0"/>
                                          </p:stCondLst>
                                        </p:cTn>
                                        <p:tgtEl>
                                          <p:spTgt spid="119"/>
                                        </p:tgtEl>
                                        <p:attrNameLst>
                                          <p:attrName>style.visibility</p:attrName>
                                        </p:attrNameLst>
                                      </p:cBhvr>
                                      <p:to>
                                        <p:strVal val="visible"/>
                                      </p:to>
                                    </p:set>
                                  </p:childTnLst>
                                </p:cTn>
                              </p:par>
                              <p:par>
                                <p:cTn id="613" presetID="1" presetClass="entr" presetSubtype="0" fill="hold" grpId="30" nodeType="withEffect">
                                  <p:stCondLst>
                                    <p:cond delay="0"/>
                                  </p:stCondLst>
                                  <p:childTnLst>
                                    <p:set>
                                      <p:cBhvr>
                                        <p:cTn id="614" dur="1" fill="hold">
                                          <p:stCondLst>
                                            <p:cond delay="0"/>
                                          </p:stCondLst>
                                        </p:cTn>
                                        <p:tgtEl>
                                          <p:spTgt spid="17"/>
                                        </p:tgtEl>
                                        <p:attrNameLst>
                                          <p:attrName>style.visibility</p:attrName>
                                        </p:attrNameLst>
                                      </p:cBhvr>
                                      <p:to>
                                        <p:strVal val="visible"/>
                                      </p:to>
                                    </p:set>
                                  </p:childTnLst>
                                </p:cTn>
                              </p:par>
                            </p:childTnLst>
                          </p:cTn>
                        </p:par>
                      </p:childTnLst>
                    </p:cTn>
                  </p:par>
                  <p:par>
                    <p:cTn id="615" fill="hold">
                      <p:stCondLst>
                        <p:cond delay="indefinite"/>
                      </p:stCondLst>
                      <p:childTnLst>
                        <p:par>
                          <p:cTn id="616" fill="hold">
                            <p:stCondLst>
                              <p:cond delay="0"/>
                            </p:stCondLst>
                            <p:childTnLst>
                              <p:par>
                                <p:cTn id="617" presetID="1" presetClass="exit" presetSubtype="0" fill="hold" grpId="1" nodeType="clickEffect">
                                  <p:stCondLst>
                                    <p:cond delay="0"/>
                                  </p:stCondLst>
                                  <p:childTnLst>
                                    <p:set>
                                      <p:cBhvr>
                                        <p:cTn id="618" dur="1" fill="hold">
                                          <p:stCondLst>
                                            <p:cond delay="0"/>
                                          </p:stCondLst>
                                        </p:cTn>
                                        <p:tgtEl>
                                          <p:spTgt spid="119"/>
                                        </p:tgtEl>
                                        <p:attrNameLst>
                                          <p:attrName>style.visibility</p:attrName>
                                        </p:attrNameLst>
                                      </p:cBhvr>
                                      <p:to>
                                        <p:strVal val="hidden"/>
                                      </p:to>
                                    </p:set>
                                  </p:childTnLst>
                                </p:cTn>
                              </p:par>
                              <p:par>
                                <p:cTn id="619" presetID="1" presetClass="exit" presetSubtype="0" fill="hold" grpId="31" nodeType="withEffect">
                                  <p:stCondLst>
                                    <p:cond delay="0"/>
                                  </p:stCondLst>
                                  <p:childTnLst>
                                    <p:set>
                                      <p:cBhvr>
                                        <p:cTn id="620" dur="1" fill="hold">
                                          <p:stCondLst>
                                            <p:cond delay="0"/>
                                          </p:stCondLst>
                                        </p:cTn>
                                        <p:tgtEl>
                                          <p:spTgt spid="17"/>
                                        </p:tgtEl>
                                        <p:attrNameLst>
                                          <p:attrName>style.visibility</p:attrName>
                                        </p:attrNameLst>
                                      </p:cBhvr>
                                      <p:to>
                                        <p:strVal val="hidden"/>
                                      </p:to>
                                    </p:set>
                                  </p:childTnLst>
                                </p:cTn>
                              </p:par>
                              <p:par>
                                <p:cTn id="621" presetID="1" presetClass="entr" presetSubtype="0" fill="hold" grpId="0" nodeType="withEffect">
                                  <p:stCondLst>
                                    <p:cond delay="0"/>
                                  </p:stCondLst>
                                  <p:childTnLst>
                                    <p:set>
                                      <p:cBhvr>
                                        <p:cTn id="622" dur="1" fill="hold">
                                          <p:stCondLst>
                                            <p:cond delay="0"/>
                                          </p:stCondLst>
                                        </p:cTn>
                                        <p:tgtEl>
                                          <p:spTgt spid="120"/>
                                        </p:tgtEl>
                                        <p:attrNameLst>
                                          <p:attrName>style.visibility</p:attrName>
                                        </p:attrNameLst>
                                      </p:cBhvr>
                                      <p:to>
                                        <p:strVal val="visible"/>
                                      </p:to>
                                    </p:set>
                                  </p:childTnLst>
                                </p:cTn>
                              </p:par>
                              <p:par>
                                <p:cTn id="623" presetID="1" presetClass="entr" presetSubtype="0" fill="hold" grpId="32" nodeType="withEffect">
                                  <p:stCondLst>
                                    <p:cond delay="0"/>
                                  </p:stCondLst>
                                  <p:childTnLst>
                                    <p:set>
                                      <p:cBhvr>
                                        <p:cTn id="624" dur="1" fill="hold">
                                          <p:stCondLst>
                                            <p:cond delay="0"/>
                                          </p:stCondLst>
                                        </p:cTn>
                                        <p:tgtEl>
                                          <p:spTgt spid="36"/>
                                        </p:tgtEl>
                                        <p:attrNameLst>
                                          <p:attrName>style.visibility</p:attrName>
                                        </p:attrNameLst>
                                      </p:cBhvr>
                                      <p:to>
                                        <p:strVal val="visible"/>
                                      </p:to>
                                    </p:set>
                                  </p:childTnLst>
                                </p:cTn>
                              </p:par>
                            </p:childTnLst>
                          </p:cTn>
                        </p:par>
                      </p:childTnLst>
                    </p:cTn>
                  </p:par>
                  <p:par>
                    <p:cTn id="625" fill="hold">
                      <p:stCondLst>
                        <p:cond delay="indefinite"/>
                      </p:stCondLst>
                      <p:childTnLst>
                        <p:par>
                          <p:cTn id="626" fill="hold">
                            <p:stCondLst>
                              <p:cond delay="0"/>
                            </p:stCondLst>
                            <p:childTnLst>
                              <p:par>
                                <p:cTn id="627" presetID="1" presetClass="exit" presetSubtype="0" fill="hold" grpId="1" nodeType="clickEffect">
                                  <p:stCondLst>
                                    <p:cond delay="0"/>
                                  </p:stCondLst>
                                  <p:childTnLst>
                                    <p:set>
                                      <p:cBhvr>
                                        <p:cTn id="628" dur="1" fill="hold">
                                          <p:stCondLst>
                                            <p:cond delay="0"/>
                                          </p:stCondLst>
                                        </p:cTn>
                                        <p:tgtEl>
                                          <p:spTgt spid="120"/>
                                        </p:tgtEl>
                                        <p:attrNameLst>
                                          <p:attrName>style.visibility</p:attrName>
                                        </p:attrNameLst>
                                      </p:cBhvr>
                                      <p:to>
                                        <p:strVal val="hidden"/>
                                      </p:to>
                                    </p:set>
                                  </p:childTnLst>
                                </p:cTn>
                              </p:par>
                              <p:par>
                                <p:cTn id="629" presetID="1" presetClass="exit" presetSubtype="0" fill="hold" grpId="33" nodeType="withEffect">
                                  <p:stCondLst>
                                    <p:cond delay="0"/>
                                  </p:stCondLst>
                                  <p:childTnLst>
                                    <p:set>
                                      <p:cBhvr>
                                        <p:cTn id="630" dur="1" fill="hold">
                                          <p:stCondLst>
                                            <p:cond delay="0"/>
                                          </p:stCondLst>
                                        </p:cTn>
                                        <p:tgtEl>
                                          <p:spTgt spid="36"/>
                                        </p:tgtEl>
                                        <p:attrNameLst>
                                          <p:attrName>style.visibility</p:attrName>
                                        </p:attrNameLst>
                                      </p:cBhvr>
                                      <p:to>
                                        <p:strVal val="hidden"/>
                                      </p:to>
                                    </p:set>
                                  </p:childTnLst>
                                </p:cTn>
                              </p:par>
                              <p:par>
                                <p:cTn id="631" presetID="1" presetClass="entr" presetSubtype="0" fill="hold" grpId="0" nodeType="withEffect">
                                  <p:stCondLst>
                                    <p:cond delay="0"/>
                                  </p:stCondLst>
                                  <p:childTnLst>
                                    <p:set>
                                      <p:cBhvr>
                                        <p:cTn id="632" dur="1" fill="hold">
                                          <p:stCondLst>
                                            <p:cond delay="0"/>
                                          </p:stCondLst>
                                        </p:cTn>
                                        <p:tgtEl>
                                          <p:spTgt spid="121"/>
                                        </p:tgtEl>
                                        <p:attrNameLst>
                                          <p:attrName>style.visibility</p:attrName>
                                        </p:attrNameLst>
                                      </p:cBhvr>
                                      <p:to>
                                        <p:strVal val="visible"/>
                                      </p:to>
                                    </p:set>
                                  </p:childTnLst>
                                </p:cTn>
                              </p:par>
                              <p:par>
                                <p:cTn id="633" presetID="1" presetClass="entr" presetSubtype="0" fill="hold" grpId="26" nodeType="withEffect">
                                  <p:stCondLst>
                                    <p:cond delay="0"/>
                                  </p:stCondLst>
                                  <p:childTnLst>
                                    <p:set>
                                      <p:cBhvr>
                                        <p:cTn id="634" dur="1" fill="hold">
                                          <p:stCondLst>
                                            <p:cond delay="0"/>
                                          </p:stCondLst>
                                        </p:cTn>
                                        <p:tgtEl>
                                          <p:spTgt spid="18"/>
                                        </p:tgtEl>
                                        <p:attrNameLst>
                                          <p:attrName>style.visibility</p:attrName>
                                        </p:attrNameLst>
                                      </p:cBhvr>
                                      <p:to>
                                        <p:strVal val="visible"/>
                                      </p:to>
                                    </p:set>
                                  </p:childTnLst>
                                </p:cTn>
                              </p:par>
                            </p:childTnLst>
                          </p:cTn>
                        </p:par>
                      </p:childTnLst>
                    </p:cTn>
                  </p:par>
                  <p:par>
                    <p:cTn id="635" fill="hold">
                      <p:stCondLst>
                        <p:cond delay="indefinite"/>
                      </p:stCondLst>
                      <p:childTnLst>
                        <p:par>
                          <p:cTn id="636" fill="hold">
                            <p:stCondLst>
                              <p:cond delay="0"/>
                            </p:stCondLst>
                            <p:childTnLst>
                              <p:par>
                                <p:cTn id="637" presetID="1" presetClass="exit" presetSubtype="0" fill="hold" grpId="1" nodeType="clickEffect">
                                  <p:stCondLst>
                                    <p:cond delay="0"/>
                                  </p:stCondLst>
                                  <p:childTnLst>
                                    <p:set>
                                      <p:cBhvr>
                                        <p:cTn id="638" dur="1" fill="hold">
                                          <p:stCondLst>
                                            <p:cond delay="0"/>
                                          </p:stCondLst>
                                        </p:cTn>
                                        <p:tgtEl>
                                          <p:spTgt spid="121"/>
                                        </p:tgtEl>
                                        <p:attrNameLst>
                                          <p:attrName>style.visibility</p:attrName>
                                        </p:attrNameLst>
                                      </p:cBhvr>
                                      <p:to>
                                        <p:strVal val="hidden"/>
                                      </p:to>
                                    </p:set>
                                  </p:childTnLst>
                                </p:cTn>
                              </p:par>
                              <p:par>
                                <p:cTn id="639" presetID="1" presetClass="exit" presetSubtype="0" fill="hold" grpId="27" nodeType="withEffect">
                                  <p:stCondLst>
                                    <p:cond delay="0"/>
                                  </p:stCondLst>
                                  <p:childTnLst>
                                    <p:set>
                                      <p:cBhvr>
                                        <p:cTn id="640" dur="1" fill="hold">
                                          <p:stCondLst>
                                            <p:cond delay="0"/>
                                          </p:stCondLst>
                                        </p:cTn>
                                        <p:tgtEl>
                                          <p:spTgt spid="18"/>
                                        </p:tgtEl>
                                        <p:attrNameLst>
                                          <p:attrName>style.visibility</p:attrName>
                                        </p:attrNameLst>
                                      </p:cBhvr>
                                      <p:to>
                                        <p:strVal val="hidden"/>
                                      </p:to>
                                    </p:set>
                                  </p:childTnLst>
                                </p:cTn>
                              </p:par>
                              <p:par>
                                <p:cTn id="641" presetID="1" presetClass="entr" presetSubtype="0" fill="hold" grpId="0" nodeType="withEffect">
                                  <p:stCondLst>
                                    <p:cond delay="0"/>
                                  </p:stCondLst>
                                  <p:childTnLst>
                                    <p:set>
                                      <p:cBhvr>
                                        <p:cTn id="642" dur="1" fill="hold">
                                          <p:stCondLst>
                                            <p:cond delay="0"/>
                                          </p:stCondLst>
                                        </p:cTn>
                                        <p:tgtEl>
                                          <p:spTgt spid="122"/>
                                        </p:tgtEl>
                                        <p:attrNameLst>
                                          <p:attrName>style.visibility</p:attrName>
                                        </p:attrNameLst>
                                      </p:cBhvr>
                                      <p:to>
                                        <p:strVal val="visible"/>
                                      </p:to>
                                    </p:set>
                                  </p:childTnLst>
                                </p:cTn>
                              </p:par>
                              <p:par>
                                <p:cTn id="643" presetID="1" presetClass="entr" presetSubtype="0" fill="hold" grpId="12" nodeType="withEffect">
                                  <p:stCondLst>
                                    <p:cond delay="0"/>
                                  </p:stCondLst>
                                  <p:childTnLst>
                                    <p:set>
                                      <p:cBhvr>
                                        <p:cTn id="644" dur="1" fill="hold">
                                          <p:stCondLst>
                                            <p:cond delay="0"/>
                                          </p:stCondLst>
                                        </p:cTn>
                                        <p:tgtEl>
                                          <p:spTgt spid="19"/>
                                        </p:tgtEl>
                                        <p:attrNameLst>
                                          <p:attrName>style.visibility</p:attrName>
                                        </p:attrNameLst>
                                      </p:cBhvr>
                                      <p:to>
                                        <p:strVal val="visible"/>
                                      </p:to>
                                    </p:set>
                                  </p:childTnLst>
                                </p:cTn>
                              </p:par>
                            </p:childTnLst>
                          </p:cTn>
                        </p:par>
                      </p:childTnLst>
                    </p:cTn>
                  </p:par>
                  <p:par>
                    <p:cTn id="645" fill="hold">
                      <p:stCondLst>
                        <p:cond delay="indefinite"/>
                      </p:stCondLst>
                      <p:childTnLst>
                        <p:par>
                          <p:cTn id="646" fill="hold">
                            <p:stCondLst>
                              <p:cond delay="0"/>
                            </p:stCondLst>
                            <p:childTnLst>
                              <p:par>
                                <p:cTn id="647" presetID="1" presetClass="exit" presetSubtype="0" fill="hold" grpId="1" nodeType="clickEffect">
                                  <p:stCondLst>
                                    <p:cond delay="0"/>
                                  </p:stCondLst>
                                  <p:childTnLst>
                                    <p:set>
                                      <p:cBhvr>
                                        <p:cTn id="648" dur="1" fill="hold">
                                          <p:stCondLst>
                                            <p:cond delay="0"/>
                                          </p:stCondLst>
                                        </p:cTn>
                                        <p:tgtEl>
                                          <p:spTgt spid="122"/>
                                        </p:tgtEl>
                                        <p:attrNameLst>
                                          <p:attrName>style.visibility</p:attrName>
                                        </p:attrNameLst>
                                      </p:cBhvr>
                                      <p:to>
                                        <p:strVal val="hidden"/>
                                      </p:to>
                                    </p:set>
                                  </p:childTnLst>
                                </p:cTn>
                              </p:par>
                              <p:par>
                                <p:cTn id="649" presetID="1" presetClass="exit" presetSubtype="0" fill="hold" grpId="13" nodeType="withEffect">
                                  <p:stCondLst>
                                    <p:cond delay="0"/>
                                  </p:stCondLst>
                                  <p:childTnLst>
                                    <p:set>
                                      <p:cBhvr>
                                        <p:cTn id="650" dur="1" fill="hold">
                                          <p:stCondLst>
                                            <p:cond delay="0"/>
                                          </p:stCondLst>
                                        </p:cTn>
                                        <p:tgtEl>
                                          <p:spTgt spid="19"/>
                                        </p:tgtEl>
                                        <p:attrNameLst>
                                          <p:attrName>style.visibility</p:attrName>
                                        </p:attrNameLst>
                                      </p:cBhvr>
                                      <p:to>
                                        <p:strVal val="hidden"/>
                                      </p:to>
                                    </p:set>
                                  </p:childTnLst>
                                </p:cTn>
                              </p:par>
                              <p:par>
                                <p:cTn id="651" presetID="1" presetClass="entr" presetSubtype="0" fill="hold" grpId="0" nodeType="withEffect">
                                  <p:stCondLst>
                                    <p:cond delay="0"/>
                                  </p:stCondLst>
                                  <p:childTnLst>
                                    <p:set>
                                      <p:cBhvr>
                                        <p:cTn id="652" dur="1" fill="hold">
                                          <p:stCondLst>
                                            <p:cond delay="0"/>
                                          </p:stCondLst>
                                        </p:cTn>
                                        <p:tgtEl>
                                          <p:spTgt spid="123"/>
                                        </p:tgtEl>
                                        <p:attrNameLst>
                                          <p:attrName>style.visibility</p:attrName>
                                        </p:attrNameLst>
                                      </p:cBhvr>
                                      <p:to>
                                        <p:strVal val="visible"/>
                                      </p:to>
                                    </p:set>
                                  </p:childTnLst>
                                </p:cTn>
                              </p:par>
                              <p:par>
                                <p:cTn id="653" presetID="1" presetClass="entr" presetSubtype="0" fill="hold" grpId="2" nodeType="withEffect">
                                  <p:stCondLst>
                                    <p:cond delay="0"/>
                                  </p:stCondLst>
                                  <p:childTnLst>
                                    <p:set>
                                      <p:cBhvr>
                                        <p:cTn id="654" dur="1" fill="hold">
                                          <p:stCondLst>
                                            <p:cond delay="0"/>
                                          </p:stCondLst>
                                        </p:cTn>
                                        <p:tgtEl>
                                          <p:spTgt spid="20"/>
                                        </p:tgtEl>
                                        <p:attrNameLst>
                                          <p:attrName>style.visibility</p:attrName>
                                        </p:attrNameLst>
                                      </p:cBhvr>
                                      <p:to>
                                        <p:strVal val="visible"/>
                                      </p:to>
                                    </p:set>
                                  </p:childTnLst>
                                </p:cTn>
                              </p:par>
                            </p:childTnLst>
                          </p:cTn>
                        </p:par>
                      </p:childTnLst>
                    </p:cTn>
                  </p:par>
                  <p:par>
                    <p:cTn id="655" fill="hold">
                      <p:stCondLst>
                        <p:cond delay="indefinite"/>
                      </p:stCondLst>
                      <p:childTnLst>
                        <p:par>
                          <p:cTn id="656" fill="hold">
                            <p:stCondLst>
                              <p:cond delay="0"/>
                            </p:stCondLst>
                            <p:childTnLst>
                              <p:par>
                                <p:cTn id="657" presetID="1" presetClass="exit" presetSubtype="0" fill="hold" grpId="1" nodeType="clickEffect">
                                  <p:stCondLst>
                                    <p:cond delay="0"/>
                                  </p:stCondLst>
                                  <p:childTnLst>
                                    <p:set>
                                      <p:cBhvr>
                                        <p:cTn id="658" dur="1" fill="hold">
                                          <p:stCondLst>
                                            <p:cond delay="0"/>
                                          </p:stCondLst>
                                        </p:cTn>
                                        <p:tgtEl>
                                          <p:spTgt spid="123"/>
                                        </p:tgtEl>
                                        <p:attrNameLst>
                                          <p:attrName>style.visibility</p:attrName>
                                        </p:attrNameLst>
                                      </p:cBhvr>
                                      <p:to>
                                        <p:strVal val="hidden"/>
                                      </p:to>
                                    </p:set>
                                  </p:childTnLst>
                                </p:cTn>
                              </p:par>
                              <p:par>
                                <p:cTn id="659" presetID="1" presetClass="exit" presetSubtype="0" fill="hold" grpId="3" nodeType="withEffect">
                                  <p:stCondLst>
                                    <p:cond delay="0"/>
                                  </p:stCondLst>
                                  <p:childTnLst>
                                    <p:set>
                                      <p:cBhvr>
                                        <p:cTn id="660" dur="1" fill="hold">
                                          <p:stCondLst>
                                            <p:cond delay="0"/>
                                          </p:stCondLst>
                                        </p:cTn>
                                        <p:tgtEl>
                                          <p:spTgt spid="20"/>
                                        </p:tgtEl>
                                        <p:attrNameLst>
                                          <p:attrName>style.visibility</p:attrName>
                                        </p:attrNameLst>
                                      </p:cBhvr>
                                      <p:to>
                                        <p:strVal val="hidden"/>
                                      </p:to>
                                    </p:set>
                                  </p:childTnLst>
                                </p:cTn>
                              </p:par>
                              <p:par>
                                <p:cTn id="661" presetID="1" presetClass="entr" presetSubtype="0" fill="hold" grpId="0" nodeType="withEffect">
                                  <p:stCondLst>
                                    <p:cond delay="0"/>
                                  </p:stCondLst>
                                  <p:childTnLst>
                                    <p:set>
                                      <p:cBhvr>
                                        <p:cTn id="662" dur="1" fill="hold">
                                          <p:stCondLst>
                                            <p:cond delay="0"/>
                                          </p:stCondLst>
                                        </p:cTn>
                                        <p:tgtEl>
                                          <p:spTgt spid="124"/>
                                        </p:tgtEl>
                                        <p:attrNameLst>
                                          <p:attrName>style.visibility</p:attrName>
                                        </p:attrNameLst>
                                      </p:cBhvr>
                                      <p:to>
                                        <p:strVal val="visible"/>
                                      </p:to>
                                    </p:set>
                                  </p:childTnLst>
                                </p:cTn>
                              </p:par>
                              <p:par>
                                <p:cTn id="663" presetID="1" presetClass="entr" presetSubtype="0" fill="hold" grpId="2" nodeType="withEffect">
                                  <p:stCondLst>
                                    <p:cond delay="0"/>
                                  </p:stCondLst>
                                  <p:childTnLst>
                                    <p:set>
                                      <p:cBhvr>
                                        <p:cTn id="664" dur="1" fill="hold">
                                          <p:stCondLst>
                                            <p:cond delay="0"/>
                                          </p:stCondLst>
                                        </p:cTn>
                                        <p:tgtEl>
                                          <p:spTgt spid="21"/>
                                        </p:tgtEl>
                                        <p:attrNameLst>
                                          <p:attrName>style.visibility</p:attrName>
                                        </p:attrNameLst>
                                      </p:cBhvr>
                                      <p:to>
                                        <p:strVal val="visible"/>
                                      </p:to>
                                    </p:set>
                                  </p:childTnLst>
                                </p:cTn>
                              </p:par>
                            </p:childTnLst>
                          </p:cTn>
                        </p:par>
                      </p:childTnLst>
                    </p:cTn>
                  </p:par>
                  <p:par>
                    <p:cTn id="665" fill="hold">
                      <p:stCondLst>
                        <p:cond delay="indefinite"/>
                      </p:stCondLst>
                      <p:childTnLst>
                        <p:par>
                          <p:cTn id="666" fill="hold">
                            <p:stCondLst>
                              <p:cond delay="0"/>
                            </p:stCondLst>
                            <p:childTnLst>
                              <p:par>
                                <p:cTn id="667" presetID="1" presetClass="exit" presetSubtype="0" fill="hold" grpId="1" nodeType="clickEffect">
                                  <p:stCondLst>
                                    <p:cond delay="0"/>
                                  </p:stCondLst>
                                  <p:childTnLst>
                                    <p:set>
                                      <p:cBhvr>
                                        <p:cTn id="668" dur="1" fill="hold">
                                          <p:stCondLst>
                                            <p:cond delay="0"/>
                                          </p:stCondLst>
                                        </p:cTn>
                                        <p:tgtEl>
                                          <p:spTgt spid="124"/>
                                        </p:tgtEl>
                                        <p:attrNameLst>
                                          <p:attrName>style.visibility</p:attrName>
                                        </p:attrNameLst>
                                      </p:cBhvr>
                                      <p:to>
                                        <p:strVal val="hidden"/>
                                      </p:to>
                                    </p:set>
                                  </p:childTnLst>
                                </p:cTn>
                              </p:par>
                              <p:par>
                                <p:cTn id="669" presetID="1" presetClass="exit" presetSubtype="0" fill="hold" grpId="3" nodeType="withEffect">
                                  <p:stCondLst>
                                    <p:cond delay="0"/>
                                  </p:stCondLst>
                                  <p:childTnLst>
                                    <p:set>
                                      <p:cBhvr>
                                        <p:cTn id="670" dur="1" fill="hold">
                                          <p:stCondLst>
                                            <p:cond delay="0"/>
                                          </p:stCondLst>
                                        </p:cTn>
                                        <p:tgtEl>
                                          <p:spTgt spid="21"/>
                                        </p:tgtEl>
                                        <p:attrNameLst>
                                          <p:attrName>style.visibility</p:attrName>
                                        </p:attrNameLst>
                                      </p:cBhvr>
                                      <p:to>
                                        <p:strVal val="hidden"/>
                                      </p:to>
                                    </p:set>
                                  </p:childTnLst>
                                </p:cTn>
                              </p:par>
                              <p:par>
                                <p:cTn id="671" presetID="1" presetClass="entr" presetSubtype="0" fill="hold" grpId="0" nodeType="withEffect">
                                  <p:stCondLst>
                                    <p:cond delay="0"/>
                                  </p:stCondLst>
                                  <p:childTnLst>
                                    <p:set>
                                      <p:cBhvr>
                                        <p:cTn id="672" dur="1" fill="hold">
                                          <p:stCondLst>
                                            <p:cond delay="0"/>
                                          </p:stCondLst>
                                        </p:cTn>
                                        <p:tgtEl>
                                          <p:spTgt spid="125"/>
                                        </p:tgtEl>
                                        <p:attrNameLst>
                                          <p:attrName>style.visibility</p:attrName>
                                        </p:attrNameLst>
                                      </p:cBhvr>
                                      <p:to>
                                        <p:strVal val="visible"/>
                                      </p:to>
                                    </p:set>
                                  </p:childTnLst>
                                </p:cTn>
                              </p:par>
                              <p:par>
                                <p:cTn id="673" presetID="1" presetClass="entr" presetSubtype="0" fill="hold" grpId="0" nodeType="withEffect">
                                  <p:stCondLst>
                                    <p:cond delay="0"/>
                                  </p:stCondLst>
                                  <p:childTnLst>
                                    <p:set>
                                      <p:cBhvr>
                                        <p:cTn id="674" dur="1" fill="hold">
                                          <p:stCondLst>
                                            <p:cond delay="0"/>
                                          </p:stCondLst>
                                        </p:cTn>
                                        <p:tgtEl>
                                          <p:spTgt spid="22"/>
                                        </p:tgtEl>
                                        <p:attrNameLst>
                                          <p:attrName>style.visibility</p:attrName>
                                        </p:attrNameLst>
                                      </p:cBhvr>
                                      <p:to>
                                        <p:strVal val="visible"/>
                                      </p:to>
                                    </p:set>
                                  </p:childTnLst>
                                </p:cTn>
                              </p:par>
                            </p:childTnLst>
                          </p:cTn>
                        </p:par>
                      </p:childTnLst>
                    </p:cTn>
                  </p:par>
                  <p:par>
                    <p:cTn id="675" fill="hold">
                      <p:stCondLst>
                        <p:cond delay="indefinite"/>
                      </p:stCondLst>
                      <p:childTnLst>
                        <p:par>
                          <p:cTn id="676" fill="hold">
                            <p:stCondLst>
                              <p:cond delay="0"/>
                            </p:stCondLst>
                            <p:childTnLst>
                              <p:par>
                                <p:cTn id="677" presetID="1" presetClass="exit" presetSubtype="0" fill="hold" grpId="1" nodeType="clickEffect">
                                  <p:stCondLst>
                                    <p:cond delay="0"/>
                                  </p:stCondLst>
                                  <p:childTnLst>
                                    <p:set>
                                      <p:cBhvr>
                                        <p:cTn id="678" dur="1" fill="hold">
                                          <p:stCondLst>
                                            <p:cond delay="0"/>
                                          </p:stCondLst>
                                        </p:cTn>
                                        <p:tgtEl>
                                          <p:spTgt spid="125"/>
                                        </p:tgtEl>
                                        <p:attrNameLst>
                                          <p:attrName>style.visibility</p:attrName>
                                        </p:attrNameLst>
                                      </p:cBhvr>
                                      <p:to>
                                        <p:strVal val="hidden"/>
                                      </p:to>
                                    </p:set>
                                  </p:childTnLst>
                                </p:cTn>
                              </p:par>
                              <p:par>
                                <p:cTn id="679" presetID="1" presetClass="exit" presetSubtype="0" fill="hold" grpId="1" nodeType="withEffect">
                                  <p:stCondLst>
                                    <p:cond delay="0"/>
                                  </p:stCondLst>
                                  <p:childTnLst>
                                    <p:set>
                                      <p:cBhvr>
                                        <p:cTn id="680" dur="1" fill="hold">
                                          <p:stCondLst>
                                            <p:cond delay="0"/>
                                          </p:stCondLst>
                                        </p:cTn>
                                        <p:tgtEl>
                                          <p:spTgt spid="22"/>
                                        </p:tgtEl>
                                        <p:attrNameLst>
                                          <p:attrName>style.visibility</p:attrName>
                                        </p:attrNameLst>
                                      </p:cBhvr>
                                      <p:to>
                                        <p:strVal val="hidden"/>
                                      </p:to>
                                    </p:set>
                                  </p:childTnLst>
                                </p:cTn>
                              </p:par>
                              <p:par>
                                <p:cTn id="681" presetID="1" presetClass="entr" presetSubtype="0" fill="hold" grpId="0" nodeType="withEffect">
                                  <p:stCondLst>
                                    <p:cond delay="0"/>
                                  </p:stCondLst>
                                  <p:childTnLst>
                                    <p:set>
                                      <p:cBhvr>
                                        <p:cTn id="682" dur="1" fill="hold">
                                          <p:stCondLst>
                                            <p:cond delay="0"/>
                                          </p:stCondLst>
                                        </p:cTn>
                                        <p:tgtEl>
                                          <p:spTgt spid="126"/>
                                        </p:tgtEl>
                                        <p:attrNameLst>
                                          <p:attrName>style.visibility</p:attrName>
                                        </p:attrNameLst>
                                      </p:cBhvr>
                                      <p:to>
                                        <p:strVal val="visible"/>
                                      </p:to>
                                    </p:set>
                                  </p:childTnLst>
                                </p:cTn>
                              </p:par>
                              <p:par>
                                <p:cTn id="683" presetID="1" presetClass="entr" presetSubtype="0" fill="hold" grpId="0" nodeType="withEffect">
                                  <p:stCondLst>
                                    <p:cond delay="0"/>
                                  </p:stCondLst>
                                  <p:childTnLst>
                                    <p:set>
                                      <p:cBhvr>
                                        <p:cTn id="684" dur="1" fill="hold">
                                          <p:stCondLst>
                                            <p:cond delay="0"/>
                                          </p:stCondLst>
                                        </p:cTn>
                                        <p:tgtEl>
                                          <p:spTgt spid="23"/>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presetID="1" presetClass="exit" presetSubtype="0" fill="hold" grpId="1" nodeType="clickEffect">
                                  <p:stCondLst>
                                    <p:cond delay="0"/>
                                  </p:stCondLst>
                                  <p:childTnLst>
                                    <p:set>
                                      <p:cBhvr>
                                        <p:cTn id="688" dur="1" fill="hold">
                                          <p:stCondLst>
                                            <p:cond delay="0"/>
                                          </p:stCondLst>
                                        </p:cTn>
                                        <p:tgtEl>
                                          <p:spTgt spid="126"/>
                                        </p:tgtEl>
                                        <p:attrNameLst>
                                          <p:attrName>style.visibility</p:attrName>
                                        </p:attrNameLst>
                                      </p:cBhvr>
                                      <p:to>
                                        <p:strVal val="hidden"/>
                                      </p:to>
                                    </p:set>
                                  </p:childTnLst>
                                </p:cTn>
                              </p:par>
                              <p:par>
                                <p:cTn id="689" presetID="1" presetClass="exit" presetSubtype="0" fill="hold" grpId="1" nodeType="withEffect">
                                  <p:stCondLst>
                                    <p:cond delay="0"/>
                                  </p:stCondLst>
                                  <p:childTnLst>
                                    <p:set>
                                      <p:cBhvr>
                                        <p:cTn id="690" dur="1" fill="hold">
                                          <p:stCondLst>
                                            <p:cond delay="0"/>
                                          </p:stCondLst>
                                        </p:cTn>
                                        <p:tgtEl>
                                          <p:spTgt spid="23"/>
                                        </p:tgtEl>
                                        <p:attrNameLst>
                                          <p:attrName>style.visibility</p:attrName>
                                        </p:attrNameLst>
                                      </p:cBhvr>
                                      <p:to>
                                        <p:strVal val="hidden"/>
                                      </p:to>
                                    </p:set>
                                  </p:childTnLst>
                                </p:cTn>
                              </p:par>
                              <p:par>
                                <p:cTn id="691" presetID="1" presetClass="entr" presetSubtype="0" fill="hold" nodeType="withEffect">
                                  <p:stCondLst>
                                    <p:cond delay="0"/>
                                  </p:stCondLst>
                                  <p:childTnLst>
                                    <p:set>
                                      <p:cBhvr>
                                        <p:cTn id="692" dur="1" fill="hold">
                                          <p:stCondLst>
                                            <p:cond delay="0"/>
                                          </p:stCondLst>
                                        </p:cTn>
                                        <p:tgtEl>
                                          <p:spTgt spid="127"/>
                                        </p:tgtEl>
                                        <p:attrNameLst>
                                          <p:attrName>style.visibility</p:attrName>
                                        </p:attrNameLst>
                                      </p:cBhvr>
                                      <p:to>
                                        <p:strVal val="visible"/>
                                      </p:to>
                                    </p:set>
                                  </p:childTnLst>
                                </p:cTn>
                              </p:par>
                              <p:par>
                                <p:cTn id="693" presetID="1" presetClass="entr" presetSubtype="0" fill="hold" grpId="0" nodeType="withEffect">
                                  <p:stCondLst>
                                    <p:cond delay="0"/>
                                  </p:stCondLst>
                                  <p:childTnLst>
                                    <p:set>
                                      <p:cBhvr>
                                        <p:cTn id="694" dur="1" fill="hold">
                                          <p:stCondLst>
                                            <p:cond delay="0"/>
                                          </p:stCondLst>
                                        </p:cTn>
                                        <p:tgtEl>
                                          <p:spTgt spid="128"/>
                                        </p:tgtEl>
                                        <p:attrNameLst>
                                          <p:attrName>style.visibility</p:attrName>
                                        </p:attrNameLst>
                                      </p:cBhvr>
                                      <p:to>
                                        <p:strVal val="visible"/>
                                      </p:to>
                                    </p:set>
                                  </p:childTnLst>
                                </p:cTn>
                              </p:par>
                            </p:childTnLst>
                          </p:cTn>
                        </p:par>
                      </p:childTnLst>
                    </p:cTn>
                  </p:par>
                  <p:par>
                    <p:cTn id="695" fill="hold">
                      <p:stCondLst>
                        <p:cond delay="indefinite"/>
                      </p:stCondLst>
                      <p:childTnLst>
                        <p:par>
                          <p:cTn id="696" fill="hold">
                            <p:stCondLst>
                              <p:cond delay="0"/>
                            </p:stCondLst>
                            <p:childTnLst>
                              <p:par>
                                <p:cTn id="697" presetID="1" presetClass="exit" presetSubtype="0" fill="hold" grpId="0" nodeType="clickEffect">
                                  <p:stCondLst>
                                    <p:cond delay="0"/>
                                  </p:stCondLst>
                                  <p:childTnLst>
                                    <p:set>
                                      <p:cBhvr>
                                        <p:cTn id="698" dur="1" fill="hold">
                                          <p:stCondLst>
                                            <p:cond delay="0"/>
                                          </p:stCondLst>
                                        </p:cTn>
                                        <p:tgtEl>
                                          <p:spTgt spid="127"/>
                                        </p:tgtEl>
                                        <p:attrNameLst>
                                          <p:attrName>style.visibility</p:attrName>
                                        </p:attrNameLst>
                                      </p:cBhvr>
                                      <p:to>
                                        <p:strVal val="hidden"/>
                                      </p:to>
                                    </p:set>
                                  </p:childTnLst>
                                </p:cTn>
                              </p:par>
                              <p:par>
                                <p:cTn id="699" presetID="1" presetClass="exit" presetSubtype="0" fill="hold" grpId="1" nodeType="withEffect">
                                  <p:stCondLst>
                                    <p:cond delay="0"/>
                                  </p:stCondLst>
                                  <p:childTnLst>
                                    <p:set>
                                      <p:cBhvr>
                                        <p:cTn id="700" dur="1" fill="hold">
                                          <p:stCondLst>
                                            <p:cond delay="0"/>
                                          </p:stCondLst>
                                        </p:cTn>
                                        <p:tgtEl>
                                          <p:spTgt spid="128"/>
                                        </p:tgtEl>
                                        <p:attrNameLst>
                                          <p:attrName>style.visibility</p:attrName>
                                        </p:attrNameLst>
                                      </p:cBhvr>
                                      <p:to>
                                        <p:strVal val="hidden"/>
                                      </p:to>
                                    </p:set>
                                  </p:childTnLst>
                                </p:cTn>
                              </p:par>
                              <p:par>
                                <p:cTn id="701" presetID="1" presetClass="exit" presetSubtype="0" fill="hold" grpId="1" nodeType="withEffect">
                                  <p:stCondLst>
                                    <p:cond delay="0"/>
                                  </p:stCondLst>
                                  <p:childTnLst>
                                    <p:set>
                                      <p:cBhvr>
                                        <p:cTn id="702" dur="1" fill="hold">
                                          <p:stCondLst>
                                            <p:cond delay="0"/>
                                          </p:stCondLst>
                                        </p:cTn>
                                        <p:tgtEl>
                                          <p:spTgt spid="112"/>
                                        </p:tgtEl>
                                        <p:attrNameLst>
                                          <p:attrName>style.visibility</p:attrName>
                                        </p:attrNameLst>
                                      </p:cBhvr>
                                      <p:to>
                                        <p:strVal val="hidden"/>
                                      </p:to>
                                    </p:set>
                                  </p:childTnLst>
                                </p:cTn>
                              </p:par>
                              <p:par>
                                <p:cTn id="703" presetID="1" presetClass="entr" presetSubtype="0" fill="hold" grpId="2" nodeType="withEffect">
                                  <p:stCondLst>
                                    <p:cond delay="0"/>
                                  </p:stCondLst>
                                  <p:childTnLst>
                                    <p:set>
                                      <p:cBhvr>
                                        <p:cTn id="704" dur="1" fill="hold">
                                          <p:stCondLst>
                                            <p:cond delay="0"/>
                                          </p:stCondLst>
                                        </p:cTn>
                                        <p:tgtEl>
                                          <p:spTgt spid="117"/>
                                        </p:tgtEl>
                                        <p:attrNameLst>
                                          <p:attrName>style.visibility</p:attrName>
                                        </p:attrNameLst>
                                      </p:cBhvr>
                                      <p:to>
                                        <p:strVal val="visible"/>
                                      </p:to>
                                    </p:set>
                                  </p:childTnLst>
                                </p:cTn>
                              </p:par>
                              <p:par>
                                <p:cTn id="705" presetID="1" presetClass="entr" presetSubtype="0" fill="hold" grpId="28" nodeType="withEffect">
                                  <p:stCondLst>
                                    <p:cond delay="0"/>
                                  </p:stCondLst>
                                  <p:childTnLst>
                                    <p:set>
                                      <p:cBhvr>
                                        <p:cTn id="706" dur="1" fill="hold">
                                          <p:stCondLst>
                                            <p:cond delay="0"/>
                                          </p:stCondLst>
                                        </p:cTn>
                                        <p:tgtEl>
                                          <p:spTgt spid="18"/>
                                        </p:tgtEl>
                                        <p:attrNameLst>
                                          <p:attrName>style.visibility</p:attrName>
                                        </p:attrNameLst>
                                      </p:cBhvr>
                                      <p:to>
                                        <p:strVal val="visible"/>
                                      </p:to>
                                    </p:set>
                                  </p:childTnLst>
                                </p:cTn>
                              </p:par>
                            </p:childTnLst>
                          </p:cTn>
                        </p:par>
                      </p:childTnLst>
                    </p:cTn>
                  </p:par>
                  <p:par>
                    <p:cTn id="707" fill="hold">
                      <p:stCondLst>
                        <p:cond delay="indefinite"/>
                      </p:stCondLst>
                      <p:childTnLst>
                        <p:par>
                          <p:cTn id="708" fill="hold">
                            <p:stCondLst>
                              <p:cond delay="0"/>
                            </p:stCondLst>
                            <p:childTnLst>
                              <p:par>
                                <p:cTn id="709" presetID="1" presetClass="exit" presetSubtype="0" fill="hold" grpId="3" nodeType="clickEffect">
                                  <p:stCondLst>
                                    <p:cond delay="0"/>
                                  </p:stCondLst>
                                  <p:childTnLst>
                                    <p:set>
                                      <p:cBhvr>
                                        <p:cTn id="710" dur="1" fill="hold">
                                          <p:stCondLst>
                                            <p:cond delay="0"/>
                                          </p:stCondLst>
                                        </p:cTn>
                                        <p:tgtEl>
                                          <p:spTgt spid="117"/>
                                        </p:tgtEl>
                                        <p:attrNameLst>
                                          <p:attrName>style.visibility</p:attrName>
                                        </p:attrNameLst>
                                      </p:cBhvr>
                                      <p:to>
                                        <p:strVal val="hidden"/>
                                      </p:to>
                                    </p:set>
                                  </p:childTnLst>
                                </p:cTn>
                              </p:par>
                              <p:par>
                                <p:cTn id="711" presetID="1" presetClass="exit" presetSubtype="0" fill="hold" grpId="29" nodeType="withEffect">
                                  <p:stCondLst>
                                    <p:cond delay="0"/>
                                  </p:stCondLst>
                                  <p:childTnLst>
                                    <p:set>
                                      <p:cBhvr>
                                        <p:cTn id="712" dur="1" fill="hold">
                                          <p:stCondLst>
                                            <p:cond delay="0"/>
                                          </p:stCondLst>
                                        </p:cTn>
                                        <p:tgtEl>
                                          <p:spTgt spid="18"/>
                                        </p:tgtEl>
                                        <p:attrNameLst>
                                          <p:attrName>style.visibility</p:attrName>
                                        </p:attrNameLst>
                                      </p:cBhvr>
                                      <p:to>
                                        <p:strVal val="hidden"/>
                                      </p:to>
                                    </p:set>
                                  </p:childTnLst>
                                </p:cTn>
                              </p:par>
                              <p:par>
                                <p:cTn id="713" presetID="1" presetClass="entr" presetSubtype="0" fill="hold" grpId="0" nodeType="withEffect">
                                  <p:stCondLst>
                                    <p:cond delay="0"/>
                                  </p:stCondLst>
                                  <p:childTnLst>
                                    <p:set>
                                      <p:cBhvr>
                                        <p:cTn id="714" dur="1" fill="hold">
                                          <p:stCondLst>
                                            <p:cond delay="0"/>
                                          </p:stCondLst>
                                        </p:cTn>
                                        <p:tgtEl>
                                          <p:spTgt spid="129"/>
                                        </p:tgtEl>
                                        <p:attrNameLst>
                                          <p:attrName>style.visibility</p:attrName>
                                        </p:attrNameLst>
                                      </p:cBhvr>
                                      <p:to>
                                        <p:strVal val="visible"/>
                                      </p:to>
                                    </p:set>
                                  </p:childTnLst>
                                </p:cTn>
                              </p:par>
                              <p:par>
                                <p:cTn id="715" presetID="1" presetClass="entr" presetSubtype="0" fill="hold" grpId="14" nodeType="withEffect">
                                  <p:stCondLst>
                                    <p:cond delay="0"/>
                                  </p:stCondLst>
                                  <p:childTnLst>
                                    <p:set>
                                      <p:cBhvr>
                                        <p:cTn id="716" dur="1" fill="hold">
                                          <p:stCondLst>
                                            <p:cond delay="0"/>
                                          </p:stCondLst>
                                        </p:cTn>
                                        <p:tgtEl>
                                          <p:spTgt spid="19"/>
                                        </p:tgtEl>
                                        <p:attrNameLst>
                                          <p:attrName>style.visibility</p:attrName>
                                        </p:attrNameLst>
                                      </p:cBhvr>
                                      <p:to>
                                        <p:strVal val="visible"/>
                                      </p:to>
                                    </p:set>
                                  </p:childTnLst>
                                </p:cTn>
                              </p:par>
                            </p:childTnLst>
                          </p:cTn>
                        </p:par>
                      </p:childTnLst>
                    </p:cTn>
                  </p:par>
                  <p:par>
                    <p:cTn id="717" fill="hold">
                      <p:stCondLst>
                        <p:cond delay="indefinite"/>
                      </p:stCondLst>
                      <p:childTnLst>
                        <p:par>
                          <p:cTn id="718" fill="hold">
                            <p:stCondLst>
                              <p:cond delay="0"/>
                            </p:stCondLst>
                            <p:childTnLst>
                              <p:par>
                                <p:cTn id="719" presetID="1" presetClass="exit" presetSubtype="0" fill="hold" grpId="1" nodeType="clickEffect">
                                  <p:stCondLst>
                                    <p:cond delay="0"/>
                                  </p:stCondLst>
                                  <p:childTnLst>
                                    <p:set>
                                      <p:cBhvr>
                                        <p:cTn id="720" dur="1" fill="hold">
                                          <p:stCondLst>
                                            <p:cond delay="0"/>
                                          </p:stCondLst>
                                        </p:cTn>
                                        <p:tgtEl>
                                          <p:spTgt spid="129"/>
                                        </p:tgtEl>
                                        <p:attrNameLst>
                                          <p:attrName>style.visibility</p:attrName>
                                        </p:attrNameLst>
                                      </p:cBhvr>
                                      <p:to>
                                        <p:strVal val="hidden"/>
                                      </p:to>
                                    </p:set>
                                  </p:childTnLst>
                                </p:cTn>
                              </p:par>
                              <p:par>
                                <p:cTn id="721" presetID="1" presetClass="exit" presetSubtype="0" fill="hold" grpId="15" nodeType="withEffect">
                                  <p:stCondLst>
                                    <p:cond delay="0"/>
                                  </p:stCondLst>
                                  <p:childTnLst>
                                    <p:set>
                                      <p:cBhvr>
                                        <p:cTn id="722" dur="1" fill="hold">
                                          <p:stCondLst>
                                            <p:cond delay="0"/>
                                          </p:stCondLst>
                                        </p:cTn>
                                        <p:tgtEl>
                                          <p:spTgt spid="19"/>
                                        </p:tgtEl>
                                        <p:attrNameLst>
                                          <p:attrName>style.visibility</p:attrName>
                                        </p:attrNameLst>
                                      </p:cBhvr>
                                      <p:to>
                                        <p:strVal val="hidden"/>
                                      </p:to>
                                    </p:set>
                                  </p:childTnLst>
                                </p:cTn>
                              </p:par>
                              <p:par>
                                <p:cTn id="723" presetID="1" presetClass="entr" presetSubtype="0" fill="hold" grpId="0" nodeType="withEffect">
                                  <p:stCondLst>
                                    <p:cond delay="0"/>
                                  </p:stCondLst>
                                  <p:childTnLst>
                                    <p:set>
                                      <p:cBhvr>
                                        <p:cTn id="724" dur="1" fill="hold">
                                          <p:stCondLst>
                                            <p:cond delay="0"/>
                                          </p:stCondLst>
                                        </p:cTn>
                                        <p:tgtEl>
                                          <p:spTgt spid="130"/>
                                        </p:tgtEl>
                                        <p:attrNameLst>
                                          <p:attrName>style.visibility</p:attrName>
                                        </p:attrNameLst>
                                      </p:cBhvr>
                                      <p:to>
                                        <p:strVal val="visible"/>
                                      </p:to>
                                    </p:set>
                                  </p:childTnLst>
                                </p:cTn>
                              </p:par>
                              <p:par>
                                <p:cTn id="725" presetID="1" presetClass="entr" presetSubtype="0" fill="hold" grpId="4" nodeType="withEffect">
                                  <p:stCondLst>
                                    <p:cond delay="0"/>
                                  </p:stCondLst>
                                  <p:childTnLst>
                                    <p:set>
                                      <p:cBhvr>
                                        <p:cTn id="726" dur="1" fill="hold">
                                          <p:stCondLst>
                                            <p:cond delay="0"/>
                                          </p:stCondLst>
                                        </p:cTn>
                                        <p:tgtEl>
                                          <p:spTgt spid="20"/>
                                        </p:tgtEl>
                                        <p:attrNameLst>
                                          <p:attrName>style.visibility</p:attrName>
                                        </p:attrNameLst>
                                      </p:cBhvr>
                                      <p:to>
                                        <p:strVal val="visible"/>
                                      </p:to>
                                    </p:set>
                                  </p:childTnLst>
                                </p:cTn>
                              </p:par>
                            </p:childTnLst>
                          </p:cTn>
                        </p:par>
                      </p:childTnLst>
                    </p:cTn>
                  </p:par>
                  <p:par>
                    <p:cTn id="727" fill="hold">
                      <p:stCondLst>
                        <p:cond delay="indefinite"/>
                      </p:stCondLst>
                      <p:childTnLst>
                        <p:par>
                          <p:cTn id="728" fill="hold">
                            <p:stCondLst>
                              <p:cond delay="0"/>
                            </p:stCondLst>
                            <p:childTnLst>
                              <p:par>
                                <p:cTn id="729" presetID="1" presetClass="exit" presetSubtype="0" fill="hold" grpId="1" nodeType="clickEffect">
                                  <p:stCondLst>
                                    <p:cond delay="0"/>
                                  </p:stCondLst>
                                  <p:childTnLst>
                                    <p:set>
                                      <p:cBhvr>
                                        <p:cTn id="730" dur="1" fill="hold">
                                          <p:stCondLst>
                                            <p:cond delay="0"/>
                                          </p:stCondLst>
                                        </p:cTn>
                                        <p:tgtEl>
                                          <p:spTgt spid="130"/>
                                        </p:tgtEl>
                                        <p:attrNameLst>
                                          <p:attrName>style.visibility</p:attrName>
                                        </p:attrNameLst>
                                      </p:cBhvr>
                                      <p:to>
                                        <p:strVal val="hidden"/>
                                      </p:to>
                                    </p:set>
                                  </p:childTnLst>
                                </p:cTn>
                              </p:par>
                              <p:par>
                                <p:cTn id="731" presetID="1" presetClass="exit" presetSubtype="0" fill="hold" grpId="5" nodeType="withEffect">
                                  <p:stCondLst>
                                    <p:cond delay="0"/>
                                  </p:stCondLst>
                                  <p:childTnLst>
                                    <p:set>
                                      <p:cBhvr>
                                        <p:cTn id="732" dur="1" fill="hold">
                                          <p:stCondLst>
                                            <p:cond delay="0"/>
                                          </p:stCondLst>
                                        </p:cTn>
                                        <p:tgtEl>
                                          <p:spTgt spid="20"/>
                                        </p:tgtEl>
                                        <p:attrNameLst>
                                          <p:attrName>style.visibility</p:attrName>
                                        </p:attrNameLst>
                                      </p:cBhvr>
                                      <p:to>
                                        <p:strVal val="hidden"/>
                                      </p:to>
                                    </p:set>
                                  </p:childTnLst>
                                </p:cTn>
                              </p:par>
                              <p:par>
                                <p:cTn id="733" presetID="1" presetClass="entr" presetSubtype="0" fill="hold" grpId="0" nodeType="withEffect">
                                  <p:stCondLst>
                                    <p:cond delay="0"/>
                                  </p:stCondLst>
                                  <p:childTnLst>
                                    <p:set>
                                      <p:cBhvr>
                                        <p:cTn id="734" dur="1" fill="hold">
                                          <p:stCondLst>
                                            <p:cond delay="0"/>
                                          </p:stCondLst>
                                        </p:cTn>
                                        <p:tgtEl>
                                          <p:spTgt spid="131"/>
                                        </p:tgtEl>
                                        <p:attrNameLst>
                                          <p:attrName>style.visibility</p:attrName>
                                        </p:attrNameLst>
                                      </p:cBhvr>
                                      <p:to>
                                        <p:strVal val="visible"/>
                                      </p:to>
                                    </p:set>
                                  </p:childTnLst>
                                </p:cTn>
                              </p:par>
                              <p:par>
                                <p:cTn id="735" presetID="1" presetClass="entr" presetSubtype="0" fill="hold" grpId="4" nodeType="withEffect">
                                  <p:stCondLst>
                                    <p:cond delay="0"/>
                                  </p:stCondLst>
                                  <p:childTnLst>
                                    <p:set>
                                      <p:cBhvr>
                                        <p:cTn id="736" dur="1" fill="hold">
                                          <p:stCondLst>
                                            <p:cond delay="0"/>
                                          </p:stCondLst>
                                        </p:cTn>
                                        <p:tgtEl>
                                          <p:spTgt spid="21"/>
                                        </p:tgtEl>
                                        <p:attrNameLst>
                                          <p:attrName>style.visibility</p:attrName>
                                        </p:attrNameLst>
                                      </p:cBhvr>
                                      <p:to>
                                        <p:strVal val="visible"/>
                                      </p:to>
                                    </p:set>
                                  </p:childTnLst>
                                </p:cTn>
                              </p:par>
                            </p:childTnLst>
                          </p:cTn>
                        </p:par>
                      </p:childTnLst>
                    </p:cTn>
                  </p:par>
                  <p:par>
                    <p:cTn id="737" fill="hold">
                      <p:stCondLst>
                        <p:cond delay="indefinite"/>
                      </p:stCondLst>
                      <p:childTnLst>
                        <p:par>
                          <p:cTn id="738" fill="hold">
                            <p:stCondLst>
                              <p:cond delay="0"/>
                            </p:stCondLst>
                            <p:childTnLst>
                              <p:par>
                                <p:cTn id="739" presetID="1" presetClass="exit" presetSubtype="0" fill="hold" grpId="1" nodeType="clickEffect">
                                  <p:stCondLst>
                                    <p:cond delay="0"/>
                                  </p:stCondLst>
                                  <p:childTnLst>
                                    <p:set>
                                      <p:cBhvr>
                                        <p:cTn id="740" dur="1" fill="hold">
                                          <p:stCondLst>
                                            <p:cond delay="0"/>
                                          </p:stCondLst>
                                        </p:cTn>
                                        <p:tgtEl>
                                          <p:spTgt spid="131"/>
                                        </p:tgtEl>
                                        <p:attrNameLst>
                                          <p:attrName>style.visibility</p:attrName>
                                        </p:attrNameLst>
                                      </p:cBhvr>
                                      <p:to>
                                        <p:strVal val="hidden"/>
                                      </p:to>
                                    </p:set>
                                  </p:childTnLst>
                                </p:cTn>
                              </p:par>
                              <p:par>
                                <p:cTn id="741" presetID="1" presetClass="exit" presetSubtype="0" fill="hold" grpId="5" nodeType="withEffect">
                                  <p:stCondLst>
                                    <p:cond delay="0"/>
                                  </p:stCondLst>
                                  <p:childTnLst>
                                    <p:set>
                                      <p:cBhvr>
                                        <p:cTn id="742" dur="1" fill="hold">
                                          <p:stCondLst>
                                            <p:cond delay="0"/>
                                          </p:stCondLst>
                                        </p:cTn>
                                        <p:tgtEl>
                                          <p:spTgt spid="21"/>
                                        </p:tgtEl>
                                        <p:attrNameLst>
                                          <p:attrName>style.visibility</p:attrName>
                                        </p:attrNameLst>
                                      </p:cBhvr>
                                      <p:to>
                                        <p:strVal val="hidden"/>
                                      </p:to>
                                    </p:set>
                                  </p:childTnLst>
                                </p:cTn>
                              </p:par>
                              <p:par>
                                <p:cTn id="743" presetID="1" presetClass="entr" presetSubtype="0" fill="hold" grpId="0" nodeType="withEffect">
                                  <p:stCondLst>
                                    <p:cond delay="0"/>
                                  </p:stCondLst>
                                  <p:childTnLst>
                                    <p:set>
                                      <p:cBhvr>
                                        <p:cTn id="744" dur="1" fill="hold">
                                          <p:stCondLst>
                                            <p:cond delay="0"/>
                                          </p:stCondLst>
                                        </p:cTn>
                                        <p:tgtEl>
                                          <p:spTgt spid="132"/>
                                        </p:tgtEl>
                                        <p:attrNameLst>
                                          <p:attrName>style.visibility</p:attrName>
                                        </p:attrNameLst>
                                      </p:cBhvr>
                                      <p:to>
                                        <p:strVal val="visible"/>
                                      </p:to>
                                    </p:set>
                                  </p:childTnLst>
                                </p:cTn>
                              </p:par>
                              <p:par>
                                <p:cTn id="745" presetID="1" presetClass="entr" presetSubtype="0" fill="hold" grpId="2" nodeType="withEffect">
                                  <p:stCondLst>
                                    <p:cond delay="0"/>
                                  </p:stCondLst>
                                  <p:childTnLst>
                                    <p:set>
                                      <p:cBhvr>
                                        <p:cTn id="746" dur="1" fill="hold">
                                          <p:stCondLst>
                                            <p:cond delay="0"/>
                                          </p:stCondLst>
                                        </p:cTn>
                                        <p:tgtEl>
                                          <p:spTgt spid="22"/>
                                        </p:tgtEl>
                                        <p:attrNameLst>
                                          <p:attrName>style.visibility</p:attrName>
                                        </p:attrNameLst>
                                      </p:cBhvr>
                                      <p:to>
                                        <p:strVal val="visible"/>
                                      </p:to>
                                    </p:set>
                                  </p:childTnLst>
                                </p:cTn>
                              </p:par>
                            </p:childTnLst>
                          </p:cTn>
                        </p:par>
                      </p:childTnLst>
                    </p:cTn>
                  </p:par>
                  <p:par>
                    <p:cTn id="747" fill="hold">
                      <p:stCondLst>
                        <p:cond delay="indefinite"/>
                      </p:stCondLst>
                      <p:childTnLst>
                        <p:par>
                          <p:cTn id="748" fill="hold">
                            <p:stCondLst>
                              <p:cond delay="0"/>
                            </p:stCondLst>
                            <p:childTnLst>
                              <p:par>
                                <p:cTn id="749" presetID="1" presetClass="exit" presetSubtype="0" fill="hold" grpId="1" nodeType="clickEffect">
                                  <p:stCondLst>
                                    <p:cond delay="0"/>
                                  </p:stCondLst>
                                  <p:childTnLst>
                                    <p:set>
                                      <p:cBhvr>
                                        <p:cTn id="750" dur="1" fill="hold">
                                          <p:stCondLst>
                                            <p:cond delay="0"/>
                                          </p:stCondLst>
                                        </p:cTn>
                                        <p:tgtEl>
                                          <p:spTgt spid="132"/>
                                        </p:tgtEl>
                                        <p:attrNameLst>
                                          <p:attrName>style.visibility</p:attrName>
                                        </p:attrNameLst>
                                      </p:cBhvr>
                                      <p:to>
                                        <p:strVal val="hidden"/>
                                      </p:to>
                                    </p:set>
                                  </p:childTnLst>
                                </p:cTn>
                              </p:par>
                              <p:par>
                                <p:cTn id="751" presetID="1" presetClass="exit" presetSubtype="0" fill="hold" grpId="3" nodeType="withEffect">
                                  <p:stCondLst>
                                    <p:cond delay="0"/>
                                  </p:stCondLst>
                                  <p:childTnLst>
                                    <p:set>
                                      <p:cBhvr>
                                        <p:cTn id="752" dur="1" fill="hold">
                                          <p:stCondLst>
                                            <p:cond delay="0"/>
                                          </p:stCondLst>
                                        </p:cTn>
                                        <p:tgtEl>
                                          <p:spTgt spid="22"/>
                                        </p:tgtEl>
                                        <p:attrNameLst>
                                          <p:attrName>style.visibility</p:attrName>
                                        </p:attrNameLst>
                                      </p:cBhvr>
                                      <p:to>
                                        <p:strVal val="hidden"/>
                                      </p:to>
                                    </p:set>
                                  </p:childTnLst>
                                </p:cTn>
                              </p:par>
                              <p:par>
                                <p:cTn id="753" presetID="1" presetClass="entr" presetSubtype="0" fill="hold" grpId="0" nodeType="withEffect">
                                  <p:stCondLst>
                                    <p:cond delay="0"/>
                                  </p:stCondLst>
                                  <p:childTnLst>
                                    <p:set>
                                      <p:cBhvr>
                                        <p:cTn id="754" dur="1" fill="hold">
                                          <p:stCondLst>
                                            <p:cond delay="0"/>
                                          </p:stCondLst>
                                        </p:cTn>
                                        <p:tgtEl>
                                          <p:spTgt spid="133"/>
                                        </p:tgtEl>
                                        <p:attrNameLst>
                                          <p:attrName>style.visibility</p:attrName>
                                        </p:attrNameLst>
                                      </p:cBhvr>
                                      <p:to>
                                        <p:strVal val="visible"/>
                                      </p:to>
                                    </p:set>
                                  </p:childTnLst>
                                </p:cTn>
                              </p:par>
                              <p:par>
                                <p:cTn id="755" presetID="1" presetClass="entr" presetSubtype="0" fill="hold" grpId="2" nodeType="withEffect">
                                  <p:stCondLst>
                                    <p:cond delay="0"/>
                                  </p:stCondLst>
                                  <p:childTnLst>
                                    <p:set>
                                      <p:cBhvr>
                                        <p:cTn id="756" dur="1" fill="hold">
                                          <p:stCondLst>
                                            <p:cond delay="0"/>
                                          </p:stCondLst>
                                        </p:cTn>
                                        <p:tgtEl>
                                          <p:spTgt spid="23"/>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presetID="1" presetClass="exit" presetSubtype="0" fill="hold" grpId="1" nodeType="clickEffect">
                                  <p:stCondLst>
                                    <p:cond delay="0"/>
                                  </p:stCondLst>
                                  <p:childTnLst>
                                    <p:set>
                                      <p:cBhvr>
                                        <p:cTn id="760" dur="1" fill="hold">
                                          <p:stCondLst>
                                            <p:cond delay="0"/>
                                          </p:stCondLst>
                                        </p:cTn>
                                        <p:tgtEl>
                                          <p:spTgt spid="133"/>
                                        </p:tgtEl>
                                        <p:attrNameLst>
                                          <p:attrName>style.visibility</p:attrName>
                                        </p:attrNameLst>
                                      </p:cBhvr>
                                      <p:to>
                                        <p:strVal val="hidden"/>
                                      </p:to>
                                    </p:set>
                                  </p:childTnLst>
                                </p:cTn>
                              </p:par>
                              <p:par>
                                <p:cTn id="761" presetID="1" presetClass="exit" presetSubtype="0" fill="hold" grpId="3" nodeType="withEffect">
                                  <p:stCondLst>
                                    <p:cond delay="0"/>
                                  </p:stCondLst>
                                  <p:childTnLst>
                                    <p:set>
                                      <p:cBhvr>
                                        <p:cTn id="762" dur="1" fill="hold">
                                          <p:stCondLst>
                                            <p:cond delay="0"/>
                                          </p:stCondLst>
                                        </p:cTn>
                                        <p:tgtEl>
                                          <p:spTgt spid="23"/>
                                        </p:tgtEl>
                                        <p:attrNameLst>
                                          <p:attrName>style.visibility</p:attrName>
                                        </p:attrNameLst>
                                      </p:cBhvr>
                                      <p:to>
                                        <p:strVal val="hidden"/>
                                      </p:to>
                                    </p:set>
                                  </p:childTnLst>
                                </p:cTn>
                              </p:par>
                              <p:par>
                                <p:cTn id="763" presetID="1" presetClass="entr" presetSubtype="0" fill="hold" grpId="1" nodeType="withEffect">
                                  <p:stCondLst>
                                    <p:cond delay="0"/>
                                  </p:stCondLst>
                                  <p:childTnLst>
                                    <p:set>
                                      <p:cBhvr>
                                        <p:cTn id="764" dur="1" fill="hold">
                                          <p:stCondLst>
                                            <p:cond delay="0"/>
                                          </p:stCondLst>
                                        </p:cTn>
                                        <p:tgtEl>
                                          <p:spTgt spid="127"/>
                                        </p:tgtEl>
                                        <p:attrNameLst>
                                          <p:attrName>style.visibility</p:attrName>
                                        </p:attrNameLst>
                                      </p:cBhvr>
                                      <p:to>
                                        <p:strVal val="visible"/>
                                      </p:to>
                                    </p:set>
                                  </p:childTnLst>
                                </p:cTn>
                              </p:par>
                              <p:par>
                                <p:cTn id="765" presetID="1" presetClass="entr" presetSubtype="0" fill="hold" grpId="0" nodeType="withEffect">
                                  <p:stCondLst>
                                    <p:cond delay="0"/>
                                  </p:stCondLst>
                                  <p:childTnLst>
                                    <p:set>
                                      <p:cBhvr>
                                        <p:cTn id="766" dur="1" fill="hold">
                                          <p:stCondLst>
                                            <p:cond delay="0"/>
                                          </p:stCondLst>
                                        </p:cTn>
                                        <p:tgtEl>
                                          <p:spTgt spid="134"/>
                                        </p:tgtEl>
                                        <p:attrNameLst>
                                          <p:attrName>style.visibility</p:attrName>
                                        </p:attrNameLst>
                                      </p:cBhvr>
                                      <p:to>
                                        <p:strVal val="visible"/>
                                      </p:to>
                                    </p:set>
                                  </p:childTnLst>
                                </p:cTn>
                              </p:par>
                            </p:childTnLst>
                          </p:cTn>
                        </p:par>
                      </p:childTnLst>
                    </p:cTn>
                  </p:par>
                  <p:par>
                    <p:cTn id="767" fill="hold">
                      <p:stCondLst>
                        <p:cond delay="indefinite"/>
                      </p:stCondLst>
                      <p:childTnLst>
                        <p:par>
                          <p:cTn id="768" fill="hold">
                            <p:stCondLst>
                              <p:cond delay="0"/>
                            </p:stCondLst>
                            <p:childTnLst>
                              <p:par>
                                <p:cTn id="769" presetID="1" presetClass="exit" presetSubtype="0" fill="hold" grpId="2" nodeType="clickEffect">
                                  <p:stCondLst>
                                    <p:cond delay="0"/>
                                  </p:stCondLst>
                                  <p:childTnLst>
                                    <p:set>
                                      <p:cBhvr>
                                        <p:cTn id="770" dur="1" fill="hold">
                                          <p:stCondLst>
                                            <p:cond delay="0"/>
                                          </p:stCondLst>
                                        </p:cTn>
                                        <p:tgtEl>
                                          <p:spTgt spid="127"/>
                                        </p:tgtEl>
                                        <p:attrNameLst>
                                          <p:attrName>style.visibility</p:attrName>
                                        </p:attrNameLst>
                                      </p:cBhvr>
                                      <p:to>
                                        <p:strVal val="hidden"/>
                                      </p:to>
                                    </p:set>
                                  </p:childTnLst>
                                </p:cTn>
                              </p:par>
                              <p:par>
                                <p:cTn id="771" presetID="1" presetClass="exit" presetSubtype="0" fill="hold" grpId="1" nodeType="withEffect">
                                  <p:stCondLst>
                                    <p:cond delay="0"/>
                                  </p:stCondLst>
                                  <p:childTnLst>
                                    <p:set>
                                      <p:cBhvr>
                                        <p:cTn id="772" dur="1" fill="hold">
                                          <p:stCondLst>
                                            <p:cond delay="0"/>
                                          </p:stCondLst>
                                        </p:cTn>
                                        <p:tgtEl>
                                          <p:spTgt spid="134"/>
                                        </p:tgtEl>
                                        <p:attrNameLst>
                                          <p:attrName>style.visibility</p:attrName>
                                        </p:attrNameLst>
                                      </p:cBhvr>
                                      <p:to>
                                        <p:strVal val="hidden"/>
                                      </p:to>
                                    </p:set>
                                  </p:childTnLst>
                                </p:cTn>
                              </p:par>
                              <p:par>
                                <p:cTn id="773" presetID="1" presetClass="exit" presetSubtype="0" fill="hold" nodeType="withEffect">
                                  <p:stCondLst>
                                    <p:cond delay="0"/>
                                  </p:stCondLst>
                                  <p:childTnLst>
                                    <p:set>
                                      <p:cBhvr>
                                        <p:cTn id="774" dur="1" fill="hold">
                                          <p:stCondLst>
                                            <p:cond delay="0"/>
                                          </p:stCondLst>
                                        </p:cTn>
                                        <p:tgtEl>
                                          <p:spTgt spid="111"/>
                                        </p:tgtEl>
                                        <p:attrNameLst>
                                          <p:attrName>style.visibility</p:attrName>
                                        </p:attrNameLst>
                                      </p:cBhvr>
                                      <p:to>
                                        <p:strVal val="hidden"/>
                                      </p:to>
                                    </p:set>
                                  </p:childTnLst>
                                </p:cTn>
                              </p:par>
                              <p:par>
                                <p:cTn id="775" presetID="1" presetClass="entr" presetSubtype="0" fill="hold" grpId="2" nodeType="withEffect">
                                  <p:stCondLst>
                                    <p:cond delay="0"/>
                                  </p:stCondLst>
                                  <p:childTnLst>
                                    <p:set>
                                      <p:cBhvr>
                                        <p:cTn id="776" dur="1" fill="hold">
                                          <p:stCondLst>
                                            <p:cond delay="0"/>
                                          </p:stCondLst>
                                        </p:cTn>
                                        <p:tgtEl>
                                          <p:spTgt spid="114"/>
                                        </p:tgtEl>
                                        <p:attrNameLst>
                                          <p:attrName>style.visibility</p:attrName>
                                        </p:attrNameLst>
                                      </p:cBhvr>
                                      <p:to>
                                        <p:strVal val="visible"/>
                                      </p:to>
                                    </p:set>
                                  </p:childTnLst>
                                </p:cTn>
                              </p:par>
                              <p:par>
                                <p:cTn id="777" presetID="1" presetClass="entr" presetSubtype="0" fill="hold" grpId="16" nodeType="withEffect">
                                  <p:stCondLst>
                                    <p:cond delay="0"/>
                                  </p:stCondLst>
                                  <p:childTnLst>
                                    <p:set>
                                      <p:cBhvr>
                                        <p:cTn id="778" dur="1" fill="hold">
                                          <p:stCondLst>
                                            <p:cond delay="0"/>
                                          </p:stCondLst>
                                        </p:cTn>
                                        <p:tgtEl>
                                          <p:spTgt spid="19"/>
                                        </p:tgtEl>
                                        <p:attrNameLst>
                                          <p:attrName>style.visibility</p:attrName>
                                        </p:attrNameLst>
                                      </p:cBhvr>
                                      <p:to>
                                        <p:strVal val="visible"/>
                                      </p:to>
                                    </p:set>
                                  </p:childTnLst>
                                </p:cTn>
                              </p:par>
                            </p:childTnLst>
                          </p:cTn>
                        </p:par>
                      </p:childTnLst>
                    </p:cTn>
                  </p:par>
                  <p:par>
                    <p:cTn id="779" fill="hold">
                      <p:stCondLst>
                        <p:cond delay="indefinite"/>
                      </p:stCondLst>
                      <p:childTnLst>
                        <p:par>
                          <p:cTn id="780" fill="hold">
                            <p:stCondLst>
                              <p:cond delay="0"/>
                            </p:stCondLst>
                            <p:childTnLst>
                              <p:par>
                                <p:cTn id="781" presetID="1" presetClass="exit" presetSubtype="0" fill="hold" grpId="3" nodeType="clickEffect">
                                  <p:stCondLst>
                                    <p:cond delay="0"/>
                                  </p:stCondLst>
                                  <p:childTnLst>
                                    <p:set>
                                      <p:cBhvr>
                                        <p:cTn id="782" dur="1" fill="hold">
                                          <p:stCondLst>
                                            <p:cond delay="0"/>
                                          </p:stCondLst>
                                        </p:cTn>
                                        <p:tgtEl>
                                          <p:spTgt spid="114"/>
                                        </p:tgtEl>
                                        <p:attrNameLst>
                                          <p:attrName>style.visibility</p:attrName>
                                        </p:attrNameLst>
                                      </p:cBhvr>
                                      <p:to>
                                        <p:strVal val="hidden"/>
                                      </p:to>
                                    </p:set>
                                  </p:childTnLst>
                                </p:cTn>
                              </p:par>
                              <p:par>
                                <p:cTn id="783" presetID="1" presetClass="exit" presetSubtype="0" fill="hold" grpId="17" nodeType="withEffect">
                                  <p:stCondLst>
                                    <p:cond delay="0"/>
                                  </p:stCondLst>
                                  <p:childTnLst>
                                    <p:set>
                                      <p:cBhvr>
                                        <p:cTn id="784" dur="1" fill="hold">
                                          <p:stCondLst>
                                            <p:cond delay="0"/>
                                          </p:stCondLst>
                                        </p:cTn>
                                        <p:tgtEl>
                                          <p:spTgt spid="19"/>
                                        </p:tgtEl>
                                        <p:attrNameLst>
                                          <p:attrName>style.visibility</p:attrName>
                                        </p:attrNameLst>
                                      </p:cBhvr>
                                      <p:to>
                                        <p:strVal val="hidden"/>
                                      </p:to>
                                    </p:set>
                                  </p:childTnLst>
                                </p:cTn>
                              </p:par>
                              <p:par>
                                <p:cTn id="785" presetID="1" presetClass="entr" presetSubtype="0" fill="hold" grpId="0" nodeType="withEffect">
                                  <p:stCondLst>
                                    <p:cond delay="0"/>
                                  </p:stCondLst>
                                  <p:childTnLst>
                                    <p:set>
                                      <p:cBhvr>
                                        <p:cTn id="786" dur="1" fill="hold">
                                          <p:stCondLst>
                                            <p:cond delay="0"/>
                                          </p:stCondLst>
                                        </p:cTn>
                                        <p:tgtEl>
                                          <p:spTgt spid="135"/>
                                        </p:tgtEl>
                                        <p:attrNameLst>
                                          <p:attrName>style.visibility</p:attrName>
                                        </p:attrNameLst>
                                      </p:cBhvr>
                                      <p:to>
                                        <p:strVal val="visible"/>
                                      </p:to>
                                    </p:set>
                                  </p:childTnLst>
                                </p:cTn>
                              </p:par>
                              <p:par>
                                <p:cTn id="787" presetID="1" presetClass="entr" presetSubtype="0" fill="hold" grpId="6" nodeType="withEffect">
                                  <p:stCondLst>
                                    <p:cond delay="0"/>
                                  </p:stCondLst>
                                  <p:childTnLst>
                                    <p:set>
                                      <p:cBhvr>
                                        <p:cTn id="788" dur="1" fill="hold">
                                          <p:stCondLst>
                                            <p:cond delay="0"/>
                                          </p:stCondLst>
                                        </p:cTn>
                                        <p:tgtEl>
                                          <p:spTgt spid="20"/>
                                        </p:tgtEl>
                                        <p:attrNameLst>
                                          <p:attrName>style.visibility</p:attrName>
                                        </p:attrNameLst>
                                      </p:cBhvr>
                                      <p:to>
                                        <p:strVal val="visible"/>
                                      </p:to>
                                    </p:set>
                                  </p:childTnLst>
                                </p:cTn>
                              </p:par>
                            </p:childTnLst>
                          </p:cTn>
                        </p:par>
                      </p:childTnLst>
                    </p:cTn>
                  </p:par>
                  <p:par>
                    <p:cTn id="789" fill="hold">
                      <p:stCondLst>
                        <p:cond delay="indefinite"/>
                      </p:stCondLst>
                      <p:childTnLst>
                        <p:par>
                          <p:cTn id="790" fill="hold">
                            <p:stCondLst>
                              <p:cond delay="0"/>
                            </p:stCondLst>
                            <p:childTnLst>
                              <p:par>
                                <p:cTn id="791" presetID="1" presetClass="exit" presetSubtype="0" fill="hold" grpId="1" nodeType="clickEffect">
                                  <p:stCondLst>
                                    <p:cond delay="0"/>
                                  </p:stCondLst>
                                  <p:childTnLst>
                                    <p:set>
                                      <p:cBhvr>
                                        <p:cTn id="792" dur="1" fill="hold">
                                          <p:stCondLst>
                                            <p:cond delay="0"/>
                                          </p:stCondLst>
                                        </p:cTn>
                                        <p:tgtEl>
                                          <p:spTgt spid="135"/>
                                        </p:tgtEl>
                                        <p:attrNameLst>
                                          <p:attrName>style.visibility</p:attrName>
                                        </p:attrNameLst>
                                      </p:cBhvr>
                                      <p:to>
                                        <p:strVal val="hidden"/>
                                      </p:to>
                                    </p:set>
                                  </p:childTnLst>
                                </p:cTn>
                              </p:par>
                              <p:par>
                                <p:cTn id="793" presetID="1" presetClass="exit" presetSubtype="0" fill="hold" grpId="7" nodeType="withEffect">
                                  <p:stCondLst>
                                    <p:cond delay="0"/>
                                  </p:stCondLst>
                                  <p:childTnLst>
                                    <p:set>
                                      <p:cBhvr>
                                        <p:cTn id="794" dur="1" fill="hold">
                                          <p:stCondLst>
                                            <p:cond delay="0"/>
                                          </p:stCondLst>
                                        </p:cTn>
                                        <p:tgtEl>
                                          <p:spTgt spid="20"/>
                                        </p:tgtEl>
                                        <p:attrNameLst>
                                          <p:attrName>style.visibility</p:attrName>
                                        </p:attrNameLst>
                                      </p:cBhvr>
                                      <p:to>
                                        <p:strVal val="hidden"/>
                                      </p:to>
                                    </p:set>
                                  </p:childTnLst>
                                </p:cTn>
                              </p:par>
                              <p:par>
                                <p:cTn id="795" presetID="1" presetClass="entr" presetSubtype="0" fill="hold" grpId="0" nodeType="withEffect">
                                  <p:stCondLst>
                                    <p:cond delay="0"/>
                                  </p:stCondLst>
                                  <p:childTnLst>
                                    <p:set>
                                      <p:cBhvr>
                                        <p:cTn id="796" dur="1" fill="hold">
                                          <p:stCondLst>
                                            <p:cond delay="0"/>
                                          </p:stCondLst>
                                        </p:cTn>
                                        <p:tgtEl>
                                          <p:spTgt spid="136"/>
                                        </p:tgtEl>
                                        <p:attrNameLst>
                                          <p:attrName>style.visibility</p:attrName>
                                        </p:attrNameLst>
                                      </p:cBhvr>
                                      <p:to>
                                        <p:strVal val="visible"/>
                                      </p:to>
                                    </p:set>
                                  </p:childTnLst>
                                </p:cTn>
                              </p:par>
                              <p:par>
                                <p:cTn id="797" presetID="1" presetClass="entr" presetSubtype="0" fill="hold" grpId="6" nodeType="withEffect">
                                  <p:stCondLst>
                                    <p:cond delay="0"/>
                                  </p:stCondLst>
                                  <p:childTnLst>
                                    <p:set>
                                      <p:cBhvr>
                                        <p:cTn id="798" dur="1" fill="hold">
                                          <p:stCondLst>
                                            <p:cond delay="0"/>
                                          </p:stCondLst>
                                        </p:cTn>
                                        <p:tgtEl>
                                          <p:spTgt spid="21"/>
                                        </p:tgtEl>
                                        <p:attrNameLst>
                                          <p:attrName>style.visibility</p:attrName>
                                        </p:attrNameLst>
                                      </p:cBhvr>
                                      <p:to>
                                        <p:strVal val="visible"/>
                                      </p:to>
                                    </p:set>
                                  </p:childTnLst>
                                </p:cTn>
                              </p:par>
                            </p:childTnLst>
                          </p:cTn>
                        </p:par>
                      </p:childTnLst>
                    </p:cTn>
                  </p:par>
                  <p:par>
                    <p:cTn id="799" fill="hold">
                      <p:stCondLst>
                        <p:cond delay="indefinite"/>
                      </p:stCondLst>
                      <p:childTnLst>
                        <p:par>
                          <p:cTn id="800" fill="hold">
                            <p:stCondLst>
                              <p:cond delay="0"/>
                            </p:stCondLst>
                            <p:childTnLst>
                              <p:par>
                                <p:cTn id="801" presetID="1" presetClass="exit" presetSubtype="0" fill="hold" grpId="1" nodeType="clickEffect">
                                  <p:stCondLst>
                                    <p:cond delay="0"/>
                                  </p:stCondLst>
                                  <p:childTnLst>
                                    <p:set>
                                      <p:cBhvr>
                                        <p:cTn id="802" dur="1" fill="hold">
                                          <p:stCondLst>
                                            <p:cond delay="0"/>
                                          </p:stCondLst>
                                        </p:cTn>
                                        <p:tgtEl>
                                          <p:spTgt spid="136"/>
                                        </p:tgtEl>
                                        <p:attrNameLst>
                                          <p:attrName>style.visibility</p:attrName>
                                        </p:attrNameLst>
                                      </p:cBhvr>
                                      <p:to>
                                        <p:strVal val="hidden"/>
                                      </p:to>
                                    </p:set>
                                  </p:childTnLst>
                                </p:cTn>
                              </p:par>
                              <p:par>
                                <p:cTn id="803" presetID="1" presetClass="exit" presetSubtype="0" fill="hold" grpId="7" nodeType="withEffect">
                                  <p:stCondLst>
                                    <p:cond delay="0"/>
                                  </p:stCondLst>
                                  <p:childTnLst>
                                    <p:set>
                                      <p:cBhvr>
                                        <p:cTn id="804" dur="1" fill="hold">
                                          <p:stCondLst>
                                            <p:cond delay="0"/>
                                          </p:stCondLst>
                                        </p:cTn>
                                        <p:tgtEl>
                                          <p:spTgt spid="21"/>
                                        </p:tgtEl>
                                        <p:attrNameLst>
                                          <p:attrName>style.visibility</p:attrName>
                                        </p:attrNameLst>
                                      </p:cBhvr>
                                      <p:to>
                                        <p:strVal val="hidden"/>
                                      </p:to>
                                    </p:set>
                                  </p:childTnLst>
                                </p:cTn>
                              </p:par>
                              <p:par>
                                <p:cTn id="805" presetID="1" presetClass="entr" presetSubtype="0" fill="hold" grpId="0" nodeType="withEffect">
                                  <p:stCondLst>
                                    <p:cond delay="0"/>
                                  </p:stCondLst>
                                  <p:childTnLst>
                                    <p:set>
                                      <p:cBhvr>
                                        <p:cTn id="806" dur="1" fill="hold">
                                          <p:stCondLst>
                                            <p:cond delay="0"/>
                                          </p:stCondLst>
                                        </p:cTn>
                                        <p:tgtEl>
                                          <p:spTgt spid="137"/>
                                        </p:tgtEl>
                                        <p:attrNameLst>
                                          <p:attrName>style.visibility</p:attrName>
                                        </p:attrNameLst>
                                      </p:cBhvr>
                                      <p:to>
                                        <p:strVal val="visible"/>
                                      </p:to>
                                    </p:set>
                                  </p:childTnLst>
                                </p:cTn>
                              </p:par>
                              <p:par>
                                <p:cTn id="807" presetID="1" presetClass="entr" presetSubtype="0" fill="hold" grpId="4" nodeType="withEffect">
                                  <p:stCondLst>
                                    <p:cond delay="0"/>
                                  </p:stCondLst>
                                  <p:childTnLst>
                                    <p:set>
                                      <p:cBhvr>
                                        <p:cTn id="808" dur="1" fill="hold">
                                          <p:stCondLst>
                                            <p:cond delay="0"/>
                                          </p:stCondLst>
                                        </p:cTn>
                                        <p:tgtEl>
                                          <p:spTgt spid="22"/>
                                        </p:tgtEl>
                                        <p:attrNameLst>
                                          <p:attrName>style.visibility</p:attrName>
                                        </p:attrNameLst>
                                      </p:cBhvr>
                                      <p:to>
                                        <p:strVal val="visible"/>
                                      </p:to>
                                    </p:set>
                                  </p:childTnLst>
                                </p:cTn>
                              </p:par>
                              <p:par>
                                <p:cTn id="809" presetID="1" presetClass="entr" presetSubtype="0" fill="hold" grpId="0" nodeType="withEffect">
                                  <p:stCondLst>
                                    <p:cond delay="0"/>
                                  </p:stCondLst>
                                  <p:childTnLst>
                                    <p:set>
                                      <p:cBhvr>
                                        <p:cTn id="810" dur="1" fill="hold">
                                          <p:stCondLst>
                                            <p:cond delay="0"/>
                                          </p:stCondLst>
                                        </p:cTn>
                                        <p:tgtEl>
                                          <p:spTgt spid="138"/>
                                        </p:tgtEl>
                                        <p:attrNameLst>
                                          <p:attrName>style.visibility</p:attrName>
                                        </p:attrNameLst>
                                      </p:cBhvr>
                                      <p:to>
                                        <p:strVal val="visible"/>
                                      </p:to>
                                    </p:set>
                                  </p:childTnLst>
                                </p:cTn>
                              </p:par>
                              <p:par>
                                <p:cTn id="811" presetID="1" presetClass="entr" presetSubtype="0" fill="hold" grpId="0" nodeType="withEffect">
                                  <p:stCondLst>
                                    <p:cond delay="0"/>
                                  </p:stCondLst>
                                  <p:childTnLst>
                                    <p:set>
                                      <p:cBhvr>
                                        <p:cTn id="812" dur="1" fill="hold">
                                          <p:stCondLst>
                                            <p:cond delay="0"/>
                                          </p:stCondLst>
                                        </p:cTn>
                                        <p:tgtEl>
                                          <p:spTgt spid="139"/>
                                        </p:tgtEl>
                                        <p:attrNameLst>
                                          <p:attrName>style.visibility</p:attrName>
                                        </p:attrNameLst>
                                      </p:cBhvr>
                                      <p:to>
                                        <p:strVal val="visible"/>
                                      </p:to>
                                    </p:set>
                                  </p:childTnLst>
                                </p:cTn>
                              </p:par>
                            </p:childTnLst>
                          </p:cTn>
                        </p:par>
                      </p:childTnLst>
                    </p:cTn>
                  </p:par>
                  <p:par>
                    <p:cTn id="813" fill="hold">
                      <p:stCondLst>
                        <p:cond delay="indefinite"/>
                      </p:stCondLst>
                      <p:childTnLst>
                        <p:par>
                          <p:cTn id="814" fill="hold">
                            <p:stCondLst>
                              <p:cond delay="0"/>
                            </p:stCondLst>
                            <p:childTnLst>
                              <p:par>
                                <p:cTn id="815" presetID="1" presetClass="exit" presetSubtype="0" fill="hold" grpId="1" nodeType="clickEffect">
                                  <p:stCondLst>
                                    <p:cond delay="0"/>
                                  </p:stCondLst>
                                  <p:childTnLst>
                                    <p:set>
                                      <p:cBhvr>
                                        <p:cTn id="816" dur="1" fill="hold">
                                          <p:stCondLst>
                                            <p:cond delay="0"/>
                                          </p:stCondLst>
                                        </p:cTn>
                                        <p:tgtEl>
                                          <p:spTgt spid="137"/>
                                        </p:tgtEl>
                                        <p:attrNameLst>
                                          <p:attrName>style.visibility</p:attrName>
                                        </p:attrNameLst>
                                      </p:cBhvr>
                                      <p:to>
                                        <p:strVal val="hidden"/>
                                      </p:to>
                                    </p:set>
                                  </p:childTnLst>
                                </p:cTn>
                              </p:par>
                              <p:par>
                                <p:cTn id="817" presetID="1" presetClass="exit" presetSubtype="0" fill="hold" grpId="5" nodeType="withEffect">
                                  <p:stCondLst>
                                    <p:cond delay="0"/>
                                  </p:stCondLst>
                                  <p:childTnLst>
                                    <p:set>
                                      <p:cBhvr>
                                        <p:cTn id="818" dur="1" fill="hold">
                                          <p:stCondLst>
                                            <p:cond delay="0"/>
                                          </p:stCondLst>
                                        </p:cTn>
                                        <p:tgtEl>
                                          <p:spTgt spid="22"/>
                                        </p:tgtEl>
                                        <p:attrNameLst>
                                          <p:attrName>style.visibility</p:attrName>
                                        </p:attrNameLst>
                                      </p:cBhvr>
                                      <p:to>
                                        <p:strVal val="hidden"/>
                                      </p:to>
                                    </p:set>
                                  </p:childTnLst>
                                </p:cTn>
                              </p:par>
                              <p:par>
                                <p:cTn id="819" presetID="1" presetClass="entr" presetSubtype="0" fill="hold" grpId="0" nodeType="withEffect">
                                  <p:stCondLst>
                                    <p:cond delay="0"/>
                                  </p:stCondLst>
                                  <p:childTnLst>
                                    <p:set>
                                      <p:cBhvr>
                                        <p:cTn id="820" dur="1" fill="hold">
                                          <p:stCondLst>
                                            <p:cond delay="0"/>
                                          </p:stCondLst>
                                        </p:cTn>
                                        <p:tgtEl>
                                          <p:spTgt spid="140"/>
                                        </p:tgtEl>
                                        <p:attrNameLst>
                                          <p:attrName>style.visibility</p:attrName>
                                        </p:attrNameLst>
                                      </p:cBhvr>
                                      <p:to>
                                        <p:strVal val="visible"/>
                                      </p:to>
                                    </p:set>
                                  </p:childTnLst>
                                </p:cTn>
                              </p:par>
                              <p:par>
                                <p:cTn id="821" presetID="1" presetClass="entr" presetSubtype="0" fill="hold" grpId="32" nodeType="withEffect">
                                  <p:stCondLst>
                                    <p:cond delay="0"/>
                                  </p:stCondLst>
                                  <p:childTnLst>
                                    <p:set>
                                      <p:cBhvr>
                                        <p:cTn id="822" dur="1" fill="hold">
                                          <p:stCondLst>
                                            <p:cond delay="0"/>
                                          </p:stCondLst>
                                        </p:cTn>
                                        <p:tgtEl>
                                          <p:spTgt spid="17"/>
                                        </p:tgtEl>
                                        <p:attrNameLst>
                                          <p:attrName>style.visibility</p:attrName>
                                        </p:attrNameLst>
                                      </p:cBhvr>
                                      <p:to>
                                        <p:strVal val="visible"/>
                                      </p:to>
                                    </p:set>
                                  </p:childTnLst>
                                </p:cTn>
                              </p:par>
                            </p:childTnLst>
                          </p:cTn>
                        </p:par>
                      </p:childTnLst>
                    </p:cTn>
                  </p:par>
                  <p:par>
                    <p:cTn id="823" fill="hold">
                      <p:stCondLst>
                        <p:cond delay="indefinite"/>
                      </p:stCondLst>
                      <p:childTnLst>
                        <p:par>
                          <p:cTn id="824" fill="hold">
                            <p:stCondLst>
                              <p:cond delay="0"/>
                            </p:stCondLst>
                            <p:childTnLst>
                              <p:par>
                                <p:cTn id="825" presetID="1" presetClass="exit" presetSubtype="0" fill="hold" grpId="1" nodeType="clickEffect">
                                  <p:stCondLst>
                                    <p:cond delay="0"/>
                                  </p:stCondLst>
                                  <p:childTnLst>
                                    <p:set>
                                      <p:cBhvr>
                                        <p:cTn id="826" dur="1" fill="hold">
                                          <p:stCondLst>
                                            <p:cond delay="0"/>
                                          </p:stCondLst>
                                        </p:cTn>
                                        <p:tgtEl>
                                          <p:spTgt spid="140"/>
                                        </p:tgtEl>
                                        <p:attrNameLst>
                                          <p:attrName>style.visibility</p:attrName>
                                        </p:attrNameLst>
                                      </p:cBhvr>
                                      <p:to>
                                        <p:strVal val="hidden"/>
                                      </p:to>
                                    </p:set>
                                  </p:childTnLst>
                                </p:cTn>
                              </p:par>
                              <p:par>
                                <p:cTn id="827" presetID="1" presetClass="exit" presetSubtype="0" fill="hold" grpId="33" nodeType="withEffect">
                                  <p:stCondLst>
                                    <p:cond delay="0"/>
                                  </p:stCondLst>
                                  <p:childTnLst>
                                    <p:set>
                                      <p:cBhvr>
                                        <p:cTn id="828" dur="1" fill="hold">
                                          <p:stCondLst>
                                            <p:cond delay="0"/>
                                          </p:stCondLst>
                                        </p:cTn>
                                        <p:tgtEl>
                                          <p:spTgt spid="17"/>
                                        </p:tgtEl>
                                        <p:attrNameLst>
                                          <p:attrName>style.visibility</p:attrName>
                                        </p:attrNameLst>
                                      </p:cBhvr>
                                      <p:to>
                                        <p:strVal val="hidden"/>
                                      </p:to>
                                    </p:set>
                                  </p:childTnLst>
                                </p:cTn>
                              </p:par>
                              <p:par>
                                <p:cTn id="829" presetID="1" presetClass="entr" presetSubtype="0" fill="hold" grpId="0" nodeType="withEffect">
                                  <p:stCondLst>
                                    <p:cond delay="0"/>
                                  </p:stCondLst>
                                  <p:childTnLst>
                                    <p:set>
                                      <p:cBhvr>
                                        <p:cTn id="830" dur="1" fill="hold">
                                          <p:stCondLst>
                                            <p:cond delay="0"/>
                                          </p:stCondLst>
                                        </p:cTn>
                                        <p:tgtEl>
                                          <p:spTgt spid="141"/>
                                        </p:tgtEl>
                                        <p:attrNameLst>
                                          <p:attrName>style.visibility</p:attrName>
                                        </p:attrNameLst>
                                      </p:cBhvr>
                                      <p:to>
                                        <p:strVal val="visible"/>
                                      </p:to>
                                    </p:set>
                                  </p:childTnLst>
                                </p:cTn>
                              </p:par>
                              <p:par>
                                <p:cTn id="831" presetID="1" presetClass="entr" presetSubtype="0" fill="hold" grpId="34" nodeType="withEffect">
                                  <p:stCondLst>
                                    <p:cond delay="0"/>
                                  </p:stCondLst>
                                  <p:childTnLst>
                                    <p:set>
                                      <p:cBhvr>
                                        <p:cTn id="832" dur="1" fill="hold">
                                          <p:stCondLst>
                                            <p:cond delay="0"/>
                                          </p:stCondLst>
                                        </p:cTn>
                                        <p:tgtEl>
                                          <p:spTgt spid="36"/>
                                        </p:tgtEl>
                                        <p:attrNameLst>
                                          <p:attrName>style.visibility</p:attrName>
                                        </p:attrNameLst>
                                      </p:cBhvr>
                                      <p:to>
                                        <p:strVal val="visible"/>
                                      </p:to>
                                    </p:set>
                                  </p:childTnLst>
                                </p:cTn>
                              </p:par>
                            </p:childTnLst>
                          </p:cTn>
                        </p:par>
                      </p:childTnLst>
                    </p:cTn>
                  </p:par>
                  <p:par>
                    <p:cTn id="833" fill="hold">
                      <p:stCondLst>
                        <p:cond delay="indefinite"/>
                      </p:stCondLst>
                      <p:childTnLst>
                        <p:par>
                          <p:cTn id="834" fill="hold">
                            <p:stCondLst>
                              <p:cond delay="0"/>
                            </p:stCondLst>
                            <p:childTnLst>
                              <p:par>
                                <p:cTn id="835" presetID="1" presetClass="exit" presetSubtype="0" fill="hold" grpId="1" nodeType="clickEffect">
                                  <p:stCondLst>
                                    <p:cond delay="0"/>
                                  </p:stCondLst>
                                  <p:childTnLst>
                                    <p:set>
                                      <p:cBhvr>
                                        <p:cTn id="836" dur="1" fill="hold">
                                          <p:stCondLst>
                                            <p:cond delay="0"/>
                                          </p:stCondLst>
                                        </p:cTn>
                                        <p:tgtEl>
                                          <p:spTgt spid="141"/>
                                        </p:tgtEl>
                                        <p:attrNameLst>
                                          <p:attrName>style.visibility</p:attrName>
                                        </p:attrNameLst>
                                      </p:cBhvr>
                                      <p:to>
                                        <p:strVal val="hidden"/>
                                      </p:to>
                                    </p:set>
                                  </p:childTnLst>
                                </p:cTn>
                              </p:par>
                              <p:par>
                                <p:cTn id="837" presetID="1" presetClass="exit" presetSubtype="0" fill="hold" grpId="35" nodeType="withEffect">
                                  <p:stCondLst>
                                    <p:cond delay="0"/>
                                  </p:stCondLst>
                                  <p:childTnLst>
                                    <p:set>
                                      <p:cBhvr>
                                        <p:cTn id="838" dur="1" fill="hold">
                                          <p:stCondLst>
                                            <p:cond delay="0"/>
                                          </p:stCondLst>
                                        </p:cTn>
                                        <p:tgtEl>
                                          <p:spTgt spid="36"/>
                                        </p:tgtEl>
                                        <p:attrNameLst>
                                          <p:attrName>style.visibility</p:attrName>
                                        </p:attrNameLst>
                                      </p:cBhvr>
                                      <p:to>
                                        <p:strVal val="hidden"/>
                                      </p:to>
                                    </p:set>
                                  </p:childTnLst>
                                </p:cTn>
                              </p:par>
                              <p:par>
                                <p:cTn id="839" presetID="1" presetClass="entr" presetSubtype="0" fill="hold" grpId="0" nodeType="withEffect">
                                  <p:stCondLst>
                                    <p:cond delay="0"/>
                                  </p:stCondLst>
                                  <p:childTnLst>
                                    <p:set>
                                      <p:cBhvr>
                                        <p:cTn id="840" dur="1" fill="hold">
                                          <p:stCondLst>
                                            <p:cond delay="0"/>
                                          </p:stCondLst>
                                        </p:cTn>
                                        <p:tgtEl>
                                          <p:spTgt spid="142"/>
                                        </p:tgtEl>
                                        <p:attrNameLst>
                                          <p:attrName>style.visibility</p:attrName>
                                        </p:attrNameLst>
                                      </p:cBhvr>
                                      <p:to>
                                        <p:strVal val="visible"/>
                                      </p:to>
                                    </p:set>
                                  </p:childTnLst>
                                </p:cTn>
                              </p:par>
                              <p:par>
                                <p:cTn id="841" presetID="1" presetClass="entr" presetSubtype="0" fill="hold" grpId="30" nodeType="withEffect">
                                  <p:stCondLst>
                                    <p:cond delay="0"/>
                                  </p:stCondLst>
                                  <p:childTnLst>
                                    <p:set>
                                      <p:cBhvr>
                                        <p:cTn id="842" dur="1" fill="hold">
                                          <p:stCondLst>
                                            <p:cond delay="0"/>
                                          </p:stCondLst>
                                        </p:cTn>
                                        <p:tgtEl>
                                          <p:spTgt spid="18"/>
                                        </p:tgtEl>
                                        <p:attrNameLst>
                                          <p:attrName>style.visibility</p:attrName>
                                        </p:attrNameLst>
                                      </p:cBhvr>
                                      <p:to>
                                        <p:strVal val="visible"/>
                                      </p:to>
                                    </p:set>
                                  </p:childTnLst>
                                </p:cTn>
                              </p:par>
                            </p:childTnLst>
                          </p:cTn>
                        </p:par>
                      </p:childTnLst>
                    </p:cTn>
                  </p:par>
                  <p:par>
                    <p:cTn id="843" fill="hold">
                      <p:stCondLst>
                        <p:cond delay="indefinite"/>
                      </p:stCondLst>
                      <p:childTnLst>
                        <p:par>
                          <p:cTn id="844" fill="hold">
                            <p:stCondLst>
                              <p:cond delay="0"/>
                            </p:stCondLst>
                            <p:childTnLst>
                              <p:par>
                                <p:cTn id="845" presetID="1" presetClass="exit" presetSubtype="0" fill="hold" grpId="1" nodeType="clickEffect">
                                  <p:stCondLst>
                                    <p:cond delay="0"/>
                                  </p:stCondLst>
                                  <p:childTnLst>
                                    <p:set>
                                      <p:cBhvr>
                                        <p:cTn id="846" dur="1" fill="hold">
                                          <p:stCondLst>
                                            <p:cond delay="0"/>
                                          </p:stCondLst>
                                        </p:cTn>
                                        <p:tgtEl>
                                          <p:spTgt spid="142"/>
                                        </p:tgtEl>
                                        <p:attrNameLst>
                                          <p:attrName>style.visibility</p:attrName>
                                        </p:attrNameLst>
                                      </p:cBhvr>
                                      <p:to>
                                        <p:strVal val="hidden"/>
                                      </p:to>
                                    </p:set>
                                  </p:childTnLst>
                                </p:cTn>
                              </p:par>
                              <p:par>
                                <p:cTn id="847" presetID="1" presetClass="exit" presetSubtype="0" fill="hold" grpId="31" nodeType="withEffect">
                                  <p:stCondLst>
                                    <p:cond delay="0"/>
                                  </p:stCondLst>
                                  <p:childTnLst>
                                    <p:set>
                                      <p:cBhvr>
                                        <p:cTn id="848" dur="1" fill="hold">
                                          <p:stCondLst>
                                            <p:cond delay="0"/>
                                          </p:stCondLst>
                                        </p:cTn>
                                        <p:tgtEl>
                                          <p:spTgt spid="18"/>
                                        </p:tgtEl>
                                        <p:attrNameLst>
                                          <p:attrName>style.visibility</p:attrName>
                                        </p:attrNameLst>
                                      </p:cBhvr>
                                      <p:to>
                                        <p:strVal val="hidden"/>
                                      </p:to>
                                    </p:set>
                                  </p:childTnLst>
                                </p:cTn>
                              </p:par>
                              <p:par>
                                <p:cTn id="849" presetID="1" presetClass="entr" presetSubtype="0" fill="hold" grpId="0" nodeType="withEffect">
                                  <p:stCondLst>
                                    <p:cond delay="0"/>
                                  </p:stCondLst>
                                  <p:childTnLst>
                                    <p:set>
                                      <p:cBhvr>
                                        <p:cTn id="850" dur="1" fill="hold">
                                          <p:stCondLst>
                                            <p:cond delay="0"/>
                                          </p:stCondLst>
                                        </p:cTn>
                                        <p:tgtEl>
                                          <p:spTgt spid="143"/>
                                        </p:tgtEl>
                                        <p:attrNameLst>
                                          <p:attrName>style.visibility</p:attrName>
                                        </p:attrNameLst>
                                      </p:cBhvr>
                                      <p:to>
                                        <p:strVal val="visible"/>
                                      </p:to>
                                    </p:set>
                                  </p:childTnLst>
                                </p:cTn>
                              </p:par>
                              <p:par>
                                <p:cTn id="851" presetID="1" presetClass="entr" presetSubtype="0" fill="hold" grpId="18" nodeType="withEffect">
                                  <p:stCondLst>
                                    <p:cond delay="0"/>
                                  </p:stCondLst>
                                  <p:childTnLst>
                                    <p:set>
                                      <p:cBhvr>
                                        <p:cTn id="852" dur="1" fill="hold">
                                          <p:stCondLst>
                                            <p:cond delay="0"/>
                                          </p:stCondLst>
                                        </p:cTn>
                                        <p:tgtEl>
                                          <p:spTgt spid="19"/>
                                        </p:tgtEl>
                                        <p:attrNameLst>
                                          <p:attrName>style.visibility</p:attrName>
                                        </p:attrNameLst>
                                      </p:cBhvr>
                                      <p:to>
                                        <p:strVal val="visible"/>
                                      </p:to>
                                    </p:set>
                                  </p:childTnLst>
                                </p:cTn>
                              </p:par>
                            </p:childTnLst>
                          </p:cTn>
                        </p:par>
                      </p:childTnLst>
                    </p:cTn>
                  </p:par>
                  <p:par>
                    <p:cTn id="853" fill="hold">
                      <p:stCondLst>
                        <p:cond delay="indefinite"/>
                      </p:stCondLst>
                      <p:childTnLst>
                        <p:par>
                          <p:cTn id="854" fill="hold">
                            <p:stCondLst>
                              <p:cond delay="0"/>
                            </p:stCondLst>
                            <p:childTnLst>
                              <p:par>
                                <p:cTn id="855" presetID="1" presetClass="exit" presetSubtype="0" fill="hold" grpId="1" nodeType="clickEffect">
                                  <p:stCondLst>
                                    <p:cond delay="0"/>
                                  </p:stCondLst>
                                  <p:childTnLst>
                                    <p:set>
                                      <p:cBhvr>
                                        <p:cTn id="856" dur="1" fill="hold">
                                          <p:stCondLst>
                                            <p:cond delay="0"/>
                                          </p:stCondLst>
                                        </p:cTn>
                                        <p:tgtEl>
                                          <p:spTgt spid="143"/>
                                        </p:tgtEl>
                                        <p:attrNameLst>
                                          <p:attrName>style.visibility</p:attrName>
                                        </p:attrNameLst>
                                      </p:cBhvr>
                                      <p:to>
                                        <p:strVal val="hidden"/>
                                      </p:to>
                                    </p:set>
                                  </p:childTnLst>
                                </p:cTn>
                              </p:par>
                              <p:par>
                                <p:cTn id="857" presetID="1" presetClass="exit" presetSubtype="0" fill="hold" grpId="19" nodeType="withEffect">
                                  <p:stCondLst>
                                    <p:cond delay="0"/>
                                  </p:stCondLst>
                                  <p:childTnLst>
                                    <p:set>
                                      <p:cBhvr>
                                        <p:cTn id="858" dur="1" fill="hold">
                                          <p:stCondLst>
                                            <p:cond delay="0"/>
                                          </p:stCondLst>
                                        </p:cTn>
                                        <p:tgtEl>
                                          <p:spTgt spid="19"/>
                                        </p:tgtEl>
                                        <p:attrNameLst>
                                          <p:attrName>style.visibility</p:attrName>
                                        </p:attrNameLst>
                                      </p:cBhvr>
                                      <p:to>
                                        <p:strVal val="hidden"/>
                                      </p:to>
                                    </p:set>
                                  </p:childTnLst>
                                </p:cTn>
                              </p:par>
                              <p:par>
                                <p:cTn id="859" presetID="1" presetClass="entr" presetSubtype="0" fill="hold" grpId="0" nodeType="withEffect">
                                  <p:stCondLst>
                                    <p:cond delay="0"/>
                                  </p:stCondLst>
                                  <p:childTnLst>
                                    <p:set>
                                      <p:cBhvr>
                                        <p:cTn id="860" dur="1" fill="hold">
                                          <p:stCondLst>
                                            <p:cond delay="0"/>
                                          </p:stCondLst>
                                        </p:cTn>
                                        <p:tgtEl>
                                          <p:spTgt spid="144"/>
                                        </p:tgtEl>
                                        <p:attrNameLst>
                                          <p:attrName>style.visibility</p:attrName>
                                        </p:attrNameLst>
                                      </p:cBhvr>
                                      <p:to>
                                        <p:strVal val="visible"/>
                                      </p:to>
                                    </p:set>
                                  </p:childTnLst>
                                </p:cTn>
                              </p:par>
                              <p:par>
                                <p:cTn id="861" presetID="1" presetClass="entr" presetSubtype="0" fill="hold" grpId="8" nodeType="withEffect">
                                  <p:stCondLst>
                                    <p:cond delay="0"/>
                                  </p:stCondLst>
                                  <p:childTnLst>
                                    <p:set>
                                      <p:cBhvr>
                                        <p:cTn id="862" dur="1" fill="hold">
                                          <p:stCondLst>
                                            <p:cond delay="0"/>
                                          </p:stCondLst>
                                        </p:cTn>
                                        <p:tgtEl>
                                          <p:spTgt spid="20"/>
                                        </p:tgtEl>
                                        <p:attrNameLst>
                                          <p:attrName>style.visibility</p:attrName>
                                        </p:attrNameLst>
                                      </p:cBhvr>
                                      <p:to>
                                        <p:strVal val="visible"/>
                                      </p:to>
                                    </p:set>
                                  </p:childTnLst>
                                </p:cTn>
                              </p:par>
                            </p:childTnLst>
                          </p:cTn>
                        </p:par>
                      </p:childTnLst>
                    </p:cTn>
                  </p:par>
                  <p:par>
                    <p:cTn id="863" fill="hold">
                      <p:stCondLst>
                        <p:cond delay="indefinite"/>
                      </p:stCondLst>
                      <p:childTnLst>
                        <p:par>
                          <p:cTn id="864" fill="hold">
                            <p:stCondLst>
                              <p:cond delay="0"/>
                            </p:stCondLst>
                            <p:childTnLst>
                              <p:par>
                                <p:cTn id="865" presetID="1" presetClass="exit" presetSubtype="0" fill="hold" grpId="1" nodeType="clickEffect">
                                  <p:stCondLst>
                                    <p:cond delay="0"/>
                                  </p:stCondLst>
                                  <p:childTnLst>
                                    <p:set>
                                      <p:cBhvr>
                                        <p:cTn id="866" dur="1" fill="hold">
                                          <p:stCondLst>
                                            <p:cond delay="0"/>
                                          </p:stCondLst>
                                        </p:cTn>
                                        <p:tgtEl>
                                          <p:spTgt spid="144"/>
                                        </p:tgtEl>
                                        <p:attrNameLst>
                                          <p:attrName>style.visibility</p:attrName>
                                        </p:attrNameLst>
                                      </p:cBhvr>
                                      <p:to>
                                        <p:strVal val="hidden"/>
                                      </p:to>
                                    </p:set>
                                  </p:childTnLst>
                                </p:cTn>
                              </p:par>
                              <p:par>
                                <p:cTn id="867" presetID="1" presetClass="exit" presetSubtype="0" fill="hold" grpId="9" nodeType="withEffect">
                                  <p:stCondLst>
                                    <p:cond delay="0"/>
                                  </p:stCondLst>
                                  <p:childTnLst>
                                    <p:set>
                                      <p:cBhvr>
                                        <p:cTn id="868" dur="1" fill="hold">
                                          <p:stCondLst>
                                            <p:cond delay="0"/>
                                          </p:stCondLst>
                                        </p:cTn>
                                        <p:tgtEl>
                                          <p:spTgt spid="20"/>
                                        </p:tgtEl>
                                        <p:attrNameLst>
                                          <p:attrName>style.visibility</p:attrName>
                                        </p:attrNameLst>
                                      </p:cBhvr>
                                      <p:to>
                                        <p:strVal val="hidden"/>
                                      </p:to>
                                    </p:set>
                                  </p:childTnLst>
                                </p:cTn>
                              </p:par>
                              <p:par>
                                <p:cTn id="869" presetID="1" presetClass="entr" presetSubtype="0" fill="hold" grpId="0" nodeType="withEffect">
                                  <p:stCondLst>
                                    <p:cond delay="0"/>
                                  </p:stCondLst>
                                  <p:childTnLst>
                                    <p:set>
                                      <p:cBhvr>
                                        <p:cTn id="870" dur="1" fill="hold">
                                          <p:stCondLst>
                                            <p:cond delay="0"/>
                                          </p:stCondLst>
                                        </p:cTn>
                                        <p:tgtEl>
                                          <p:spTgt spid="145"/>
                                        </p:tgtEl>
                                        <p:attrNameLst>
                                          <p:attrName>style.visibility</p:attrName>
                                        </p:attrNameLst>
                                      </p:cBhvr>
                                      <p:to>
                                        <p:strVal val="visible"/>
                                      </p:to>
                                    </p:set>
                                  </p:childTnLst>
                                </p:cTn>
                              </p:par>
                              <p:par>
                                <p:cTn id="871" presetID="1" presetClass="entr" presetSubtype="0" fill="hold" grpId="8" nodeType="withEffect">
                                  <p:stCondLst>
                                    <p:cond delay="0"/>
                                  </p:stCondLst>
                                  <p:childTnLst>
                                    <p:set>
                                      <p:cBhvr>
                                        <p:cTn id="872" dur="1" fill="hold">
                                          <p:stCondLst>
                                            <p:cond delay="0"/>
                                          </p:stCondLst>
                                        </p:cTn>
                                        <p:tgtEl>
                                          <p:spTgt spid="21"/>
                                        </p:tgtEl>
                                        <p:attrNameLst>
                                          <p:attrName>style.visibility</p:attrName>
                                        </p:attrNameLst>
                                      </p:cBhvr>
                                      <p:to>
                                        <p:strVal val="visible"/>
                                      </p:to>
                                    </p:set>
                                  </p:childTnLst>
                                </p:cTn>
                              </p:par>
                              <p:par>
                                <p:cTn id="873" presetID="1" presetClass="entr" presetSubtype="0" fill="hold" grpId="0" nodeType="withEffect">
                                  <p:stCondLst>
                                    <p:cond delay="0"/>
                                  </p:stCondLst>
                                  <p:childTnLst>
                                    <p:set>
                                      <p:cBhvr>
                                        <p:cTn id="874" dur="1" fill="hold">
                                          <p:stCondLst>
                                            <p:cond delay="0"/>
                                          </p:stCondLst>
                                        </p:cTn>
                                        <p:tgtEl>
                                          <p:spTgt spid="146"/>
                                        </p:tgtEl>
                                        <p:attrNameLst>
                                          <p:attrName>style.visibility</p:attrName>
                                        </p:attrNameLst>
                                      </p:cBhvr>
                                      <p:to>
                                        <p:strVal val="visible"/>
                                      </p:to>
                                    </p:set>
                                  </p:childTnLst>
                                </p:cTn>
                              </p:par>
                              <p:par>
                                <p:cTn id="875" presetID="1" presetClass="entr" presetSubtype="0" fill="hold" grpId="0" nodeType="withEffect">
                                  <p:stCondLst>
                                    <p:cond delay="0"/>
                                  </p:stCondLst>
                                  <p:childTnLst>
                                    <p:set>
                                      <p:cBhvr>
                                        <p:cTn id="876" dur="1" fill="hold">
                                          <p:stCondLst>
                                            <p:cond delay="0"/>
                                          </p:stCondLst>
                                        </p:cTn>
                                        <p:tgtEl>
                                          <p:spTgt spid="147"/>
                                        </p:tgtEl>
                                        <p:attrNameLst>
                                          <p:attrName>style.visibility</p:attrName>
                                        </p:attrNameLst>
                                      </p:cBhvr>
                                      <p:to>
                                        <p:strVal val="visible"/>
                                      </p:to>
                                    </p:set>
                                  </p:childTnLst>
                                </p:cTn>
                              </p:par>
                            </p:childTnLst>
                          </p:cTn>
                        </p:par>
                      </p:childTnLst>
                    </p:cTn>
                  </p:par>
                  <p:par>
                    <p:cTn id="877" fill="hold">
                      <p:stCondLst>
                        <p:cond delay="indefinite"/>
                      </p:stCondLst>
                      <p:childTnLst>
                        <p:par>
                          <p:cTn id="878" fill="hold">
                            <p:stCondLst>
                              <p:cond delay="0"/>
                            </p:stCondLst>
                            <p:childTnLst>
                              <p:par>
                                <p:cTn id="879" presetID="1" presetClass="exit" presetSubtype="0" fill="hold" grpId="1" nodeType="clickEffect">
                                  <p:stCondLst>
                                    <p:cond delay="0"/>
                                  </p:stCondLst>
                                  <p:childTnLst>
                                    <p:set>
                                      <p:cBhvr>
                                        <p:cTn id="880" dur="1" fill="hold">
                                          <p:stCondLst>
                                            <p:cond delay="0"/>
                                          </p:stCondLst>
                                        </p:cTn>
                                        <p:tgtEl>
                                          <p:spTgt spid="145"/>
                                        </p:tgtEl>
                                        <p:attrNameLst>
                                          <p:attrName>style.visibility</p:attrName>
                                        </p:attrNameLst>
                                      </p:cBhvr>
                                      <p:to>
                                        <p:strVal val="hidden"/>
                                      </p:to>
                                    </p:set>
                                  </p:childTnLst>
                                </p:cTn>
                              </p:par>
                              <p:par>
                                <p:cTn id="881" presetID="1" presetClass="exit" presetSubtype="0" fill="hold" grpId="9" nodeType="withEffect">
                                  <p:stCondLst>
                                    <p:cond delay="0"/>
                                  </p:stCondLst>
                                  <p:childTnLst>
                                    <p:set>
                                      <p:cBhvr>
                                        <p:cTn id="88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17" grpId="10" animBg="1"/>
      <p:bldP spid="17" grpId="11" animBg="1"/>
      <p:bldP spid="17" grpId="12" animBg="1"/>
      <p:bldP spid="17" grpId="13" animBg="1"/>
      <p:bldP spid="17" grpId="14" animBg="1"/>
      <p:bldP spid="17" grpId="15" animBg="1"/>
      <p:bldP spid="17" grpId="16" animBg="1"/>
      <p:bldP spid="17" grpId="17" animBg="1"/>
      <p:bldP spid="17" grpId="18" animBg="1"/>
      <p:bldP spid="17" grpId="19" animBg="1"/>
      <p:bldP spid="17" grpId="20" animBg="1"/>
      <p:bldP spid="17" grpId="21" animBg="1"/>
      <p:bldP spid="17" grpId="22" animBg="1"/>
      <p:bldP spid="17" grpId="23" animBg="1"/>
      <p:bldP spid="17" grpId="24" animBg="1"/>
      <p:bldP spid="17" grpId="25" animBg="1"/>
      <p:bldP spid="17" grpId="26" animBg="1"/>
      <p:bldP spid="17" grpId="27" animBg="1"/>
      <p:bldP spid="17" grpId="28" animBg="1"/>
      <p:bldP spid="17" grpId="29" animBg="1"/>
      <p:bldP spid="17" grpId="30" animBg="1"/>
      <p:bldP spid="17" grpId="31" animBg="1"/>
      <p:bldP spid="17" grpId="32" animBg="1"/>
      <p:bldP spid="17" grpId="33" animBg="1"/>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18" grpId="11" animBg="1"/>
      <p:bldP spid="18" grpId="12" animBg="1"/>
      <p:bldP spid="18" grpId="13" animBg="1"/>
      <p:bldP spid="18" grpId="14" animBg="1"/>
      <p:bldP spid="18" grpId="15" animBg="1"/>
      <p:bldP spid="18" grpId="16" animBg="1"/>
      <p:bldP spid="18" grpId="17" animBg="1"/>
      <p:bldP spid="18" grpId="18" animBg="1"/>
      <p:bldP spid="18" grpId="19" animBg="1"/>
      <p:bldP spid="18" grpId="20" animBg="1"/>
      <p:bldP spid="18" grpId="21" animBg="1"/>
      <p:bldP spid="18" grpId="22" animBg="1"/>
      <p:bldP spid="18" grpId="23" animBg="1"/>
      <p:bldP spid="18" grpId="24" animBg="1"/>
      <p:bldP spid="18" grpId="25" animBg="1"/>
      <p:bldP spid="18" grpId="26" animBg="1"/>
      <p:bldP spid="18" grpId="27" animBg="1"/>
      <p:bldP spid="18" grpId="28" animBg="1"/>
      <p:bldP spid="18" grpId="29" animBg="1"/>
      <p:bldP spid="18" grpId="30" animBg="1"/>
      <p:bldP spid="18" grpId="31" animBg="1"/>
      <p:bldP spid="19" grpId="0" animBg="1"/>
      <p:bldP spid="19" grpId="1" animBg="1"/>
      <p:bldP spid="19" grpId="2" animBg="1"/>
      <p:bldP spid="19" grpId="3" animBg="1"/>
      <p:bldP spid="19" grpId="4" animBg="1"/>
      <p:bldP spid="19" grpId="5" animBg="1"/>
      <p:bldP spid="19" grpId="6" animBg="1"/>
      <p:bldP spid="19" grpId="7" animBg="1"/>
      <p:bldP spid="19" grpId="8" animBg="1"/>
      <p:bldP spid="19" grpId="9" animBg="1"/>
      <p:bldP spid="19" grpId="10" animBg="1"/>
      <p:bldP spid="19" grpId="11" animBg="1"/>
      <p:bldP spid="19" grpId="12" animBg="1"/>
      <p:bldP spid="19" grpId="13" animBg="1"/>
      <p:bldP spid="19" grpId="14" animBg="1"/>
      <p:bldP spid="19" grpId="15" animBg="1"/>
      <p:bldP spid="19" grpId="16" animBg="1"/>
      <p:bldP spid="19" grpId="17" animBg="1"/>
      <p:bldP spid="19" grpId="18" animBg="1"/>
      <p:bldP spid="19" grpId="19" animBg="1"/>
      <p:bldP spid="20" grpId="0" animBg="1"/>
      <p:bldP spid="20" grpId="1" animBg="1"/>
      <p:bldP spid="20" grpId="2" animBg="1"/>
      <p:bldP spid="20" grpId="3" animBg="1"/>
      <p:bldP spid="20" grpId="4" animBg="1"/>
      <p:bldP spid="20" grpId="5" animBg="1"/>
      <p:bldP spid="20" grpId="6" animBg="1"/>
      <p:bldP spid="20" grpId="7" animBg="1"/>
      <p:bldP spid="20" grpId="8" animBg="1"/>
      <p:bldP spid="20" grpId="9" animBg="1"/>
      <p:bldP spid="21" grpId="0" animBg="1"/>
      <p:bldP spid="21" grpId="1" animBg="1"/>
      <p:bldP spid="21" grpId="2" animBg="1"/>
      <p:bldP spid="21" grpId="3" animBg="1"/>
      <p:bldP spid="21" grpId="4" animBg="1"/>
      <p:bldP spid="21" grpId="5" animBg="1"/>
      <p:bldP spid="21" grpId="6" animBg="1"/>
      <p:bldP spid="21" grpId="7" animBg="1"/>
      <p:bldP spid="21" grpId="8" animBg="1"/>
      <p:bldP spid="21" grpId="9"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4" grpId="0"/>
      <p:bldP spid="29" grpId="0" animBg="1"/>
      <p:bldP spid="29" grpId="1" animBg="1"/>
      <p:bldP spid="33" grpId="0"/>
      <p:bldP spid="33" grpId="1"/>
      <p:bldP spid="34" grpId="0" animBg="1"/>
      <p:bldP spid="34" grpId="1" animBg="1"/>
      <p:bldP spid="35" grpId="0" animBg="1"/>
      <p:bldP spid="35" grpId="1" animBg="1"/>
      <p:bldP spid="36" grpId="0" animBg="1"/>
      <p:bldP spid="36" grpId="1" animBg="1"/>
      <p:bldP spid="36" grpId="2" animBg="1"/>
      <p:bldP spid="36" grpId="3" animBg="1"/>
      <p:bldP spid="36" grpId="4" animBg="1"/>
      <p:bldP spid="36" grpId="5" animBg="1"/>
      <p:bldP spid="36" grpId="6" animBg="1"/>
      <p:bldP spid="36" grpId="7" animBg="1"/>
      <p:bldP spid="36" grpId="8" animBg="1"/>
      <p:bldP spid="36" grpId="9" animBg="1"/>
      <p:bldP spid="36" grpId="10" animBg="1"/>
      <p:bldP spid="36" grpId="11" animBg="1"/>
      <p:bldP spid="36" grpId="12" animBg="1"/>
      <p:bldP spid="36" grpId="13" animBg="1"/>
      <p:bldP spid="36" grpId="14" animBg="1"/>
      <p:bldP spid="36" grpId="15" animBg="1"/>
      <p:bldP spid="36" grpId="16" animBg="1"/>
      <p:bldP spid="36" grpId="17" animBg="1"/>
      <p:bldP spid="36" grpId="18" animBg="1"/>
      <p:bldP spid="36" grpId="19" animBg="1"/>
      <p:bldP spid="36" grpId="20" animBg="1"/>
      <p:bldP spid="36" grpId="21" animBg="1"/>
      <p:bldP spid="36" grpId="22" animBg="1"/>
      <p:bldP spid="36" grpId="23" animBg="1"/>
      <p:bldP spid="36" grpId="24" animBg="1"/>
      <p:bldP spid="36" grpId="25" animBg="1"/>
      <p:bldP spid="36" grpId="26" animBg="1"/>
      <p:bldP spid="36" grpId="27" animBg="1"/>
      <p:bldP spid="36" grpId="28" animBg="1"/>
      <p:bldP spid="36" grpId="29" animBg="1"/>
      <p:bldP spid="36" grpId="30" animBg="1"/>
      <p:bldP spid="36" grpId="31" animBg="1"/>
      <p:bldP spid="36" grpId="32" animBg="1"/>
      <p:bldP spid="36" grpId="33" animBg="1"/>
      <p:bldP spid="36" grpId="34" animBg="1"/>
      <p:bldP spid="36" grpId="35" animBg="1"/>
      <p:bldP spid="37" grpId="0" animBg="1"/>
      <p:bldP spid="37" grpId="1" animBg="1"/>
      <p:bldP spid="38" grpId="0" animBg="1"/>
      <p:bldP spid="39" grpId="0"/>
      <p:bldP spid="40" grpId="0" animBg="1"/>
      <p:bldP spid="40" grpId="1" animBg="1"/>
      <p:bldP spid="41" grpId="0" animBg="1"/>
      <p:bldP spid="41" grpId="1" animBg="1"/>
      <p:bldP spid="42" grpId="0"/>
      <p:bldP spid="43" grpId="0" animBg="1"/>
      <p:bldP spid="44" grpId="0" animBg="1"/>
      <p:bldP spid="44" grpId="1" animBg="1"/>
      <p:bldP spid="45" grpId="0" animBg="1"/>
      <p:bldP spid="45" grpId="1" animBg="1"/>
      <p:bldP spid="46" grpId="0" animBg="1"/>
      <p:bldP spid="46" grpId="1" animBg="1"/>
      <p:bldP spid="47" grpId="0"/>
      <p:bldP spid="48" grpId="0" animBg="1"/>
      <p:bldP spid="49" grpId="0" animBg="1"/>
      <p:bldP spid="49" grpId="1" animBg="1"/>
      <p:bldP spid="50" grpId="0" animBg="1"/>
      <p:bldP spid="50" grpId="1" animBg="1"/>
      <p:bldP spid="51" grpId="0" animBg="1"/>
      <p:bldP spid="51" grpId="1" animBg="1"/>
      <p:bldP spid="52" grpId="0"/>
      <p:bldP spid="53" grpId="0"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p:bldP spid="61" grpId="0" animBg="1"/>
      <p:bldP spid="62" grpId="0" animBg="1"/>
      <p:bldP spid="62" grpId="1" animBg="1"/>
      <p:bldP spid="63" grpId="0" animBg="1"/>
      <p:bldP spid="63" grpId="1" animBg="1"/>
      <p:bldP spid="64" grpId="0" animBg="1"/>
      <p:bldP spid="64" grpId="1" animBg="1"/>
      <p:bldP spid="65" grpId="0" animBg="1"/>
      <p:bldP spid="65" grpId="1" animBg="1"/>
      <p:bldP spid="66" grpId="0"/>
      <p:bldP spid="67" grpId="0" animBg="1"/>
      <p:bldP spid="68" grpId="0" animBg="1"/>
      <p:bldP spid="68" grpId="1" animBg="1"/>
      <p:bldP spid="69" grpId="0" animBg="1"/>
      <p:bldP spid="69" grpId="1" animBg="1"/>
      <p:bldP spid="70" grpId="0" animBg="1"/>
      <p:bldP spid="70" grpId="1" animBg="1"/>
      <p:bldP spid="71" grpId="0"/>
      <p:bldP spid="72" grpId="0" animBg="1"/>
      <p:bldP spid="73" grpId="0" animBg="1"/>
      <p:bldP spid="73" grpId="1" animBg="1"/>
      <p:bldP spid="74" grpId="0" animBg="1"/>
      <p:bldP spid="74" grpId="1" animBg="1"/>
      <p:bldP spid="75" grpId="0"/>
      <p:bldP spid="76" grpId="0" animBg="1"/>
      <p:bldP spid="77" grpId="0" animBg="1"/>
      <p:bldP spid="77" grpId="1" animBg="1"/>
      <p:bldP spid="78" grpId="0" animBg="1"/>
      <p:bldP spid="78" grpId="1" animBg="1"/>
      <p:bldP spid="79" grpId="0"/>
      <p:bldP spid="80" grpId="0" animBg="1"/>
      <p:bldP spid="81" grpId="0" animBg="1"/>
      <p:bldP spid="81" grpId="1" animBg="1"/>
      <p:bldP spid="82" grpId="0" animBg="1"/>
      <p:bldP spid="82" grpId="1" animBg="1"/>
      <p:bldP spid="83" grpId="0" animBg="1"/>
      <p:bldP spid="83" grpId="1" animBg="1"/>
      <p:bldP spid="84" grpId="0"/>
      <p:bldP spid="85" grpId="0" animBg="1"/>
      <p:bldP spid="86" grpId="0" animBg="1"/>
      <p:bldP spid="86" grpId="1" animBg="1"/>
      <p:bldP spid="87" grpId="0" animBg="1"/>
      <p:bldP spid="87" grpId="1" animBg="1"/>
      <p:bldP spid="88" grpId="0" animBg="1"/>
      <p:bldP spid="88" grpId="1" animBg="1"/>
      <p:bldP spid="89" grpId="0"/>
      <p:bldP spid="90" grpId="0" animBg="1"/>
      <p:bldP spid="91" grpId="0" animBg="1"/>
      <p:bldP spid="91" grpId="1" animBg="1"/>
      <p:bldP spid="92" grpId="0" animBg="1"/>
      <p:bldP spid="92" grpId="1" animBg="1"/>
      <p:bldP spid="93" grpId="0" animBg="1"/>
      <p:bldP spid="93" grpId="1" animBg="1"/>
      <p:bldP spid="94" grpId="0" animBg="1"/>
      <p:bldP spid="94" grpId="1" animBg="1"/>
      <p:bldP spid="95" grpId="0"/>
      <p:bldP spid="96" grpId="0" animBg="1"/>
      <p:bldP spid="97" grpId="0" animBg="1"/>
      <p:bldP spid="97" grpId="1" animBg="1"/>
      <p:bldP spid="98" grpId="0" animBg="1"/>
      <p:bldP spid="98" grpId="1" animBg="1"/>
      <p:bldP spid="99" grpId="0" animBg="1"/>
      <p:bldP spid="99" grpId="1" animBg="1"/>
      <p:bldP spid="100" grpId="0"/>
      <p:bldP spid="101" grpId="0" animBg="1"/>
      <p:bldP spid="102" grpId="0" animBg="1"/>
      <p:bldP spid="102" grpId="1" animBg="1"/>
      <p:bldP spid="103" grpId="0" animBg="1"/>
      <p:bldP spid="103" grpId="1" animBg="1"/>
      <p:bldP spid="104" grpId="0" animBg="1"/>
      <p:bldP spid="104" grpId="1" animBg="1"/>
      <p:bldP spid="105" grpId="0" animBg="1"/>
      <p:bldP spid="105" grpId="1" animBg="1"/>
      <p:bldP spid="106" grpId="0"/>
      <p:bldP spid="107" grpId="0" animBg="1"/>
      <p:bldP spid="108" grpId="0" animBg="1"/>
      <p:bldP spid="108" grpId="1" animBg="1"/>
      <p:bldP spid="109" grpId="0" animBg="1"/>
      <p:bldP spid="109" grpId="1" animBg="1"/>
      <p:bldP spid="110" grpId="0" animBg="1"/>
      <p:bldP spid="110" grpId="1" animBg="1"/>
      <p:bldP spid="111" grpId="0" animBg="1"/>
      <p:bldP spid="112" grpId="0" animBg="1"/>
      <p:bldP spid="112" grpId="1" animBg="1"/>
      <p:bldP spid="113" grpId="0"/>
      <p:bldP spid="114" grpId="0" animBg="1"/>
      <p:bldP spid="114" grpId="1" animBg="1"/>
      <p:bldP spid="114" grpId="2" animBg="1"/>
      <p:bldP spid="114" grpId="3" animBg="1"/>
      <p:bldP spid="115" grpId="0" animBg="1"/>
      <p:bldP spid="115" grpId="1" animBg="1"/>
      <p:bldP spid="116" grpId="0" animBg="1"/>
      <p:bldP spid="116" grpId="1" animBg="1"/>
      <p:bldP spid="117" grpId="0" animBg="1"/>
      <p:bldP spid="117" grpId="1" animBg="1"/>
      <p:bldP spid="117" grpId="2" animBg="1"/>
      <p:bldP spid="117" grpId="3" animBg="1"/>
      <p:bldP spid="118" grpId="0"/>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p:bldP spid="127" grpId="1"/>
      <p:bldP spid="127" grpId="2"/>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p:bldP spid="139" grpId="0"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p:bldP spid="14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87400" y="508000"/>
            <a:ext cx="7772400" cy="914400"/>
          </a:xfrm>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7171" name="Rectangle 3" descr="Rectangle: Click to edit Master text styles&#10;Second level&#10;Third level&#10;Fourth level&#10;Fifth level"/>
          <p:cNvSpPr>
            <a:spLocks noGrp="1" noChangeArrowheads="1"/>
          </p:cNvSpPr>
          <p:nvPr>
            <p:ph idx="1"/>
          </p:nvPr>
        </p:nvSpPr>
        <p:spPr>
          <a:xfrm>
            <a:off x="685800" y="1712913"/>
            <a:ext cx="7772400" cy="4840287"/>
          </a:xfrm>
        </p:spPr>
        <p:txBody>
          <a:bodyPr/>
          <a:lstStyle/>
          <a:p>
            <a:pPr>
              <a:lnSpc>
                <a:spcPct val="90000"/>
              </a:lnSpc>
            </a:pPr>
            <a:r>
              <a:rPr lang="fa-IR" smtClean="0">
                <a:cs typeface="B Zar" panose="00000400000000000000" pitchFamily="2" charset="-78"/>
              </a:rPr>
              <a:t>مي توان به جاي پشته از صف استفاده کرد</a:t>
            </a:r>
          </a:p>
          <a:p>
            <a:pPr lvl="1">
              <a:lnSpc>
                <a:spcPct val="90000"/>
              </a:lnSpc>
            </a:pPr>
            <a:r>
              <a:rPr lang="fa-IR" smtClean="0">
                <a:cs typeface="B Zar" panose="00000400000000000000" pitchFamily="2" charset="-78"/>
              </a:rPr>
              <a:t>منجر به يافتن کوتاهترين مسير به خروجي مي شود.</a:t>
            </a:r>
            <a:endParaRPr lang="en-US" smtClean="0">
              <a:cs typeface="B Zar" panose="00000400000000000000" pitchFamily="2" charset="-78"/>
            </a:endParaRPr>
          </a:p>
        </p:txBody>
      </p:sp>
      <p:pic>
        <p:nvPicPr>
          <p:cNvPr id="76804" name="Picture 3" descr="CIRCUIT"/>
          <p:cNvPicPr>
            <a:picLocks noChangeAspect="1" noChangeArrowheads="1"/>
          </p:cNvPicPr>
          <p:nvPr/>
        </p:nvPicPr>
        <p:blipFill>
          <a:blip r:embed="rId2"/>
          <a:srcRect/>
          <a:stretch>
            <a:fillRect/>
          </a:stretch>
        </p:blipFill>
        <p:spPr bwMode="auto">
          <a:xfrm>
            <a:off x="1393825" y="3276600"/>
            <a:ext cx="3657600" cy="2743200"/>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2923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7" name="Rectangle 4"/>
          <p:cNvSpPr>
            <a:spLocks noChangeArrowheads="1"/>
          </p:cNvSpPr>
          <p:nvPr/>
        </p:nvSpPr>
        <p:spPr bwMode="auto">
          <a:xfrm>
            <a:off x="2597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8" name="Rectangle 5"/>
          <p:cNvSpPr>
            <a:spLocks noChangeArrowheads="1"/>
          </p:cNvSpPr>
          <p:nvPr/>
        </p:nvSpPr>
        <p:spPr bwMode="auto">
          <a:xfrm>
            <a:off x="2901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29" name="Rectangle 6"/>
          <p:cNvSpPr>
            <a:spLocks noChangeArrowheads="1"/>
          </p:cNvSpPr>
          <p:nvPr/>
        </p:nvSpPr>
        <p:spPr bwMode="auto">
          <a:xfrm>
            <a:off x="3206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0" name="Rectangle 7"/>
          <p:cNvSpPr>
            <a:spLocks noChangeArrowheads="1"/>
          </p:cNvSpPr>
          <p:nvPr/>
        </p:nvSpPr>
        <p:spPr bwMode="auto">
          <a:xfrm>
            <a:off x="3511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1" name="Rectangle 8"/>
          <p:cNvSpPr>
            <a:spLocks noChangeArrowheads="1"/>
          </p:cNvSpPr>
          <p:nvPr/>
        </p:nvSpPr>
        <p:spPr bwMode="auto">
          <a:xfrm>
            <a:off x="38163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2" name="Rectangle 9"/>
          <p:cNvSpPr>
            <a:spLocks noChangeArrowheads="1"/>
          </p:cNvSpPr>
          <p:nvPr/>
        </p:nvSpPr>
        <p:spPr bwMode="auto">
          <a:xfrm>
            <a:off x="4121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3" name="Rectangle 10"/>
          <p:cNvSpPr>
            <a:spLocks noChangeArrowheads="1"/>
          </p:cNvSpPr>
          <p:nvPr/>
        </p:nvSpPr>
        <p:spPr bwMode="auto">
          <a:xfrm>
            <a:off x="4425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4" name="Rectangle 11"/>
          <p:cNvSpPr>
            <a:spLocks noChangeArrowheads="1"/>
          </p:cNvSpPr>
          <p:nvPr/>
        </p:nvSpPr>
        <p:spPr bwMode="auto">
          <a:xfrm>
            <a:off x="4730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5" name="Rectangle 12"/>
          <p:cNvSpPr>
            <a:spLocks noChangeArrowheads="1"/>
          </p:cNvSpPr>
          <p:nvPr/>
        </p:nvSpPr>
        <p:spPr bwMode="auto">
          <a:xfrm>
            <a:off x="5035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6" name="Rectangle 13"/>
          <p:cNvSpPr>
            <a:spLocks noChangeArrowheads="1"/>
          </p:cNvSpPr>
          <p:nvPr/>
        </p:nvSpPr>
        <p:spPr bwMode="auto">
          <a:xfrm>
            <a:off x="5340350" y="1547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7" name="Rectangle 14"/>
          <p:cNvSpPr>
            <a:spLocks noChangeArrowheads="1"/>
          </p:cNvSpPr>
          <p:nvPr/>
        </p:nvSpPr>
        <p:spPr bwMode="auto">
          <a:xfrm>
            <a:off x="56451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8" name="Rectangle 15"/>
          <p:cNvSpPr>
            <a:spLocks noChangeArrowheads="1"/>
          </p:cNvSpPr>
          <p:nvPr/>
        </p:nvSpPr>
        <p:spPr bwMode="auto">
          <a:xfrm>
            <a:off x="59499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39" name="Rectangle 16"/>
          <p:cNvSpPr>
            <a:spLocks noChangeArrowheads="1"/>
          </p:cNvSpPr>
          <p:nvPr/>
        </p:nvSpPr>
        <p:spPr bwMode="auto">
          <a:xfrm>
            <a:off x="62547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0" name="Rectangle 17"/>
          <p:cNvSpPr>
            <a:spLocks noChangeArrowheads="1"/>
          </p:cNvSpPr>
          <p:nvPr/>
        </p:nvSpPr>
        <p:spPr bwMode="auto">
          <a:xfrm>
            <a:off x="6559550" y="1547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1" name="Rectangle 18"/>
          <p:cNvSpPr>
            <a:spLocks noChangeArrowheads="1"/>
          </p:cNvSpPr>
          <p:nvPr/>
        </p:nvSpPr>
        <p:spPr bwMode="auto">
          <a:xfrm>
            <a:off x="22923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2" name="Rectangle 19"/>
          <p:cNvSpPr>
            <a:spLocks noChangeArrowheads="1"/>
          </p:cNvSpPr>
          <p:nvPr/>
        </p:nvSpPr>
        <p:spPr bwMode="auto">
          <a:xfrm>
            <a:off x="25971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3" name="Rectangle 20"/>
          <p:cNvSpPr>
            <a:spLocks noChangeArrowheads="1"/>
          </p:cNvSpPr>
          <p:nvPr/>
        </p:nvSpPr>
        <p:spPr bwMode="auto">
          <a:xfrm>
            <a:off x="29019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4" name="Rectangle 21"/>
          <p:cNvSpPr>
            <a:spLocks noChangeArrowheads="1"/>
          </p:cNvSpPr>
          <p:nvPr/>
        </p:nvSpPr>
        <p:spPr bwMode="auto">
          <a:xfrm>
            <a:off x="32067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5" name="Rectangle 22"/>
          <p:cNvSpPr>
            <a:spLocks noChangeArrowheads="1"/>
          </p:cNvSpPr>
          <p:nvPr/>
        </p:nvSpPr>
        <p:spPr bwMode="auto">
          <a:xfrm>
            <a:off x="35115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6" name="Rectangle 23"/>
          <p:cNvSpPr>
            <a:spLocks noChangeArrowheads="1"/>
          </p:cNvSpPr>
          <p:nvPr/>
        </p:nvSpPr>
        <p:spPr bwMode="auto">
          <a:xfrm>
            <a:off x="38163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7" name="Rectangle 24"/>
          <p:cNvSpPr>
            <a:spLocks noChangeArrowheads="1"/>
          </p:cNvSpPr>
          <p:nvPr/>
        </p:nvSpPr>
        <p:spPr bwMode="auto">
          <a:xfrm>
            <a:off x="41211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8" name="Rectangle 25"/>
          <p:cNvSpPr>
            <a:spLocks noChangeArrowheads="1"/>
          </p:cNvSpPr>
          <p:nvPr/>
        </p:nvSpPr>
        <p:spPr bwMode="auto">
          <a:xfrm>
            <a:off x="44259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49" name="Rectangle 26"/>
          <p:cNvSpPr>
            <a:spLocks noChangeArrowheads="1"/>
          </p:cNvSpPr>
          <p:nvPr/>
        </p:nvSpPr>
        <p:spPr bwMode="auto">
          <a:xfrm>
            <a:off x="47307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0" name="Rectangle 27"/>
          <p:cNvSpPr>
            <a:spLocks noChangeArrowheads="1"/>
          </p:cNvSpPr>
          <p:nvPr/>
        </p:nvSpPr>
        <p:spPr bwMode="auto">
          <a:xfrm>
            <a:off x="5035550" y="1852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1" name="Rectangle 28"/>
          <p:cNvSpPr>
            <a:spLocks noChangeArrowheads="1"/>
          </p:cNvSpPr>
          <p:nvPr/>
        </p:nvSpPr>
        <p:spPr bwMode="auto">
          <a:xfrm>
            <a:off x="53403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2" name="Rectangle 29"/>
          <p:cNvSpPr>
            <a:spLocks noChangeArrowheads="1"/>
          </p:cNvSpPr>
          <p:nvPr/>
        </p:nvSpPr>
        <p:spPr bwMode="auto">
          <a:xfrm>
            <a:off x="56451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3" name="Rectangle 30"/>
          <p:cNvSpPr>
            <a:spLocks noChangeArrowheads="1"/>
          </p:cNvSpPr>
          <p:nvPr/>
        </p:nvSpPr>
        <p:spPr bwMode="auto">
          <a:xfrm>
            <a:off x="59499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4" name="Rectangle 31"/>
          <p:cNvSpPr>
            <a:spLocks noChangeArrowheads="1"/>
          </p:cNvSpPr>
          <p:nvPr/>
        </p:nvSpPr>
        <p:spPr bwMode="auto">
          <a:xfrm>
            <a:off x="62547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5" name="Rectangle 32"/>
          <p:cNvSpPr>
            <a:spLocks noChangeArrowheads="1"/>
          </p:cNvSpPr>
          <p:nvPr/>
        </p:nvSpPr>
        <p:spPr bwMode="auto">
          <a:xfrm>
            <a:off x="6559550" y="1852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6" name="Rectangle 33"/>
          <p:cNvSpPr>
            <a:spLocks noChangeArrowheads="1"/>
          </p:cNvSpPr>
          <p:nvPr/>
        </p:nvSpPr>
        <p:spPr bwMode="auto">
          <a:xfrm>
            <a:off x="2292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7" name="Rectangle 34"/>
          <p:cNvSpPr>
            <a:spLocks noChangeArrowheads="1"/>
          </p:cNvSpPr>
          <p:nvPr/>
        </p:nvSpPr>
        <p:spPr bwMode="auto">
          <a:xfrm>
            <a:off x="25971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8" name="Rectangle 35"/>
          <p:cNvSpPr>
            <a:spLocks noChangeArrowheads="1"/>
          </p:cNvSpPr>
          <p:nvPr/>
        </p:nvSpPr>
        <p:spPr bwMode="auto">
          <a:xfrm>
            <a:off x="2901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59" name="Rectangle 36"/>
          <p:cNvSpPr>
            <a:spLocks noChangeArrowheads="1"/>
          </p:cNvSpPr>
          <p:nvPr/>
        </p:nvSpPr>
        <p:spPr bwMode="auto">
          <a:xfrm>
            <a:off x="32067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0" name="Rectangle 37"/>
          <p:cNvSpPr>
            <a:spLocks noChangeArrowheads="1"/>
          </p:cNvSpPr>
          <p:nvPr/>
        </p:nvSpPr>
        <p:spPr bwMode="auto">
          <a:xfrm>
            <a:off x="3511550" y="2157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1" name="Rectangle 38"/>
          <p:cNvSpPr>
            <a:spLocks noChangeArrowheads="1"/>
          </p:cNvSpPr>
          <p:nvPr/>
        </p:nvSpPr>
        <p:spPr bwMode="auto">
          <a:xfrm>
            <a:off x="3816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2" name="Rectangle 39"/>
          <p:cNvSpPr>
            <a:spLocks noChangeArrowheads="1"/>
          </p:cNvSpPr>
          <p:nvPr/>
        </p:nvSpPr>
        <p:spPr bwMode="auto">
          <a:xfrm>
            <a:off x="41211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3" name="Rectangle 40"/>
          <p:cNvSpPr>
            <a:spLocks noChangeArrowheads="1"/>
          </p:cNvSpPr>
          <p:nvPr/>
        </p:nvSpPr>
        <p:spPr bwMode="auto">
          <a:xfrm>
            <a:off x="4425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4" name="Rectangle 41"/>
          <p:cNvSpPr>
            <a:spLocks noChangeArrowheads="1"/>
          </p:cNvSpPr>
          <p:nvPr/>
        </p:nvSpPr>
        <p:spPr bwMode="auto">
          <a:xfrm>
            <a:off x="47307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5" name="Rectangle 42"/>
          <p:cNvSpPr>
            <a:spLocks noChangeArrowheads="1"/>
          </p:cNvSpPr>
          <p:nvPr/>
        </p:nvSpPr>
        <p:spPr bwMode="auto">
          <a:xfrm>
            <a:off x="50355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6" name="Rectangle 43"/>
          <p:cNvSpPr>
            <a:spLocks noChangeArrowheads="1"/>
          </p:cNvSpPr>
          <p:nvPr/>
        </p:nvSpPr>
        <p:spPr bwMode="auto">
          <a:xfrm>
            <a:off x="53403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7" name="Rectangle 44"/>
          <p:cNvSpPr>
            <a:spLocks noChangeArrowheads="1"/>
          </p:cNvSpPr>
          <p:nvPr/>
        </p:nvSpPr>
        <p:spPr bwMode="auto">
          <a:xfrm>
            <a:off x="56451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8" name="Rectangle 45"/>
          <p:cNvSpPr>
            <a:spLocks noChangeArrowheads="1"/>
          </p:cNvSpPr>
          <p:nvPr/>
        </p:nvSpPr>
        <p:spPr bwMode="auto">
          <a:xfrm>
            <a:off x="59499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69" name="Rectangle 46"/>
          <p:cNvSpPr>
            <a:spLocks noChangeArrowheads="1"/>
          </p:cNvSpPr>
          <p:nvPr/>
        </p:nvSpPr>
        <p:spPr bwMode="auto">
          <a:xfrm>
            <a:off x="62547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0" name="Rectangle 47"/>
          <p:cNvSpPr>
            <a:spLocks noChangeArrowheads="1"/>
          </p:cNvSpPr>
          <p:nvPr/>
        </p:nvSpPr>
        <p:spPr bwMode="auto">
          <a:xfrm>
            <a:off x="6559550" y="2157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1" name="Rectangle 48"/>
          <p:cNvSpPr>
            <a:spLocks noChangeArrowheads="1"/>
          </p:cNvSpPr>
          <p:nvPr/>
        </p:nvSpPr>
        <p:spPr bwMode="auto">
          <a:xfrm>
            <a:off x="2292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2" name="Rectangle 49"/>
          <p:cNvSpPr>
            <a:spLocks noChangeArrowheads="1"/>
          </p:cNvSpPr>
          <p:nvPr/>
        </p:nvSpPr>
        <p:spPr bwMode="auto">
          <a:xfrm>
            <a:off x="2597150" y="2462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3" name="Rectangle 50"/>
          <p:cNvSpPr>
            <a:spLocks noChangeArrowheads="1"/>
          </p:cNvSpPr>
          <p:nvPr/>
        </p:nvSpPr>
        <p:spPr bwMode="auto">
          <a:xfrm>
            <a:off x="2901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4" name="Rectangle 51"/>
          <p:cNvSpPr>
            <a:spLocks noChangeArrowheads="1"/>
          </p:cNvSpPr>
          <p:nvPr/>
        </p:nvSpPr>
        <p:spPr bwMode="auto">
          <a:xfrm>
            <a:off x="3206750" y="2462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5" name="Rectangle 52"/>
          <p:cNvSpPr>
            <a:spLocks noChangeArrowheads="1"/>
          </p:cNvSpPr>
          <p:nvPr/>
        </p:nvSpPr>
        <p:spPr bwMode="auto">
          <a:xfrm>
            <a:off x="3511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6" name="Rectangle 53"/>
          <p:cNvSpPr>
            <a:spLocks noChangeArrowheads="1"/>
          </p:cNvSpPr>
          <p:nvPr/>
        </p:nvSpPr>
        <p:spPr bwMode="auto">
          <a:xfrm>
            <a:off x="3816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7" name="Rectangle 54"/>
          <p:cNvSpPr>
            <a:spLocks noChangeArrowheads="1"/>
          </p:cNvSpPr>
          <p:nvPr/>
        </p:nvSpPr>
        <p:spPr bwMode="auto">
          <a:xfrm>
            <a:off x="41211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8" name="Rectangle 55"/>
          <p:cNvSpPr>
            <a:spLocks noChangeArrowheads="1"/>
          </p:cNvSpPr>
          <p:nvPr/>
        </p:nvSpPr>
        <p:spPr bwMode="auto">
          <a:xfrm>
            <a:off x="4425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79" name="Rectangle 56"/>
          <p:cNvSpPr>
            <a:spLocks noChangeArrowheads="1"/>
          </p:cNvSpPr>
          <p:nvPr/>
        </p:nvSpPr>
        <p:spPr bwMode="auto">
          <a:xfrm>
            <a:off x="47307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0" name="Rectangle 57"/>
          <p:cNvSpPr>
            <a:spLocks noChangeArrowheads="1"/>
          </p:cNvSpPr>
          <p:nvPr/>
        </p:nvSpPr>
        <p:spPr bwMode="auto">
          <a:xfrm>
            <a:off x="5035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1" name="Rectangle 58"/>
          <p:cNvSpPr>
            <a:spLocks noChangeArrowheads="1"/>
          </p:cNvSpPr>
          <p:nvPr/>
        </p:nvSpPr>
        <p:spPr bwMode="auto">
          <a:xfrm>
            <a:off x="53403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2" name="Rectangle 59"/>
          <p:cNvSpPr>
            <a:spLocks noChangeArrowheads="1"/>
          </p:cNvSpPr>
          <p:nvPr/>
        </p:nvSpPr>
        <p:spPr bwMode="auto">
          <a:xfrm>
            <a:off x="56451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3" name="Rectangle 60"/>
          <p:cNvSpPr>
            <a:spLocks noChangeArrowheads="1"/>
          </p:cNvSpPr>
          <p:nvPr/>
        </p:nvSpPr>
        <p:spPr bwMode="auto">
          <a:xfrm>
            <a:off x="59499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4" name="Rectangle 61"/>
          <p:cNvSpPr>
            <a:spLocks noChangeArrowheads="1"/>
          </p:cNvSpPr>
          <p:nvPr/>
        </p:nvSpPr>
        <p:spPr bwMode="auto">
          <a:xfrm>
            <a:off x="62547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5" name="Rectangle 62"/>
          <p:cNvSpPr>
            <a:spLocks noChangeArrowheads="1"/>
          </p:cNvSpPr>
          <p:nvPr/>
        </p:nvSpPr>
        <p:spPr bwMode="auto">
          <a:xfrm>
            <a:off x="6559550" y="2462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6" name="Rectangle 63"/>
          <p:cNvSpPr>
            <a:spLocks noChangeArrowheads="1"/>
          </p:cNvSpPr>
          <p:nvPr/>
        </p:nvSpPr>
        <p:spPr bwMode="auto">
          <a:xfrm>
            <a:off x="22923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7" name="Rectangle 64"/>
          <p:cNvSpPr>
            <a:spLocks noChangeArrowheads="1"/>
          </p:cNvSpPr>
          <p:nvPr/>
        </p:nvSpPr>
        <p:spPr bwMode="auto">
          <a:xfrm>
            <a:off x="2597150" y="2767013"/>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8" name="Rectangle 65"/>
          <p:cNvSpPr>
            <a:spLocks noChangeArrowheads="1"/>
          </p:cNvSpPr>
          <p:nvPr/>
        </p:nvSpPr>
        <p:spPr bwMode="auto">
          <a:xfrm>
            <a:off x="29019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89" name="Rectangle 66"/>
          <p:cNvSpPr>
            <a:spLocks noChangeArrowheads="1"/>
          </p:cNvSpPr>
          <p:nvPr/>
        </p:nvSpPr>
        <p:spPr bwMode="auto">
          <a:xfrm>
            <a:off x="32067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0" name="Rectangle 67"/>
          <p:cNvSpPr>
            <a:spLocks noChangeArrowheads="1"/>
          </p:cNvSpPr>
          <p:nvPr/>
        </p:nvSpPr>
        <p:spPr bwMode="auto">
          <a:xfrm>
            <a:off x="35115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1" name="Rectangle 68"/>
          <p:cNvSpPr>
            <a:spLocks noChangeArrowheads="1"/>
          </p:cNvSpPr>
          <p:nvPr/>
        </p:nvSpPr>
        <p:spPr bwMode="auto">
          <a:xfrm>
            <a:off x="38163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2" name="Rectangle 69"/>
          <p:cNvSpPr>
            <a:spLocks noChangeArrowheads="1"/>
          </p:cNvSpPr>
          <p:nvPr/>
        </p:nvSpPr>
        <p:spPr bwMode="auto">
          <a:xfrm>
            <a:off x="41211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3" name="Rectangle 70"/>
          <p:cNvSpPr>
            <a:spLocks noChangeArrowheads="1"/>
          </p:cNvSpPr>
          <p:nvPr/>
        </p:nvSpPr>
        <p:spPr bwMode="auto">
          <a:xfrm>
            <a:off x="44259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4" name="Rectangle 71"/>
          <p:cNvSpPr>
            <a:spLocks noChangeArrowheads="1"/>
          </p:cNvSpPr>
          <p:nvPr/>
        </p:nvSpPr>
        <p:spPr bwMode="auto">
          <a:xfrm>
            <a:off x="47307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5" name="Rectangle 72"/>
          <p:cNvSpPr>
            <a:spLocks noChangeArrowheads="1"/>
          </p:cNvSpPr>
          <p:nvPr/>
        </p:nvSpPr>
        <p:spPr bwMode="auto">
          <a:xfrm>
            <a:off x="50355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6" name="Rectangle 73"/>
          <p:cNvSpPr>
            <a:spLocks noChangeArrowheads="1"/>
          </p:cNvSpPr>
          <p:nvPr/>
        </p:nvSpPr>
        <p:spPr bwMode="auto">
          <a:xfrm>
            <a:off x="53403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7" name="Rectangle 74"/>
          <p:cNvSpPr>
            <a:spLocks noChangeArrowheads="1"/>
          </p:cNvSpPr>
          <p:nvPr/>
        </p:nvSpPr>
        <p:spPr bwMode="auto">
          <a:xfrm>
            <a:off x="56451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8" name="Rectangle 75"/>
          <p:cNvSpPr>
            <a:spLocks noChangeArrowheads="1"/>
          </p:cNvSpPr>
          <p:nvPr/>
        </p:nvSpPr>
        <p:spPr bwMode="auto">
          <a:xfrm>
            <a:off x="5949950" y="2767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899" name="Rectangle 76"/>
          <p:cNvSpPr>
            <a:spLocks noChangeArrowheads="1"/>
          </p:cNvSpPr>
          <p:nvPr/>
        </p:nvSpPr>
        <p:spPr bwMode="auto">
          <a:xfrm>
            <a:off x="62547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0" name="Rectangle 77"/>
          <p:cNvSpPr>
            <a:spLocks noChangeArrowheads="1"/>
          </p:cNvSpPr>
          <p:nvPr/>
        </p:nvSpPr>
        <p:spPr bwMode="auto">
          <a:xfrm>
            <a:off x="6559550" y="2767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1" name="Rectangle 78"/>
          <p:cNvSpPr>
            <a:spLocks noChangeArrowheads="1"/>
          </p:cNvSpPr>
          <p:nvPr/>
        </p:nvSpPr>
        <p:spPr bwMode="auto">
          <a:xfrm>
            <a:off x="2292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2" name="Rectangle 79"/>
          <p:cNvSpPr>
            <a:spLocks noChangeArrowheads="1"/>
          </p:cNvSpPr>
          <p:nvPr/>
        </p:nvSpPr>
        <p:spPr bwMode="auto">
          <a:xfrm>
            <a:off x="25971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3" name="Rectangle 80"/>
          <p:cNvSpPr>
            <a:spLocks noChangeArrowheads="1"/>
          </p:cNvSpPr>
          <p:nvPr/>
        </p:nvSpPr>
        <p:spPr bwMode="auto">
          <a:xfrm>
            <a:off x="29019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4" name="Rectangle 81"/>
          <p:cNvSpPr>
            <a:spLocks noChangeArrowheads="1"/>
          </p:cNvSpPr>
          <p:nvPr/>
        </p:nvSpPr>
        <p:spPr bwMode="auto">
          <a:xfrm>
            <a:off x="32067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5" name="Rectangle 82"/>
          <p:cNvSpPr>
            <a:spLocks noChangeArrowheads="1"/>
          </p:cNvSpPr>
          <p:nvPr/>
        </p:nvSpPr>
        <p:spPr bwMode="auto">
          <a:xfrm>
            <a:off x="3511550" y="3071813"/>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6" name="Rectangle 83"/>
          <p:cNvSpPr>
            <a:spLocks noChangeArrowheads="1"/>
          </p:cNvSpPr>
          <p:nvPr/>
        </p:nvSpPr>
        <p:spPr bwMode="auto">
          <a:xfrm>
            <a:off x="3816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7" name="Rectangle 84"/>
          <p:cNvSpPr>
            <a:spLocks noChangeArrowheads="1"/>
          </p:cNvSpPr>
          <p:nvPr/>
        </p:nvSpPr>
        <p:spPr bwMode="auto">
          <a:xfrm>
            <a:off x="41211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8" name="Rectangle 85"/>
          <p:cNvSpPr>
            <a:spLocks noChangeArrowheads="1"/>
          </p:cNvSpPr>
          <p:nvPr/>
        </p:nvSpPr>
        <p:spPr bwMode="auto">
          <a:xfrm>
            <a:off x="44259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09" name="Rectangle 86"/>
          <p:cNvSpPr>
            <a:spLocks noChangeArrowheads="1"/>
          </p:cNvSpPr>
          <p:nvPr/>
        </p:nvSpPr>
        <p:spPr bwMode="auto">
          <a:xfrm>
            <a:off x="47307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0" name="Rectangle 87"/>
          <p:cNvSpPr>
            <a:spLocks noChangeArrowheads="1"/>
          </p:cNvSpPr>
          <p:nvPr/>
        </p:nvSpPr>
        <p:spPr bwMode="auto">
          <a:xfrm>
            <a:off x="50355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1" name="Rectangle 88"/>
          <p:cNvSpPr>
            <a:spLocks noChangeArrowheads="1"/>
          </p:cNvSpPr>
          <p:nvPr/>
        </p:nvSpPr>
        <p:spPr bwMode="auto">
          <a:xfrm>
            <a:off x="53403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2" name="Rectangle 89"/>
          <p:cNvSpPr>
            <a:spLocks noChangeArrowheads="1"/>
          </p:cNvSpPr>
          <p:nvPr/>
        </p:nvSpPr>
        <p:spPr bwMode="auto">
          <a:xfrm>
            <a:off x="56451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3" name="Rectangle 90"/>
          <p:cNvSpPr>
            <a:spLocks noChangeArrowheads="1"/>
          </p:cNvSpPr>
          <p:nvPr/>
        </p:nvSpPr>
        <p:spPr bwMode="auto">
          <a:xfrm>
            <a:off x="5949950" y="3071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4" name="Rectangle 91"/>
          <p:cNvSpPr>
            <a:spLocks noChangeArrowheads="1"/>
          </p:cNvSpPr>
          <p:nvPr/>
        </p:nvSpPr>
        <p:spPr bwMode="auto">
          <a:xfrm>
            <a:off x="62547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5" name="Rectangle 92"/>
          <p:cNvSpPr>
            <a:spLocks noChangeArrowheads="1"/>
          </p:cNvSpPr>
          <p:nvPr/>
        </p:nvSpPr>
        <p:spPr bwMode="auto">
          <a:xfrm>
            <a:off x="6559550" y="3071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6" name="Rectangle 93"/>
          <p:cNvSpPr>
            <a:spLocks noChangeArrowheads="1"/>
          </p:cNvSpPr>
          <p:nvPr/>
        </p:nvSpPr>
        <p:spPr bwMode="auto">
          <a:xfrm>
            <a:off x="2292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7" name="Rectangle 94"/>
          <p:cNvSpPr>
            <a:spLocks noChangeArrowheads="1"/>
          </p:cNvSpPr>
          <p:nvPr/>
        </p:nvSpPr>
        <p:spPr bwMode="auto">
          <a:xfrm>
            <a:off x="2597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8" name="Rectangle 95"/>
          <p:cNvSpPr>
            <a:spLocks noChangeArrowheads="1"/>
          </p:cNvSpPr>
          <p:nvPr/>
        </p:nvSpPr>
        <p:spPr bwMode="auto">
          <a:xfrm>
            <a:off x="2901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19" name="Rectangle 96"/>
          <p:cNvSpPr>
            <a:spLocks noChangeArrowheads="1"/>
          </p:cNvSpPr>
          <p:nvPr/>
        </p:nvSpPr>
        <p:spPr bwMode="auto">
          <a:xfrm>
            <a:off x="3206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0" name="Rectangle 97"/>
          <p:cNvSpPr>
            <a:spLocks noChangeArrowheads="1"/>
          </p:cNvSpPr>
          <p:nvPr/>
        </p:nvSpPr>
        <p:spPr bwMode="auto">
          <a:xfrm>
            <a:off x="3511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1" name="Rectangle 98"/>
          <p:cNvSpPr>
            <a:spLocks noChangeArrowheads="1"/>
          </p:cNvSpPr>
          <p:nvPr/>
        </p:nvSpPr>
        <p:spPr bwMode="auto">
          <a:xfrm>
            <a:off x="3816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2" name="Rectangle 99"/>
          <p:cNvSpPr>
            <a:spLocks noChangeArrowheads="1"/>
          </p:cNvSpPr>
          <p:nvPr/>
        </p:nvSpPr>
        <p:spPr bwMode="auto">
          <a:xfrm>
            <a:off x="4121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3" name="Rectangle 100"/>
          <p:cNvSpPr>
            <a:spLocks noChangeArrowheads="1"/>
          </p:cNvSpPr>
          <p:nvPr/>
        </p:nvSpPr>
        <p:spPr bwMode="auto">
          <a:xfrm>
            <a:off x="4425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4" name="Rectangle 101"/>
          <p:cNvSpPr>
            <a:spLocks noChangeArrowheads="1"/>
          </p:cNvSpPr>
          <p:nvPr/>
        </p:nvSpPr>
        <p:spPr bwMode="auto">
          <a:xfrm>
            <a:off x="4730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5" name="Rectangle 102"/>
          <p:cNvSpPr>
            <a:spLocks noChangeArrowheads="1"/>
          </p:cNvSpPr>
          <p:nvPr/>
        </p:nvSpPr>
        <p:spPr bwMode="auto">
          <a:xfrm>
            <a:off x="5035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6" name="Rectangle 103"/>
          <p:cNvSpPr>
            <a:spLocks noChangeArrowheads="1"/>
          </p:cNvSpPr>
          <p:nvPr/>
        </p:nvSpPr>
        <p:spPr bwMode="auto">
          <a:xfrm>
            <a:off x="53403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7" name="Rectangle 104"/>
          <p:cNvSpPr>
            <a:spLocks noChangeArrowheads="1"/>
          </p:cNvSpPr>
          <p:nvPr/>
        </p:nvSpPr>
        <p:spPr bwMode="auto">
          <a:xfrm>
            <a:off x="56451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8" name="Rectangle 105"/>
          <p:cNvSpPr>
            <a:spLocks noChangeArrowheads="1"/>
          </p:cNvSpPr>
          <p:nvPr/>
        </p:nvSpPr>
        <p:spPr bwMode="auto">
          <a:xfrm>
            <a:off x="59499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29" name="Rectangle 106"/>
          <p:cNvSpPr>
            <a:spLocks noChangeArrowheads="1"/>
          </p:cNvSpPr>
          <p:nvPr/>
        </p:nvSpPr>
        <p:spPr bwMode="auto">
          <a:xfrm>
            <a:off x="62547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0" name="Rectangle 107"/>
          <p:cNvSpPr>
            <a:spLocks noChangeArrowheads="1"/>
          </p:cNvSpPr>
          <p:nvPr/>
        </p:nvSpPr>
        <p:spPr bwMode="auto">
          <a:xfrm>
            <a:off x="6559550" y="3376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1" name="Rectangle 108"/>
          <p:cNvSpPr>
            <a:spLocks noChangeArrowheads="1"/>
          </p:cNvSpPr>
          <p:nvPr/>
        </p:nvSpPr>
        <p:spPr bwMode="auto">
          <a:xfrm>
            <a:off x="2292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2" name="Rectangle 109"/>
          <p:cNvSpPr>
            <a:spLocks noChangeArrowheads="1"/>
          </p:cNvSpPr>
          <p:nvPr/>
        </p:nvSpPr>
        <p:spPr bwMode="auto">
          <a:xfrm>
            <a:off x="25971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3" name="Rectangle 110"/>
          <p:cNvSpPr>
            <a:spLocks noChangeArrowheads="1"/>
          </p:cNvSpPr>
          <p:nvPr/>
        </p:nvSpPr>
        <p:spPr bwMode="auto">
          <a:xfrm>
            <a:off x="29019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4" name="Rectangle 111"/>
          <p:cNvSpPr>
            <a:spLocks noChangeArrowheads="1"/>
          </p:cNvSpPr>
          <p:nvPr/>
        </p:nvSpPr>
        <p:spPr bwMode="auto">
          <a:xfrm>
            <a:off x="32067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5" name="Rectangle 112"/>
          <p:cNvSpPr>
            <a:spLocks noChangeArrowheads="1"/>
          </p:cNvSpPr>
          <p:nvPr/>
        </p:nvSpPr>
        <p:spPr bwMode="auto">
          <a:xfrm>
            <a:off x="35115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6" name="Rectangle 113"/>
          <p:cNvSpPr>
            <a:spLocks noChangeArrowheads="1"/>
          </p:cNvSpPr>
          <p:nvPr/>
        </p:nvSpPr>
        <p:spPr bwMode="auto">
          <a:xfrm>
            <a:off x="3816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7" name="Rectangle 114"/>
          <p:cNvSpPr>
            <a:spLocks noChangeArrowheads="1"/>
          </p:cNvSpPr>
          <p:nvPr/>
        </p:nvSpPr>
        <p:spPr bwMode="auto">
          <a:xfrm>
            <a:off x="41211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8" name="Rectangle 115"/>
          <p:cNvSpPr>
            <a:spLocks noChangeArrowheads="1"/>
          </p:cNvSpPr>
          <p:nvPr/>
        </p:nvSpPr>
        <p:spPr bwMode="auto">
          <a:xfrm>
            <a:off x="44259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39" name="Rectangle 116"/>
          <p:cNvSpPr>
            <a:spLocks noChangeArrowheads="1"/>
          </p:cNvSpPr>
          <p:nvPr/>
        </p:nvSpPr>
        <p:spPr bwMode="auto">
          <a:xfrm>
            <a:off x="47307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0" name="Rectangle 117"/>
          <p:cNvSpPr>
            <a:spLocks noChangeArrowheads="1"/>
          </p:cNvSpPr>
          <p:nvPr/>
        </p:nvSpPr>
        <p:spPr bwMode="auto">
          <a:xfrm>
            <a:off x="50355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1" name="Rectangle 118"/>
          <p:cNvSpPr>
            <a:spLocks noChangeArrowheads="1"/>
          </p:cNvSpPr>
          <p:nvPr/>
        </p:nvSpPr>
        <p:spPr bwMode="auto">
          <a:xfrm>
            <a:off x="53403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2" name="Rectangle 119"/>
          <p:cNvSpPr>
            <a:spLocks noChangeArrowheads="1"/>
          </p:cNvSpPr>
          <p:nvPr/>
        </p:nvSpPr>
        <p:spPr bwMode="auto">
          <a:xfrm>
            <a:off x="56451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3" name="Rectangle 120"/>
          <p:cNvSpPr>
            <a:spLocks noChangeArrowheads="1"/>
          </p:cNvSpPr>
          <p:nvPr/>
        </p:nvSpPr>
        <p:spPr bwMode="auto">
          <a:xfrm>
            <a:off x="5949950" y="3681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4" name="Rectangle 121"/>
          <p:cNvSpPr>
            <a:spLocks noChangeArrowheads="1"/>
          </p:cNvSpPr>
          <p:nvPr/>
        </p:nvSpPr>
        <p:spPr bwMode="auto">
          <a:xfrm>
            <a:off x="62547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5" name="Rectangle 122"/>
          <p:cNvSpPr>
            <a:spLocks noChangeArrowheads="1"/>
          </p:cNvSpPr>
          <p:nvPr/>
        </p:nvSpPr>
        <p:spPr bwMode="auto">
          <a:xfrm>
            <a:off x="6559550" y="3681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6" name="Rectangle 123"/>
          <p:cNvSpPr>
            <a:spLocks noChangeArrowheads="1"/>
          </p:cNvSpPr>
          <p:nvPr/>
        </p:nvSpPr>
        <p:spPr bwMode="auto">
          <a:xfrm>
            <a:off x="2292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7" name="Rectangle 124"/>
          <p:cNvSpPr>
            <a:spLocks noChangeArrowheads="1"/>
          </p:cNvSpPr>
          <p:nvPr/>
        </p:nvSpPr>
        <p:spPr bwMode="auto">
          <a:xfrm>
            <a:off x="2597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8" name="Rectangle 125"/>
          <p:cNvSpPr>
            <a:spLocks noChangeArrowheads="1"/>
          </p:cNvSpPr>
          <p:nvPr/>
        </p:nvSpPr>
        <p:spPr bwMode="auto">
          <a:xfrm>
            <a:off x="2901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49" name="Rectangle 126"/>
          <p:cNvSpPr>
            <a:spLocks noChangeArrowheads="1"/>
          </p:cNvSpPr>
          <p:nvPr/>
        </p:nvSpPr>
        <p:spPr bwMode="auto">
          <a:xfrm>
            <a:off x="3206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0" name="Rectangle 127"/>
          <p:cNvSpPr>
            <a:spLocks noChangeArrowheads="1"/>
          </p:cNvSpPr>
          <p:nvPr/>
        </p:nvSpPr>
        <p:spPr bwMode="auto">
          <a:xfrm>
            <a:off x="3511550" y="3986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1" name="Rectangle 128"/>
          <p:cNvSpPr>
            <a:spLocks noChangeArrowheads="1"/>
          </p:cNvSpPr>
          <p:nvPr/>
        </p:nvSpPr>
        <p:spPr bwMode="auto">
          <a:xfrm>
            <a:off x="3816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2" name="Rectangle 129"/>
          <p:cNvSpPr>
            <a:spLocks noChangeArrowheads="1"/>
          </p:cNvSpPr>
          <p:nvPr/>
        </p:nvSpPr>
        <p:spPr bwMode="auto">
          <a:xfrm>
            <a:off x="4121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3" name="Rectangle 130"/>
          <p:cNvSpPr>
            <a:spLocks noChangeArrowheads="1"/>
          </p:cNvSpPr>
          <p:nvPr/>
        </p:nvSpPr>
        <p:spPr bwMode="auto">
          <a:xfrm>
            <a:off x="4425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4" name="Rectangle 131"/>
          <p:cNvSpPr>
            <a:spLocks noChangeArrowheads="1"/>
          </p:cNvSpPr>
          <p:nvPr/>
        </p:nvSpPr>
        <p:spPr bwMode="auto">
          <a:xfrm>
            <a:off x="4730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5" name="Rectangle 132"/>
          <p:cNvSpPr>
            <a:spLocks noChangeArrowheads="1"/>
          </p:cNvSpPr>
          <p:nvPr/>
        </p:nvSpPr>
        <p:spPr bwMode="auto">
          <a:xfrm>
            <a:off x="50355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6" name="Rectangle 133"/>
          <p:cNvSpPr>
            <a:spLocks noChangeArrowheads="1"/>
          </p:cNvSpPr>
          <p:nvPr/>
        </p:nvSpPr>
        <p:spPr bwMode="auto">
          <a:xfrm>
            <a:off x="53403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7" name="Rectangle 134"/>
          <p:cNvSpPr>
            <a:spLocks noChangeArrowheads="1"/>
          </p:cNvSpPr>
          <p:nvPr/>
        </p:nvSpPr>
        <p:spPr bwMode="auto">
          <a:xfrm>
            <a:off x="56451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8" name="Rectangle 135"/>
          <p:cNvSpPr>
            <a:spLocks noChangeArrowheads="1"/>
          </p:cNvSpPr>
          <p:nvPr/>
        </p:nvSpPr>
        <p:spPr bwMode="auto">
          <a:xfrm>
            <a:off x="59499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59" name="Rectangle 136"/>
          <p:cNvSpPr>
            <a:spLocks noChangeArrowheads="1"/>
          </p:cNvSpPr>
          <p:nvPr/>
        </p:nvSpPr>
        <p:spPr bwMode="auto">
          <a:xfrm>
            <a:off x="62547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0" name="Rectangle 137"/>
          <p:cNvSpPr>
            <a:spLocks noChangeArrowheads="1"/>
          </p:cNvSpPr>
          <p:nvPr/>
        </p:nvSpPr>
        <p:spPr bwMode="auto">
          <a:xfrm>
            <a:off x="6559550" y="3986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1" name="Rectangle 138"/>
          <p:cNvSpPr>
            <a:spLocks noChangeArrowheads="1"/>
          </p:cNvSpPr>
          <p:nvPr/>
        </p:nvSpPr>
        <p:spPr bwMode="auto">
          <a:xfrm>
            <a:off x="2292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2" name="Rectangle 139"/>
          <p:cNvSpPr>
            <a:spLocks noChangeArrowheads="1"/>
          </p:cNvSpPr>
          <p:nvPr/>
        </p:nvSpPr>
        <p:spPr bwMode="auto">
          <a:xfrm>
            <a:off x="25971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3" name="Rectangle 140"/>
          <p:cNvSpPr>
            <a:spLocks noChangeArrowheads="1"/>
          </p:cNvSpPr>
          <p:nvPr/>
        </p:nvSpPr>
        <p:spPr bwMode="auto">
          <a:xfrm>
            <a:off x="29019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4" name="Rectangle 141"/>
          <p:cNvSpPr>
            <a:spLocks noChangeArrowheads="1"/>
          </p:cNvSpPr>
          <p:nvPr/>
        </p:nvSpPr>
        <p:spPr bwMode="auto">
          <a:xfrm>
            <a:off x="3206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5" name="Rectangle 142"/>
          <p:cNvSpPr>
            <a:spLocks noChangeArrowheads="1"/>
          </p:cNvSpPr>
          <p:nvPr/>
        </p:nvSpPr>
        <p:spPr bwMode="auto">
          <a:xfrm>
            <a:off x="3511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6" name="Rectangle 143"/>
          <p:cNvSpPr>
            <a:spLocks noChangeArrowheads="1"/>
          </p:cNvSpPr>
          <p:nvPr/>
        </p:nvSpPr>
        <p:spPr bwMode="auto">
          <a:xfrm>
            <a:off x="3816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7" name="Rectangle 144"/>
          <p:cNvSpPr>
            <a:spLocks noChangeArrowheads="1"/>
          </p:cNvSpPr>
          <p:nvPr/>
        </p:nvSpPr>
        <p:spPr bwMode="auto">
          <a:xfrm>
            <a:off x="4121150" y="42910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8" name="Rectangle 145"/>
          <p:cNvSpPr>
            <a:spLocks noChangeArrowheads="1"/>
          </p:cNvSpPr>
          <p:nvPr/>
        </p:nvSpPr>
        <p:spPr bwMode="auto">
          <a:xfrm>
            <a:off x="44259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69" name="Rectangle 146"/>
          <p:cNvSpPr>
            <a:spLocks noChangeArrowheads="1"/>
          </p:cNvSpPr>
          <p:nvPr/>
        </p:nvSpPr>
        <p:spPr bwMode="auto">
          <a:xfrm>
            <a:off x="4730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0" name="Rectangle 147"/>
          <p:cNvSpPr>
            <a:spLocks noChangeArrowheads="1"/>
          </p:cNvSpPr>
          <p:nvPr/>
        </p:nvSpPr>
        <p:spPr bwMode="auto">
          <a:xfrm>
            <a:off x="5035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1" name="Rectangle 148"/>
          <p:cNvSpPr>
            <a:spLocks noChangeArrowheads="1"/>
          </p:cNvSpPr>
          <p:nvPr/>
        </p:nvSpPr>
        <p:spPr bwMode="auto">
          <a:xfrm>
            <a:off x="53403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2" name="Rectangle 149"/>
          <p:cNvSpPr>
            <a:spLocks noChangeArrowheads="1"/>
          </p:cNvSpPr>
          <p:nvPr/>
        </p:nvSpPr>
        <p:spPr bwMode="auto">
          <a:xfrm>
            <a:off x="56451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3" name="Rectangle 150"/>
          <p:cNvSpPr>
            <a:spLocks noChangeArrowheads="1"/>
          </p:cNvSpPr>
          <p:nvPr/>
        </p:nvSpPr>
        <p:spPr bwMode="auto">
          <a:xfrm>
            <a:off x="59499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4" name="Rectangle 151"/>
          <p:cNvSpPr>
            <a:spLocks noChangeArrowheads="1"/>
          </p:cNvSpPr>
          <p:nvPr/>
        </p:nvSpPr>
        <p:spPr bwMode="auto">
          <a:xfrm>
            <a:off x="62547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5" name="Rectangle 152"/>
          <p:cNvSpPr>
            <a:spLocks noChangeArrowheads="1"/>
          </p:cNvSpPr>
          <p:nvPr/>
        </p:nvSpPr>
        <p:spPr bwMode="auto">
          <a:xfrm>
            <a:off x="6559550" y="42910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6" name="Rectangle 153"/>
          <p:cNvSpPr>
            <a:spLocks noChangeArrowheads="1"/>
          </p:cNvSpPr>
          <p:nvPr/>
        </p:nvSpPr>
        <p:spPr bwMode="auto">
          <a:xfrm>
            <a:off x="22923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7" name="Rectangle 154"/>
          <p:cNvSpPr>
            <a:spLocks noChangeArrowheads="1"/>
          </p:cNvSpPr>
          <p:nvPr/>
        </p:nvSpPr>
        <p:spPr bwMode="auto">
          <a:xfrm>
            <a:off x="2597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8" name="Rectangle 155"/>
          <p:cNvSpPr>
            <a:spLocks noChangeArrowheads="1"/>
          </p:cNvSpPr>
          <p:nvPr/>
        </p:nvSpPr>
        <p:spPr bwMode="auto">
          <a:xfrm>
            <a:off x="29019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79" name="Rectangle 156"/>
          <p:cNvSpPr>
            <a:spLocks noChangeArrowheads="1"/>
          </p:cNvSpPr>
          <p:nvPr/>
        </p:nvSpPr>
        <p:spPr bwMode="auto">
          <a:xfrm>
            <a:off x="3206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0" name="Rectangle 157"/>
          <p:cNvSpPr>
            <a:spLocks noChangeArrowheads="1"/>
          </p:cNvSpPr>
          <p:nvPr/>
        </p:nvSpPr>
        <p:spPr bwMode="auto">
          <a:xfrm>
            <a:off x="3511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1" name="Rectangle 158"/>
          <p:cNvSpPr>
            <a:spLocks noChangeArrowheads="1"/>
          </p:cNvSpPr>
          <p:nvPr/>
        </p:nvSpPr>
        <p:spPr bwMode="auto">
          <a:xfrm>
            <a:off x="38163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2" name="Rectangle 159"/>
          <p:cNvSpPr>
            <a:spLocks noChangeArrowheads="1"/>
          </p:cNvSpPr>
          <p:nvPr/>
        </p:nvSpPr>
        <p:spPr bwMode="auto">
          <a:xfrm>
            <a:off x="4121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3" name="Rectangle 160"/>
          <p:cNvSpPr>
            <a:spLocks noChangeArrowheads="1"/>
          </p:cNvSpPr>
          <p:nvPr/>
        </p:nvSpPr>
        <p:spPr bwMode="auto">
          <a:xfrm>
            <a:off x="44259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4" name="Rectangle 161"/>
          <p:cNvSpPr>
            <a:spLocks noChangeArrowheads="1"/>
          </p:cNvSpPr>
          <p:nvPr/>
        </p:nvSpPr>
        <p:spPr bwMode="auto">
          <a:xfrm>
            <a:off x="4730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5" name="Rectangle 162"/>
          <p:cNvSpPr>
            <a:spLocks noChangeArrowheads="1"/>
          </p:cNvSpPr>
          <p:nvPr/>
        </p:nvSpPr>
        <p:spPr bwMode="auto">
          <a:xfrm>
            <a:off x="5035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6" name="Rectangle 163"/>
          <p:cNvSpPr>
            <a:spLocks noChangeArrowheads="1"/>
          </p:cNvSpPr>
          <p:nvPr/>
        </p:nvSpPr>
        <p:spPr bwMode="auto">
          <a:xfrm>
            <a:off x="53403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7" name="Rectangle 164"/>
          <p:cNvSpPr>
            <a:spLocks noChangeArrowheads="1"/>
          </p:cNvSpPr>
          <p:nvPr/>
        </p:nvSpPr>
        <p:spPr bwMode="auto">
          <a:xfrm>
            <a:off x="5645150" y="45958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8" name="Rectangle 165"/>
          <p:cNvSpPr>
            <a:spLocks noChangeArrowheads="1"/>
          </p:cNvSpPr>
          <p:nvPr/>
        </p:nvSpPr>
        <p:spPr bwMode="auto">
          <a:xfrm>
            <a:off x="59499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89" name="Rectangle 166"/>
          <p:cNvSpPr>
            <a:spLocks noChangeArrowheads="1"/>
          </p:cNvSpPr>
          <p:nvPr/>
        </p:nvSpPr>
        <p:spPr bwMode="auto">
          <a:xfrm>
            <a:off x="62547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0" name="Rectangle 167"/>
          <p:cNvSpPr>
            <a:spLocks noChangeArrowheads="1"/>
          </p:cNvSpPr>
          <p:nvPr/>
        </p:nvSpPr>
        <p:spPr bwMode="auto">
          <a:xfrm>
            <a:off x="6559550" y="45958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1" name="Rectangle 168"/>
          <p:cNvSpPr>
            <a:spLocks noChangeArrowheads="1"/>
          </p:cNvSpPr>
          <p:nvPr/>
        </p:nvSpPr>
        <p:spPr bwMode="auto">
          <a:xfrm>
            <a:off x="22923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2" name="Rectangle 169"/>
          <p:cNvSpPr>
            <a:spLocks noChangeArrowheads="1"/>
          </p:cNvSpPr>
          <p:nvPr/>
        </p:nvSpPr>
        <p:spPr bwMode="auto">
          <a:xfrm>
            <a:off x="2597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3" name="Rectangle 170"/>
          <p:cNvSpPr>
            <a:spLocks noChangeArrowheads="1"/>
          </p:cNvSpPr>
          <p:nvPr/>
        </p:nvSpPr>
        <p:spPr bwMode="auto">
          <a:xfrm>
            <a:off x="29019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4" name="Rectangle 171"/>
          <p:cNvSpPr>
            <a:spLocks noChangeArrowheads="1"/>
          </p:cNvSpPr>
          <p:nvPr/>
        </p:nvSpPr>
        <p:spPr bwMode="auto">
          <a:xfrm>
            <a:off x="32067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5" name="Rectangle 172"/>
          <p:cNvSpPr>
            <a:spLocks noChangeArrowheads="1"/>
          </p:cNvSpPr>
          <p:nvPr/>
        </p:nvSpPr>
        <p:spPr bwMode="auto">
          <a:xfrm>
            <a:off x="35115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6" name="Rectangle 173"/>
          <p:cNvSpPr>
            <a:spLocks noChangeArrowheads="1"/>
          </p:cNvSpPr>
          <p:nvPr/>
        </p:nvSpPr>
        <p:spPr bwMode="auto">
          <a:xfrm>
            <a:off x="38163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7" name="Rectangle 174"/>
          <p:cNvSpPr>
            <a:spLocks noChangeArrowheads="1"/>
          </p:cNvSpPr>
          <p:nvPr/>
        </p:nvSpPr>
        <p:spPr bwMode="auto">
          <a:xfrm>
            <a:off x="4121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8" name="Rectangle 175"/>
          <p:cNvSpPr>
            <a:spLocks noChangeArrowheads="1"/>
          </p:cNvSpPr>
          <p:nvPr/>
        </p:nvSpPr>
        <p:spPr bwMode="auto">
          <a:xfrm>
            <a:off x="44259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7999" name="Rectangle 176"/>
          <p:cNvSpPr>
            <a:spLocks noChangeArrowheads="1"/>
          </p:cNvSpPr>
          <p:nvPr/>
        </p:nvSpPr>
        <p:spPr bwMode="auto">
          <a:xfrm>
            <a:off x="47307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0" name="Rectangle 177"/>
          <p:cNvSpPr>
            <a:spLocks noChangeArrowheads="1"/>
          </p:cNvSpPr>
          <p:nvPr/>
        </p:nvSpPr>
        <p:spPr bwMode="auto">
          <a:xfrm>
            <a:off x="50355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1" name="Rectangle 178"/>
          <p:cNvSpPr>
            <a:spLocks noChangeArrowheads="1"/>
          </p:cNvSpPr>
          <p:nvPr/>
        </p:nvSpPr>
        <p:spPr bwMode="auto">
          <a:xfrm>
            <a:off x="53403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2" name="Rectangle 179"/>
          <p:cNvSpPr>
            <a:spLocks noChangeArrowheads="1"/>
          </p:cNvSpPr>
          <p:nvPr/>
        </p:nvSpPr>
        <p:spPr bwMode="auto">
          <a:xfrm>
            <a:off x="5645150" y="49006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3" name="Rectangle 180"/>
          <p:cNvSpPr>
            <a:spLocks noChangeArrowheads="1"/>
          </p:cNvSpPr>
          <p:nvPr/>
        </p:nvSpPr>
        <p:spPr bwMode="auto">
          <a:xfrm>
            <a:off x="59499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4" name="Rectangle 181"/>
          <p:cNvSpPr>
            <a:spLocks noChangeArrowheads="1"/>
          </p:cNvSpPr>
          <p:nvPr/>
        </p:nvSpPr>
        <p:spPr bwMode="auto">
          <a:xfrm>
            <a:off x="62547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5" name="Rectangle 182"/>
          <p:cNvSpPr>
            <a:spLocks noChangeArrowheads="1"/>
          </p:cNvSpPr>
          <p:nvPr/>
        </p:nvSpPr>
        <p:spPr bwMode="auto">
          <a:xfrm>
            <a:off x="6559550" y="49006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6" name="Rectangle 183"/>
          <p:cNvSpPr>
            <a:spLocks noChangeArrowheads="1"/>
          </p:cNvSpPr>
          <p:nvPr/>
        </p:nvSpPr>
        <p:spPr bwMode="auto">
          <a:xfrm>
            <a:off x="2292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7" name="Rectangle 184"/>
          <p:cNvSpPr>
            <a:spLocks noChangeArrowheads="1"/>
          </p:cNvSpPr>
          <p:nvPr/>
        </p:nvSpPr>
        <p:spPr bwMode="auto">
          <a:xfrm>
            <a:off x="25971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8" name="Rectangle 185"/>
          <p:cNvSpPr>
            <a:spLocks noChangeArrowheads="1"/>
          </p:cNvSpPr>
          <p:nvPr/>
        </p:nvSpPr>
        <p:spPr bwMode="auto">
          <a:xfrm>
            <a:off x="29019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09" name="Rectangle 186"/>
          <p:cNvSpPr>
            <a:spLocks noChangeArrowheads="1"/>
          </p:cNvSpPr>
          <p:nvPr/>
        </p:nvSpPr>
        <p:spPr bwMode="auto">
          <a:xfrm>
            <a:off x="3206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0" name="Rectangle 187"/>
          <p:cNvSpPr>
            <a:spLocks noChangeArrowheads="1"/>
          </p:cNvSpPr>
          <p:nvPr/>
        </p:nvSpPr>
        <p:spPr bwMode="auto">
          <a:xfrm>
            <a:off x="3511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1" name="Rectangle 188"/>
          <p:cNvSpPr>
            <a:spLocks noChangeArrowheads="1"/>
          </p:cNvSpPr>
          <p:nvPr/>
        </p:nvSpPr>
        <p:spPr bwMode="auto">
          <a:xfrm>
            <a:off x="3816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2" name="Rectangle 189"/>
          <p:cNvSpPr>
            <a:spLocks noChangeArrowheads="1"/>
          </p:cNvSpPr>
          <p:nvPr/>
        </p:nvSpPr>
        <p:spPr bwMode="auto">
          <a:xfrm>
            <a:off x="41211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3" name="Rectangle 190"/>
          <p:cNvSpPr>
            <a:spLocks noChangeArrowheads="1"/>
          </p:cNvSpPr>
          <p:nvPr/>
        </p:nvSpPr>
        <p:spPr bwMode="auto">
          <a:xfrm>
            <a:off x="44259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4" name="Rectangle 191"/>
          <p:cNvSpPr>
            <a:spLocks noChangeArrowheads="1"/>
          </p:cNvSpPr>
          <p:nvPr/>
        </p:nvSpPr>
        <p:spPr bwMode="auto">
          <a:xfrm>
            <a:off x="4730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5" name="Rectangle 192"/>
          <p:cNvSpPr>
            <a:spLocks noChangeArrowheads="1"/>
          </p:cNvSpPr>
          <p:nvPr/>
        </p:nvSpPr>
        <p:spPr bwMode="auto">
          <a:xfrm>
            <a:off x="5035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6" name="Rectangle 193"/>
          <p:cNvSpPr>
            <a:spLocks noChangeArrowheads="1"/>
          </p:cNvSpPr>
          <p:nvPr/>
        </p:nvSpPr>
        <p:spPr bwMode="auto">
          <a:xfrm>
            <a:off x="53403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7" name="Rectangle 194"/>
          <p:cNvSpPr>
            <a:spLocks noChangeArrowheads="1"/>
          </p:cNvSpPr>
          <p:nvPr/>
        </p:nvSpPr>
        <p:spPr bwMode="auto">
          <a:xfrm>
            <a:off x="5645150" y="52054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8" name="Rectangle 195"/>
          <p:cNvSpPr>
            <a:spLocks noChangeArrowheads="1"/>
          </p:cNvSpPr>
          <p:nvPr/>
        </p:nvSpPr>
        <p:spPr bwMode="auto">
          <a:xfrm>
            <a:off x="59499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19" name="Rectangle 196"/>
          <p:cNvSpPr>
            <a:spLocks noChangeArrowheads="1"/>
          </p:cNvSpPr>
          <p:nvPr/>
        </p:nvSpPr>
        <p:spPr bwMode="auto">
          <a:xfrm>
            <a:off x="62547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0" name="Rectangle 197"/>
          <p:cNvSpPr>
            <a:spLocks noChangeArrowheads="1"/>
          </p:cNvSpPr>
          <p:nvPr/>
        </p:nvSpPr>
        <p:spPr bwMode="auto">
          <a:xfrm>
            <a:off x="6559550" y="52054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1" name="Rectangle 198"/>
          <p:cNvSpPr>
            <a:spLocks noChangeArrowheads="1"/>
          </p:cNvSpPr>
          <p:nvPr/>
        </p:nvSpPr>
        <p:spPr bwMode="auto">
          <a:xfrm>
            <a:off x="2292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2" name="Rectangle 199"/>
          <p:cNvSpPr>
            <a:spLocks noChangeArrowheads="1"/>
          </p:cNvSpPr>
          <p:nvPr/>
        </p:nvSpPr>
        <p:spPr bwMode="auto">
          <a:xfrm>
            <a:off x="2597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3" name="Rectangle 200"/>
          <p:cNvSpPr>
            <a:spLocks noChangeArrowheads="1"/>
          </p:cNvSpPr>
          <p:nvPr/>
        </p:nvSpPr>
        <p:spPr bwMode="auto">
          <a:xfrm>
            <a:off x="2901950" y="5510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4" name="Rectangle 201"/>
          <p:cNvSpPr>
            <a:spLocks noChangeArrowheads="1"/>
          </p:cNvSpPr>
          <p:nvPr/>
        </p:nvSpPr>
        <p:spPr bwMode="auto">
          <a:xfrm>
            <a:off x="3206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5" name="Rectangle 202"/>
          <p:cNvSpPr>
            <a:spLocks noChangeArrowheads="1"/>
          </p:cNvSpPr>
          <p:nvPr/>
        </p:nvSpPr>
        <p:spPr bwMode="auto">
          <a:xfrm>
            <a:off x="3511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6" name="Rectangle 203"/>
          <p:cNvSpPr>
            <a:spLocks noChangeArrowheads="1"/>
          </p:cNvSpPr>
          <p:nvPr/>
        </p:nvSpPr>
        <p:spPr bwMode="auto">
          <a:xfrm>
            <a:off x="3816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7" name="Rectangle 204"/>
          <p:cNvSpPr>
            <a:spLocks noChangeArrowheads="1"/>
          </p:cNvSpPr>
          <p:nvPr/>
        </p:nvSpPr>
        <p:spPr bwMode="auto">
          <a:xfrm>
            <a:off x="4121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8" name="Rectangle 205"/>
          <p:cNvSpPr>
            <a:spLocks noChangeArrowheads="1"/>
          </p:cNvSpPr>
          <p:nvPr/>
        </p:nvSpPr>
        <p:spPr bwMode="auto">
          <a:xfrm>
            <a:off x="44259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29" name="Rectangle 206"/>
          <p:cNvSpPr>
            <a:spLocks noChangeArrowheads="1"/>
          </p:cNvSpPr>
          <p:nvPr/>
        </p:nvSpPr>
        <p:spPr bwMode="auto">
          <a:xfrm>
            <a:off x="4730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0" name="Rectangle 207"/>
          <p:cNvSpPr>
            <a:spLocks noChangeArrowheads="1"/>
          </p:cNvSpPr>
          <p:nvPr/>
        </p:nvSpPr>
        <p:spPr bwMode="auto">
          <a:xfrm>
            <a:off x="5035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1" name="Rectangle 208"/>
          <p:cNvSpPr>
            <a:spLocks noChangeArrowheads="1"/>
          </p:cNvSpPr>
          <p:nvPr/>
        </p:nvSpPr>
        <p:spPr bwMode="auto">
          <a:xfrm>
            <a:off x="53403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2" name="Rectangle 209"/>
          <p:cNvSpPr>
            <a:spLocks noChangeArrowheads="1"/>
          </p:cNvSpPr>
          <p:nvPr/>
        </p:nvSpPr>
        <p:spPr bwMode="auto">
          <a:xfrm>
            <a:off x="56451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3" name="Rectangle 210"/>
          <p:cNvSpPr>
            <a:spLocks noChangeArrowheads="1"/>
          </p:cNvSpPr>
          <p:nvPr/>
        </p:nvSpPr>
        <p:spPr bwMode="auto">
          <a:xfrm>
            <a:off x="5949950" y="5510213"/>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4" name="Rectangle 211"/>
          <p:cNvSpPr>
            <a:spLocks noChangeArrowheads="1"/>
          </p:cNvSpPr>
          <p:nvPr/>
        </p:nvSpPr>
        <p:spPr bwMode="auto">
          <a:xfrm>
            <a:off x="62547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35" name="Rectangle 212"/>
          <p:cNvSpPr>
            <a:spLocks noChangeArrowheads="1"/>
          </p:cNvSpPr>
          <p:nvPr/>
        </p:nvSpPr>
        <p:spPr bwMode="auto">
          <a:xfrm>
            <a:off x="6559550" y="5510213"/>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78036" name="Group 215"/>
          <p:cNvGrpSpPr>
            <a:grpSpLocks/>
          </p:cNvGrpSpPr>
          <p:nvPr/>
        </p:nvGrpSpPr>
        <p:grpSpPr bwMode="auto">
          <a:xfrm>
            <a:off x="158750" y="1219200"/>
            <a:ext cx="2051050" cy="461963"/>
            <a:chOff x="100" y="768"/>
            <a:chExt cx="1292" cy="291"/>
          </a:xfrm>
        </p:grpSpPr>
        <p:sp>
          <p:nvSpPr>
            <p:cNvPr id="78042"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43"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78037" name="Group 218"/>
          <p:cNvGrpSpPr>
            <a:grpSpLocks/>
          </p:cNvGrpSpPr>
          <p:nvPr/>
        </p:nvGrpSpPr>
        <p:grpSpPr bwMode="auto">
          <a:xfrm>
            <a:off x="158750" y="1905000"/>
            <a:ext cx="2051050" cy="461963"/>
            <a:chOff x="100" y="1200"/>
            <a:chExt cx="1292" cy="291"/>
          </a:xfrm>
        </p:grpSpPr>
        <p:sp>
          <p:nvSpPr>
            <p:cNvPr id="78040"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041"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411" name="Rectangle 219"/>
          <p:cNvSpPr>
            <a:spLocks noChangeArrowheads="1"/>
          </p:cNvSpPr>
          <p:nvPr/>
        </p:nvSpPr>
        <p:spPr bwMode="auto">
          <a:xfrm>
            <a:off x="457200" y="5943600"/>
            <a:ext cx="8077200" cy="461963"/>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که با فاصله </a:t>
            </a:r>
            <a:r>
              <a:rPr lang="fa-IR" sz="2400" dirty="0">
                <a:solidFill>
                  <a:srgbClr val="C00000"/>
                </a:solidFill>
                <a:latin typeface="+mn-lt"/>
                <a:cs typeface="B Zar" panose="00000400000000000000" pitchFamily="2" charset="-78"/>
              </a:rPr>
              <a:t>يک</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
        <p:nvSpPr>
          <p:cNvPr id="222" name="Rectangle 2"/>
          <p:cNvSpPr txBox="1">
            <a:spLocks noChangeArrowheads="1"/>
          </p:cNvSpPr>
          <p:nvPr/>
        </p:nvSpPr>
        <p:spPr>
          <a:xfrm>
            <a:off x="787400" y="668338"/>
            <a:ext cx="7772400" cy="754062"/>
          </a:xfrm>
          <a:prstGeom prst="rect">
            <a:avLst/>
          </a:prstGeom>
          <a:noFill/>
          <a:ln/>
        </p:spPr>
        <p:txBody>
          <a:bodyPr/>
          <a:lstStyle/>
          <a:p>
            <a:pPr eaLnBrk="0" hangingPunct="0">
              <a:defRPr/>
            </a:pPr>
            <a:r>
              <a:rPr lang="fa-IR" sz="3600" b="1" kern="0" dirty="0">
                <a:solidFill>
                  <a:srgbClr val="FF0000"/>
                </a:solidFill>
                <a:latin typeface="+mj-lt"/>
                <a:ea typeface="+mj-ea"/>
                <a:cs typeface="B Zar" panose="00000400000000000000" pitchFamily="2" charset="-78"/>
              </a:rPr>
              <a:t>مسيريابي براي سيم</a:t>
            </a:r>
            <a:endParaRPr lang="en-US" sz="3600" b="1" kern="0" dirty="0">
              <a:solidFill>
                <a:srgbClr val="FF0000"/>
              </a:solidFill>
              <a:latin typeface="+mj-lt"/>
              <a:ea typeface="+mj-ea"/>
              <a:cs typeface="B Zar" panose="00000400000000000000" pitchFamily="2" charset="-78"/>
            </a:endParaRPr>
          </a:p>
        </p:txBody>
      </p:sp>
      <p:sp>
        <p:nvSpPr>
          <p:cNvPr id="22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430213" y="458788"/>
            <a:ext cx="8226425" cy="779462"/>
          </a:xfrm>
        </p:spPr>
        <p:txBody>
          <a:bodyPr/>
          <a:lstStyle/>
          <a:p>
            <a:r>
              <a:rPr lang="fa-IR" smtClean="0">
                <a:cs typeface="B Zar" panose="00000400000000000000" pitchFamily="2" charset="-78"/>
              </a:rPr>
              <a:t>پشته ها به عنوان يک نوع داده مجرد</a:t>
            </a:r>
            <a:endParaRPr lang="en-US" altLang="zh-TW" smtClean="0">
              <a:ea typeface="新細明體" charset="-120"/>
              <a:cs typeface="B Zar" panose="00000400000000000000" pitchFamily="2" charset="-78"/>
            </a:endParaRPr>
          </a:p>
        </p:txBody>
      </p:sp>
      <p:pic>
        <p:nvPicPr>
          <p:cNvPr id="14339" name="Picture 7" descr="program3"/>
          <p:cNvPicPr>
            <a:picLocks noChangeAspect="1" noChangeArrowheads="1"/>
          </p:cNvPicPr>
          <p:nvPr/>
        </p:nvPicPr>
        <p:blipFill>
          <a:blip r:embed="rId3">
            <a:lum bright="-36000" contrast="24000"/>
          </a:blip>
          <a:srcRect b="9236"/>
          <a:stretch>
            <a:fillRect/>
          </a:stretch>
        </p:blipFill>
        <p:spPr bwMode="auto">
          <a:xfrm>
            <a:off x="192088" y="1501775"/>
            <a:ext cx="6697662" cy="2714625"/>
          </a:xfrm>
          <a:prstGeom prst="rect">
            <a:avLst/>
          </a:prstGeom>
          <a:noFill/>
          <a:ln w="9525">
            <a:noFill/>
            <a:miter lim="800000"/>
            <a:headEnd/>
            <a:tailEnd/>
          </a:ln>
        </p:spPr>
      </p:pic>
      <p:pic>
        <p:nvPicPr>
          <p:cNvPr id="14340" name="Picture 8" descr="program3"/>
          <p:cNvPicPr>
            <a:picLocks noChangeAspect="1" noChangeArrowheads="1"/>
          </p:cNvPicPr>
          <p:nvPr/>
        </p:nvPicPr>
        <p:blipFill>
          <a:blip r:embed="rId4">
            <a:lum bright="-36000" contrast="24000"/>
          </a:blip>
          <a:srcRect b="10904"/>
          <a:stretch>
            <a:fillRect/>
          </a:stretch>
        </p:blipFill>
        <p:spPr bwMode="auto">
          <a:xfrm>
            <a:off x="192088" y="4462463"/>
            <a:ext cx="6697662" cy="2205037"/>
          </a:xfrm>
          <a:prstGeom prst="rect">
            <a:avLst/>
          </a:prstGeom>
          <a:noFill/>
          <a:ln w="9525">
            <a:noFill/>
            <a:miter lim="800000"/>
            <a:headEnd/>
            <a:tailEnd/>
          </a:ln>
        </p:spPr>
      </p:pic>
      <p:sp>
        <p:nvSpPr>
          <p:cNvPr id="14341" name="Rectangle 12"/>
          <p:cNvSpPr>
            <a:spLocks noChangeArrowheads="1"/>
          </p:cNvSpPr>
          <p:nvPr/>
        </p:nvSpPr>
        <p:spPr bwMode="auto">
          <a:xfrm>
            <a:off x="7308850" y="1989138"/>
            <a:ext cx="792163" cy="433387"/>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42" name="Rectangle 13"/>
          <p:cNvSpPr>
            <a:spLocks noChangeArrowheads="1"/>
          </p:cNvSpPr>
          <p:nvPr/>
        </p:nvSpPr>
        <p:spPr bwMode="auto">
          <a:xfrm>
            <a:off x="7308850" y="3282950"/>
            <a:ext cx="792163" cy="433388"/>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43" name="Rectangle 14"/>
          <p:cNvSpPr>
            <a:spLocks noChangeArrowheads="1"/>
          </p:cNvSpPr>
          <p:nvPr/>
        </p:nvSpPr>
        <p:spPr bwMode="auto">
          <a:xfrm>
            <a:off x="7308850" y="2851150"/>
            <a:ext cx="792163" cy="433388"/>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44" name="Rectangle 15"/>
          <p:cNvSpPr>
            <a:spLocks noChangeArrowheads="1"/>
          </p:cNvSpPr>
          <p:nvPr/>
        </p:nvSpPr>
        <p:spPr bwMode="auto">
          <a:xfrm>
            <a:off x="7308850" y="2419350"/>
            <a:ext cx="792163" cy="433388"/>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45" name="Text Box 16"/>
          <p:cNvSpPr txBox="1">
            <a:spLocks noChangeArrowheads="1"/>
          </p:cNvSpPr>
          <p:nvPr/>
        </p:nvSpPr>
        <p:spPr bwMode="auto">
          <a:xfrm>
            <a:off x="7235825" y="1412875"/>
            <a:ext cx="717550" cy="366713"/>
          </a:xfrm>
          <a:prstGeom prst="rect">
            <a:avLst/>
          </a:prstGeom>
          <a:noFill/>
          <a:ln w="9525">
            <a:noFill/>
            <a:miter lim="800000"/>
            <a:headEnd/>
            <a:tailEnd/>
          </a:ln>
        </p:spPr>
        <p:txBody>
          <a:bodyPr wrap="none">
            <a:spAutoFit/>
          </a:bodyPr>
          <a:lstStyle/>
          <a:p>
            <a:r>
              <a:rPr lang="en-US" altLang="zh-TW" sz="1800">
                <a:ea typeface="新細明體" charset="-120"/>
                <a:cs typeface="B Zar" panose="00000400000000000000" pitchFamily="2" charset="-78"/>
              </a:rPr>
              <a:t>stack</a:t>
            </a:r>
          </a:p>
        </p:txBody>
      </p:sp>
      <p:sp>
        <p:nvSpPr>
          <p:cNvPr id="13329" name="Line 17"/>
          <p:cNvSpPr>
            <a:spLocks noChangeShapeType="1"/>
          </p:cNvSpPr>
          <p:nvPr/>
        </p:nvSpPr>
        <p:spPr bwMode="auto">
          <a:xfrm flipH="1">
            <a:off x="8243888" y="3068638"/>
            <a:ext cx="215900"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13330" name="Text Box 18"/>
          <p:cNvSpPr txBox="1">
            <a:spLocks noChangeArrowheads="1"/>
          </p:cNvSpPr>
          <p:nvPr/>
        </p:nvSpPr>
        <p:spPr bwMode="auto">
          <a:xfrm>
            <a:off x="8416925" y="2852738"/>
            <a:ext cx="549275" cy="369887"/>
          </a:xfrm>
          <a:prstGeom prst="rect">
            <a:avLst/>
          </a:prstGeom>
          <a:noFill/>
          <a:ln w="9525">
            <a:noFill/>
            <a:miter lim="800000"/>
            <a:headEnd/>
            <a:tailEnd/>
          </a:ln>
        </p:spPr>
        <p:txBody>
          <a:bodyPr wrap="none">
            <a:spAutoFit/>
          </a:bodyPr>
          <a:lstStyle/>
          <a:p>
            <a:r>
              <a:rPr lang="en-US" altLang="zh-TW" sz="1800">
                <a:ea typeface="新細明體" charset="-120"/>
                <a:cs typeface="B Zar" panose="00000400000000000000" pitchFamily="2" charset="-78"/>
              </a:rPr>
              <a:t>Top</a:t>
            </a:r>
          </a:p>
        </p:txBody>
      </p:sp>
      <p:sp>
        <p:nvSpPr>
          <p:cNvPr id="13331" name="Text Box 19"/>
          <p:cNvSpPr txBox="1">
            <a:spLocks noChangeArrowheads="1"/>
          </p:cNvSpPr>
          <p:nvPr/>
        </p:nvSpPr>
        <p:spPr bwMode="auto">
          <a:xfrm>
            <a:off x="7345363" y="2439988"/>
            <a:ext cx="630237" cy="369887"/>
          </a:xfrm>
          <a:prstGeom prst="rect">
            <a:avLst/>
          </a:prstGeom>
          <a:noFill/>
          <a:ln w="9525">
            <a:noFill/>
            <a:miter lim="800000"/>
            <a:headEnd/>
            <a:tailEnd/>
          </a:ln>
        </p:spPr>
        <p:txBody>
          <a:bodyPr wrap="none">
            <a:spAutoFit/>
          </a:bodyPr>
          <a:lstStyle/>
          <a:p>
            <a:r>
              <a:rPr lang="en-US" altLang="zh-TW" sz="1800">
                <a:ea typeface="新細明體" charset="-120"/>
                <a:cs typeface="B Zar" panose="00000400000000000000" pitchFamily="2" charset="-78"/>
              </a:rPr>
              <a:t>item</a:t>
            </a:r>
          </a:p>
        </p:txBody>
      </p:sp>
      <p:sp>
        <p:nvSpPr>
          <p:cNvPr id="14349" name="Rectangle 20"/>
          <p:cNvSpPr>
            <a:spLocks noChangeArrowheads="1"/>
          </p:cNvSpPr>
          <p:nvPr/>
        </p:nvSpPr>
        <p:spPr bwMode="auto">
          <a:xfrm>
            <a:off x="7380288" y="4656138"/>
            <a:ext cx="792162" cy="433387"/>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50" name="Rectangle 21"/>
          <p:cNvSpPr>
            <a:spLocks noChangeArrowheads="1"/>
          </p:cNvSpPr>
          <p:nvPr/>
        </p:nvSpPr>
        <p:spPr bwMode="auto">
          <a:xfrm>
            <a:off x="7380288" y="5949950"/>
            <a:ext cx="792162" cy="433388"/>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51" name="Rectangle 22"/>
          <p:cNvSpPr>
            <a:spLocks noChangeArrowheads="1"/>
          </p:cNvSpPr>
          <p:nvPr/>
        </p:nvSpPr>
        <p:spPr bwMode="auto">
          <a:xfrm>
            <a:off x="7380288" y="5518150"/>
            <a:ext cx="792162" cy="433388"/>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52" name="Rectangle 23"/>
          <p:cNvSpPr>
            <a:spLocks noChangeArrowheads="1"/>
          </p:cNvSpPr>
          <p:nvPr/>
        </p:nvSpPr>
        <p:spPr bwMode="auto">
          <a:xfrm>
            <a:off x="7380288" y="5086350"/>
            <a:ext cx="792162" cy="433388"/>
          </a:xfrm>
          <a:prstGeom prst="rect">
            <a:avLst/>
          </a:prstGeom>
          <a:noFill/>
          <a:ln w="9525">
            <a:solidFill>
              <a:srgbClr val="FF0000"/>
            </a:solidFill>
            <a:miter lim="800000"/>
            <a:headEnd/>
            <a:tailEnd/>
          </a:ln>
        </p:spPr>
        <p:txBody>
          <a:bodyPr wrap="none" anchor="ctr"/>
          <a:lstStyle/>
          <a:p>
            <a:endParaRPr lang="fa-IR" sz="1800">
              <a:cs typeface="B Zar" panose="00000400000000000000" pitchFamily="2" charset="-78"/>
            </a:endParaRPr>
          </a:p>
        </p:txBody>
      </p:sp>
      <p:sp>
        <p:nvSpPr>
          <p:cNvPr id="14353" name="Text Box 24"/>
          <p:cNvSpPr txBox="1">
            <a:spLocks noChangeArrowheads="1"/>
          </p:cNvSpPr>
          <p:nvPr/>
        </p:nvSpPr>
        <p:spPr bwMode="auto">
          <a:xfrm>
            <a:off x="7307263" y="4079875"/>
            <a:ext cx="717550" cy="366713"/>
          </a:xfrm>
          <a:prstGeom prst="rect">
            <a:avLst/>
          </a:prstGeom>
          <a:noFill/>
          <a:ln w="9525">
            <a:noFill/>
            <a:miter lim="800000"/>
            <a:headEnd/>
            <a:tailEnd/>
          </a:ln>
        </p:spPr>
        <p:txBody>
          <a:bodyPr wrap="none">
            <a:spAutoFit/>
          </a:bodyPr>
          <a:lstStyle/>
          <a:p>
            <a:r>
              <a:rPr lang="en-US" altLang="zh-TW" sz="1800">
                <a:ea typeface="新細明體" charset="-120"/>
                <a:cs typeface="B Zar" panose="00000400000000000000" pitchFamily="2" charset="-78"/>
              </a:rPr>
              <a:t>stack</a:t>
            </a:r>
          </a:p>
        </p:txBody>
      </p:sp>
      <p:sp>
        <p:nvSpPr>
          <p:cNvPr id="13337" name="Text Box 25"/>
          <p:cNvSpPr txBox="1">
            <a:spLocks noChangeArrowheads="1"/>
          </p:cNvSpPr>
          <p:nvPr/>
        </p:nvSpPr>
        <p:spPr bwMode="auto">
          <a:xfrm>
            <a:off x="7416800" y="5106988"/>
            <a:ext cx="630238" cy="369887"/>
          </a:xfrm>
          <a:prstGeom prst="rect">
            <a:avLst/>
          </a:prstGeom>
          <a:noFill/>
          <a:ln w="9525">
            <a:noFill/>
            <a:miter lim="800000"/>
            <a:headEnd/>
            <a:tailEnd/>
          </a:ln>
        </p:spPr>
        <p:txBody>
          <a:bodyPr wrap="none">
            <a:spAutoFit/>
          </a:bodyPr>
          <a:lstStyle/>
          <a:p>
            <a:r>
              <a:rPr lang="en-US" altLang="zh-TW" sz="1800">
                <a:ea typeface="新細明體" charset="-120"/>
                <a:cs typeface="B Zar" panose="00000400000000000000" pitchFamily="2" charset="-78"/>
              </a:rPr>
              <a:t>item</a:t>
            </a:r>
          </a:p>
        </p:txBody>
      </p:sp>
      <p:sp>
        <p:nvSpPr>
          <p:cNvPr id="13338" name="Line 26"/>
          <p:cNvSpPr>
            <a:spLocks noChangeShapeType="1"/>
          </p:cNvSpPr>
          <p:nvPr/>
        </p:nvSpPr>
        <p:spPr bwMode="auto">
          <a:xfrm flipH="1">
            <a:off x="8243888" y="5300663"/>
            <a:ext cx="215900"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13339" name="Text Box 27"/>
          <p:cNvSpPr txBox="1">
            <a:spLocks noChangeArrowheads="1"/>
          </p:cNvSpPr>
          <p:nvPr/>
        </p:nvSpPr>
        <p:spPr bwMode="auto">
          <a:xfrm>
            <a:off x="8416925" y="5084763"/>
            <a:ext cx="549275" cy="369887"/>
          </a:xfrm>
          <a:prstGeom prst="rect">
            <a:avLst/>
          </a:prstGeom>
          <a:noFill/>
          <a:ln w="9525">
            <a:noFill/>
            <a:miter lim="800000"/>
            <a:headEnd/>
            <a:tailEnd/>
          </a:ln>
        </p:spPr>
        <p:txBody>
          <a:bodyPr wrap="none">
            <a:spAutoFit/>
          </a:bodyPr>
          <a:lstStyle/>
          <a:p>
            <a:r>
              <a:rPr lang="en-US" altLang="zh-TW" sz="1800">
                <a:ea typeface="新細明體" charset="-120"/>
                <a:cs typeface="B Zar" panose="00000400000000000000" pitchFamily="2" charset="-78"/>
              </a:rPr>
              <a:t>Top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6289 " pathEditMode="relative" ptsTypes="AA">
                                      <p:cBhvr>
                                        <p:cTn id="6" dur="2000" fill="hold"/>
                                        <p:tgtEl>
                                          <p:spTgt spid="1332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6289 " pathEditMode="relative" ptsTypes="AA">
                                      <p:cBhvr>
                                        <p:cTn id="8" dur="2000" fill="hold"/>
                                        <p:tgtEl>
                                          <p:spTgt spid="13330"/>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331"/>
                                        </p:tgtEl>
                                        <p:attrNameLst>
                                          <p:attrName>style.visibility</p:attrName>
                                        </p:attrNameLst>
                                      </p:cBhvr>
                                      <p:to>
                                        <p:strVal val="visible"/>
                                      </p:to>
                                    </p:set>
                                    <p:animEffect transition="in" filter="box(in)">
                                      <p:cBhvr>
                                        <p:cTn id="13" dur="500"/>
                                        <p:tgtEl>
                                          <p:spTgt spid="133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3" fill="hold" grpId="0" nodeType="clickEffect">
                                  <p:stCondLst>
                                    <p:cond delay="0"/>
                                  </p:stCondLst>
                                  <p:childTnLst>
                                    <p:anim calcmode="lin" valueType="num">
                                      <p:cBhvr additive="base">
                                        <p:cTn id="17" dur="500"/>
                                        <p:tgtEl>
                                          <p:spTgt spid="13337"/>
                                        </p:tgtEl>
                                        <p:attrNameLst>
                                          <p:attrName>ppt_x</p:attrName>
                                        </p:attrNameLst>
                                      </p:cBhvr>
                                      <p:tavLst>
                                        <p:tav tm="0">
                                          <p:val>
                                            <p:strVal val="ppt_x"/>
                                          </p:val>
                                        </p:tav>
                                        <p:tav tm="100000">
                                          <p:val>
                                            <p:strVal val="1+ppt_w/2"/>
                                          </p:val>
                                        </p:tav>
                                      </p:tavLst>
                                    </p:anim>
                                    <p:anim calcmode="lin" valueType="num">
                                      <p:cBhvr additive="base">
                                        <p:cTn id="18" dur="500"/>
                                        <p:tgtEl>
                                          <p:spTgt spid="13337"/>
                                        </p:tgtEl>
                                        <p:attrNameLst>
                                          <p:attrName>ppt_y</p:attrName>
                                        </p:attrNameLst>
                                      </p:cBhvr>
                                      <p:tavLst>
                                        <p:tav tm="0">
                                          <p:val>
                                            <p:strVal val="ppt_y"/>
                                          </p:val>
                                        </p:tav>
                                        <p:tav tm="100000">
                                          <p:val>
                                            <p:strVal val="0-ppt_h/2"/>
                                          </p:val>
                                        </p:tav>
                                      </p:tavLst>
                                    </p:anim>
                                    <p:set>
                                      <p:cBhvr>
                                        <p:cTn id="19" dur="1" fill="hold">
                                          <p:stCondLst>
                                            <p:cond delay="499"/>
                                          </p:stCondLst>
                                        </p:cTn>
                                        <p:tgtEl>
                                          <p:spTgt spid="133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0 0 L 0 0.05248 " pathEditMode="relative" ptsTypes="AA">
                                      <p:cBhvr>
                                        <p:cTn id="23" dur="2000" fill="hold"/>
                                        <p:tgtEl>
                                          <p:spTgt spid="13338"/>
                                        </p:tgtEl>
                                        <p:attrNameLst>
                                          <p:attrName>ppt_x</p:attrName>
                                          <p:attrName>ppt_y</p:attrName>
                                        </p:attrNameLst>
                                      </p:cBhvr>
                                    </p:animMotion>
                                  </p:childTnLst>
                                </p:cTn>
                              </p:par>
                              <p:par>
                                <p:cTn id="24" presetID="0" presetClass="path" presetSubtype="0" accel="50000" decel="50000" fill="hold" grpId="0" nodeType="withEffect">
                                  <p:stCondLst>
                                    <p:cond delay="0"/>
                                  </p:stCondLst>
                                  <p:childTnLst>
                                    <p:animMotion origin="layout" path="M 0 0 L 0 0.05248 " pathEditMode="relative" ptsTypes="AA">
                                      <p:cBhvr>
                                        <p:cTn id="25" dur="2000" fill="hold"/>
                                        <p:tgtEl>
                                          <p:spTgt spid="133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nimBg="1"/>
      <p:bldP spid="13330" grpId="0"/>
      <p:bldP spid="13331" grpId="0"/>
      <p:bldP spid="13337" grpId="0"/>
      <p:bldP spid="13338" grpId="0" animBg="1"/>
      <p:bldP spid="1333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1"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2"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3"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4"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5"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6"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7"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8"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59"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0"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1"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2"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3"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4"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5"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6"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7"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8"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69"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0"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1"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2"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3"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4"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5"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6"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7"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8"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79"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0"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1"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2"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3"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4"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5"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6"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7"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8"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89"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0"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1"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2"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3"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4"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5"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6"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7"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8"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899"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0"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1"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2"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3"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4"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5"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6"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7"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8"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09"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0"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1"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2"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ctr" rtl="0"/>
            <a:endParaRPr lang="fa-IR">
              <a:cs typeface="B Zar" panose="00000400000000000000" pitchFamily="2" charset="-78"/>
            </a:endParaRPr>
          </a:p>
        </p:txBody>
      </p:sp>
      <p:sp>
        <p:nvSpPr>
          <p:cNvPr id="78913"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4"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5"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6"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7"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8"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19"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0"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1"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2"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3"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4"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5"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6"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7"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8"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29"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0"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1"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2"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3"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4"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5"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6"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7"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8"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39"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0"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1"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2"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3"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4"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5"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6"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7"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8"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49"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0"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1"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2"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3"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4"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5"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6"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7"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8"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59"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0"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1"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2"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3"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4"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5"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6"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7"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8"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69"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0"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1"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2"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3"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4"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5"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6"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7"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8"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79"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0"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1"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2"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3"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4"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5"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6"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7"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8"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89"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0"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1"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2"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3"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4"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5"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6"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7"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8"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8999"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0"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1"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2"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3"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4"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5"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6"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7"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8"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09"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0"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1"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2"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3"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4"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5"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6"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7"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8"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19"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0"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1"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2"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3"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4"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5"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6"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7"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8"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29"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0"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1"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2"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3"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4"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5"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6"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7"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8"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39"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0"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1"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2"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3"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4"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5"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6"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7"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8"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49"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0"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1"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2"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3"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4"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5"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6"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7"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8"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59"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79060" name="Group 215"/>
          <p:cNvGrpSpPr>
            <a:grpSpLocks/>
          </p:cNvGrpSpPr>
          <p:nvPr/>
        </p:nvGrpSpPr>
        <p:grpSpPr bwMode="auto">
          <a:xfrm>
            <a:off x="158750" y="1219200"/>
            <a:ext cx="2051050" cy="461963"/>
            <a:chOff x="100" y="768"/>
            <a:chExt cx="1292" cy="291"/>
          </a:xfrm>
        </p:grpSpPr>
        <p:sp>
          <p:nvSpPr>
            <p:cNvPr id="79068"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69"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79061" name="Group 218"/>
          <p:cNvGrpSpPr>
            <a:grpSpLocks/>
          </p:cNvGrpSpPr>
          <p:nvPr/>
        </p:nvGrpSpPr>
        <p:grpSpPr bwMode="auto">
          <a:xfrm>
            <a:off x="158750" y="1905000"/>
            <a:ext cx="2051050" cy="461963"/>
            <a:chOff x="100" y="1200"/>
            <a:chExt cx="1292" cy="291"/>
          </a:xfrm>
        </p:grpSpPr>
        <p:sp>
          <p:nvSpPr>
            <p:cNvPr id="79066"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067"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10459"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دو</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
        <p:nvSpPr>
          <p:cNvPr id="79063" name="Rectangle 220"/>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79064" name="Rectangle 221"/>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79065" name="Rectangle 2"/>
          <p:cNvSpPr>
            <a:spLocks noGrp="1" noChangeArrowheads="1"/>
          </p:cNvSpPr>
          <p:nvPr>
            <p:ph type="title"/>
          </p:nvPr>
        </p:nvSpPr>
        <p:spPr>
          <a:xfrm>
            <a:off x="787400" y="508000"/>
            <a:ext cx="7772400" cy="914400"/>
          </a:xfrm>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5"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6"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7"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8"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79"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0"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1"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2"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3"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4"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5"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6"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7"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8"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89"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0"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1"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2"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3"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4"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5"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6"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7"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8"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899"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0"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1"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2"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3"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4"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5"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6"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7"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8"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09"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0"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1"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2"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3"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4"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5"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6"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7"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8"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19"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0"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1"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2"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3"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4"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5"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6"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7"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8"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29"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0"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1"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2"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3"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4"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5"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6"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7"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8"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39"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0"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1"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2"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3"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4"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5"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6"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7"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8"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49"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0"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1"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2"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3"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4"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5"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6"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7"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8"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59"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0"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1"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2"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3"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4"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5"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6"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7"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8"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69"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0"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1"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2"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3"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4"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5"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6"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7"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8"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79"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0"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1"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2"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3"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4"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5"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6"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7"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8"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89"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0"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1"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2"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3"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4"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5"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6"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7"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8"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79999"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0"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1"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2"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3"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4"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5"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6"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7"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8"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09"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0"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1"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2"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3"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4"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5"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6"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7"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8"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19"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0"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1"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2"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3"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4"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5"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6"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7"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8"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29"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0"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1"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2"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3"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4"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5"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6"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7"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8"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39"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0"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1"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2"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3"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4"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5"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6"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7"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8"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49"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0"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1"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2"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3"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4"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5"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6"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7"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8"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59"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0"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1"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2"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3"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4"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5"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6"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7"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8"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69"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0"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1"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2"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3"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4"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5"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6"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7"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8"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79"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0"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1"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2"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83"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0084" name="Group 215"/>
          <p:cNvGrpSpPr>
            <a:grpSpLocks/>
          </p:cNvGrpSpPr>
          <p:nvPr/>
        </p:nvGrpSpPr>
        <p:grpSpPr bwMode="auto">
          <a:xfrm>
            <a:off x="158750" y="1219200"/>
            <a:ext cx="2051050" cy="461963"/>
            <a:chOff x="100" y="768"/>
            <a:chExt cx="1292" cy="291"/>
          </a:xfrm>
        </p:grpSpPr>
        <p:sp>
          <p:nvSpPr>
            <p:cNvPr id="80097"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98"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0085" name="Group 218"/>
          <p:cNvGrpSpPr>
            <a:grpSpLocks/>
          </p:cNvGrpSpPr>
          <p:nvPr/>
        </p:nvGrpSpPr>
        <p:grpSpPr bwMode="auto">
          <a:xfrm>
            <a:off x="158750" y="1905000"/>
            <a:ext cx="2051050" cy="461963"/>
            <a:chOff x="100" y="1200"/>
            <a:chExt cx="1292" cy="291"/>
          </a:xfrm>
        </p:grpSpPr>
        <p:sp>
          <p:nvSpPr>
            <p:cNvPr id="80095"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096"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0086"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0087"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0088"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89"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0"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1"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2"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0093"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0"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سه</a:t>
            </a:r>
            <a:r>
              <a:rPr lang="fa-IR" sz="2400" dirty="0">
                <a:solidFill>
                  <a:srgbClr val="0034DC"/>
                </a:solidFill>
                <a:latin typeface="+mn-lt"/>
                <a:cs typeface="B Zar" panose="00000400000000000000" pitchFamily="2" charset="-78"/>
              </a:rPr>
              <a:t> 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899"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0"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1"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2"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3"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4"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5"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6"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7"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8"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09"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0"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1"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2"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3"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4"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5"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6"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7"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8"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19"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0"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1"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2"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3"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4"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5"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6"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7"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8"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29"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0"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1"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2"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3"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4"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5"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6"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7"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8"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39"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0"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1"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2"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3"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4"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5"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6"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7"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8"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49"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0"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1"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2"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3"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4"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5"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6"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7"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8"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59"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0"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1"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2"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3"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4"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5"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6"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7"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8"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69"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0"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1"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2"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3"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4"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5"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6"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7"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8"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79"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0"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1"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2"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3"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4"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5"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6"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7"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8"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89"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0"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1"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2"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3"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4"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5"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6"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7"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8"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0999"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0"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1"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2"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3"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4"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5"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6"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7"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8"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09"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0"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1"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2"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3"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4"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5"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6"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7"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8"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19"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0"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1"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2"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3"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4"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5"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6"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7"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8"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29"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0"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1"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2"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3"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4"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5"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6"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7"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8"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39"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0"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1"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2"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3"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4"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5"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6"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7"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8"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49"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0"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1"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2"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3"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4"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5"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6"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7"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8"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59"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0"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1"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2"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3"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4"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5"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6"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7"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8"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69"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0"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1"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2"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3"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4"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5"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6"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7"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8"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79"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0"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1"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2"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3"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4"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5"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6"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7"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8"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89"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0"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1"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2"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3"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4"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5"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6"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7"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8"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099"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0"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1"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2"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3"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4"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5"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6"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07"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1108" name="Group 215"/>
          <p:cNvGrpSpPr>
            <a:grpSpLocks/>
          </p:cNvGrpSpPr>
          <p:nvPr/>
        </p:nvGrpSpPr>
        <p:grpSpPr bwMode="auto">
          <a:xfrm>
            <a:off x="158750" y="1219200"/>
            <a:ext cx="2051050" cy="461963"/>
            <a:chOff x="100" y="768"/>
            <a:chExt cx="1292" cy="291"/>
          </a:xfrm>
        </p:grpSpPr>
        <p:sp>
          <p:nvSpPr>
            <p:cNvPr id="81125"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26"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1109" name="Group 218"/>
          <p:cNvGrpSpPr>
            <a:grpSpLocks/>
          </p:cNvGrpSpPr>
          <p:nvPr/>
        </p:nvGrpSpPr>
        <p:grpSpPr bwMode="auto">
          <a:xfrm>
            <a:off x="158750" y="1905000"/>
            <a:ext cx="2051050" cy="461963"/>
            <a:chOff x="100" y="1200"/>
            <a:chExt cx="1292" cy="291"/>
          </a:xfrm>
        </p:grpSpPr>
        <p:sp>
          <p:nvSpPr>
            <p:cNvPr id="81123"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124"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1110"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1111"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1112"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3"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4"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5"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6"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1117" name="Rectangle 227"/>
          <p:cNvSpPr>
            <a:spLocks noChangeArrowheads="1"/>
          </p:cNvSpPr>
          <p:nvPr/>
        </p:nvSpPr>
        <p:spPr bwMode="auto">
          <a:xfrm>
            <a:off x="28956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18" name="Rectangle 228"/>
          <p:cNvSpPr>
            <a:spLocks noChangeArrowheads="1"/>
          </p:cNvSpPr>
          <p:nvPr/>
        </p:nvSpPr>
        <p:spPr bwMode="auto">
          <a:xfrm>
            <a:off x="28956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19" name="Rectangle 229"/>
          <p:cNvSpPr>
            <a:spLocks noChangeArrowheads="1"/>
          </p:cNvSpPr>
          <p:nvPr/>
        </p:nvSpPr>
        <p:spPr bwMode="auto">
          <a:xfrm>
            <a:off x="22860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20" name="Rectangle 230"/>
          <p:cNvSpPr>
            <a:spLocks noChangeArrowheads="1"/>
          </p:cNvSpPr>
          <p:nvPr/>
        </p:nvSpPr>
        <p:spPr bwMode="auto">
          <a:xfrm>
            <a:off x="22860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1121"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3"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چهار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2292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3" name="Rectangle 4"/>
          <p:cNvSpPr>
            <a:spLocks noChangeArrowheads="1"/>
          </p:cNvSpPr>
          <p:nvPr/>
        </p:nvSpPr>
        <p:spPr bwMode="auto">
          <a:xfrm>
            <a:off x="2597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4" name="Rectangle 5"/>
          <p:cNvSpPr>
            <a:spLocks noChangeArrowheads="1"/>
          </p:cNvSpPr>
          <p:nvPr/>
        </p:nvSpPr>
        <p:spPr bwMode="auto">
          <a:xfrm>
            <a:off x="2901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5" name="Rectangle 6"/>
          <p:cNvSpPr>
            <a:spLocks noChangeArrowheads="1"/>
          </p:cNvSpPr>
          <p:nvPr/>
        </p:nvSpPr>
        <p:spPr bwMode="auto">
          <a:xfrm>
            <a:off x="3206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6" name="Rectangle 7"/>
          <p:cNvSpPr>
            <a:spLocks noChangeArrowheads="1"/>
          </p:cNvSpPr>
          <p:nvPr/>
        </p:nvSpPr>
        <p:spPr bwMode="auto">
          <a:xfrm>
            <a:off x="3511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7" name="Rectangle 8"/>
          <p:cNvSpPr>
            <a:spLocks noChangeArrowheads="1"/>
          </p:cNvSpPr>
          <p:nvPr/>
        </p:nvSpPr>
        <p:spPr bwMode="auto">
          <a:xfrm>
            <a:off x="38163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8" name="Rectangle 9"/>
          <p:cNvSpPr>
            <a:spLocks noChangeArrowheads="1"/>
          </p:cNvSpPr>
          <p:nvPr/>
        </p:nvSpPr>
        <p:spPr bwMode="auto">
          <a:xfrm>
            <a:off x="4121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29" name="Rectangle 10"/>
          <p:cNvSpPr>
            <a:spLocks noChangeArrowheads="1"/>
          </p:cNvSpPr>
          <p:nvPr/>
        </p:nvSpPr>
        <p:spPr bwMode="auto">
          <a:xfrm>
            <a:off x="4425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0" name="Rectangle 11"/>
          <p:cNvSpPr>
            <a:spLocks noChangeArrowheads="1"/>
          </p:cNvSpPr>
          <p:nvPr/>
        </p:nvSpPr>
        <p:spPr bwMode="auto">
          <a:xfrm>
            <a:off x="4730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1" name="Rectangle 12"/>
          <p:cNvSpPr>
            <a:spLocks noChangeArrowheads="1"/>
          </p:cNvSpPr>
          <p:nvPr/>
        </p:nvSpPr>
        <p:spPr bwMode="auto">
          <a:xfrm>
            <a:off x="5035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2" name="Rectangle 13"/>
          <p:cNvSpPr>
            <a:spLocks noChangeArrowheads="1"/>
          </p:cNvSpPr>
          <p:nvPr/>
        </p:nvSpPr>
        <p:spPr bwMode="auto">
          <a:xfrm>
            <a:off x="5340350" y="1533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3" name="Rectangle 14"/>
          <p:cNvSpPr>
            <a:spLocks noChangeArrowheads="1"/>
          </p:cNvSpPr>
          <p:nvPr/>
        </p:nvSpPr>
        <p:spPr bwMode="auto">
          <a:xfrm>
            <a:off x="56451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4" name="Rectangle 15"/>
          <p:cNvSpPr>
            <a:spLocks noChangeArrowheads="1"/>
          </p:cNvSpPr>
          <p:nvPr/>
        </p:nvSpPr>
        <p:spPr bwMode="auto">
          <a:xfrm>
            <a:off x="59499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5" name="Rectangle 16"/>
          <p:cNvSpPr>
            <a:spLocks noChangeArrowheads="1"/>
          </p:cNvSpPr>
          <p:nvPr/>
        </p:nvSpPr>
        <p:spPr bwMode="auto">
          <a:xfrm>
            <a:off x="62547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6" name="Rectangle 17"/>
          <p:cNvSpPr>
            <a:spLocks noChangeArrowheads="1"/>
          </p:cNvSpPr>
          <p:nvPr/>
        </p:nvSpPr>
        <p:spPr bwMode="auto">
          <a:xfrm>
            <a:off x="6559550" y="1533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7" name="Rectangle 18"/>
          <p:cNvSpPr>
            <a:spLocks noChangeArrowheads="1"/>
          </p:cNvSpPr>
          <p:nvPr/>
        </p:nvSpPr>
        <p:spPr bwMode="auto">
          <a:xfrm>
            <a:off x="2292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8" name="Rectangle 19"/>
          <p:cNvSpPr>
            <a:spLocks noChangeArrowheads="1"/>
          </p:cNvSpPr>
          <p:nvPr/>
        </p:nvSpPr>
        <p:spPr bwMode="auto">
          <a:xfrm>
            <a:off x="2597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39" name="Rectangle 20"/>
          <p:cNvSpPr>
            <a:spLocks noChangeArrowheads="1"/>
          </p:cNvSpPr>
          <p:nvPr/>
        </p:nvSpPr>
        <p:spPr bwMode="auto">
          <a:xfrm>
            <a:off x="2901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0" name="Rectangle 21"/>
          <p:cNvSpPr>
            <a:spLocks noChangeArrowheads="1"/>
          </p:cNvSpPr>
          <p:nvPr/>
        </p:nvSpPr>
        <p:spPr bwMode="auto">
          <a:xfrm>
            <a:off x="3206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1" name="Rectangle 22"/>
          <p:cNvSpPr>
            <a:spLocks noChangeArrowheads="1"/>
          </p:cNvSpPr>
          <p:nvPr/>
        </p:nvSpPr>
        <p:spPr bwMode="auto">
          <a:xfrm>
            <a:off x="3511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2" name="Rectangle 23"/>
          <p:cNvSpPr>
            <a:spLocks noChangeArrowheads="1"/>
          </p:cNvSpPr>
          <p:nvPr/>
        </p:nvSpPr>
        <p:spPr bwMode="auto">
          <a:xfrm>
            <a:off x="38163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3" name="Rectangle 24"/>
          <p:cNvSpPr>
            <a:spLocks noChangeArrowheads="1"/>
          </p:cNvSpPr>
          <p:nvPr/>
        </p:nvSpPr>
        <p:spPr bwMode="auto">
          <a:xfrm>
            <a:off x="41211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4" name="Rectangle 25"/>
          <p:cNvSpPr>
            <a:spLocks noChangeArrowheads="1"/>
          </p:cNvSpPr>
          <p:nvPr/>
        </p:nvSpPr>
        <p:spPr bwMode="auto">
          <a:xfrm>
            <a:off x="44259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5" name="Rectangle 26"/>
          <p:cNvSpPr>
            <a:spLocks noChangeArrowheads="1"/>
          </p:cNvSpPr>
          <p:nvPr/>
        </p:nvSpPr>
        <p:spPr bwMode="auto">
          <a:xfrm>
            <a:off x="47307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6" name="Rectangle 27"/>
          <p:cNvSpPr>
            <a:spLocks noChangeArrowheads="1"/>
          </p:cNvSpPr>
          <p:nvPr/>
        </p:nvSpPr>
        <p:spPr bwMode="auto">
          <a:xfrm>
            <a:off x="5035550" y="1838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7" name="Rectangle 28"/>
          <p:cNvSpPr>
            <a:spLocks noChangeArrowheads="1"/>
          </p:cNvSpPr>
          <p:nvPr/>
        </p:nvSpPr>
        <p:spPr bwMode="auto">
          <a:xfrm>
            <a:off x="53403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8" name="Rectangle 29"/>
          <p:cNvSpPr>
            <a:spLocks noChangeArrowheads="1"/>
          </p:cNvSpPr>
          <p:nvPr/>
        </p:nvSpPr>
        <p:spPr bwMode="auto">
          <a:xfrm>
            <a:off x="56451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49" name="Rectangle 30"/>
          <p:cNvSpPr>
            <a:spLocks noChangeArrowheads="1"/>
          </p:cNvSpPr>
          <p:nvPr/>
        </p:nvSpPr>
        <p:spPr bwMode="auto">
          <a:xfrm>
            <a:off x="59499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0" name="Rectangle 31"/>
          <p:cNvSpPr>
            <a:spLocks noChangeArrowheads="1"/>
          </p:cNvSpPr>
          <p:nvPr/>
        </p:nvSpPr>
        <p:spPr bwMode="auto">
          <a:xfrm>
            <a:off x="62547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1" name="Rectangle 32"/>
          <p:cNvSpPr>
            <a:spLocks noChangeArrowheads="1"/>
          </p:cNvSpPr>
          <p:nvPr/>
        </p:nvSpPr>
        <p:spPr bwMode="auto">
          <a:xfrm>
            <a:off x="6559550" y="1838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2" name="Rectangle 33"/>
          <p:cNvSpPr>
            <a:spLocks noChangeArrowheads="1"/>
          </p:cNvSpPr>
          <p:nvPr/>
        </p:nvSpPr>
        <p:spPr bwMode="auto">
          <a:xfrm>
            <a:off x="2292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3" name="Rectangle 34"/>
          <p:cNvSpPr>
            <a:spLocks noChangeArrowheads="1"/>
          </p:cNvSpPr>
          <p:nvPr/>
        </p:nvSpPr>
        <p:spPr bwMode="auto">
          <a:xfrm>
            <a:off x="25971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4" name="Rectangle 35"/>
          <p:cNvSpPr>
            <a:spLocks noChangeArrowheads="1"/>
          </p:cNvSpPr>
          <p:nvPr/>
        </p:nvSpPr>
        <p:spPr bwMode="auto">
          <a:xfrm>
            <a:off x="2901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5" name="Rectangle 36"/>
          <p:cNvSpPr>
            <a:spLocks noChangeArrowheads="1"/>
          </p:cNvSpPr>
          <p:nvPr/>
        </p:nvSpPr>
        <p:spPr bwMode="auto">
          <a:xfrm>
            <a:off x="32067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6" name="Rectangle 37"/>
          <p:cNvSpPr>
            <a:spLocks noChangeArrowheads="1"/>
          </p:cNvSpPr>
          <p:nvPr/>
        </p:nvSpPr>
        <p:spPr bwMode="auto">
          <a:xfrm>
            <a:off x="3511550" y="2143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7" name="Rectangle 38"/>
          <p:cNvSpPr>
            <a:spLocks noChangeArrowheads="1"/>
          </p:cNvSpPr>
          <p:nvPr/>
        </p:nvSpPr>
        <p:spPr bwMode="auto">
          <a:xfrm>
            <a:off x="3816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8" name="Rectangle 39"/>
          <p:cNvSpPr>
            <a:spLocks noChangeArrowheads="1"/>
          </p:cNvSpPr>
          <p:nvPr/>
        </p:nvSpPr>
        <p:spPr bwMode="auto">
          <a:xfrm>
            <a:off x="4121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59" name="Rectangle 40"/>
          <p:cNvSpPr>
            <a:spLocks noChangeArrowheads="1"/>
          </p:cNvSpPr>
          <p:nvPr/>
        </p:nvSpPr>
        <p:spPr bwMode="auto">
          <a:xfrm>
            <a:off x="4425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0" name="Rectangle 41"/>
          <p:cNvSpPr>
            <a:spLocks noChangeArrowheads="1"/>
          </p:cNvSpPr>
          <p:nvPr/>
        </p:nvSpPr>
        <p:spPr bwMode="auto">
          <a:xfrm>
            <a:off x="4730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1" name="Rectangle 42"/>
          <p:cNvSpPr>
            <a:spLocks noChangeArrowheads="1"/>
          </p:cNvSpPr>
          <p:nvPr/>
        </p:nvSpPr>
        <p:spPr bwMode="auto">
          <a:xfrm>
            <a:off x="5035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2" name="Rectangle 43"/>
          <p:cNvSpPr>
            <a:spLocks noChangeArrowheads="1"/>
          </p:cNvSpPr>
          <p:nvPr/>
        </p:nvSpPr>
        <p:spPr bwMode="auto">
          <a:xfrm>
            <a:off x="53403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3" name="Rectangle 44"/>
          <p:cNvSpPr>
            <a:spLocks noChangeArrowheads="1"/>
          </p:cNvSpPr>
          <p:nvPr/>
        </p:nvSpPr>
        <p:spPr bwMode="auto">
          <a:xfrm>
            <a:off x="56451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4" name="Rectangle 45"/>
          <p:cNvSpPr>
            <a:spLocks noChangeArrowheads="1"/>
          </p:cNvSpPr>
          <p:nvPr/>
        </p:nvSpPr>
        <p:spPr bwMode="auto">
          <a:xfrm>
            <a:off x="59499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5" name="Rectangle 46"/>
          <p:cNvSpPr>
            <a:spLocks noChangeArrowheads="1"/>
          </p:cNvSpPr>
          <p:nvPr/>
        </p:nvSpPr>
        <p:spPr bwMode="auto">
          <a:xfrm>
            <a:off x="62547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6" name="Rectangle 47"/>
          <p:cNvSpPr>
            <a:spLocks noChangeArrowheads="1"/>
          </p:cNvSpPr>
          <p:nvPr/>
        </p:nvSpPr>
        <p:spPr bwMode="auto">
          <a:xfrm>
            <a:off x="6559550" y="2143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7" name="Rectangle 48"/>
          <p:cNvSpPr>
            <a:spLocks noChangeArrowheads="1"/>
          </p:cNvSpPr>
          <p:nvPr/>
        </p:nvSpPr>
        <p:spPr bwMode="auto">
          <a:xfrm>
            <a:off x="2292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8" name="Rectangle 49"/>
          <p:cNvSpPr>
            <a:spLocks noChangeArrowheads="1"/>
          </p:cNvSpPr>
          <p:nvPr/>
        </p:nvSpPr>
        <p:spPr bwMode="auto">
          <a:xfrm>
            <a:off x="25971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69" name="Rectangle 50"/>
          <p:cNvSpPr>
            <a:spLocks noChangeArrowheads="1"/>
          </p:cNvSpPr>
          <p:nvPr/>
        </p:nvSpPr>
        <p:spPr bwMode="auto">
          <a:xfrm>
            <a:off x="2901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0" name="Rectangle 51"/>
          <p:cNvSpPr>
            <a:spLocks noChangeArrowheads="1"/>
          </p:cNvSpPr>
          <p:nvPr/>
        </p:nvSpPr>
        <p:spPr bwMode="auto">
          <a:xfrm>
            <a:off x="3206750" y="2447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1" name="Rectangle 52"/>
          <p:cNvSpPr>
            <a:spLocks noChangeArrowheads="1"/>
          </p:cNvSpPr>
          <p:nvPr/>
        </p:nvSpPr>
        <p:spPr bwMode="auto">
          <a:xfrm>
            <a:off x="3511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2" name="Rectangle 53"/>
          <p:cNvSpPr>
            <a:spLocks noChangeArrowheads="1"/>
          </p:cNvSpPr>
          <p:nvPr/>
        </p:nvSpPr>
        <p:spPr bwMode="auto">
          <a:xfrm>
            <a:off x="3816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3" name="Rectangle 54"/>
          <p:cNvSpPr>
            <a:spLocks noChangeArrowheads="1"/>
          </p:cNvSpPr>
          <p:nvPr/>
        </p:nvSpPr>
        <p:spPr bwMode="auto">
          <a:xfrm>
            <a:off x="4121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4" name="Rectangle 55"/>
          <p:cNvSpPr>
            <a:spLocks noChangeArrowheads="1"/>
          </p:cNvSpPr>
          <p:nvPr/>
        </p:nvSpPr>
        <p:spPr bwMode="auto">
          <a:xfrm>
            <a:off x="4425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5" name="Rectangle 56"/>
          <p:cNvSpPr>
            <a:spLocks noChangeArrowheads="1"/>
          </p:cNvSpPr>
          <p:nvPr/>
        </p:nvSpPr>
        <p:spPr bwMode="auto">
          <a:xfrm>
            <a:off x="4730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6" name="Rectangle 57"/>
          <p:cNvSpPr>
            <a:spLocks noChangeArrowheads="1"/>
          </p:cNvSpPr>
          <p:nvPr/>
        </p:nvSpPr>
        <p:spPr bwMode="auto">
          <a:xfrm>
            <a:off x="5035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7" name="Rectangle 58"/>
          <p:cNvSpPr>
            <a:spLocks noChangeArrowheads="1"/>
          </p:cNvSpPr>
          <p:nvPr/>
        </p:nvSpPr>
        <p:spPr bwMode="auto">
          <a:xfrm>
            <a:off x="53403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8" name="Rectangle 59"/>
          <p:cNvSpPr>
            <a:spLocks noChangeArrowheads="1"/>
          </p:cNvSpPr>
          <p:nvPr/>
        </p:nvSpPr>
        <p:spPr bwMode="auto">
          <a:xfrm>
            <a:off x="56451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79" name="Rectangle 60"/>
          <p:cNvSpPr>
            <a:spLocks noChangeArrowheads="1"/>
          </p:cNvSpPr>
          <p:nvPr/>
        </p:nvSpPr>
        <p:spPr bwMode="auto">
          <a:xfrm>
            <a:off x="59499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0" name="Rectangle 61"/>
          <p:cNvSpPr>
            <a:spLocks noChangeArrowheads="1"/>
          </p:cNvSpPr>
          <p:nvPr/>
        </p:nvSpPr>
        <p:spPr bwMode="auto">
          <a:xfrm>
            <a:off x="62547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1" name="Rectangle 62"/>
          <p:cNvSpPr>
            <a:spLocks noChangeArrowheads="1"/>
          </p:cNvSpPr>
          <p:nvPr/>
        </p:nvSpPr>
        <p:spPr bwMode="auto">
          <a:xfrm>
            <a:off x="6559550" y="2447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2" name="Rectangle 63"/>
          <p:cNvSpPr>
            <a:spLocks noChangeArrowheads="1"/>
          </p:cNvSpPr>
          <p:nvPr/>
        </p:nvSpPr>
        <p:spPr bwMode="auto">
          <a:xfrm>
            <a:off x="2292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3" name="Rectangle 64"/>
          <p:cNvSpPr>
            <a:spLocks noChangeArrowheads="1"/>
          </p:cNvSpPr>
          <p:nvPr/>
        </p:nvSpPr>
        <p:spPr bwMode="auto">
          <a:xfrm>
            <a:off x="2597150" y="2752725"/>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4" name="Rectangle 65"/>
          <p:cNvSpPr>
            <a:spLocks noChangeArrowheads="1"/>
          </p:cNvSpPr>
          <p:nvPr/>
        </p:nvSpPr>
        <p:spPr bwMode="auto">
          <a:xfrm>
            <a:off x="2901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5" name="Rectangle 66"/>
          <p:cNvSpPr>
            <a:spLocks noChangeArrowheads="1"/>
          </p:cNvSpPr>
          <p:nvPr/>
        </p:nvSpPr>
        <p:spPr bwMode="auto">
          <a:xfrm>
            <a:off x="3206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6" name="Rectangle 67"/>
          <p:cNvSpPr>
            <a:spLocks noChangeArrowheads="1"/>
          </p:cNvSpPr>
          <p:nvPr/>
        </p:nvSpPr>
        <p:spPr bwMode="auto">
          <a:xfrm>
            <a:off x="3511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7" name="Rectangle 68"/>
          <p:cNvSpPr>
            <a:spLocks noChangeArrowheads="1"/>
          </p:cNvSpPr>
          <p:nvPr/>
        </p:nvSpPr>
        <p:spPr bwMode="auto">
          <a:xfrm>
            <a:off x="38163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8" name="Rectangle 69"/>
          <p:cNvSpPr>
            <a:spLocks noChangeArrowheads="1"/>
          </p:cNvSpPr>
          <p:nvPr/>
        </p:nvSpPr>
        <p:spPr bwMode="auto">
          <a:xfrm>
            <a:off x="41211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89" name="Rectangle 70"/>
          <p:cNvSpPr>
            <a:spLocks noChangeArrowheads="1"/>
          </p:cNvSpPr>
          <p:nvPr/>
        </p:nvSpPr>
        <p:spPr bwMode="auto">
          <a:xfrm>
            <a:off x="44259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0" name="Rectangle 71"/>
          <p:cNvSpPr>
            <a:spLocks noChangeArrowheads="1"/>
          </p:cNvSpPr>
          <p:nvPr/>
        </p:nvSpPr>
        <p:spPr bwMode="auto">
          <a:xfrm>
            <a:off x="47307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1" name="Rectangle 72"/>
          <p:cNvSpPr>
            <a:spLocks noChangeArrowheads="1"/>
          </p:cNvSpPr>
          <p:nvPr/>
        </p:nvSpPr>
        <p:spPr bwMode="auto">
          <a:xfrm>
            <a:off x="50355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2" name="Rectangle 73"/>
          <p:cNvSpPr>
            <a:spLocks noChangeArrowheads="1"/>
          </p:cNvSpPr>
          <p:nvPr/>
        </p:nvSpPr>
        <p:spPr bwMode="auto">
          <a:xfrm>
            <a:off x="53403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3" name="Rectangle 74"/>
          <p:cNvSpPr>
            <a:spLocks noChangeArrowheads="1"/>
          </p:cNvSpPr>
          <p:nvPr/>
        </p:nvSpPr>
        <p:spPr bwMode="auto">
          <a:xfrm>
            <a:off x="56451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4" name="Rectangle 75"/>
          <p:cNvSpPr>
            <a:spLocks noChangeArrowheads="1"/>
          </p:cNvSpPr>
          <p:nvPr/>
        </p:nvSpPr>
        <p:spPr bwMode="auto">
          <a:xfrm>
            <a:off x="5949950" y="2752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5" name="Rectangle 76"/>
          <p:cNvSpPr>
            <a:spLocks noChangeArrowheads="1"/>
          </p:cNvSpPr>
          <p:nvPr/>
        </p:nvSpPr>
        <p:spPr bwMode="auto">
          <a:xfrm>
            <a:off x="62547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6" name="Rectangle 77"/>
          <p:cNvSpPr>
            <a:spLocks noChangeArrowheads="1"/>
          </p:cNvSpPr>
          <p:nvPr/>
        </p:nvSpPr>
        <p:spPr bwMode="auto">
          <a:xfrm>
            <a:off x="6559550" y="2752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7" name="Rectangle 78"/>
          <p:cNvSpPr>
            <a:spLocks noChangeArrowheads="1"/>
          </p:cNvSpPr>
          <p:nvPr/>
        </p:nvSpPr>
        <p:spPr bwMode="auto">
          <a:xfrm>
            <a:off x="2292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8" name="Rectangle 79"/>
          <p:cNvSpPr>
            <a:spLocks noChangeArrowheads="1"/>
          </p:cNvSpPr>
          <p:nvPr/>
        </p:nvSpPr>
        <p:spPr bwMode="auto">
          <a:xfrm>
            <a:off x="25971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1999" name="Rectangle 80"/>
          <p:cNvSpPr>
            <a:spLocks noChangeArrowheads="1"/>
          </p:cNvSpPr>
          <p:nvPr/>
        </p:nvSpPr>
        <p:spPr bwMode="auto">
          <a:xfrm>
            <a:off x="2901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0" name="Rectangle 81"/>
          <p:cNvSpPr>
            <a:spLocks noChangeArrowheads="1"/>
          </p:cNvSpPr>
          <p:nvPr/>
        </p:nvSpPr>
        <p:spPr bwMode="auto">
          <a:xfrm>
            <a:off x="32067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1" name="Rectangle 82"/>
          <p:cNvSpPr>
            <a:spLocks noChangeArrowheads="1"/>
          </p:cNvSpPr>
          <p:nvPr/>
        </p:nvSpPr>
        <p:spPr bwMode="auto">
          <a:xfrm>
            <a:off x="3511550" y="3057525"/>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2" name="Rectangle 83"/>
          <p:cNvSpPr>
            <a:spLocks noChangeArrowheads="1"/>
          </p:cNvSpPr>
          <p:nvPr/>
        </p:nvSpPr>
        <p:spPr bwMode="auto">
          <a:xfrm>
            <a:off x="3816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3" name="Rectangle 84"/>
          <p:cNvSpPr>
            <a:spLocks noChangeArrowheads="1"/>
          </p:cNvSpPr>
          <p:nvPr/>
        </p:nvSpPr>
        <p:spPr bwMode="auto">
          <a:xfrm>
            <a:off x="4121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4" name="Rectangle 85"/>
          <p:cNvSpPr>
            <a:spLocks noChangeArrowheads="1"/>
          </p:cNvSpPr>
          <p:nvPr/>
        </p:nvSpPr>
        <p:spPr bwMode="auto">
          <a:xfrm>
            <a:off x="44259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5" name="Rectangle 86"/>
          <p:cNvSpPr>
            <a:spLocks noChangeArrowheads="1"/>
          </p:cNvSpPr>
          <p:nvPr/>
        </p:nvSpPr>
        <p:spPr bwMode="auto">
          <a:xfrm>
            <a:off x="4730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6" name="Rectangle 87"/>
          <p:cNvSpPr>
            <a:spLocks noChangeArrowheads="1"/>
          </p:cNvSpPr>
          <p:nvPr/>
        </p:nvSpPr>
        <p:spPr bwMode="auto">
          <a:xfrm>
            <a:off x="5035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7" name="Rectangle 88"/>
          <p:cNvSpPr>
            <a:spLocks noChangeArrowheads="1"/>
          </p:cNvSpPr>
          <p:nvPr/>
        </p:nvSpPr>
        <p:spPr bwMode="auto">
          <a:xfrm>
            <a:off x="53403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8" name="Rectangle 89"/>
          <p:cNvSpPr>
            <a:spLocks noChangeArrowheads="1"/>
          </p:cNvSpPr>
          <p:nvPr/>
        </p:nvSpPr>
        <p:spPr bwMode="auto">
          <a:xfrm>
            <a:off x="56451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09" name="Rectangle 90"/>
          <p:cNvSpPr>
            <a:spLocks noChangeArrowheads="1"/>
          </p:cNvSpPr>
          <p:nvPr/>
        </p:nvSpPr>
        <p:spPr bwMode="auto">
          <a:xfrm>
            <a:off x="5949950" y="3057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0" name="Rectangle 91"/>
          <p:cNvSpPr>
            <a:spLocks noChangeArrowheads="1"/>
          </p:cNvSpPr>
          <p:nvPr/>
        </p:nvSpPr>
        <p:spPr bwMode="auto">
          <a:xfrm>
            <a:off x="62547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1" name="Rectangle 92"/>
          <p:cNvSpPr>
            <a:spLocks noChangeArrowheads="1"/>
          </p:cNvSpPr>
          <p:nvPr/>
        </p:nvSpPr>
        <p:spPr bwMode="auto">
          <a:xfrm>
            <a:off x="6559550" y="3057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2" name="Rectangle 93"/>
          <p:cNvSpPr>
            <a:spLocks noChangeArrowheads="1"/>
          </p:cNvSpPr>
          <p:nvPr/>
        </p:nvSpPr>
        <p:spPr bwMode="auto">
          <a:xfrm>
            <a:off x="2292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3" name="Rectangle 94"/>
          <p:cNvSpPr>
            <a:spLocks noChangeArrowheads="1"/>
          </p:cNvSpPr>
          <p:nvPr/>
        </p:nvSpPr>
        <p:spPr bwMode="auto">
          <a:xfrm>
            <a:off x="2597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4" name="Rectangle 95"/>
          <p:cNvSpPr>
            <a:spLocks noChangeArrowheads="1"/>
          </p:cNvSpPr>
          <p:nvPr/>
        </p:nvSpPr>
        <p:spPr bwMode="auto">
          <a:xfrm>
            <a:off x="2901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5" name="Rectangle 96"/>
          <p:cNvSpPr>
            <a:spLocks noChangeArrowheads="1"/>
          </p:cNvSpPr>
          <p:nvPr/>
        </p:nvSpPr>
        <p:spPr bwMode="auto">
          <a:xfrm>
            <a:off x="3206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6" name="Rectangle 97"/>
          <p:cNvSpPr>
            <a:spLocks noChangeArrowheads="1"/>
          </p:cNvSpPr>
          <p:nvPr/>
        </p:nvSpPr>
        <p:spPr bwMode="auto">
          <a:xfrm>
            <a:off x="3511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7" name="Rectangle 98"/>
          <p:cNvSpPr>
            <a:spLocks noChangeArrowheads="1"/>
          </p:cNvSpPr>
          <p:nvPr/>
        </p:nvSpPr>
        <p:spPr bwMode="auto">
          <a:xfrm>
            <a:off x="3816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8" name="Rectangle 99"/>
          <p:cNvSpPr>
            <a:spLocks noChangeArrowheads="1"/>
          </p:cNvSpPr>
          <p:nvPr/>
        </p:nvSpPr>
        <p:spPr bwMode="auto">
          <a:xfrm>
            <a:off x="4121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19" name="Rectangle 100"/>
          <p:cNvSpPr>
            <a:spLocks noChangeArrowheads="1"/>
          </p:cNvSpPr>
          <p:nvPr/>
        </p:nvSpPr>
        <p:spPr bwMode="auto">
          <a:xfrm>
            <a:off x="4425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0" name="Rectangle 101"/>
          <p:cNvSpPr>
            <a:spLocks noChangeArrowheads="1"/>
          </p:cNvSpPr>
          <p:nvPr/>
        </p:nvSpPr>
        <p:spPr bwMode="auto">
          <a:xfrm>
            <a:off x="4730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1" name="Rectangle 102"/>
          <p:cNvSpPr>
            <a:spLocks noChangeArrowheads="1"/>
          </p:cNvSpPr>
          <p:nvPr/>
        </p:nvSpPr>
        <p:spPr bwMode="auto">
          <a:xfrm>
            <a:off x="5035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2" name="Rectangle 103"/>
          <p:cNvSpPr>
            <a:spLocks noChangeArrowheads="1"/>
          </p:cNvSpPr>
          <p:nvPr/>
        </p:nvSpPr>
        <p:spPr bwMode="auto">
          <a:xfrm>
            <a:off x="53403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3" name="Rectangle 104"/>
          <p:cNvSpPr>
            <a:spLocks noChangeArrowheads="1"/>
          </p:cNvSpPr>
          <p:nvPr/>
        </p:nvSpPr>
        <p:spPr bwMode="auto">
          <a:xfrm>
            <a:off x="56451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4" name="Rectangle 105"/>
          <p:cNvSpPr>
            <a:spLocks noChangeArrowheads="1"/>
          </p:cNvSpPr>
          <p:nvPr/>
        </p:nvSpPr>
        <p:spPr bwMode="auto">
          <a:xfrm>
            <a:off x="59499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5" name="Rectangle 106"/>
          <p:cNvSpPr>
            <a:spLocks noChangeArrowheads="1"/>
          </p:cNvSpPr>
          <p:nvPr/>
        </p:nvSpPr>
        <p:spPr bwMode="auto">
          <a:xfrm>
            <a:off x="62547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6" name="Rectangle 107"/>
          <p:cNvSpPr>
            <a:spLocks noChangeArrowheads="1"/>
          </p:cNvSpPr>
          <p:nvPr/>
        </p:nvSpPr>
        <p:spPr bwMode="auto">
          <a:xfrm>
            <a:off x="6559550" y="3362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7" name="Rectangle 108"/>
          <p:cNvSpPr>
            <a:spLocks noChangeArrowheads="1"/>
          </p:cNvSpPr>
          <p:nvPr/>
        </p:nvSpPr>
        <p:spPr bwMode="auto">
          <a:xfrm>
            <a:off x="2292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8" name="Rectangle 109"/>
          <p:cNvSpPr>
            <a:spLocks noChangeArrowheads="1"/>
          </p:cNvSpPr>
          <p:nvPr/>
        </p:nvSpPr>
        <p:spPr bwMode="auto">
          <a:xfrm>
            <a:off x="2597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29" name="Rectangle 110"/>
          <p:cNvSpPr>
            <a:spLocks noChangeArrowheads="1"/>
          </p:cNvSpPr>
          <p:nvPr/>
        </p:nvSpPr>
        <p:spPr bwMode="auto">
          <a:xfrm>
            <a:off x="2901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0" name="Rectangle 111"/>
          <p:cNvSpPr>
            <a:spLocks noChangeArrowheads="1"/>
          </p:cNvSpPr>
          <p:nvPr/>
        </p:nvSpPr>
        <p:spPr bwMode="auto">
          <a:xfrm>
            <a:off x="3206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1" name="Rectangle 112"/>
          <p:cNvSpPr>
            <a:spLocks noChangeArrowheads="1"/>
          </p:cNvSpPr>
          <p:nvPr/>
        </p:nvSpPr>
        <p:spPr bwMode="auto">
          <a:xfrm>
            <a:off x="35115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2" name="Rectangle 113"/>
          <p:cNvSpPr>
            <a:spLocks noChangeArrowheads="1"/>
          </p:cNvSpPr>
          <p:nvPr/>
        </p:nvSpPr>
        <p:spPr bwMode="auto">
          <a:xfrm>
            <a:off x="3816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3" name="Rectangle 114"/>
          <p:cNvSpPr>
            <a:spLocks noChangeArrowheads="1"/>
          </p:cNvSpPr>
          <p:nvPr/>
        </p:nvSpPr>
        <p:spPr bwMode="auto">
          <a:xfrm>
            <a:off x="41211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4" name="Rectangle 115"/>
          <p:cNvSpPr>
            <a:spLocks noChangeArrowheads="1"/>
          </p:cNvSpPr>
          <p:nvPr/>
        </p:nvSpPr>
        <p:spPr bwMode="auto">
          <a:xfrm>
            <a:off x="44259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5" name="Rectangle 116"/>
          <p:cNvSpPr>
            <a:spLocks noChangeArrowheads="1"/>
          </p:cNvSpPr>
          <p:nvPr/>
        </p:nvSpPr>
        <p:spPr bwMode="auto">
          <a:xfrm>
            <a:off x="47307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6" name="Rectangle 117"/>
          <p:cNvSpPr>
            <a:spLocks noChangeArrowheads="1"/>
          </p:cNvSpPr>
          <p:nvPr/>
        </p:nvSpPr>
        <p:spPr bwMode="auto">
          <a:xfrm>
            <a:off x="5035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7" name="Rectangle 118"/>
          <p:cNvSpPr>
            <a:spLocks noChangeArrowheads="1"/>
          </p:cNvSpPr>
          <p:nvPr/>
        </p:nvSpPr>
        <p:spPr bwMode="auto">
          <a:xfrm>
            <a:off x="53403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8" name="Rectangle 119"/>
          <p:cNvSpPr>
            <a:spLocks noChangeArrowheads="1"/>
          </p:cNvSpPr>
          <p:nvPr/>
        </p:nvSpPr>
        <p:spPr bwMode="auto">
          <a:xfrm>
            <a:off x="56451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39" name="Rectangle 120"/>
          <p:cNvSpPr>
            <a:spLocks noChangeArrowheads="1"/>
          </p:cNvSpPr>
          <p:nvPr/>
        </p:nvSpPr>
        <p:spPr bwMode="auto">
          <a:xfrm>
            <a:off x="5949950" y="3667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0" name="Rectangle 121"/>
          <p:cNvSpPr>
            <a:spLocks noChangeArrowheads="1"/>
          </p:cNvSpPr>
          <p:nvPr/>
        </p:nvSpPr>
        <p:spPr bwMode="auto">
          <a:xfrm>
            <a:off x="62547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1" name="Rectangle 122"/>
          <p:cNvSpPr>
            <a:spLocks noChangeArrowheads="1"/>
          </p:cNvSpPr>
          <p:nvPr/>
        </p:nvSpPr>
        <p:spPr bwMode="auto">
          <a:xfrm>
            <a:off x="6559550" y="3667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2" name="Rectangle 123"/>
          <p:cNvSpPr>
            <a:spLocks noChangeArrowheads="1"/>
          </p:cNvSpPr>
          <p:nvPr/>
        </p:nvSpPr>
        <p:spPr bwMode="auto">
          <a:xfrm>
            <a:off x="2292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3" name="Rectangle 124"/>
          <p:cNvSpPr>
            <a:spLocks noChangeArrowheads="1"/>
          </p:cNvSpPr>
          <p:nvPr/>
        </p:nvSpPr>
        <p:spPr bwMode="auto">
          <a:xfrm>
            <a:off x="2597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4" name="Rectangle 125"/>
          <p:cNvSpPr>
            <a:spLocks noChangeArrowheads="1"/>
          </p:cNvSpPr>
          <p:nvPr/>
        </p:nvSpPr>
        <p:spPr bwMode="auto">
          <a:xfrm>
            <a:off x="2901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5" name="Rectangle 126"/>
          <p:cNvSpPr>
            <a:spLocks noChangeArrowheads="1"/>
          </p:cNvSpPr>
          <p:nvPr/>
        </p:nvSpPr>
        <p:spPr bwMode="auto">
          <a:xfrm>
            <a:off x="3206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6" name="Rectangle 127"/>
          <p:cNvSpPr>
            <a:spLocks noChangeArrowheads="1"/>
          </p:cNvSpPr>
          <p:nvPr/>
        </p:nvSpPr>
        <p:spPr bwMode="auto">
          <a:xfrm>
            <a:off x="3511550" y="3971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7" name="Rectangle 128"/>
          <p:cNvSpPr>
            <a:spLocks noChangeArrowheads="1"/>
          </p:cNvSpPr>
          <p:nvPr/>
        </p:nvSpPr>
        <p:spPr bwMode="auto">
          <a:xfrm>
            <a:off x="3816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8" name="Rectangle 129"/>
          <p:cNvSpPr>
            <a:spLocks noChangeArrowheads="1"/>
          </p:cNvSpPr>
          <p:nvPr/>
        </p:nvSpPr>
        <p:spPr bwMode="auto">
          <a:xfrm>
            <a:off x="4121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49" name="Rectangle 130"/>
          <p:cNvSpPr>
            <a:spLocks noChangeArrowheads="1"/>
          </p:cNvSpPr>
          <p:nvPr/>
        </p:nvSpPr>
        <p:spPr bwMode="auto">
          <a:xfrm>
            <a:off x="4425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0" name="Rectangle 131"/>
          <p:cNvSpPr>
            <a:spLocks noChangeArrowheads="1"/>
          </p:cNvSpPr>
          <p:nvPr/>
        </p:nvSpPr>
        <p:spPr bwMode="auto">
          <a:xfrm>
            <a:off x="4730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1" name="Rectangle 132"/>
          <p:cNvSpPr>
            <a:spLocks noChangeArrowheads="1"/>
          </p:cNvSpPr>
          <p:nvPr/>
        </p:nvSpPr>
        <p:spPr bwMode="auto">
          <a:xfrm>
            <a:off x="5035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2" name="Rectangle 133"/>
          <p:cNvSpPr>
            <a:spLocks noChangeArrowheads="1"/>
          </p:cNvSpPr>
          <p:nvPr/>
        </p:nvSpPr>
        <p:spPr bwMode="auto">
          <a:xfrm>
            <a:off x="53403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3" name="Rectangle 134"/>
          <p:cNvSpPr>
            <a:spLocks noChangeArrowheads="1"/>
          </p:cNvSpPr>
          <p:nvPr/>
        </p:nvSpPr>
        <p:spPr bwMode="auto">
          <a:xfrm>
            <a:off x="56451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4" name="Rectangle 135"/>
          <p:cNvSpPr>
            <a:spLocks noChangeArrowheads="1"/>
          </p:cNvSpPr>
          <p:nvPr/>
        </p:nvSpPr>
        <p:spPr bwMode="auto">
          <a:xfrm>
            <a:off x="59499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5" name="Rectangle 136"/>
          <p:cNvSpPr>
            <a:spLocks noChangeArrowheads="1"/>
          </p:cNvSpPr>
          <p:nvPr/>
        </p:nvSpPr>
        <p:spPr bwMode="auto">
          <a:xfrm>
            <a:off x="62547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6" name="Rectangle 137"/>
          <p:cNvSpPr>
            <a:spLocks noChangeArrowheads="1"/>
          </p:cNvSpPr>
          <p:nvPr/>
        </p:nvSpPr>
        <p:spPr bwMode="auto">
          <a:xfrm>
            <a:off x="6559550" y="3971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7" name="Rectangle 138"/>
          <p:cNvSpPr>
            <a:spLocks noChangeArrowheads="1"/>
          </p:cNvSpPr>
          <p:nvPr/>
        </p:nvSpPr>
        <p:spPr bwMode="auto">
          <a:xfrm>
            <a:off x="2292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8" name="Rectangle 139"/>
          <p:cNvSpPr>
            <a:spLocks noChangeArrowheads="1"/>
          </p:cNvSpPr>
          <p:nvPr/>
        </p:nvSpPr>
        <p:spPr bwMode="auto">
          <a:xfrm>
            <a:off x="2597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59" name="Rectangle 140"/>
          <p:cNvSpPr>
            <a:spLocks noChangeArrowheads="1"/>
          </p:cNvSpPr>
          <p:nvPr/>
        </p:nvSpPr>
        <p:spPr bwMode="auto">
          <a:xfrm>
            <a:off x="29019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0" name="Rectangle 141"/>
          <p:cNvSpPr>
            <a:spLocks noChangeArrowheads="1"/>
          </p:cNvSpPr>
          <p:nvPr/>
        </p:nvSpPr>
        <p:spPr bwMode="auto">
          <a:xfrm>
            <a:off x="3206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1" name="Rectangle 142"/>
          <p:cNvSpPr>
            <a:spLocks noChangeArrowheads="1"/>
          </p:cNvSpPr>
          <p:nvPr/>
        </p:nvSpPr>
        <p:spPr bwMode="auto">
          <a:xfrm>
            <a:off x="3511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2" name="Rectangle 143"/>
          <p:cNvSpPr>
            <a:spLocks noChangeArrowheads="1"/>
          </p:cNvSpPr>
          <p:nvPr/>
        </p:nvSpPr>
        <p:spPr bwMode="auto">
          <a:xfrm>
            <a:off x="3816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3" name="Rectangle 144"/>
          <p:cNvSpPr>
            <a:spLocks noChangeArrowheads="1"/>
          </p:cNvSpPr>
          <p:nvPr/>
        </p:nvSpPr>
        <p:spPr bwMode="auto">
          <a:xfrm>
            <a:off x="4121150" y="42767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4" name="Rectangle 145"/>
          <p:cNvSpPr>
            <a:spLocks noChangeArrowheads="1"/>
          </p:cNvSpPr>
          <p:nvPr/>
        </p:nvSpPr>
        <p:spPr bwMode="auto">
          <a:xfrm>
            <a:off x="4425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5" name="Rectangle 146"/>
          <p:cNvSpPr>
            <a:spLocks noChangeArrowheads="1"/>
          </p:cNvSpPr>
          <p:nvPr/>
        </p:nvSpPr>
        <p:spPr bwMode="auto">
          <a:xfrm>
            <a:off x="4730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6" name="Rectangle 147"/>
          <p:cNvSpPr>
            <a:spLocks noChangeArrowheads="1"/>
          </p:cNvSpPr>
          <p:nvPr/>
        </p:nvSpPr>
        <p:spPr bwMode="auto">
          <a:xfrm>
            <a:off x="5035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7" name="Rectangle 148"/>
          <p:cNvSpPr>
            <a:spLocks noChangeArrowheads="1"/>
          </p:cNvSpPr>
          <p:nvPr/>
        </p:nvSpPr>
        <p:spPr bwMode="auto">
          <a:xfrm>
            <a:off x="53403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8" name="Rectangle 149"/>
          <p:cNvSpPr>
            <a:spLocks noChangeArrowheads="1"/>
          </p:cNvSpPr>
          <p:nvPr/>
        </p:nvSpPr>
        <p:spPr bwMode="auto">
          <a:xfrm>
            <a:off x="56451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69" name="Rectangle 150"/>
          <p:cNvSpPr>
            <a:spLocks noChangeArrowheads="1"/>
          </p:cNvSpPr>
          <p:nvPr/>
        </p:nvSpPr>
        <p:spPr bwMode="auto">
          <a:xfrm>
            <a:off x="59499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0" name="Rectangle 151"/>
          <p:cNvSpPr>
            <a:spLocks noChangeArrowheads="1"/>
          </p:cNvSpPr>
          <p:nvPr/>
        </p:nvSpPr>
        <p:spPr bwMode="auto">
          <a:xfrm>
            <a:off x="62547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1" name="Rectangle 152"/>
          <p:cNvSpPr>
            <a:spLocks noChangeArrowheads="1"/>
          </p:cNvSpPr>
          <p:nvPr/>
        </p:nvSpPr>
        <p:spPr bwMode="auto">
          <a:xfrm>
            <a:off x="6559550" y="42767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2" name="Rectangle 153"/>
          <p:cNvSpPr>
            <a:spLocks noChangeArrowheads="1"/>
          </p:cNvSpPr>
          <p:nvPr/>
        </p:nvSpPr>
        <p:spPr bwMode="auto">
          <a:xfrm>
            <a:off x="2292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3" name="Rectangle 154"/>
          <p:cNvSpPr>
            <a:spLocks noChangeArrowheads="1"/>
          </p:cNvSpPr>
          <p:nvPr/>
        </p:nvSpPr>
        <p:spPr bwMode="auto">
          <a:xfrm>
            <a:off x="2597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4" name="Rectangle 155"/>
          <p:cNvSpPr>
            <a:spLocks noChangeArrowheads="1"/>
          </p:cNvSpPr>
          <p:nvPr/>
        </p:nvSpPr>
        <p:spPr bwMode="auto">
          <a:xfrm>
            <a:off x="29019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5" name="Rectangle 156"/>
          <p:cNvSpPr>
            <a:spLocks noChangeArrowheads="1"/>
          </p:cNvSpPr>
          <p:nvPr/>
        </p:nvSpPr>
        <p:spPr bwMode="auto">
          <a:xfrm>
            <a:off x="3206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6" name="Rectangle 157"/>
          <p:cNvSpPr>
            <a:spLocks noChangeArrowheads="1"/>
          </p:cNvSpPr>
          <p:nvPr/>
        </p:nvSpPr>
        <p:spPr bwMode="auto">
          <a:xfrm>
            <a:off x="3511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7" name="Rectangle 158"/>
          <p:cNvSpPr>
            <a:spLocks noChangeArrowheads="1"/>
          </p:cNvSpPr>
          <p:nvPr/>
        </p:nvSpPr>
        <p:spPr bwMode="auto">
          <a:xfrm>
            <a:off x="38163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8" name="Rectangle 159"/>
          <p:cNvSpPr>
            <a:spLocks noChangeArrowheads="1"/>
          </p:cNvSpPr>
          <p:nvPr/>
        </p:nvSpPr>
        <p:spPr bwMode="auto">
          <a:xfrm>
            <a:off x="4121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79" name="Rectangle 160"/>
          <p:cNvSpPr>
            <a:spLocks noChangeArrowheads="1"/>
          </p:cNvSpPr>
          <p:nvPr/>
        </p:nvSpPr>
        <p:spPr bwMode="auto">
          <a:xfrm>
            <a:off x="4425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0" name="Rectangle 161"/>
          <p:cNvSpPr>
            <a:spLocks noChangeArrowheads="1"/>
          </p:cNvSpPr>
          <p:nvPr/>
        </p:nvSpPr>
        <p:spPr bwMode="auto">
          <a:xfrm>
            <a:off x="4730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1" name="Rectangle 162"/>
          <p:cNvSpPr>
            <a:spLocks noChangeArrowheads="1"/>
          </p:cNvSpPr>
          <p:nvPr/>
        </p:nvSpPr>
        <p:spPr bwMode="auto">
          <a:xfrm>
            <a:off x="5035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2" name="Rectangle 163"/>
          <p:cNvSpPr>
            <a:spLocks noChangeArrowheads="1"/>
          </p:cNvSpPr>
          <p:nvPr/>
        </p:nvSpPr>
        <p:spPr bwMode="auto">
          <a:xfrm>
            <a:off x="53403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3" name="Rectangle 164"/>
          <p:cNvSpPr>
            <a:spLocks noChangeArrowheads="1"/>
          </p:cNvSpPr>
          <p:nvPr/>
        </p:nvSpPr>
        <p:spPr bwMode="auto">
          <a:xfrm>
            <a:off x="5645150" y="45815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4" name="Rectangle 165"/>
          <p:cNvSpPr>
            <a:spLocks noChangeArrowheads="1"/>
          </p:cNvSpPr>
          <p:nvPr/>
        </p:nvSpPr>
        <p:spPr bwMode="auto">
          <a:xfrm>
            <a:off x="59499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5" name="Rectangle 166"/>
          <p:cNvSpPr>
            <a:spLocks noChangeArrowheads="1"/>
          </p:cNvSpPr>
          <p:nvPr/>
        </p:nvSpPr>
        <p:spPr bwMode="auto">
          <a:xfrm>
            <a:off x="62547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6" name="Rectangle 167"/>
          <p:cNvSpPr>
            <a:spLocks noChangeArrowheads="1"/>
          </p:cNvSpPr>
          <p:nvPr/>
        </p:nvSpPr>
        <p:spPr bwMode="auto">
          <a:xfrm>
            <a:off x="6559550" y="45815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7" name="Rectangle 168"/>
          <p:cNvSpPr>
            <a:spLocks noChangeArrowheads="1"/>
          </p:cNvSpPr>
          <p:nvPr/>
        </p:nvSpPr>
        <p:spPr bwMode="auto">
          <a:xfrm>
            <a:off x="2292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8" name="Rectangle 169"/>
          <p:cNvSpPr>
            <a:spLocks noChangeArrowheads="1"/>
          </p:cNvSpPr>
          <p:nvPr/>
        </p:nvSpPr>
        <p:spPr bwMode="auto">
          <a:xfrm>
            <a:off x="2597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89" name="Rectangle 170"/>
          <p:cNvSpPr>
            <a:spLocks noChangeArrowheads="1"/>
          </p:cNvSpPr>
          <p:nvPr/>
        </p:nvSpPr>
        <p:spPr bwMode="auto">
          <a:xfrm>
            <a:off x="2901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0" name="Rectangle 171"/>
          <p:cNvSpPr>
            <a:spLocks noChangeArrowheads="1"/>
          </p:cNvSpPr>
          <p:nvPr/>
        </p:nvSpPr>
        <p:spPr bwMode="auto">
          <a:xfrm>
            <a:off x="3206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1" name="Rectangle 172"/>
          <p:cNvSpPr>
            <a:spLocks noChangeArrowheads="1"/>
          </p:cNvSpPr>
          <p:nvPr/>
        </p:nvSpPr>
        <p:spPr bwMode="auto">
          <a:xfrm>
            <a:off x="3511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2" name="Rectangle 173"/>
          <p:cNvSpPr>
            <a:spLocks noChangeArrowheads="1"/>
          </p:cNvSpPr>
          <p:nvPr/>
        </p:nvSpPr>
        <p:spPr bwMode="auto">
          <a:xfrm>
            <a:off x="38163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3" name="Rectangle 174"/>
          <p:cNvSpPr>
            <a:spLocks noChangeArrowheads="1"/>
          </p:cNvSpPr>
          <p:nvPr/>
        </p:nvSpPr>
        <p:spPr bwMode="auto">
          <a:xfrm>
            <a:off x="4121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4" name="Rectangle 175"/>
          <p:cNvSpPr>
            <a:spLocks noChangeArrowheads="1"/>
          </p:cNvSpPr>
          <p:nvPr/>
        </p:nvSpPr>
        <p:spPr bwMode="auto">
          <a:xfrm>
            <a:off x="44259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5" name="Rectangle 176"/>
          <p:cNvSpPr>
            <a:spLocks noChangeArrowheads="1"/>
          </p:cNvSpPr>
          <p:nvPr/>
        </p:nvSpPr>
        <p:spPr bwMode="auto">
          <a:xfrm>
            <a:off x="47307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6" name="Rectangle 177"/>
          <p:cNvSpPr>
            <a:spLocks noChangeArrowheads="1"/>
          </p:cNvSpPr>
          <p:nvPr/>
        </p:nvSpPr>
        <p:spPr bwMode="auto">
          <a:xfrm>
            <a:off x="50355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7" name="Rectangle 178"/>
          <p:cNvSpPr>
            <a:spLocks noChangeArrowheads="1"/>
          </p:cNvSpPr>
          <p:nvPr/>
        </p:nvSpPr>
        <p:spPr bwMode="auto">
          <a:xfrm>
            <a:off x="53403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8" name="Rectangle 179"/>
          <p:cNvSpPr>
            <a:spLocks noChangeArrowheads="1"/>
          </p:cNvSpPr>
          <p:nvPr/>
        </p:nvSpPr>
        <p:spPr bwMode="auto">
          <a:xfrm>
            <a:off x="5645150" y="48863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099" name="Rectangle 180"/>
          <p:cNvSpPr>
            <a:spLocks noChangeArrowheads="1"/>
          </p:cNvSpPr>
          <p:nvPr/>
        </p:nvSpPr>
        <p:spPr bwMode="auto">
          <a:xfrm>
            <a:off x="59499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0" name="Rectangle 181"/>
          <p:cNvSpPr>
            <a:spLocks noChangeArrowheads="1"/>
          </p:cNvSpPr>
          <p:nvPr/>
        </p:nvSpPr>
        <p:spPr bwMode="auto">
          <a:xfrm>
            <a:off x="62547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1" name="Rectangle 182"/>
          <p:cNvSpPr>
            <a:spLocks noChangeArrowheads="1"/>
          </p:cNvSpPr>
          <p:nvPr/>
        </p:nvSpPr>
        <p:spPr bwMode="auto">
          <a:xfrm>
            <a:off x="6559550" y="48863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2" name="Rectangle 183"/>
          <p:cNvSpPr>
            <a:spLocks noChangeArrowheads="1"/>
          </p:cNvSpPr>
          <p:nvPr/>
        </p:nvSpPr>
        <p:spPr bwMode="auto">
          <a:xfrm>
            <a:off x="2292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3" name="Rectangle 184"/>
          <p:cNvSpPr>
            <a:spLocks noChangeArrowheads="1"/>
          </p:cNvSpPr>
          <p:nvPr/>
        </p:nvSpPr>
        <p:spPr bwMode="auto">
          <a:xfrm>
            <a:off x="2597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4" name="Rectangle 185"/>
          <p:cNvSpPr>
            <a:spLocks noChangeArrowheads="1"/>
          </p:cNvSpPr>
          <p:nvPr/>
        </p:nvSpPr>
        <p:spPr bwMode="auto">
          <a:xfrm>
            <a:off x="29019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5" name="Rectangle 186"/>
          <p:cNvSpPr>
            <a:spLocks noChangeArrowheads="1"/>
          </p:cNvSpPr>
          <p:nvPr/>
        </p:nvSpPr>
        <p:spPr bwMode="auto">
          <a:xfrm>
            <a:off x="3206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6" name="Rectangle 187"/>
          <p:cNvSpPr>
            <a:spLocks noChangeArrowheads="1"/>
          </p:cNvSpPr>
          <p:nvPr/>
        </p:nvSpPr>
        <p:spPr bwMode="auto">
          <a:xfrm>
            <a:off x="3511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7" name="Rectangle 188"/>
          <p:cNvSpPr>
            <a:spLocks noChangeArrowheads="1"/>
          </p:cNvSpPr>
          <p:nvPr/>
        </p:nvSpPr>
        <p:spPr bwMode="auto">
          <a:xfrm>
            <a:off x="3816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8" name="Rectangle 189"/>
          <p:cNvSpPr>
            <a:spLocks noChangeArrowheads="1"/>
          </p:cNvSpPr>
          <p:nvPr/>
        </p:nvSpPr>
        <p:spPr bwMode="auto">
          <a:xfrm>
            <a:off x="41211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09" name="Rectangle 190"/>
          <p:cNvSpPr>
            <a:spLocks noChangeArrowheads="1"/>
          </p:cNvSpPr>
          <p:nvPr/>
        </p:nvSpPr>
        <p:spPr bwMode="auto">
          <a:xfrm>
            <a:off x="4425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0" name="Rectangle 191"/>
          <p:cNvSpPr>
            <a:spLocks noChangeArrowheads="1"/>
          </p:cNvSpPr>
          <p:nvPr/>
        </p:nvSpPr>
        <p:spPr bwMode="auto">
          <a:xfrm>
            <a:off x="4730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1" name="Rectangle 192"/>
          <p:cNvSpPr>
            <a:spLocks noChangeArrowheads="1"/>
          </p:cNvSpPr>
          <p:nvPr/>
        </p:nvSpPr>
        <p:spPr bwMode="auto">
          <a:xfrm>
            <a:off x="5035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2" name="Rectangle 193"/>
          <p:cNvSpPr>
            <a:spLocks noChangeArrowheads="1"/>
          </p:cNvSpPr>
          <p:nvPr/>
        </p:nvSpPr>
        <p:spPr bwMode="auto">
          <a:xfrm>
            <a:off x="53403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3" name="Rectangle 194"/>
          <p:cNvSpPr>
            <a:spLocks noChangeArrowheads="1"/>
          </p:cNvSpPr>
          <p:nvPr/>
        </p:nvSpPr>
        <p:spPr bwMode="auto">
          <a:xfrm>
            <a:off x="5645150" y="51911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4" name="Rectangle 195"/>
          <p:cNvSpPr>
            <a:spLocks noChangeArrowheads="1"/>
          </p:cNvSpPr>
          <p:nvPr/>
        </p:nvSpPr>
        <p:spPr bwMode="auto">
          <a:xfrm>
            <a:off x="59499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5" name="Rectangle 196"/>
          <p:cNvSpPr>
            <a:spLocks noChangeArrowheads="1"/>
          </p:cNvSpPr>
          <p:nvPr/>
        </p:nvSpPr>
        <p:spPr bwMode="auto">
          <a:xfrm>
            <a:off x="62547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6" name="Rectangle 197"/>
          <p:cNvSpPr>
            <a:spLocks noChangeArrowheads="1"/>
          </p:cNvSpPr>
          <p:nvPr/>
        </p:nvSpPr>
        <p:spPr bwMode="auto">
          <a:xfrm>
            <a:off x="6559550" y="51911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7" name="Rectangle 198"/>
          <p:cNvSpPr>
            <a:spLocks noChangeArrowheads="1"/>
          </p:cNvSpPr>
          <p:nvPr/>
        </p:nvSpPr>
        <p:spPr bwMode="auto">
          <a:xfrm>
            <a:off x="2292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8" name="Rectangle 199"/>
          <p:cNvSpPr>
            <a:spLocks noChangeArrowheads="1"/>
          </p:cNvSpPr>
          <p:nvPr/>
        </p:nvSpPr>
        <p:spPr bwMode="auto">
          <a:xfrm>
            <a:off x="2597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19" name="Rectangle 200"/>
          <p:cNvSpPr>
            <a:spLocks noChangeArrowheads="1"/>
          </p:cNvSpPr>
          <p:nvPr/>
        </p:nvSpPr>
        <p:spPr bwMode="auto">
          <a:xfrm>
            <a:off x="2901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0" name="Rectangle 201"/>
          <p:cNvSpPr>
            <a:spLocks noChangeArrowheads="1"/>
          </p:cNvSpPr>
          <p:nvPr/>
        </p:nvSpPr>
        <p:spPr bwMode="auto">
          <a:xfrm>
            <a:off x="3206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1" name="Rectangle 202"/>
          <p:cNvSpPr>
            <a:spLocks noChangeArrowheads="1"/>
          </p:cNvSpPr>
          <p:nvPr/>
        </p:nvSpPr>
        <p:spPr bwMode="auto">
          <a:xfrm>
            <a:off x="3511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2" name="Rectangle 203"/>
          <p:cNvSpPr>
            <a:spLocks noChangeArrowheads="1"/>
          </p:cNvSpPr>
          <p:nvPr/>
        </p:nvSpPr>
        <p:spPr bwMode="auto">
          <a:xfrm>
            <a:off x="3816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3" name="Rectangle 204"/>
          <p:cNvSpPr>
            <a:spLocks noChangeArrowheads="1"/>
          </p:cNvSpPr>
          <p:nvPr/>
        </p:nvSpPr>
        <p:spPr bwMode="auto">
          <a:xfrm>
            <a:off x="4121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4" name="Rectangle 205"/>
          <p:cNvSpPr>
            <a:spLocks noChangeArrowheads="1"/>
          </p:cNvSpPr>
          <p:nvPr/>
        </p:nvSpPr>
        <p:spPr bwMode="auto">
          <a:xfrm>
            <a:off x="44259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5" name="Rectangle 206"/>
          <p:cNvSpPr>
            <a:spLocks noChangeArrowheads="1"/>
          </p:cNvSpPr>
          <p:nvPr/>
        </p:nvSpPr>
        <p:spPr bwMode="auto">
          <a:xfrm>
            <a:off x="4730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6" name="Rectangle 207"/>
          <p:cNvSpPr>
            <a:spLocks noChangeArrowheads="1"/>
          </p:cNvSpPr>
          <p:nvPr/>
        </p:nvSpPr>
        <p:spPr bwMode="auto">
          <a:xfrm>
            <a:off x="5035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7" name="Rectangle 208"/>
          <p:cNvSpPr>
            <a:spLocks noChangeArrowheads="1"/>
          </p:cNvSpPr>
          <p:nvPr/>
        </p:nvSpPr>
        <p:spPr bwMode="auto">
          <a:xfrm>
            <a:off x="53403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8" name="Rectangle 209"/>
          <p:cNvSpPr>
            <a:spLocks noChangeArrowheads="1"/>
          </p:cNvSpPr>
          <p:nvPr/>
        </p:nvSpPr>
        <p:spPr bwMode="auto">
          <a:xfrm>
            <a:off x="56451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29" name="Rectangle 210"/>
          <p:cNvSpPr>
            <a:spLocks noChangeArrowheads="1"/>
          </p:cNvSpPr>
          <p:nvPr/>
        </p:nvSpPr>
        <p:spPr bwMode="auto">
          <a:xfrm>
            <a:off x="5949950" y="5495925"/>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30" name="Rectangle 211"/>
          <p:cNvSpPr>
            <a:spLocks noChangeArrowheads="1"/>
          </p:cNvSpPr>
          <p:nvPr/>
        </p:nvSpPr>
        <p:spPr bwMode="auto">
          <a:xfrm>
            <a:off x="62547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31" name="Rectangle 212"/>
          <p:cNvSpPr>
            <a:spLocks noChangeArrowheads="1"/>
          </p:cNvSpPr>
          <p:nvPr/>
        </p:nvSpPr>
        <p:spPr bwMode="auto">
          <a:xfrm>
            <a:off x="6559550" y="5495925"/>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2132" name="Group 215"/>
          <p:cNvGrpSpPr>
            <a:grpSpLocks/>
          </p:cNvGrpSpPr>
          <p:nvPr/>
        </p:nvGrpSpPr>
        <p:grpSpPr bwMode="auto">
          <a:xfrm>
            <a:off x="158750" y="1219200"/>
            <a:ext cx="2051050" cy="461963"/>
            <a:chOff x="100" y="768"/>
            <a:chExt cx="1292" cy="291"/>
          </a:xfrm>
        </p:grpSpPr>
        <p:sp>
          <p:nvSpPr>
            <p:cNvPr id="82154"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55"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2133" name="Group 218"/>
          <p:cNvGrpSpPr>
            <a:grpSpLocks/>
          </p:cNvGrpSpPr>
          <p:nvPr/>
        </p:nvGrpSpPr>
        <p:grpSpPr bwMode="auto">
          <a:xfrm>
            <a:off x="158750" y="1905000"/>
            <a:ext cx="2051050" cy="461963"/>
            <a:chOff x="100" y="1200"/>
            <a:chExt cx="1292" cy="291"/>
          </a:xfrm>
        </p:grpSpPr>
        <p:sp>
          <p:nvSpPr>
            <p:cNvPr id="82152"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153"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2134" name="Rectangle 220"/>
          <p:cNvSpPr>
            <a:spLocks noChangeArrowheads="1"/>
          </p:cNvSpPr>
          <p:nvPr/>
        </p:nvSpPr>
        <p:spPr bwMode="auto">
          <a:xfrm>
            <a:off x="28956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2135" name="Rectangle 221"/>
          <p:cNvSpPr>
            <a:spLocks noChangeArrowheads="1"/>
          </p:cNvSpPr>
          <p:nvPr/>
        </p:nvSpPr>
        <p:spPr bwMode="auto">
          <a:xfrm>
            <a:off x="22860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2136" name="Rectangle 222"/>
          <p:cNvSpPr>
            <a:spLocks noChangeArrowheads="1"/>
          </p:cNvSpPr>
          <p:nvPr/>
        </p:nvSpPr>
        <p:spPr bwMode="auto">
          <a:xfrm>
            <a:off x="28956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7" name="Rectangle 223"/>
          <p:cNvSpPr>
            <a:spLocks noChangeArrowheads="1"/>
          </p:cNvSpPr>
          <p:nvPr/>
        </p:nvSpPr>
        <p:spPr bwMode="auto">
          <a:xfrm>
            <a:off x="28956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8" name="Rectangle 224"/>
          <p:cNvSpPr>
            <a:spLocks noChangeArrowheads="1"/>
          </p:cNvSpPr>
          <p:nvPr/>
        </p:nvSpPr>
        <p:spPr bwMode="auto">
          <a:xfrm>
            <a:off x="2286000" y="23653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39" name="Rectangle 225"/>
          <p:cNvSpPr>
            <a:spLocks noChangeArrowheads="1"/>
          </p:cNvSpPr>
          <p:nvPr/>
        </p:nvSpPr>
        <p:spPr bwMode="auto">
          <a:xfrm>
            <a:off x="2286000" y="29749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40" name="Rectangle 226"/>
          <p:cNvSpPr>
            <a:spLocks noChangeArrowheads="1"/>
          </p:cNvSpPr>
          <p:nvPr/>
        </p:nvSpPr>
        <p:spPr bwMode="auto">
          <a:xfrm>
            <a:off x="3200400" y="26701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2141" name="Rectangle 227"/>
          <p:cNvSpPr>
            <a:spLocks noChangeArrowheads="1"/>
          </p:cNvSpPr>
          <p:nvPr/>
        </p:nvSpPr>
        <p:spPr bwMode="auto">
          <a:xfrm>
            <a:off x="28956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2" name="Rectangle 228"/>
          <p:cNvSpPr>
            <a:spLocks noChangeArrowheads="1"/>
          </p:cNvSpPr>
          <p:nvPr/>
        </p:nvSpPr>
        <p:spPr bwMode="auto">
          <a:xfrm>
            <a:off x="28956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3" name="Rectangle 229"/>
          <p:cNvSpPr>
            <a:spLocks noChangeArrowheads="1"/>
          </p:cNvSpPr>
          <p:nvPr/>
        </p:nvSpPr>
        <p:spPr bwMode="auto">
          <a:xfrm>
            <a:off x="2286000" y="2060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4" name="Rectangle 230"/>
          <p:cNvSpPr>
            <a:spLocks noChangeArrowheads="1"/>
          </p:cNvSpPr>
          <p:nvPr/>
        </p:nvSpPr>
        <p:spPr bwMode="auto">
          <a:xfrm>
            <a:off x="22860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2145" name="Rectangle 231"/>
          <p:cNvSpPr>
            <a:spLocks noChangeArrowheads="1"/>
          </p:cNvSpPr>
          <p:nvPr/>
        </p:nvSpPr>
        <p:spPr bwMode="auto">
          <a:xfrm>
            <a:off x="2286000" y="3584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6" name="Rectangle 232"/>
          <p:cNvSpPr>
            <a:spLocks noChangeArrowheads="1"/>
          </p:cNvSpPr>
          <p:nvPr/>
        </p:nvSpPr>
        <p:spPr bwMode="auto">
          <a:xfrm>
            <a:off x="25908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7" name="Rectangle 233"/>
          <p:cNvSpPr>
            <a:spLocks noChangeArrowheads="1"/>
          </p:cNvSpPr>
          <p:nvPr/>
        </p:nvSpPr>
        <p:spPr bwMode="auto">
          <a:xfrm>
            <a:off x="2895600" y="35845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8" name="Rectangle 234"/>
          <p:cNvSpPr>
            <a:spLocks noChangeArrowheads="1"/>
          </p:cNvSpPr>
          <p:nvPr/>
        </p:nvSpPr>
        <p:spPr bwMode="auto">
          <a:xfrm>
            <a:off x="3200400" y="3279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49" name="Rectangle 235"/>
          <p:cNvSpPr>
            <a:spLocks noChangeArrowheads="1"/>
          </p:cNvSpPr>
          <p:nvPr/>
        </p:nvSpPr>
        <p:spPr bwMode="auto">
          <a:xfrm>
            <a:off x="2895600" y="1755775"/>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2150"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38"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پنج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22923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7" name="Rectangle 4"/>
          <p:cNvSpPr>
            <a:spLocks noChangeArrowheads="1"/>
          </p:cNvSpPr>
          <p:nvPr/>
        </p:nvSpPr>
        <p:spPr bwMode="auto">
          <a:xfrm>
            <a:off x="2597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8" name="Rectangle 5"/>
          <p:cNvSpPr>
            <a:spLocks noChangeArrowheads="1"/>
          </p:cNvSpPr>
          <p:nvPr/>
        </p:nvSpPr>
        <p:spPr bwMode="auto">
          <a:xfrm>
            <a:off x="2901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49" name="Rectangle 6"/>
          <p:cNvSpPr>
            <a:spLocks noChangeArrowheads="1"/>
          </p:cNvSpPr>
          <p:nvPr/>
        </p:nvSpPr>
        <p:spPr bwMode="auto">
          <a:xfrm>
            <a:off x="3206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0" name="Rectangle 7"/>
          <p:cNvSpPr>
            <a:spLocks noChangeArrowheads="1"/>
          </p:cNvSpPr>
          <p:nvPr/>
        </p:nvSpPr>
        <p:spPr bwMode="auto">
          <a:xfrm>
            <a:off x="3511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1" name="Rectangle 8"/>
          <p:cNvSpPr>
            <a:spLocks noChangeArrowheads="1"/>
          </p:cNvSpPr>
          <p:nvPr/>
        </p:nvSpPr>
        <p:spPr bwMode="auto">
          <a:xfrm>
            <a:off x="38163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2" name="Rectangle 9"/>
          <p:cNvSpPr>
            <a:spLocks noChangeArrowheads="1"/>
          </p:cNvSpPr>
          <p:nvPr/>
        </p:nvSpPr>
        <p:spPr bwMode="auto">
          <a:xfrm>
            <a:off x="4121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3" name="Rectangle 10"/>
          <p:cNvSpPr>
            <a:spLocks noChangeArrowheads="1"/>
          </p:cNvSpPr>
          <p:nvPr/>
        </p:nvSpPr>
        <p:spPr bwMode="auto">
          <a:xfrm>
            <a:off x="4425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4" name="Rectangle 11"/>
          <p:cNvSpPr>
            <a:spLocks noChangeArrowheads="1"/>
          </p:cNvSpPr>
          <p:nvPr/>
        </p:nvSpPr>
        <p:spPr bwMode="auto">
          <a:xfrm>
            <a:off x="4730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5" name="Rectangle 12"/>
          <p:cNvSpPr>
            <a:spLocks noChangeArrowheads="1"/>
          </p:cNvSpPr>
          <p:nvPr/>
        </p:nvSpPr>
        <p:spPr bwMode="auto">
          <a:xfrm>
            <a:off x="5035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6" name="Rectangle 13"/>
          <p:cNvSpPr>
            <a:spLocks noChangeArrowheads="1"/>
          </p:cNvSpPr>
          <p:nvPr/>
        </p:nvSpPr>
        <p:spPr bwMode="auto">
          <a:xfrm>
            <a:off x="5340350" y="1504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7" name="Rectangle 14"/>
          <p:cNvSpPr>
            <a:spLocks noChangeArrowheads="1"/>
          </p:cNvSpPr>
          <p:nvPr/>
        </p:nvSpPr>
        <p:spPr bwMode="auto">
          <a:xfrm>
            <a:off x="56451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8" name="Rectangle 15"/>
          <p:cNvSpPr>
            <a:spLocks noChangeArrowheads="1"/>
          </p:cNvSpPr>
          <p:nvPr/>
        </p:nvSpPr>
        <p:spPr bwMode="auto">
          <a:xfrm>
            <a:off x="59499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59" name="Rectangle 16"/>
          <p:cNvSpPr>
            <a:spLocks noChangeArrowheads="1"/>
          </p:cNvSpPr>
          <p:nvPr/>
        </p:nvSpPr>
        <p:spPr bwMode="auto">
          <a:xfrm>
            <a:off x="62547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0" name="Rectangle 17"/>
          <p:cNvSpPr>
            <a:spLocks noChangeArrowheads="1"/>
          </p:cNvSpPr>
          <p:nvPr/>
        </p:nvSpPr>
        <p:spPr bwMode="auto">
          <a:xfrm>
            <a:off x="6559550" y="1504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1" name="Rectangle 18"/>
          <p:cNvSpPr>
            <a:spLocks noChangeArrowheads="1"/>
          </p:cNvSpPr>
          <p:nvPr/>
        </p:nvSpPr>
        <p:spPr bwMode="auto">
          <a:xfrm>
            <a:off x="22923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2" name="Rectangle 19"/>
          <p:cNvSpPr>
            <a:spLocks noChangeArrowheads="1"/>
          </p:cNvSpPr>
          <p:nvPr/>
        </p:nvSpPr>
        <p:spPr bwMode="auto">
          <a:xfrm>
            <a:off x="25971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3" name="Rectangle 20"/>
          <p:cNvSpPr>
            <a:spLocks noChangeArrowheads="1"/>
          </p:cNvSpPr>
          <p:nvPr/>
        </p:nvSpPr>
        <p:spPr bwMode="auto">
          <a:xfrm>
            <a:off x="29019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4" name="Rectangle 21"/>
          <p:cNvSpPr>
            <a:spLocks noChangeArrowheads="1"/>
          </p:cNvSpPr>
          <p:nvPr/>
        </p:nvSpPr>
        <p:spPr bwMode="auto">
          <a:xfrm>
            <a:off x="32067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5" name="Rectangle 22"/>
          <p:cNvSpPr>
            <a:spLocks noChangeArrowheads="1"/>
          </p:cNvSpPr>
          <p:nvPr/>
        </p:nvSpPr>
        <p:spPr bwMode="auto">
          <a:xfrm>
            <a:off x="35115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6" name="Rectangle 23"/>
          <p:cNvSpPr>
            <a:spLocks noChangeArrowheads="1"/>
          </p:cNvSpPr>
          <p:nvPr/>
        </p:nvSpPr>
        <p:spPr bwMode="auto">
          <a:xfrm>
            <a:off x="38163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7" name="Rectangle 24"/>
          <p:cNvSpPr>
            <a:spLocks noChangeArrowheads="1"/>
          </p:cNvSpPr>
          <p:nvPr/>
        </p:nvSpPr>
        <p:spPr bwMode="auto">
          <a:xfrm>
            <a:off x="41211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8" name="Rectangle 25"/>
          <p:cNvSpPr>
            <a:spLocks noChangeArrowheads="1"/>
          </p:cNvSpPr>
          <p:nvPr/>
        </p:nvSpPr>
        <p:spPr bwMode="auto">
          <a:xfrm>
            <a:off x="44259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69" name="Rectangle 26"/>
          <p:cNvSpPr>
            <a:spLocks noChangeArrowheads="1"/>
          </p:cNvSpPr>
          <p:nvPr/>
        </p:nvSpPr>
        <p:spPr bwMode="auto">
          <a:xfrm>
            <a:off x="47307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0" name="Rectangle 27"/>
          <p:cNvSpPr>
            <a:spLocks noChangeArrowheads="1"/>
          </p:cNvSpPr>
          <p:nvPr/>
        </p:nvSpPr>
        <p:spPr bwMode="auto">
          <a:xfrm>
            <a:off x="5035550" y="1809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1" name="Rectangle 28"/>
          <p:cNvSpPr>
            <a:spLocks noChangeArrowheads="1"/>
          </p:cNvSpPr>
          <p:nvPr/>
        </p:nvSpPr>
        <p:spPr bwMode="auto">
          <a:xfrm>
            <a:off x="53403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2" name="Rectangle 29"/>
          <p:cNvSpPr>
            <a:spLocks noChangeArrowheads="1"/>
          </p:cNvSpPr>
          <p:nvPr/>
        </p:nvSpPr>
        <p:spPr bwMode="auto">
          <a:xfrm>
            <a:off x="56451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3" name="Rectangle 30"/>
          <p:cNvSpPr>
            <a:spLocks noChangeArrowheads="1"/>
          </p:cNvSpPr>
          <p:nvPr/>
        </p:nvSpPr>
        <p:spPr bwMode="auto">
          <a:xfrm>
            <a:off x="59499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4" name="Rectangle 31"/>
          <p:cNvSpPr>
            <a:spLocks noChangeArrowheads="1"/>
          </p:cNvSpPr>
          <p:nvPr/>
        </p:nvSpPr>
        <p:spPr bwMode="auto">
          <a:xfrm>
            <a:off x="62547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5" name="Rectangle 32"/>
          <p:cNvSpPr>
            <a:spLocks noChangeArrowheads="1"/>
          </p:cNvSpPr>
          <p:nvPr/>
        </p:nvSpPr>
        <p:spPr bwMode="auto">
          <a:xfrm>
            <a:off x="6559550" y="1809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6" name="Rectangle 33"/>
          <p:cNvSpPr>
            <a:spLocks noChangeArrowheads="1"/>
          </p:cNvSpPr>
          <p:nvPr/>
        </p:nvSpPr>
        <p:spPr bwMode="auto">
          <a:xfrm>
            <a:off x="2292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7" name="Rectangle 34"/>
          <p:cNvSpPr>
            <a:spLocks noChangeArrowheads="1"/>
          </p:cNvSpPr>
          <p:nvPr/>
        </p:nvSpPr>
        <p:spPr bwMode="auto">
          <a:xfrm>
            <a:off x="25971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8" name="Rectangle 35"/>
          <p:cNvSpPr>
            <a:spLocks noChangeArrowheads="1"/>
          </p:cNvSpPr>
          <p:nvPr/>
        </p:nvSpPr>
        <p:spPr bwMode="auto">
          <a:xfrm>
            <a:off x="2901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79" name="Rectangle 36"/>
          <p:cNvSpPr>
            <a:spLocks noChangeArrowheads="1"/>
          </p:cNvSpPr>
          <p:nvPr/>
        </p:nvSpPr>
        <p:spPr bwMode="auto">
          <a:xfrm>
            <a:off x="32067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0" name="Rectangle 37"/>
          <p:cNvSpPr>
            <a:spLocks noChangeArrowheads="1"/>
          </p:cNvSpPr>
          <p:nvPr/>
        </p:nvSpPr>
        <p:spPr bwMode="auto">
          <a:xfrm>
            <a:off x="3511550" y="2114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1" name="Rectangle 38"/>
          <p:cNvSpPr>
            <a:spLocks noChangeArrowheads="1"/>
          </p:cNvSpPr>
          <p:nvPr/>
        </p:nvSpPr>
        <p:spPr bwMode="auto">
          <a:xfrm>
            <a:off x="3816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2" name="Rectangle 39"/>
          <p:cNvSpPr>
            <a:spLocks noChangeArrowheads="1"/>
          </p:cNvSpPr>
          <p:nvPr/>
        </p:nvSpPr>
        <p:spPr bwMode="auto">
          <a:xfrm>
            <a:off x="41211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3" name="Rectangle 40"/>
          <p:cNvSpPr>
            <a:spLocks noChangeArrowheads="1"/>
          </p:cNvSpPr>
          <p:nvPr/>
        </p:nvSpPr>
        <p:spPr bwMode="auto">
          <a:xfrm>
            <a:off x="4425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4" name="Rectangle 41"/>
          <p:cNvSpPr>
            <a:spLocks noChangeArrowheads="1"/>
          </p:cNvSpPr>
          <p:nvPr/>
        </p:nvSpPr>
        <p:spPr bwMode="auto">
          <a:xfrm>
            <a:off x="47307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5" name="Rectangle 42"/>
          <p:cNvSpPr>
            <a:spLocks noChangeArrowheads="1"/>
          </p:cNvSpPr>
          <p:nvPr/>
        </p:nvSpPr>
        <p:spPr bwMode="auto">
          <a:xfrm>
            <a:off x="50355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6" name="Rectangle 43"/>
          <p:cNvSpPr>
            <a:spLocks noChangeArrowheads="1"/>
          </p:cNvSpPr>
          <p:nvPr/>
        </p:nvSpPr>
        <p:spPr bwMode="auto">
          <a:xfrm>
            <a:off x="53403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7" name="Rectangle 44"/>
          <p:cNvSpPr>
            <a:spLocks noChangeArrowheads="1"/>
          </p:cNvSpPr>
          <p:nvPr/>
        </p:nvSpPr>
        <p:spPr bwMode="auto">
          <a:xfrm>
            <a:off x="56451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8" name="Rectangle 45"/>
          <p:cNvSpPr>
            <a:spLocks noChangeArrowheads="1"/>
          </p:cNvSpPr>
          <p:nvPr/>
        </p:nvSpPr>
        <p:spPr bwMode="auto">
          <a:xfrm>
            <a:off x="59499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89" name="Rectangle 46"/>
          <p:cNvSpPr>
            <a:spLocks noChangeArrowheads="1"/>
          </p:cNvSpPr>
          <p:nvPr/>
        </p:nvSpPr>
        <p:spPr bwMode="auto">
          <a:xfrm>
            <a:off x="62547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0" name="Rectangle 47"/>
          <p:cNvSpPr>
            <a:spLocks noChangeArrowheads="1"/>
          </p:cNvSpPr>
          <p:nvPr/>
        </p:nvSpPr>
        <p:spPr bwMode="auto">
          <a:xfrm>
            <a:off x="6559550" y="2114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1" name="Rectangle 48"/>
          <p:cNvSpPr>
            <a:spLocks noChangeArrowheads="1"/>
          </p:cNvSpPr>
          <p:nvPr/>
        </p:nvSpPr>
        <p:spPr bwMode="auto">
          <a:xfrm>
            <a:off x="2292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2" name="Rectangle 49"/>
          <p:cNvSpPr>
            <a:spLocks noChangeArrowheads="1"/>
          </p:cNvSpPr>
          <p:nvPr/>
        </p:nvSpPr>
        <p:spPr bwMode="auto">
          <a:xfrm>
            <a:off x="2597150" y="2419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3" name="Rectangle 50"/>
          <p:cNvSpPr>
            <a:spLocks noChangeArrowheads="1"/>
          </p:cNvSpPr>
          <p:nvPr/>
        </p:nvSpPr>
        <p:spPr bwMode="auto">
          <a:xfrm>
            <a:off x="2901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4" name="Rectangle 51"/>
          <p:cNvSpPr>
            <a:spLocks noChangeArrowheads="1"/>
          </p:cNvSpPr>
          <p:nvPr/>
        </p:nvSpPr>
        <p:spPr bwMode="auto">
          <a:xfrm>
            <a:off x="3206750" y="2419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5" name="Rectangle 52"/>
          <p:cNvSpPr>
            <a:spLocks noChangeArrowheads="1"/>
          </p:cNvSpPr>
          <p:nvPr/>
        </p:nvSpPr>
        <p:spPr bwMode="auto">
          <a:xfrm>
            <a:off x="3511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6" name="Rectangle 53"/>
          <p:cNvSpPr>
            <a:spLocks noChangeArrowheads="1"/>
          </p:cNvSpPr>
          <p:nvPr/>
        </p:nvSpPr>
        <p:spPr bwMode="auto">
          <a:xfrm>
            <a:off x="3816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7" name="Rectangle 54"/>
          <p:cNvSpPr>
            <a:spLocks noChangeArrowheads="1"/>
          </p:cNvSpPr>
          <p:nvPr/>
        </p:nvSpPr>
        <p:spPr bwMode="auto">
          <a:xfrm>
            <a:off x="41211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8" name="Rectangle 55"/>
          <p:cNvSpPr>
            <a:spLocks noChangeArrowheads="1"/>
          </p:cNvSpPr>
          <p:nvPr/>
        </p:nvSpPr>
        <p:spPr bwMode="auto">
          <a:xfrm>
            <a:off x="4425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2999" name="Rectangle 56"/>
          <p:cNvSpPr>
            <a:spLocks noChangeArrowheads="1"/>
          </p:cNvSpPr>
          <p:nvPr/>
        </p:nvSpPr>
        <p:spPr bwMode="auto">
          <a:xfrm>
            <a:off x="47307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0" name="Rectangle 57"/>
          <p:cNvSpPr>
            <a:spLocks noChangeArrowheads="1"/>
          </p:cNvSpPr>
          <p:nvPr/>
        </p:nvSpPr>
        <p:spPr bwMode="auto">
          <a:xfrm>
            <a:off x="5035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1" name="Rectangle 58"/>
          <p:cNvSpPr>
            <a:spLocks noChangeArrowheads="1"/>
          </p:cNvSpPr>
          <p:nvPr/>
        </p:nvSpPr>
        <p:spPr bwMode="auto">
          <a:xfrm>
            <a:off x="53403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2" name="Rectangle 59"/>
          <p:cNvSpPr>
            <a:spLocks noChangeArrowheads="1"/>
          </p:cNvSpPr>
          <p:nvPr/>
        </p:nvSpPr>
        <p:spPr bwMode="auto">
          <a:xfrm>
            <a:off x="56451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3" name="Rectangle 60"/>
          <p:cNvSpPr>
            <a:spLocks noChangeArrowheads="1"/>
          </p:cNvSpPr>
          <p:nvPr/>
        </p:nvSpPr>
        <p:spPr bwMode="auto">
          <a:xfrm>
            <a:off x="59499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4" name="Rectangle 61"/>
          <p:cNvSpPr>
            <a:spLocks noChangeArrowheads="1"/>
          </p:cNvSpPr>
          <p:nvPr/>
        </p:nvSpPr>
        <p:spPr bwMode="auto">
          <a:xfrm>
            <a:off x="62547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5" name="Rectangle 62"/>
          <p:cNvSpPr>
            <a:spLocks noChangeArrowheads="1"/>
          </p:cNvSpPr>
          <p:nvPr/>
        </p:nvSpPr>
        <p:spPr bwMode="auto">
          <a:xfrm>
            <a:off x="6559550" y="2419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6" name="Rectangle 63"/>
          <p:cNvSpPr>
            <a:spLocks noChangeArrowheads="1"/>
          </p:cNvSpPr>
          <p:nvPr/>
        </p:nvSpPr>
        <p:spPr bwMode="auto">
          <a:xfrm>
            <a:off x="22923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7" name="Rectangle 64"/>
          <p:cNvSpPr>
            <a:spLocks noChangeArrowheads="1"/>
          </p:cNvSpPr>
          <p:nvPr/>
        </p:nvSpPr>
        <p:spPr bwMode="auto">
          <a:xfrm>
            <a:off x="2597150" y="2724150"/>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8" name="Rectangle 65"/>
          <p:cNvSpPr>
            <a:spLocks noChangeArrowheads="1"/>
          </p:cNvSpPr>
          <p:nvPr/>
        </p:nvSpPr>
        <p:spPr bwMode="auto">
          <a:xfrm>
            <a:off x="29019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09" name="Rectangle 66"/>
          <p:cNvSpPr>
            <a:spLocks noChangeArrowheads="1"/>
          </p:cNvSpPr>
          <p:nvPr/>
        </p:nvSpPr>
        <p:spPr bwMode="auto">
          <a:xfrm>
            <a:off x="32067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0" name="Rectangle 67"/>
          <p:cNvSpPr>
            <a:spLocks noChangeArrowheads="1"/>
          </p:cNvSpPr>
          <p:nvPr/>
        </p:nvSpPr>
        <p:spPr bwMode="auto">
          <a:xfrm>
            <a:off x="35115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1" name="Rectangle 68"/>
          <p:cNvSpPr>
            <a:spLocks noChangeArrowheads="1"/>
          </p:cNvSpPr>
          <p:nvPr/>
        </p:nvSpPr>
        <p:spPr bwMode="auto">
          <a:xfrm>
            <a:off x="38163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2" name="Rectangle 69"/>
          <p:cNvSpPr>
            <a:spLocks noChangeArrowheads="1"/>
          </p:cNvSpPr>
          <p:nvPr/>
        </p:nvSpPr>
        <p:spPr bwMode="auto">
          <a:xfrm>
            <a:off x="41211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3" name="Rectangle 70"/>
          <p:cNvSpPr>
            <a:spLocks noChangeArrowheads="1"/>
          </p:cNvSpPr>
          <p:nvPr/>
        </p:nvSpPr>
        <p:spPr bwMode="auto">
          <a:xfrm>
            <a:off x="44259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4" name="Rectangle 71"/>
          <p:cNvSpPr>
            <a:spLocks noChangeArrowheads="1"/>
          </p:cNvSpPr>
          <p:nvPr/>
        </p:nvSpPr>
        <p:spPr bwMode="auto">
          <a:xfrm>
            <a:off x="47307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5" name="Rectangle 72"/>
          <p:cNvSpPr>
            <a:spLocks noChangeArrowheads="1"/>
          </p:cNvSpPr>
          <p:nvPr/>
        </p:nvSpPr>
        <p:spPr bwMode="auto">
          <a:xfrm>
            <a:off x="50355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6" name="Rectangle 73"/>
          <p:cNvSpPr>
            <a:spLocks noChangeArrowheads="1"/>
          </p:cNvSpPr>
          <p:nvPr/>
        </p:nvSpPr>
        <p:spPr bwMode="auto">
          <a:xfrm>
            <a:off x="53403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7" name="Rectangle 74"/>
          <p:cNvSpPr>
            <a:spLocks noChangeArrowheads="1"/>
          </p:cNvSpPr>
          <p:nvPr/>
        </p:nvSpPr>
        <p:spPr bwMode="auto">
          <a:xfrm>
            <a:off x="56451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8" name="Rectangle 75"/>
          <p:cNvSpPr>
            <a:spLocks noChangeArrowheads="1"/>
          </p:cNvSpPr>
          <p:nvPr/>
        </p:nvSpPr>
        <p:spPr bwMode="auto">
          <a:xfrm>
            <a:off x="5949950" y="2724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19" name="Rectangle 76"/>
          <p:cNvSpPr>
            <a:spLocks noChangeArrowheads="1"/>
          </p:cNvSpPr>
          <p:nvPr/>
        </p:nvSpPr>
        <p:spPr bwMode="auto">
          <a:xfrm>
            <a:off x="62547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0" name="Rectangle 77"/>
          <p:cNvSpPr>
            <a:spLocks noChangeArrowheads="1"/>
          </p:cNvSpPr>
          <p:nvPr/>
        </p:nvSpPr>
        <p:spPr bwMode="auto">
          <a:xfrm>
            <a:off x="6559550" y="2724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1" name="Rectangle 78"/>
          <p:cNvSpPr>
            <a:spLocks noChangeArrowheads="1"/>
          </p:cNvSpPr>
          <p:nvPr/>
        </p:nvSpPr>
        <p:spPr bwMode="auto">
          <a:xfrm>
            <a:off x="2292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2" name="Rectangle 79"/>
          <p:cNvSpPr>
            <a:spLocks noChangeArrowheads="1"/>
          </p:cNvSpPr>
          <p:nvPr/>
        </p:nvSpPr>
        <p:spPr bwMode="auto">
          <a:xfrm>
            <a:off x="25971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3" name="Rectangle 80"/>
          <p:cNvSpPr>
            <a:spLocks noChangeArrowheads="1"/>
          </p:cNvSpPr>
          <p:nvPr/>
        </p:nvSpPr>
        <p:spPr bwMode="auto">
          <a:xfrm>
            <a:off x="29019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4" name="Rectangle 81"/>
          <p:cNvSpPr>
            <a:spLocks noChangeArrowheads="1"/>
          </p:cNvSpPr>
          <p:nvPr/>
        </p:nvSpPr>
        <p:spPr bwMode="auto">
          <a:xfrm>
            <a:off x="32067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5" name="Rectangle 82"/>
          <p:cNvSpPr>
            <a:spLocks noChangeArrowheads="1"/>
          </p:cNvSpPr>
          <p:nvPr/>
        </p:nvSpPr>
        <p:spPr bwMode="auto">
          <a:xfrm>
            <a:off x="3511550" y="3028950"/>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6" name="Rectangle 83"/>
          <p:cNvSpPr>
            <a:spLocks noChangeArrowheads="1"/>
          </p:cNvSpPr>
          <p:nvPr/>
        </p:nvSpPr>
        <p:spPr bwMode="auto">
          <a:xfrm>
            <a:off x="3816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7" name="Rectangle 84"/>
          <p:cNvSpPr>
            <a:spLocks noChangeArrowheads="1"/>
          </p:cNvSpPr>
          <p:nvPr/>
        </p:nvSpPr>
        <p:spPr bwMode="auto">
          <a:xfrm>
            <a:off x="41211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8" name="Rectangle 85"/>
          <p:cNvSpPr>
            <a:spLocks noChangeArrowheads="1"/>
          </p:cNvSpPr>
          <p:nvPr/>
        </p:nvSpPr>
        <p:spPr bwMode="auto">
          <a:xfrm>
            <a:off x="44259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29" name="Rectangle 86"/>
          <p:cNvSpPr>
            <a:spLocks noChangeArrowheads="1"/>
          </p:cNvSpPr>
          <p:nvPr/>
        </p:nvSpPr>
        <p:spPr bwMode="auto">
          <a:xfrm>
            <a:off x="47307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0" name="Rectangle 87"/>
          <p:cNvSpPr>
            <a:spLocks noChangeArrowheads="1"/>
          </p:cNvSpPr>
          <p:nvPr/>
        </p:nvSpPr>
        <p:spPr bwMode="auto">
          <a:xfrm>
            <a:off x="50355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1" name="Rectangle 88"/>
          <p:cNvSpPr>
            <a:spLocks noChangeArrowheads="1"/>
          </p:cNvSpPr>
          <p:nvPr/>
        </p:nvSpPr>
        <p:spPr bwMode="auto">
          <a:xfrm>
            <a:off x="53403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2" name="Rectangle 89"/>
          <p:cNvSpPr>
            <a:spLocks noChangeArrowheads="1"/>
          </p:cNvSpPr>
          <p:nvPr/>
        </p:nvSpPr>
        <p:spPr bwMode="auto">
          <a:xfrm>
            <a:off x="56451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3" name="Rectangle 90"/>
          <p:cNvSpPr>
            <a:spLocks noChangeArrowheads="1"/>
          </p:cNvSpPr>
          <p:nvPr/>
        </p:nvSpPr>
        <p:spPr bwMode="auto">
          <a:xfrm>
            <a:off x="5949950" y="3028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4" name="Rectangle 91"/>
          <p:cNvSpPr>
            <a:spLocks noChangeArrowheads="1"/>
          </p:cNvSpPr>
          <p:nvPr/>
        </p:nvSpPr>
        <p:spPr bwMode="auto">
          <a:xfrm>
            <a:off x="62547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5" name="Rectangle 92"/>
          <p:cNvSpPr>
            <a:spLocks noChangeArrowheads="1"/>
          </p:cNvSpPr>
          <p:nvPr/>
        </p:nvSpPr>
        <p:spPr bwMode="auto">
          <a:xfrm>
            <a:off x="6559550" y="3028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6" name="Rectangle 93"/>
          <p:cNvSpPr>
            <a:spLocks noChangeArrowheads="1"/>
          </p:cNvSpPr>
          <p:nvPr/>
        </p:nvSpPr>
        <p:spPr bwMode="auto">
          <a:xfrm>
            <a:off x="2292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7" name="Rectangle 94"/>
          <p:cNvSpPr>
            <a:spLocks noChangeArrowheads="1"/>
          </p:cNvSpPr>
          <p:nvPr/>
        </p:nvSpPr>
        <p:spPr bwMode="auto">
          <a:xfrm>
            <a:off x="2597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8" name="Rectangle 95"/>
          <p:cNvSpPr>
            <a:spLocks noChangeArrowheads="1"/>
          </p:cNvSpPr>
          <p:nvPr/>
        </p:nvSpPr>
        <p:spPr bwMode="auto">
          <a:xfrm>
            <a:off x="2901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39" name="Rectangle 96"/>
          <p:cNvSpPr>
            <a:spLocks noChangeArrowheads="1"/>
          </p:cNvSpPr>
          <p:nvPr/>
        </p:nvSpPr>
        <p:spPr bwMode="auto">
          <a:xfrm>
            <a:off x="3206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0" name="Rectangle 97"/>
          <p:cNvSpPr>
            <a:spLocks noChangeArrowheads="1"/>
          </p:cNvSpPr>
          <p:nvPr/>
        </p:nvSpPr>
        <p:spPr bwMode="auto">
          <a:xfrm>
            <a:off x="3511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1" name="Rectangle 98"/>
          <p:cNvSpPr>
            <a:spLocks noChangeArrowheads="1"/>
          </p:cNvSpPr>
          <p:nvPr/>
        </p:nvSpPr>
        <p:spPr bwMode="auto">
          <a:xfrm>
            <a:off x="3816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2" name="Rectangle 99"/>
          <p:cNvSpPr>
            <a:spLocks noChangeArrowheads="1"/>
          </p:cNvSpPr>
          <p:nvPr/>
        </p:nvSpPr>
        <p:spPr bwMode="auto">
          <a:xfrm>
            <a:off x="4121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3" name="Rectangle 100"/>
          <p:cNvSpPr>
            <a:spLocks noChangeArrowheads="1"/>
          </p:cNvSpPr>
          <p:nvPr/>
        </p:nvSpPr>
        <p:spPr bwMode="auto">
          <a:xfrm>
            <a:off x="4425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4" name="Rectangle 101"/>
          <p:cNvSpPr>
            <a:spLocks noChangeArrowheads="1"/>
          </p:cNvSpPr>
          <p:nvPr/>
        </p:nvSpPr>
        <p:spPr bwMode="auto">
          <a:xfrm>
            <a:off x="4730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5" name="Rectangle 102"/>
          <p:cNvSpPr>
            <a:spLocks noChangeArrowheads="1"/>
          </p:cNvSpPr>
          <p:nvPr/>
        </p:nvSpPr>
        <p:spPr bwMode="auto">
          <a:xfrm>
            <a:off x="5035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6" name="Rectangle 103"/>
          <p:cNvSpPr>
            <a:spLocks noChangeArrowheads="1"/>
          </p:cNvSpPr>
          <p:nvPr/>
        </p:nvSpPr>
        <p:spPr bwMode="auto">
          <a:xfrm>
            <a:off x="53403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7" name="Rectangle 104"/>
          <p:cNvSpPr>
            <a:spLocks noChangeArrowheads="1"/>
          </p:cNvSpPr>
          <p:nvPr/>
        </p:nvSpPr>
        <p:spPr bwMode="auto">
          <a:xfrm>
            <a:off x="56451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8" name="Rectangle 105"/>
          <p:cNvSpPr>
            <a:spLocks noChangeArrowheads="1"/>
          </p:cNvSpPr>
          <p:nvPr/>
        </p:nvSpPr>
        <p:spPr bwMode="auto">
          <a:xfrm>
            <a:off x="59499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49" name="Rectangle 106"/>
          <p:cNvSpPr>
            <a:spLocks noChangeArrowheads="1"/>
          </p:cNvSpPr>
          <p:nvPr/>
        </p:nvSpPr>
        <p:spPr bwMode="auto">
          <a:xfrm>
            <a:off x="62547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0" name="Rectangle 107"/>
          <p:cNvSpPr>
            <a:spLocks noChangeArrowheads="1"/>
          </p:cNvSpPr>
          <p:nvPr/>
        </p:nvSpPr>
        <p:spPr bwMode="auto">
          <a:xfrm>
            <a:off x="6559550" y="3333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1" name="Rectangle 108"/>
          <p:cNvSpPr>
            <a:spLocks noChangeArrowheads="1"/>
          </p:cNvSpPr>
          <p:nvPr/>
        </p:nvSpPr>
        <p:spPr bwMode="auto">
          <a:xfrm>
            <a:off x="2292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2" name="Rectangle 109"/>
          <p:cNvSpPr>
            <a:spLocks noChangeArrowheads="1"/>
          </p:cNvSpPr>
          <p:nvPr/>
        </p:nvSpPr>
        <p:spPr bwMode="auto">
          <a:xfrm>
            <a:off x="25971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3" name="Rectangle 110"/>
          <p:cNvSpPr>
            <a:spLocks noChangeArrowheads="1"/>
          </p:cNvSpPr>
          <p:nvPr/>
        </p:nvSpPr>
        <p:spPr bwMode="auto">
          <a:xfrm>
            <a:off x="29019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4" name="Rectangle 111"/>
          <p:cNvSpPr>
            <a:spLocks noChangeArrowheads="1"/>
          </p:cNvSpPr>
          <p:nvPr/>
        </p:nvSpPr>
        <p:spPr bwMode="auto">
          <a:xfrm>
            <a:off x="32067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5" name="Rectangle 112"/>
          <p:cNvSpPr>
            <a:spLocks noChangeArrowheads="1"/>
          </p:cNvSpPr>
          <p:nvPr/>
        </p:nvSpPr>
        <p:spPr bwMode="auto">
          <a:xfrm>
            <a:off x="35115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6" name="Rectangle 113"/>
          <p:cNvSpPr>
            <a:spLocks noChangeArrowheads="1"/>
          </p:cNvSpPr>
          <p:nvPr/>
        </p:nvSpPr>
        <p:spPr bwMode="auto">
          <a:xfrm>
            <a:off x="3816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7" name="Rectangle 114"/>
          <p:cNvSpPr>
            <a:spLocks noChangeArrowheads="1"/>
          </p:cNvSpPr>
          <p:nvPr/>
        </p:nvSpPr>
        <p:spPr bwMode="auto">
          <a:xfrm>
            <a:off x="41211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8" name="Rectangle 115"/>
          <p:cNvSpPr>
            <a:spLocks noChangeArrowheads="1"/>
          </p:cNvSpPr>
          <p:nvPr/>
        </p:nvSpPr>
        <p:spPr bwMode="auto">
          <a:xfrm>
            <a:off x="44259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59" name="Rectangle 116"/>
          <p:cNvSpPr>
            <a:spLocks noChangeArrowheads="1"/>
          </p:cNvSpPr>
          <p:nvPr/>
        </p:nvSpPr>
        <p:spPr bwMode="auto">
          <a:xfrm>
            <a:off x="47307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0" name="Rectangle 117"/>
          <p:cNvSpPr>
            <a:spLocks noChangeArrowheads="1"/>
          </p:cNvSpPr>
          <p:nvPr/>
        </p:nvSpPr>
        <p:spPr bwMode="auto">
          <a:xfrm>
            <a:off x="50355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1" name="Rectangle 118"/>
          <p:cNvSpPr>
            <a:spLocks noChangeArrowheads="1"/>
          </p:cNvSpPr>
          <p:nvPr/>
        </p:nvSpPr>
        <p:spPr bwMode="auto">
          <a:xfrm>
            <a:off x="53403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2" name="Rectangle 119"/>
          <p:cNvSpPr>
            <a:spLocks noChangeArrowheads="1"/>
          </p:cNvSpPr>
          <p:nvPr/>
        </p:nvSpPr>
        <p:spPr bwMode="auto">
          <a:xfrm>
            <a:off x="56451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3" name="Rectangle 120"/>
          <p:cNvSpPr>
            <a:spLocks noChangeArrowheads="1"/>
          </p:cNvSpPr>
          <p:nvPr/>
        </p:nvSpPr>
        <p:spPr bwMode="auto">
          <a:xfrm>
            <a:off x="5949950" y="3638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4" name="Rectangle 121"/>
          <p:cNvSpPr>
            <a:spLocks noChangeArrowheads="1"/>
          </p:cNvSpPr>
          <p:nvPr/>
        </p:nvSpPr>
        <p:spPr bwMode="auto">
          <a:xfrm>
            <a:off x="62547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5" name="Rectangle 122"/>
          <p:cNvSpPr>
            <a:spLocks noChangeArrowheads="1"/>
          </p:cNvSpPr>
          <p:nvPr/>
        </p:nvSpPr>
        <p:spPr bwMode="auto">
          <a:xfrm>
            <a:off x="6559550" y="3638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6" name="Rectangle 123"/>
          <p:cNvSpPr>
            <a:spLocks noChangeArrowheads="1"/>
          </p:cNvSpPr>
          <p:nvPr/>
        </p:nvSpPr>
        <p:spPr bwMode="auto">
          <a:xfrm>
            <a:off x="2292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7" name="Rectangle 124"/>
          <p:cNvSpPr>
            <a:spLocks noChangeArrowheads="1"/>
          </p:cNvSpPr>
          <p:nvPr/>
        </p:nvSpPr>
        <p:spPr bwMode="auto">
          <a:xfrm>
            <a:off x="2597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8" name="Rectangle 125"/>
          <p:cNvSpPr>
            <a:spLocks noChangeArrowheads="1"/>
          </p:cNvSpPr>
          <p:nvPr/>
        </p:nvSpPr>
        <p:spPr bwMode="auto">
          <a:xfrm>
            <a:off x="2901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69" name="Rectangle 126"/>
          <p:cNvSpPr>
            <a:spLocks noChangeArrowheads="1"/>
          </p:cNvSpPr>
          <p:nvPr/>
        </p:nvSpPr>
        <p:spPr bwMode="auto">
          <a:xfrm>
            <a:off x="3206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0" name="Rectangle 127"/>
          <p:cNvSpPr>
            <a:spLocks noChangeArrowheads="1"/>
          </p:cNvSpPr>
          <p:nvPr/>
        </p:nvSpPr>
        <p:spPr bwMode="auto">
          <a:xfrm>
            <a:off x="3511550" y="3943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1" name="Rectangle 128"/>
          <p:cNvSpPr>
            <a:spLocks noChangeArrowheads="1"/>
          </p:cNvSpPr>
          <p:nvPr/>
        </p:nvSpPr>
        <p:spPr bwMode="auto">
          <a:xfrm>
            <a:off x="3816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2" name="Rectangle 129"/>
          <p:cNvSpPr>
            <a:spLocks noChangeArrowheads="1"/>
          </p:cNvSpPr>
          <p:nvPr/>
        </p:nvSpPr>
        <p:spPr bwMode="auto">
          <a:xfrm>
            <a:off x="4121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3" name="Rectangle 130"/>
          <p:cNvSpPr>
            <a:spLocks noChangeArrowheads="1"/>
          </p:cNvSpPr>
          <p:nvPr/>
        </p:nvSpPr>
        <p:spPr bwMode="auto">
          <a:xfrm>
            <a:off x="4425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4" name="Rectangle 131"/>
          <p:cNvSpPr>
            <a:spLocks noChangeArrowheads="1"/>
          </p:cNvSpPr>
          <p:nvPr/>
        </p:nvSpPr>
        <p:spPr bwMode="auto">
          <a:xfrm>
            <a:off x="4730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5" name="Rectangle 132"/>
          <p:cNvSpPr>
            <a:spLocks noChangeArrowheads="1"/>
          </p:cNvSpPr>
          <p:nvPr/>
        </p:nvSpPr>
        <p:spPr bwMode="auto">
          <a:xfrm>
            <a:off x="50355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6" name="Rectangle 133"/>
          <p:cNvSpPr>
            <a:spLocks noChangeArrowheads="1"/>
          </p:cNvSpPr>
          <p:nvPr/>
        </p:nvSpPr>
        <p:spPr bwMode="auto">
          <a:xfrm>
            <a:off x="53403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7" name="Rectangle 134"/>
          <p:cNvSpPr>
            <a:spLocks noChangeArrowheads="1"/>
          </p:cNvSpPr>
          <p:nvPr/>
        </p:nvSpPr>
        <p:spPr bwMode="auto">
          <a:xfrm>
            <a:off x="56451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8" name="Rectangle 135"/>
          <p:cNvSpPr>
            <a:spLocks noChangeArrowheads="1"/>
          </p:cNvSpPr>
          <p:nvPr/>
        </p:nvSpPr>
        <p:spPr bwMode="auto">
          <a:xfrm>
            <a:off x="59499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79" name="Rectangle 136"/>
          <p:cNvSpPr>
            <a:spLocks noChangeArrowheads="1"/>
          </p:cNvSpPr>
          <p:nvPr/>
        </p:nvSpPr>
        <p:spPr bwMode="auto">
          <a:xfrm>
            <a:off x="62547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0" name="Rectangle 137"/>
          <p:cNvSpPr>
            <a:spLocks noChangeArrowheads="1"/>
          </p:cNvSpPr>
          <p:nvPr/>
        </p:nvSpPr>
        <p:spPr bwMode="auto">
          <a:xfrm>
            <a:off x="6559550" y="3943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1" name="Rectangle 138"/>
          <p:cNvSpPr>
            <a:spLocks noChangeArrowheads="1"/>
          </p:cNvSpPr>
          <p:nvPr/>
        </p:nvSpPr>
        <p:spPr bwMode="auto">
          <a:xfrm>
            <a:off x="2292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2" name="Rectangle 139"/>
          <p:cNvSpPr>
            <a:spLocks noChangeArrowheads="1"/>
          </p:cNvSpPr>
          <p:nvPr/>
        </p:nvSpPr>
        <p:spPr bwMode="auto">
          <a:xfrm>
            <a:off x="25971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3" name="Rectangle 140"/>
          <p:cNvSpPr>
            <a:spLocks noChangeArrowheads="1"/>
          </p:cNvSpPr>
          <p:nvPr/>
        </p:nvSpPr>
        <p:spPr bwMode="auto">
          <a:xfrm>
            <a:off x="29019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4" name="Rectangle 141"/>
          <p:cNvSpPr>
            <a:spLocks noChangeArrowheads="1"/>
          </p:cNvSpPr>
          <p:nvPr/>
        </p:nvSpPr>
        <p:spPr bwMode="auto">
          <a:xfrm>
            <a:off x="3206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5" name="Rectangle 142"/>
          <p:cNvSpPr>
            <a:spLocks noChangeArrowheads="1"/>
          </p:cNvSpPr>
          <p:nvPr/>
        </p:nvSpPr>
        <p:spPr bwMode="auto">
          <a:xfrm>
            <a:off x="3511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6" name="Rectangle 143"/>
          <p:cNvSpPr>
            <a:spLocks noChangeArrowheads="1"/>
          </p:cNvSpPr>
          <p:nvPr/>
        </p:nvSpPr>
        <p:spPr bwMode="auto">
          <a:xfrm>
            <a:off x="3816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7" name="Rectangle 144"/>
          <p:cNvSpPr>
            <a:spLocks noChangeArrowheads="1"/>
          </p:cNvSpPr>
          <p:nvPr/>
        </p:nvSpPr>
        <p:spPr bwMode="auto">
          <a:xfrm>
            <a:off x="4121150" y="42481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8" name="Rectangle 145"/>
          <p:cNvSpPr>
            <a:spLocks noChangeArrowheads="1"/>
          </p:cNvSpPr>
          <p:nvPr/>
        </p:nvSpPr>
        <p:spPr bwMode="auto">
          <a:xfrm>
            <a:off x="44259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89" name="Rectangle 146"/>
          <p:cNvSpPr>
            <a:spLocks noChangeArrowheads="1"/>
          </p:cNvSpPr>
          <p:nvPr/>
        </p:nvSpPr>
        <p:spPr bwMode="auto">
          <a:xfrm>
            <a:off x="4730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0" name="Rectangle 147"/>
          <p:cNvSpPr>
            <a:spLocks noChangeArrowheads="1"/>
          </p:cNvSpPr>
          <p:nvPr/>
        </p:nvSpPr>
        <p:spPr bwMode="auto">
          <a:xfrm>
            <a:off x="5035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1" name="Rectangle 148"/>
          <p:cNvSpPr>
            <a:spLocks noChangeArrowheads="1"/>
          </p:cNvSpPr>
          <p:nvPr/>
        </p:nvSpPr>
        <p:spPr bwMode="auto">
          <a:xfrm>
            <a:off x="53403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2" name="Rectangle 149"/>
          <p:cNvSpPr>
            <a:spLocks noChangeArrowheads="1"/>
          </p:cNvSpPr>
          <p:nvPr/>
        </p:nvSpPr>
        <p:spPr bwMode="auto">
          <a:xfrm>
            <a:off x="56451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3" name="Rectangle 150"/>
          <p:cNvSpPr>
            <a:spLocks noChangeArrowheads="1"/>
          </p:cNvSpPr>
          <p:nvPr/>
        </p:nvSpPr>
        <p:spPr bwMode="auto">
          <a:xfrm>
            <a:off x="59499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4" name="Rectangle 151"/>
          <p:cNvSpPr>
            <a:spLocks noChangeArrowheads="1"/>
          </p:cNvSpPr>
          <p:nvPr/>
        </p:nvSpPr>
        <p:spPr bwMode="auto">
          <a:xfrm>
            <a:off x="62547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5" name="Rectangle 152"/>
          <p:cNvSpPr>
            <a:spLocks noChangeArrowheads="1"/>
          </p:cNvSpPr>
          <p:nvPr/>
        </p:nvSpPr>
        <p:spPr bwMode="auto">
          <a:xfrm>
            <a:off x="6559550" y="42481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6" name="Rectangle 153"/>
          <p:cNvSpPr>
            <a:spLocks noChangeArrowheads="1"/>
          </p:cNvSpPr>
          <p:nvPr/>
        </p:nvSpPr>
        <p:spPr bwMode="auto">
          <a:xfrm>
            <a:off x="22923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7" name="Rectangle 154"/>
          <p:cNvSpPr>
            <a:spLocks noChangeArrowheads="1"/>
          </p:cNvSpPr>
          <p:nvPr/>
        </p:nvSpPr>
        <p:spPr bwMode="auto">
          <a:xfrm>
            <a:off x="2597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8" name="Rectangle 155"/>
          <p:cNvSpPr>
            <a:spLocks noChangeArrowheads="1"/>
          </p:cNvSpPr>
          <p:nvPr/>
        </p:nvSpPr>
        <p:spPr bwMode="auto">
          <a:xfrm>
            <a:off x="29019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099" name="Rectangle 156"/>
          <p:cNvSpPr>
            <a:spLocks noChangeArrowheads="1"/>
          </p:cNvSpPr>
          <p:nvPr/>
        </p:nvSpPr>
        <p:spPr bwMode="auto">
          <a:xfrm>
            <a:off x="3206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0" name="Rectangle 157"/>
          <p:cNvSpPr>
            <a:spLocks noChangeArrowheads="1"/>
          </p:cNvSpPr>
          <p:nvPr/>
        </p:nvSpPr>
        <p:spPr bwMode="auto">
          <a:xfrm>
            <a:off x="3511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1" name="Rectangle 158"/>
          <p:cNvSpPr>
            <a:spLocks noChangeArrowheads="1"/>
          </p:cNvSpPr>
          <p:nvPr/>
        </p:nvSpPr>
        <p:spPr bwMode="auto">
          <a:xfrm>
            <a:off x="38163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2" name="Rectangle 159"/>
          <p:cNvSpPr>
            <a:spLocks noChangeArrowheads="1"/>
          </p:cNvSpPr>
          <p:nvPr/>
        </p:nvSpPr>
        <p:spPr bwMode="auto">
          <a:xfrm>
            <a:off x="4121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3" name="Rectangle 160"/>
          <p:cNvSpPr>
            <a:spLocks noChangeArrowheads="1"/>
          </p:cNvSpPr>
          <p:nvPr/>
        </p:nvSpPr>
        <p:spPr bwMode="auto">
          <a:xfrm>
            <a:off x="44259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4" name="Rectangle 161"/>
          <p:cNvSpPr>
            <a:spLocks noChangeArrowheads="1"/>
          </p:cNvSpPr>
          <p:nvPr/>
        </p:nvSpPr>
        <p:spPr bwMode="auto">
          <a:xfrm>
            <a:off x="4730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5" name="Rectangle 162"/>
          <p:cNvSpPr>
            <a:spLocks noChangeArrowheads="1"/>
          </p:cNvSpPr>
          <p:nvPr/>
        </p:nvSpPr>
        <p:spPr bwMode="auto">
          <a:xfrm>
            <a:off x="5035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6" name="Rectangle 163"/>
          <p:cNvSpPr>
            <a:spLocks noChangeArrowheads="1"/>
          </p:cNvSpPr>
          <p:nvPr/>
        </p:nvSpPr>
        <p:spPr bwMode="auto">
          <a:xfrm>
            <a:off x="53403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7" name="Rectangle 164"/>
          <p:cNvSpPr>
            <a:spLocks noChangeArrowheads="1"/>
          </p:cNvSpPr>
          <p:nvPr/>
        </p:nvSpPr>
        <p:spPr bwMode="auto">
          <a:xfrm>
            <a:off x="5645150" y="45529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8" name="Rectangle 165"/>
          <p:cNvSpPr>
            <a:spLocks noChangeArrowheads="1"/>
          </p:cNvSpPr>
          <p:nvPr/>
        </p:nvSpPr>
        <p:spPr bwMode="auto">
          <a:xfrm>
            <a:off x="59499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09" name="Rectangle 166"/>
          <p:cNvSpPr>
            <a:spLocks noChangeArrowheads="1"/>
          </p:cNvSpPr>
          <p:nvPr/>
        </p:nvSpPr>
        <p:spPr bwMode="auto">
          <a:xfrm>
            <a:off x="62547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0" name="Rectangle 167"/>
          <p:cNvSpPr>
            <a:spLocks noChangeArrowheads="1"/>
          </p:cNvSpPr>
          <p:nvPr/>
        </p:nvSpPr>
        <p:spPr bwMode="auto">
          <a:xfrm>
            <a:off x="6559550" y="45529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1" name="Rectangle 168"/>
          <p:cNvSpPr>
            <a:spLocks noChangeArrowheads="1"/>
          </p:cNvSpPr>
          <p:nvPr/>
        </p:nvSpPr>
        <p:spPr bwMode="auto">
          <a:xfrm>
            <a:off x="22923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2" name="Rectangle 169"/>
          <p:cNvSpPr>
            <a:spLocks noChangeArrowheads="1"/>
          </p:cNvSpPr>
          <p:nvPr/>
        </p:nvSpPr>
        <p:spPr bwMode="auto">
          <a:xfrm>
            <a:off x="2597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3" name="Rectangle 170"/>
          <p:cNvSpPr>
            <a:spLocks noChangeArrowheads="1"/>
          </p:cNvSpPr>
          <p:nvPr/>
        </p:nvSpPr>
        <p:spPr bwMode="auto">
          <a:xfrm>
            <a:off x="29019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4" name="Rectangle 171"/>
          <p:cNvSpPr>
            <a:spLocks noChangeArrowheads="1"/>
          </p:cNvSpPr>
          <p:nvPr/>
        </p:nvSpPr>
        <p:spPr bwMode="auto">
          <a:xfrm>
            <a:off x="32067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5" name="Rectangle 172"/>
          <p:cNvSpPr>
            <a:spLocks noChangeArrowheads="1"/>
          </p:cNvSpPr>
          <p:nvPr/>
        </p:nvSpPr>
        <p:spPr bwMode="auto">
          <a:xfrm>
            <a:off x="35115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6" name="Rectangle 173"/>
          <p:cNvSpPr>
            <a:spLocks noChangeArrowheads="1"/>
          </p:cNvSpPr>
          <p:nvPr/>
        </p:nvSpPr>
        <p:spPr bwMode="auto">
          <a:xfrm>
            <a:off x="38163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7" name="Rectangle 174"/>
          <p:cNvSpPr>
            <a:spLocks noChangeArrowheads="1"/>
          </p:cNvSpPr>
          <p:nvPr/>
        </p:nvSpPr>
        <p:spPr bwMode="auto">
          <a:xfrm>
            <a:off x="4121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8" name="Rectangle 175"/>
          <p:cNvSpPr>
            <a:spLocks noChangeArrowheads="1"/>
          </p:cNvSpPr>
          <p:nvPr/>
        </p:nvSpPr>
        <p:spPr bwMode="auto">
          <a:xfrm>
            <a:off x="44259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19" name="Rectangle 176"/>
          <p:cNvSpPr>
            <a:spLocks noChangeArrowheads="1"/>
          </p:cNvSpPr>
          <p:nvPr/>
        </p:nvSpPr>
        <p:spPr bwMode="auto">
          <a:xfrm>
            <a:off x="47307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0" name="Rectangle 177"/>
          <p:cNvSpPr>
            <a:spLocks noChangeArrowheads="1"/>
          </p:cNvSpPr>
          <p:nvPr/>
        </p:nvSpPr>
        <p:spPr bwMode="auto">
          <a:xfrm>
            <a:off x="50355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1" name="Rectangle 178"/>
          <p:cNvSpPr>
            <a:spLocks noChangeArrowheads="1"/>
          </p:cNvSpPr>
          <p:nvPr/>
        </p:nvSpPr>
        <p:spPr bwMode="auto">
          <a:xfrm>
            <a:off x="53403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2" name="Rectangle 179"/>
          <p:cNvSpPr>
            <a:spLocks noChangeArrowheads="1"/>
          </p:cNvSpPr>
          <p:nvPr/>
        </p:nvSpPr>
        <p:spPr bwMode="auto">
          <a:xfrm>
            <a:off x="5645150" y="48577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3" name="Rectangle 180"/>
          <p:cNvSpPr>
            <a:spLocks noChangeArrowheads="1"/>
          </p:cNvSpPr>
          <p:nvPr/>
        </p:nvSpPr>
        <p:spPr bwMode="auto">
          <a:xfrm>
            <a:off x="59499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4" name="Rectangle 181"/>
          <p:cNvSpPr>
            <a:spLocks noChangeArrowheads="1"/>
          </p:cNvSpPr>
          <p:nvPr/>
        </p:nvSpPr>
        <p:spPr bwMode="auto">
          <a:xfrm>
            <a:off x="62547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5" name="Rectangle 182"/>
          <p:cNvSpPr>
            <a:spLocks noChangeArrowheads="1"/>
          </p:cNvSpPr>
          <p:nvPr/>
        </p:nvSpPr>
        <p:spPr bwMode="auto">
          <a:xfrm>
            <a:off x="6559550" y="48577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6" name="Rectangle 183"/>
          <p:cNvSpPr>
            <a:spLocks noChangeArrowheads="1"/>
          </p:cNvSpPr>
          <p:nvPr/>
        </p:nvSpPr>
        <p:spPr bwMode="auto">
          <a:xfrm>
            <a:off x="2292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7" name="Rectangle 184"/>
          <p:cNvSpPr>
            <a:spLocks noChangeArrowheads="1"/>
          </p:cNvSpPr>
          <p:nvPr/>
        </p:nvSpPr>
        <p:spPr bwMode="auto">
          <a:xfrm>
            <a:off x="25971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8" name="Rectangle 185"/>
          <p:cNvSpPr>
            <a:spLocks noChangeArrowheads="1"/>
          </p:cNvSpPr>
          <p:nvPr/>
        </p:nvSpPr>
        <p:spPr bwMode="auto">
          <a:xfrm>
            <a:off x="29019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29" name="Rectangle 186"/>
          <p:cNvSpPr>
            <a:spLocks noChangeArrowheads="1"/>
          </p:cNvSpPr>
          <p:nvPr/>
        </p:nvSpPr>
        <p:spPr bwMode="auto">
          <a:xfrm>
            <a:off x="3206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0" name="Rectangle 187"/>
          <p:cNvSpPr>
            <a:spLocks noChangeArrowheads="1"/>
          </p:cNvSpPr>
          <p:nvPr/>
        </p:nvSpPr>
        <p:spPr bwMode="auto">
          <a:xfrm>
            <a:off x="3511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1" name="Rectangle 188"/>
          <p:cNvSpPr>
            <a:spLocks noChangeArrowheads="1"/>
          </p:cNvSpPr>
          <p:nvPr/>
        </p:nvSpPr>
        <p:spPr bwMode="auto">
          <a:xfrm>
            <a:off x="3816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2" name="Rectangle 189"/>
          <p:cNvSpPr>
            <a:spLocks noChangeArrowheads="1"/>
          </p:cNvSpPr>
          <p:nvPr/>
        </p:nvSpPr>
        <p:spPr bwMode="auto">
          <a:xfrm>
            <a:off x="41211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3" name="Rectangle 190"/>
          <p:cNvSpPr>
            <a:spLocks noChangeArrowheads="1"/>
          </p:cNvSpPr>
          <p:nvPr/>
        </p:nvSpPr>
        <p:spPr bwMode="auto">
          <a:xfrm>
            <a:off x="44259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4" name="Rectangle 191"/>
          <p:cNvSpPr>
            <a:spLocks noChangeArrowheads="1"/>
          </p:cNvSpPr>
          <p:nvPr/>
        </p:nvSpPr>
        <p:spPr bwMode="auto">
          <a:xfrm>
            <a:off x="4730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5" name="Rectangle 192"/>
          <p:cNvSpPr>
            <a:spLocks noChangeArrowheads="1"/>
          </p:cNvSpPr>
          <p:nvPr/>
        </p:nvSpPr>
        <p:spPr bwMode="auto">
          <a:xfrm>
            <a:off x="5035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6" name="Rectangle 193"/>
          <p:cNvSpPr>
            <a:spLocks noChangeArrowheads="1"/>
          </p:cNvSpPr>
          <p:nvPr/>
        </p:nvSpPr>
        <p:spPr bwMode="auto">
          <a:xfrm>
            <a:off x="53403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7" name="Rectangle 194"/>
          <p:cNvSpPr>
            <a:spLocks noChangeArrowheads="1"/>
          </p:cNvSpPr>
          <p:nvPr/>
        </p:nvSpPr>
        <p:spPr bwMode="auto">
          <a:xfrm>
            <a:off x="5645150" y="51625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8" name="Rectangle 195"/>
          <p:cNvSpPr>
            <a:spLocks noChangeArrowheads="1"/>
          </p:cNvSpPr>
          <p:nvPr/>
        </p:nvSpPr>
        <p:spPr bwMode="auto">
          <a:xfrm>
            <a:off x="59499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39" name="Rectangle 196"/>
          <p:cNvSpPr>
            <a:spLocks noChangeArrowheads="1"/>
          </p:cNvSpPr>
          <p:nvPr/>
        </p:nvSpPr>
        <p:spPr bwMode="auto">
          <a:xfrm>
            <a:off x="62547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0" name="Rectangle 197"/>
          <p:cNvSpPr>
            <a:spLocks noChangeArrowheads="1"/>
          </p:cNvSpPr>
          <p:nvPr/>
        </p:nvSpPr>
        <p:spPr bwMode="auto">
          <a:xfrm>
            <a:off x="6559550" y="51625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1" name="Rectangle 198"/>
          <p:cNvSpPr>
            <a:spLocks noChangeArrowheads="1"/>
          </p:cNvSpPr>
          <p:nvPr/>
        </p:nvSpPr>
        <p:spPr bwMode="auto">
          <a:xfrm>
            <a:off x="2292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2" name="Rectangle 199"/>
          <p:cNvSpPr>
            <a:spLocks noChangeArrowheads="1"/>
          </p:cNvSpPr>
          <p:nvPr/>
        </p:nvSpPr>
        <p:spPr bwMode="auto">
          <a:xfrm>
            <a:off x="2597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3" name="Rectangle 200"/>
          <p:cNvSpPr>
            <a:spLocks noChangeArrowheads="1"/>
          </p:cNvSpPr>
          <p:nvPr/>
        </p:nvSpPr>
        <p:spPr bwMode="auto">
          <a:xfrm>
            <a:off x="2901950" y="5467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4" name="Rectangle 201"/>
          <p:cNvSpPr>
            <a:spLocks noChangeArrowheads="1"/>
          </p:cNvSpPr>
          <p:nvPr/>
        </p:nvSpPr>
        <p:spPr bwMode="auto">
          <a:xfrm>
            <a:off x="3206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5" name="Rectangle 202"/>
          <p:cNvSpPr>
            <a:spLocks noChangeArrowheads="1"/>
          </p:cNvSpPr>
          <p:nvPr/>
        </p:nvSpPr>
        <p:spPr bwMode="auto">
          <a:xfrm>
            <a:off x="3511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6" name="Rectangle 203"/>
          <p:cNvSpPr>
            <a:spLocks noChangeArrowheads="1"/>
          </p:cNvSpPr>
          <p:nvPr/>
        </p:nvSpPr>
        <p:spPr bwMode="auto">
          <a:xfrm>
            <a:off x="3816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7" name="Rectangle 204"/>
          <p:cNvSpPr>
            <a:spLocks noChangeArrowheads="1"/>
          </p:cNvSpPr>
          <p:nvPr/>
        </p:nvSpPr>
        <p:spPr bwMode="auto">
          <a:xfrm>
            <a:off x="4121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8" name="Rectangle 205"/>
          <p:cNvSpPr>
            <a:spLocks noChangeArrowheads="1"/>
          </p:cNvSpPr>
          <p:nvPr/>
        </p:nvSpPr>
        <p:spPr bwMode="auto">
          <a:xfrm>
            <a:off x="44259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49" name="Rectangle 206"/>
          <p:cNvSpPr>
            <a:spLocks noChangeArrowheads="1"/>
          </p:cNvSpPr>
          <p:nvPr/>
        </p:nvSpPr>
        <p:spPr bwMode="auto">
          <a:xfrm>
            <a:off x="4730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0" name="Rectangle 207"/>
          <p:cNvSpPr>
            <a:spLocks noChangeArrowheads="1"/>
          </p:cNvSpPr>
          <p:nvPr/>
        </p:nvSpPr>
        <p:spPr bwMode="auto">
          <a:xfrm>
            <a:off x="5035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1" name="Rectangle 208"/>
          <p:cNvSpPr>
            <a:spLocks noChangeArrowheads="1"/>
          </p:cNvSpPr>
          <p:nvPr/>
        </p:nvSpPr>
        <p:spPr bwMode="auto">
          <a:xfrm>
            <a:off x="53403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2" name="Rectangle 209"/>
          <p:cNvSpPr>
            <a:spLocks noChangeArrowheads="1"/>
          </p:cNvSpPr>
          <p:nvPr/>
        </p:nvSpPr>
        <p:spPr bwMode="auto">
          <a:xfrm>
            <a:off x="56451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3" name="Rectangle 210"/>
          <p:cNvSpPr>
            <a:spLocks noChangeArrowheads="1"/>
          </p:cNvSpPr>
          <p:nvPr/>
        </p:nvSpPr>
        <p:spPr bwMode="auto">
          <a:xfrm>
            <a:off x="5949950" y="5467350"/>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4" name="Rectangle 211"/>
          <p:cNvSpPr>
            <a:spLocks noChangeArrowheads="1"/>
          </p:cNvSpPr>
          <p:nvPr/>
        </p:nvSpPr>
        <p:spPr bwMode="auto">
          <a:xfrm>
            <a:off x="62547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55" name="Rectangle 212"/>
          <p:cNvSpPr>
            <a:spLocks noChangeArrowheads="1"/>
          </p:cNvSpPr>
          <p:nvPr/>
        </p:nvSpPr>
        <p:spPr bwMode="auto">
          <a:xfrm>
            <a:off x="6559550" y="5467350"/>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3156" name="Group 215"/>
          <p:cNvGrpSpPr>
            <a:grpSpLocks/>
          </p:cNvGrpSpPr>
          <p:nvPr/>
        </p:nvGrpSpPr>
        <p:grpSpPr bwMode="auto">
          <a:xfrm>
            <a:off x="158750" y="1219200"/>
            <a:ext cx="2051050" cy="461963"/>
            <a:chOff x="100" y="768"/>
            <a:chExt cx="1292" cy="291"/>
          </a:xfrm>
        </p:grpSpPr>
        <p:sp>
          <p:nvSpPr>
            <p:cNvPr id="83184"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85"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3157" name="Group 218"/>
          <p:cNvGrpSpPr>
            <a:grpSpLocks/>
          </p:cNvGrpSpPr>
          <p:nvPr/>
        </p:nvGrpSpPr>
        <p:grpSpPr bwMode="auto">
          <a:xfrm>
            <a:off x="158750" y="1905000"/>
            <a:ext cx="2051050" cy="461963"/>
            <a:chOff x="100" y="1200"/>
            <a:chExt cx="1292" cy="291"/>
          </a:xfrm>
        </p:grpSpPr>
        <p:sp>
          <p:nvSpPr>
            <p:cNvPr id="83182"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183"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3158" name="Rectangle 220"/>
          <p:cNvSpPr>
            <a:spLocks noChangeArrowheads="1"/>
          </p:cNvSpPr>
          <p:nvPr/>
        </p:nvSpPr>
        <p:spPr bwMode="auto">
          <a:xfrm>
            <a:off x="28956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3159" name="Rectangle 221"/>
          <p:cNvSpPr>
            <a:spLocks noChangeArrowheads="1"/>
          </p:cNvSpPr>
          <p:nvPr/>
        </p:nvSpPr>
        <p:spPr bwMode="auto">
          <a:xfrm>
            <a:off x="22860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3160" name="Rectangle 222"/>
          <p:cNvSpPr>
            <a:spLocks noChangeArrowheads="1"/>
          </p:cNvSpPr>
          <p:nvPr/>
        </p:nvSpPr>
        <p:spPr bwMode="auto">
          <a:xfrm>
            <a:off x="2895600" y="29464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1" name="Rectangle 223"/>
          <p:cNvSpPr>
            <a:spLocks noChangeArrowheads="1"/>
          </p:cNvSpPr>
          <p:nvPr/>
        </p:nvSpPr>
        <p:spPr bwMode="auto">
          <a:xfrm>
            <a:off x="2895600" y="2336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2" name="Rectangle 224"/>
          <p:cNvSpPr>
            <a:spLocks noChangeArrowheads="1"/>
          </p:cNvSpPr>
          <p:nvPr/>
        </p:nvSpPr>
        <p:spPr bwMode="auto">
          <a:xfrm>
            <a:off x="2286000" y="2336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3" name="Rectangle 225"/>
          <p:cNvSpPr>
            <a:spLocks noChangeArrowheads="1"/>
          </p:cNvSpPr>
          <p:nvPr/>
        </p:nvSpPr>
        <p:spPr bwMode="auto">
          <a:xfrm>
            <a:off x="2286000" y="29464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4" name="Rectangle 226"/>
          <p:cNvSpPr>
            <a:spLocks noChangeArrowheads="1"/>
          </p:cNvSpPr>
          <p:nvPr/>
        </p:nvSpPr>
        <p:spPr bwMode="auto">
          <a:xfrm>
            <a:off x="3200400" y="26416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3165" name="Rectangle 227"/>
          <p:cNvSpPr>
            <a:spLocks noChangeArrowheads="1"/>
          </p:cNvSpPr>
          <p:nvPr/>
        </p:nvSpPr>
        <p:spPr bwMode="auto">
          <a:xfrm>
            <a:off x="28956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6" name="Rectangle 228"/>
          <p:cNvSpPr>
            <a:spLocks noChangeArrowheads="1"/>
          </p:cNvSpPr>
          <p:nvPr/>
        </p:nvSpPr>
        <p:spPr bwMode="auto">
          <a:xfrm>
            <a:off x="2895600" y="2032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7" name="Rectangle 229"/>
          <p:cNvSpPr>
            <a:spLocks noChangeArrowheads="1"/>
          </p:cNvSpPr>
          <p:nvPr/>
        </p:nvSpPr>
        <p:spPr bwMode="auto">
          <a:xfrm>
            <a:off x="2286000" y="2032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8" name="Rectangle 230"/>
          <p:cNvSpPr>
            <a:spLocks noChangeArrowheads="1"/>
          </p:cNvSpPr>
          <p:nvPr/>
        </p:nvSpPr>
        <p:spPr bwMode="auto">
          <a:xfrm>
            <a:off x="22860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3169" name="Rectangle 231"/>
          <p:cNvSpPr>
            <a:spLocks noChangeArrowheads="1"/>
          </p:cNvSpPr>
          <p:nvPr/>
        </p:nvSpPr>
        <p:spPr bwMode="auto">
          <a:xfrm>
            <a:off x="22860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0" name="Rectangle 232"/>
          <p:cNvSpPr>
            <a:spLocks noChangeArrowheads="1"/>
          </p:cNvSpPr>
          <p:nvPr/>
        </p:nvSpPr>
        <p:spPr bwMode="auto">
          <a:xfrm>
            <a:off x="25908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1" name="Rectangle 233"/>
          <p:cNvSpPr>
            <a:spLocks noChangeArrowheads="1"/>
          </p:cNvSpPr>
          <p:nvPr/>
        </p:nvSpPr>
        <p:spPr bwMode="auto">
          <a:xfrm>
            <a:off x="28956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2" name="Rectangle 234"/>
          <p:cNvSpPr>
            <a:spLocks noChangeArrowheads="1"/>
          </p:cNvSpPr>
          <p:nvPr/>
        </p:nvSpPr>
        <p:spPr bwMode="auto">
          <a:xfrm>
            <a:off x="32004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3" name="Rectangle 235"/>
          <p:cNvSpPr>
            <a:spLocks noChangeArrowheads="1"/>
          </p:cNvSpPr>
          <p:nvPr/>
        </p:nvSpPr>
        <p:spPr bwMode="auto">
          <a:xfrm>
            <a:off x="2895600" y="1727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3174" name="Rectangle 236"/>
          <p:cNvSpPr>
            <a:spLocks noChangeArrowheads="1"/>
          </p:cNvSpPr>
          <p:nvPr/>
        </p:nvSpPr>
        <p:spPr bwMode="auto">
          <a:xfrm>
            <a:off x="2909888"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5" name="Rectangle 237"/>
          <p:cNvSpPr>
            <a:spLocks noChangeArrowheads="1"/>
          </p:cNvSpPr>
          <p:nvPr/>
        </p:nvSpPr>
        <p:spPr bwMode="auto">
          <a:xfrm>
            <a:off x="3200400" y="1727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6" name="Rectangle 238"/>
          <p:cNvSpPr>
            <a:spLocks noChangeArrowheads="1"/>
          </p:cNvSpPr>
          <p:nvPr/>
        </p:nvSpPr>
        <p:spPr bwMode="auto">
          <a:xfrm>
            <a:off x="2286000" y="3860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7" name="Rectangle 239"/>
          <p:cNvSpPr>
            <a:spLocks noChangeArrowheads="1"/>
          </p:cNvSpPr>
          <p:nvPr/>
        </p:nvSpPr>
        <p:spPr bwMode="auto">
          <a:xfrm>
            <a:off x="2895600" y="38608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8" name="Rectangle 240"/>
          <p:cNvSpPr>
            <a:spLocks noChangeArrowheads="1"/>
          </p:cNvSpPr>
          <p:nvPr/>
        </p:nvSpPr>
        <p:spPr bwMode="auto">
          <a:xfrm>
            <a:off x="3200400" y="35560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79" name="Rectangle 241"/>
          <p:cNvSpPr>
            <a:spLocks noChangeArrowheads="1"/>
          </p:cNvSpPr>
          <p:nvPr/>
        </p:nvSpPr>
        <p:spPr bwMode="auto">
          <a:xfrm>
            <a:off x="3505200" y="3251200"/>
            <a:ext cx="228600" cy="461963"/>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3180"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44" name="Rectangle 219"/>
          <p:cNvSpPr>
            <a:spLocks noChangeArrowheads="1"/>
          </p:cNvSpPr>
          <p:nvPr/>
        </p:nvSpPr>
        <p:spPr bwMode="auto">
          <a:xfrm>
            <a:off x="381000" y="5834063"/>
            <a:ext cx="8077200" cy="8318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همه مربع هايي برچسب نخورده که با فاصله </a:t>
            </a:r>
            <a:r>
              <a:rPr lang="fa-IR" sz="2400" dirty="0">
                <a:solidFill>
                  <a:srgbClr val="C00000"/>
                </a:solidFill>
                <a:latin typeface="+mn-lt"/>
                <a:cs typeface="B Zar" panose="00000400000000000000" pitchFamily="2" charset="-78"/>
              </a:rPr>
              <a:t>شش </a:t>
            </a:r>
            <a:r>
              <a:rPr lang="fa-IR" sz="2400" dirty="0">
                <a:solidFill>
                  <a:srgbClr val="0034DC"/>
                </a:solidFill>
                <a:latin typeface="+mn-lt"/>
                <a:cs typeface="B Zar" panose="00000400000000000000" pitchFamily="2" charset="-78"/>
              </a:rPr>
              <a:t>واحد از </a:t>
            </a:r>
            <a:r>
              <a:rPr lang="en-US" sz="2000" dirty="0">
                <a:solidFill>
                  <a:srgbClr val="0034DC"/>
                </a:solidFill>
                <a:latin typeface="+mn-lt"/>
                <a:cs typeface="B Zar" panose="00000400000000000000" pitchFamily="2" charset="-78"/>
              </a:rPr>
              <a:t>start</a:t>
            </a:r>
            <a:r>
              <a:rPr lang="fa-IR" sz="2000" dirty="0">
                <a:solidFill>
                  <a:srgbClr val="0034DC"/>
                </a:solidFill>
                <a:latin typeface="+mn-lt"/>
                <a:cs typeface="B Zar" panose="00000400000000000000" pitchFamily="2" charset="-78"/>
              </a:rPr>
              <a:t> </a:t>
            </a:r>
            <a:r>
              <a:rPr lang="fa-IR" sz="2400" dirty="0">
                <a:solidFill>
                  <a:srgbClr val="0034DC"/>
                </a:solidFill>
                <a:latin typeface="+mn-lt"/>
                <a:cs typeface="B Zar" panose="00000400000000000000" pitchFamily="2" charset="-78"/>
              </a:rPr>
              <a:t>قابل دسترس هستند را برچسب بزنيد</a:t>
            </a:r>
            <a:endParaRPr lang="en-US" sz="2400" dirty="0">
              <a:solidFill>
                <a:srgbClr val="0034DC"/>
              </a:solidFill>
              <a:latin typeface="+mn-lt"/>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1"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2"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3"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4"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5"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6"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7"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8"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79"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0"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1"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2"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3"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4"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5"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6"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7"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8"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89"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0"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1"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2"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3"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4"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5"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6"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7"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8"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3999"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0"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1"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2"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3"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4"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5"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6"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7"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8"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09"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0"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1"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2"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3"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4"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5"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6"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7"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8"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19"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0"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1"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2"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3"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4"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5"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6"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7"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8"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29"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0"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1"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2"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3"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4"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5"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6"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7"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8"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39"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0"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1"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2"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3"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4"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5"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6"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7"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8"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49"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0"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1"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2"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3"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4"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5"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6"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7"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8"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59"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0"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1"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2"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3"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4"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5"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6"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7"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8"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69"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0"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1"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2"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3"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4"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5"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6"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7"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8"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79"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0"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1"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2"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3"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4"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5"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6"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7"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8"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89"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0"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1"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2"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3"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4"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5"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6"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7"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8"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099"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0"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1"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2"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3"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4"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5"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6"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7"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8"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09"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0"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1"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2"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3"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4"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5"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6"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7"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8"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19"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0"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1"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2"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3"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4"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5"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6"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7"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8"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29"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0"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1"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2"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3"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4"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5"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6"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7"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8"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39"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0"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1"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2"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3"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4"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5"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6"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7"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8"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49"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0"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1"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2"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3"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4"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5"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6"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7"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8"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59"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0"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1"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2"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3"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4"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5"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6"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7"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8"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69"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0"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1"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2"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3"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4"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5"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6"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7"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8"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179"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4180" name="Group 215"/>
          <p:cNvGrpSpPr>
            <a:grpSpLocks/>
          </p:cNvGrpSpPr>
          <p:nvPr/>
        </p:nvGrpSpPr>
        <p:grpSpPr bwMode="auto">
          <a:xfrm>
            <a:off x="158750" y="1219200"/>
            <a:ext cx="2051050" cy="461963"/>
            <a:chOff x="100" y="768"/>
            <a:chExt cx="1292" cy="291"/>
          </a:xfrm>
        </p:grpSpPr>
        <p:sp>
          <p:nvSpPr>
            <p:cNvPr id="84216"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217"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4181" name="Group 218"/>
          <p:cNvGrpSpPr>
            <a:grpSpLocks/>
          </p:cNvGrpSpPr>
          <p:nvPr/>
        </p:nvGrpSpPr>
        <p:grpSpPr bwMode="auto">
          <a:xfrm>
            <a:off x="158750" y="1905000"/>
            <a:ext cx="2051050" cy="461963"/>
            <a:chOff x="100" y="1200"/>
            <a:chExt cx="1292" cy="291"/>
          </a:xfrm>
        </p:grpSpPr>
        <p:sp>
          <p:nvSpPr>
            <p:cNvPr id="84214"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215"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sp>
        <p:nvSpPr>
          <p:cNvPr id="84182" name="Rectangle 220"/>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4183" name="Rectangle 221"/>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4184" name="Rectangle 222"/>
          <p:cNvSpPr>
            <a:spLocks noChangeArrowheads="1"/>
          </p:cNvSpPr>
          <p:nvPr/>
        </p:nvSpPr>
        <p:spPr bwMode="auto">
          <a:xfrm>
            <a:off x="28956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5" name="Rectangle 223"/>
          <p:cNvSpPr>
            <a:spLocks noChangeArrowheads="1"/>
          </p:cNvSpPr>
          <p:nvPr/>
        </p:nvSpPr>
        <p:spPr bwMode="auto">
          <a:xfrm>
            <a:off x="28956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6" name="Rectangle 224"/>
          <p:cNvSpPr>
            <a:spLocks noChangeArrowheads="1"/>
          </p:cNvSpPr>
          <p:nvPr/>
        </p:nvSpPr>
        <p:spPr bwMode="auto">
          <a:xfrm>
            <a:off x="22860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7" name="Rectangle 225"/>
          <p:cNvSpPr>
            <a:spLocks noChangeArrowheads="1"/>
          </p:cNvSpPr>
          <p:nvPr/>
        </p:nvSpPr>
        <p:spPr bwMode="auto">
          <a:xfrm>
            <a:off x="22860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8" name="Rectangle 226"/>
          <p:cNvSpPr>
            <a:spLocks noChangeArrowheads="1"/>
          </p:cNvSpPr>
          <p:nvPr/>
        </p:nvSpPr>
        <p:spPr bwMode="auto">
          <a:xfrm>
            <a:off x="32004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4189" name="Rectangle 227"/>
          <p:cNvSpPr>
            <a:spLocks noChangeArrowheads="1"/>
          </p:cNvSpPr>
          <p:nvPr/>
        </p:nvSpPr>
        <p:spPr bwMode="auto">
          <a:xfrm>
            <a:off x="28956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0" name="Rectangle 228"/>
          <p:cNvSpPr>
            <a:spLocks noChangeArrowheads="1"/>
          </p:cNvSpPr>
          <p:nvPr/>
        </p:nvSpPr>
        <p:spPr bwMode="auto">
          <a:xfrm>
            <a:off x="28956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1" name="Rectangle 229"/>
          <p:cNvSpPr>
            <a:spLocks noChangeArrowheads="1"/>
          </p:cNvSpPr>
          <p:nvPr/>
        </p:nvSpPr>
        <p:spPr bwMode="auto">
          <a:xfrm>
            <a:off x="22860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2" name="Rectangle 230"/>
          <p:cNvSpPr>
            <a:spLocks noChangeArrowheads="1"/>
          </p:cNvSpPr>
          <p:nvPr/>
        </p:nvSpPr>
        <p:spPr bwMode="auto">
          <a:xfrm>
            <a:off x="2286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4193" name="Rectangle 231"/>
          <p:cNvSpPr>
            <a:spLocks noChangeArrowheads="1"/>
          </p:cNvSpPr>
          <p:nvPr/>
        </p:nvSpPr>
        <p:spPr bwMode="auto">
          <a:xfrm>
            <a:off x="22860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4" name="Rectangle 232"/>
          <p:cNvSpPr>
            <a:spLocks noChangeArrowheads="1"/>
          </p:cNvSpPr>
          <p:nvPr/>
        </p:nvSpPr>
        <p:spPr bwMode="auto">
          <a:xfrm>
            <a:off x="25908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5" name="Rectangle 233"/>
          <p:cNvSpPr>
            <a:spLocks noChangeArrowheads="1"/>
          </p:cNvSpPr>
          <p:nvPr/>
        </p:nvSpPr>
        <p:spPr bwMode="auto">
          <a:xfrm>
            <a:off x="28956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6" name="Rectangle 234"/>
          <p:cNvSpPr>
            <a:spLocks noChangeArrowheads="1"/>
          </p:cNvSpPr>
          <p:nvPr/>
        </p:nvSpPr>
        <p:spPr bwMode="auto">
          <a:xfrm>
            <a:off x="32004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7" name="Rectangle 235"/>
          <p:cNvSpPr>
            <a:spLocks noChangeArrowheads="1"/>
          </p:cNvSpPr>
          <p:nvPr/>
        </p:nvSpPr>
        <p:spPr bwMode="auto">
          <a:xfrm>
            <a:off x="28956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4198" name="Rectangle 236"/>
          <p:cNvSpPr>
            <a:spLocks noChangeArrowheads="1"/>
          </p:cNvSpPr>
          <p:nvPr/>
        </p:nvSpPr>
        <p:spPr bwMode="auto">
          <a:xfrm>
            <a:off x="28956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199" name="Rectangle 237"/>
          <p:cNvSpPr>
            <a:spLocks noChangeArrowheads="1"/>
          </p:cNvSpPr>
          <p:nvPr/>
        </p:nvSpPr>
        <p:spPr bwMode="auto">
          <a:xfrm>
            <a:off x="32004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0" name="Rectangle 238"/>
          <p:cNvSpPr>
            <a:spLocks noChangeArrowheads="1"/>
          </p:cNvSpPr>
          <p:nvPr/>
        </p:nvSpPr>
        <p:spPr bwMode="auto">
          <a:xfrm>
            <a:off x="22860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1" name="Rectangle 239"/>
          <p:cNvSpPr>
            <a:spLocks noChangeArrowheads="1"/>
          </p:cNvSpPr>
          <p:nvPr/>
        </p:nvSpPr>
        <p:spPr bwMode="auto">
          <a:xfrm>
            <a:off x="28956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2" name="Rectangle 240"/>
          <p:cNvSpPr>
            <a:spLocks noChangeArrowheads="1"/>
          </p:cNvSpPr>
          <p:nvPr/>
        </p:nvSpPr>
        <p:spPr bwMode="auto">
          <a:xfrm>
            <a:off x="32004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3" name="Rectangle 241"/>
          <p:cNvSpPr>
            <a:spLocks noChangeArrowheads="1"/>
          </p:cNvSpPr>
          <p:nvPr/>
        </p:nvSpPr>
        <p:spPr bwMode="auto">
          <a:xfrm>
            <a:off x="35052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4204" name="Rectangle 242"/>
          <p:cNvSpPr>
            <a:spLocks noChangeArrowheads="1"/>
          </p:cNvSpPr>
          <p:nvPr/>
        </p:nvSpPr>
        <p:spPr bwMode="auto">
          <a:xfrm>
            <a:off x="35052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5" name="Rectangle 243"/>
          <p:cNvSpPr>
            <a:spLocks noChangeArrowheads="1"/>
          </p:cNvSpPr>
          <p:nvPr/>
        </p:nvSpPr>
        <p:spPr bwMode="auto">
          <a:xfrm>
            <a:off x="3810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6" name="Rectangle 244"/>
          <p:cNvSpPr>
            <a:spLocks noChangeArrowheads="1"/>
          </p:cNvSpPr>
          <p:nvPr/>
        </p:nvSpPr>
        <p:spPr bwMode="auto">
          <a:xfrm>
            <a:off x="35052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7" name="Rectangle 245"/>
          <p:cNvSpPr>
            <a:spLocks noChangeArrowheads="1"/>
          </p:cNvSpPr>
          <p:nvPr/>
        </p:nvSpPr>
        <p:spPr bwMode="auto">
          <a:xfrm>
            <a:off x="32004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8" name="Rectangle 246"/>
          <p:cNvSpPr>
            <a:spLocks noChangeArrowheads="1"/>
          </p:cNvSpPr>
          <p:nvPr/>
        </p:nvSpPr>
        <p:spPr bwMode="auto">
          <a:xfrm>
            <a:off x="25908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09" name="Rectangle 247"/>
          <p:cNvSpPr>
            <a:spLocks noChangeArrowheads="1"/>
          </p:cNvSpPr>
          <p:nvPr/>
        </p:nvSpPr>
        <p:spPr bwMode="auto">
          <a:xfrm>
            <a:off x="2286000" y="4179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0" name="Rectangle 248"/>
          <p:cNvSpPr>
            <a:spLocks noChangeArrowheads="1"/>
          </p:cNvSpPr>
          <p:nvPr/>
        </p:nvSpPr>
        <p:spPr bwMode="auto">
          <a:xfrm>
            <a:off x="32004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1" name="Rectangle 249"/>
          <p:cNvSpPr>
            <a:spLocks noChangeArrowheads="1"/>
          </p:cNvSpPr>
          <p:nvPr/>
        </p:nvSpPr>
        <p:spPr bwMode="auto">
          <a:xfrm>
            <a:off x="25908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4212"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52" name="Rectangle 219"/>
          <p:cNvSpPr>
            <a:spLocks noChangeArrowheads="1"/>
          </p:cNvSpPr>
          <p:nvPr/>
        </p:nvSpPr>
        <p:spPr bwMode="auto">
          <a:xfrm>
            <a:off x="381000" y="5834063"/>
            <a:ext cx="8077200" cy="4635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نقطه مورد نظر رسيده ايم مسير را بازگرديد </a:t>
            </a:r>
            <a:endParaRPr lang="en-US" sz="2400" dirty="0">
              <a:solidFill>
                <a:srgbClr val="0034DC"/>
              </a:solidFill>
              <a:latin typeface="+mn-lt"/>
              <a:cs typeface="B Zar" panose="00000400000000000000" pitchFamily="2" charset="-78"/>
            </a:endParaRPr>
          </a:p>
        </p:txBody>
      </p:sp>
      <p:sp>
        <p:nvSpPr>
          <p:cNvPr id="25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2292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5" name="Rectangle 4"/>
          <p:cNvSpPr>
            <a:spLocks noChangeArrowheads="1"/>
          </p:cNvSpPr>
          <p:nvPr/>
        </p:nvSpPr>
        <p:spPr bwMode="auto">
          <a:xfrm>
            <a:off x="2597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6" name="Rectangle 5"/>
          <p:cNvSpPr>
            <a:spLocks noChangeArrowheads="1"/>
          </p:cNvSpPr>
          <p:nvPr/>
        </p:nvSpPr>
        <p:spPr bwMode="auto">
          <a:xfrm>
            <a:off x="2901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7" name="Rectangle 6"/>
          <p:cNvSpPr>
            <a:spLocks noChangeArrowheads="1"/>
          </p:cNvSpPr>
          <p:nvPr/>
        </p:nvSpPr>
        <p:spPr bwMode="auto">
          <a:xfrm>
            <a:off x="3206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8" name="Rectangle 7"/>
          <p:cNvSpPr>
            <a:spLocks noChangeArrowheads="1"/>
          </p:cNvSpPr>
          <p:nvPr/>
        </p:nvSpPr>
        <p:spPr bwMode="auto">
          <a:xfrm>
            <a:off x="3511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4999" name="Rectangle 8"/>
          <p:cNvSpPr>
            <a:spLocks noChangeArrowheads="1"/>
          </p:cNvSpPr>
          <p:nvPr/>
        </p:nvSpPr>
        <p:spPr bwMode="auto">
          <a:xfrm>
            <a:off x="38163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0" name="Rectangle 9"/>
          <p:cNvSpPr>
            <a:spLocks noChangeArrowheads="1"/>
          </p:cNvSpPr>
          <p:nvPr/>
        </p:nvSpPr>
        <p:spPr bwMode="auto">
          <a:xfrm>
            <a:off x="4121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1" name="Rectangle 10"/>
          <p:cNvSpPr>
            <a:spLocks noChangeArrowheads="1"/>
          </p:cNvSpPr>
          <p:nvPr/>
        </p:nvSpPr>
        <p:spPr bwMode="auto">
          <a:xfrm>
            <a:off x="4425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2" name="Rectangle 11"/>
          <p:cNvSpPr>
            <a:spLocks noChangeArrowheads="1"/>
          </p:cNvSpPr>
          <p:nvPr/>
        </p:nvSpPr>
        <p:spPr bwMode="auto">
          <a:xfrm>
            <a:off x="4730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3" name="Rectangle 12"/>
          <p:cNvSpPr>
            <a:spLocks noChangeArrowheads="1"/>
          </p:cNvSpPr>
          <p:nvPr/>
        </p:nvSpPr>
        <p:spPr bwMode="auto">
          <a:xfrm>
            <a:off x="5035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4" name="Rectangle 13"/>
          <p:cNvSpPr>
            <a:spLocks noChangeArrowheads="1"/>
          </p:cNvSpPr>
          <p:nvPr/>
        </p:nvSpPr>
        <p:spPr bwMode="auto">
          <a:xfrm>
            <a:off x="5340350" y="1519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5" name="Rectangle 14"/>
          <p:cNvSpPr>
            <a:spLocks noChangeArrowheads="1"/>
          </p:cNvSpPr>
          <p:nvPr/>
        </p:nvSpPr>
        <p:spPr bwMode="auto">
          <a:xfrm>
            <a:off x="56451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6" name="Rectangle 15"/>
          <p:cNvSpPr>
            <a:spLocks noChangeArrowheads="1"/>
          </p:cNvSpPr>
          <p:nvPr/>
        </p:nvSpPr>
        <p:spPr bwMode="auto">
          <a:xfrm>
            <a:off x="59499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7" name="Rectangle 16"/>
          <p:cNvSpPr>
            <a:spLocks noChangeArrowheads="1"/>
          </p:cNvSpPr>
          <p:nvPr/>
        </p:nvSpPr>
        <p:spPr bwMode="auto">
          <a:xfrm>
            <a:off x="62547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8" name="Rectangle 17"/>
          <p:cNvSpPr>
            <a:spLocks noChangeArrowheads="1"/>
          </p:cNvSpPr>
          <p:nvPr/>
        </p:nvSpPr>
        <p:spPr bwMode="auto">
          <a:xfrm>
            <a:off x="6559550" y="1519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09" name="Rectangle 18"/>
          <p:cNvSpPr>
            <a:spLocks noChangeArrowheads="1"/>
          </p:cNvSpPr>
          <p:nvPr/>
        </p:nvSpPr>
        <p:spPr bwMode="auto">
          <a:xfrm>
            <a:off x="2292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0" name="Rectangle 19"/>
          <p:cNvSpPr>
            <a:spLocks noChangeArrowheads="1"/>
          </p:cNvSpPr>
          <p:nvPr/>
        </p:nvSpPr>
        <p:spPr bwMode="auto">
          <a:xfrm>
            <a:off x="2597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1" name="Rectangle 20"/>
          <p:cNvSpPr>
            <a:spLocks noChangeArrowheads="1"/>
          </p:cNvSpPr>
          <p:nvPr/>
        </p:nvSpPr>
        <p:spPr bwMode="auto">
          <a:xfrm>
            <a:off x="2901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2" name="Rectangle 21"/>
          <p:cNvSpPr>
            <a:spLocks noChangeArrowheads="1"/>
          </p:cNvSpPr>
          <p:nvPr/>
        </p:nvSpPr>
        <p:spPr bwMode="auto">
          <a:xfrm>
            <a:off x="3206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3" name="Rectangle 22"/>
          <p:cNvSpPr>
            <a:spLocks noChangeArrowheads="1"/>
          </p:cNvSpPr>
          <p:nvPr/>
        </p:nvSpPr>
        <p:spPr bwMode="auto">
          <a:xfrm>
            <a:off x="3511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4" name="Rectangle 23"/>
          <p:cNvSpPr>
            <a:spLocks noChangeArrowheads="1"/>
          </p:cNvSpPr>
          <p:nvPr/>
        </p:nvSpPr>
        <p:spPr bwMode="auto">
          <a:xfrm>
            <a:off x="38163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5" name="Rectangle 24"/>
          <p:cNvSpPr>
            <a:spLocks noChangeArrowheads="1"/>
          </p:cNvSpPr>
          <p:nvPr/>
        </p:nvSpPr>
        <p:spPr bwMode="auto">
          <a:xfrm>
            <a:off x="41211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6" name="Rectangle 25"/>
          <p:cNvSpPr>
            <a:spLocks noChangeArrowheads="1"/>
          </p:cNvSpPr>
          <p:nvPr/>
        </p:nvSpPr>
        <p:spPr bwMode="auto">
          <a:xfrm>
            <a:off x="44259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7" name="Rectangle 26"/>
          <p:cNvSpPr>
            <a:spLocks noChangeArrowheads="1"/>
          </p:cNvSpPr>
          <p:nvPr/>
        </p:nvSpPr>
        <p:spPr bwMode="auto">
          <a:xfrm>
            <a:off x="47307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8" name="Rectangle 27"/>
          <p:cNvSpPr>
            <a:spLocks noChangeArrowheads="1"/>
          </p:cNvSpPr>
          <p:nvPr/>
        </p:nvSpPr>
        <p:spPr bwMode="auto">
          <a:xfrm>
            <a:off x="5035550" y="1824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19" name="Rectangle 28"/>
          <p:cNvSpPr>
            <a:spLocks noChangeArrowheads="1"/>
          </p:cNvSpPr>
          <p:nvPr/>
        </p:nvSpPr>
        <p:spPr bwMode="auto">
          <a:xfrm>
            <a:off x="53403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0" name="Rectangle 29"/>
          <p:cNvSpPr>
            <a:spLocks noChangeArrowheads="1"/>
          </p:cNvSpPr>
          <p:nvPr/>
        </p:nvSpPr>
        <p:spPr bwMode="auto">
          <a:xfrm>
            <a:off x="56451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1" name="Rectangle 30"/>
          <p:cNvSpPr>
            <a:spLocks noChangeArrowheads="1"/>
          </p:cNvSpPr>
          <p:nvPr/>
        </p:nvSpPr>
        <p:spPr bwMode="auto">
          <a:xfrm>
            <a:off x="59499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2" name="Rectangle 31"/>
          <p:cNvSpPr>
            <a:spLocks noChangeArrowheads="1"/>
          </p:cNvSpPr>
          <p:nvPr/>
        </p:nvSpPr>
        <p:spPr bwMode="auto">
          <a:xfrm>
            <a:off x="62547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3" name="Rectangle 32"/>
          <p:cNvSpPr>
            <a:spLocks noChangeArrowheads="1"/>
          </p:cNvSpPr>
          <p:nvPr/>
        </p:nvSpPr>
        <p:spPr bwMode="auto">
          <a:xfrm>
            <a:off x="6559550" y="1824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4" name="Rectangle 33"/>
          <p:cNvSpPr>
            <a:spLocks noChangeArrowheads="1"/>
          </p:cNvSpPr>
          <p:nvPr/>
        </p:nvSpPr>
        <p:spPr bwMode="auto">
          <a:xfrm>
            <a:off x="2292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5" name="Rectangle 34"/>
          <p:cNvSpPr>
            <a:spLocks noChangeArrowheads="1"/>
          </p:cNvSpPr>
          <p:nvPr/>
        </p:nvSpPr>
        <p:spPr bwMode="auto">
          <a:xfrm>
            <a:off x="25971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6" name="Rectangle 35"/>
          <p:cNvSpPr>
            <a:spLocks noChangeArrowheads="1"/>
          </p:cNvSpPr>
          <p:nvPr/>
        </p:nvSpPr>
        <p:spPr bwMode="auto">
          <a:xfrm>
            <a:off x="2901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7" name="Rectangle 36"/>
          <p:cNvSpPr>
            <a:spLocks noChangeArrowheads="1"/>
          </p:cNvSpPr>
          <p:nvPr/>
        </p:nvSpPr>
        <p:spPr bwMode="auto">
          <a:xfrm>
            <a:off x="32067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8" name="Rectangle 37"/>
          <p:cNvSpPr>
            <a:spLocks noChangeArrowheads="1"/>
          </p:cNvSpPr>
          <p:nvPr/>
        </p:nvSpPr>
        <p:spPr bwMode="auto">
          <a:xfrm>
            <a:off x="3511550" y="2128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29" name="Rectangle 38"/>
          <p:cNvSpPr>
            <a:spLocks noChangeArrowheads="1"/>
          </p:cNvSpPr>
          <p:nvPr/>
        </p:nvSpPr>
        <p:spPr bwMode="auto">
          <a:xfrm>
            <a:off x="3816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0" name="Rectangle 39"/>
          <p:cNvSpPr>
            <a:spLocks noChangeArrowheads="1"/>
          </p:cNvSpPr>
          <p:nvPr/>
        </p:nvSpPr>
        <p:spPr bwMode="auto">
          <a:xfrm>
            <a:off x="4121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1" name="Rectangle 40"/>
          <p:cNvSpPr>
            <a:spLocks noChangeArrowheads="1"/>
          </p:cNvSpPr>
          <p:nvPr/>
        </p:nvSpPr>
        <p:spPr bwMode="auto">
          <a:xfrm>
            <a:off x="4425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2" name="Rectangle 41"/>
          <p:cNvSpPr>
            <a:spLocks noChangeArrowheads="1"/>
          </p:cNvSpPr>
          <p:nvPr/>
        </p:nvSpPr>
        <p:spPr bwMode="auto">
          <a:xfrm>
            <a:off x="4730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3" name="Rectangle 42"/>
          <p:cNvSpPr>
            <a:spLocks noChangeArrowheads="1"/>
          </p:cNvSpPr>
          <p:nvPr/>
        </p:nvSpPr>
        <p:spPr bwMode="auto">
          <a:xfrm>
            <a:off x="5035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4" name="Rectangle 43"/>
          <p:cNvSpPr>
            <a:spLocks noChangeArrowheads="1"/>
          </p:cNvSpPr>
          <p:nvPr/>
        </p:nvSpPr>
        <p:spPr bwMode="auto">
          <a:xfrm>
            <a:off x="53403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5" name="Rectangle 44"/>
          <p:cNvSpPr>
            <a:spLocks noChangeArrowheads="1"/>
          </p:cNvSpPr>
          <p:nvPr/>
        </p:nvSpPr>
        <p:spPr bwMode="auto">
          <a:xfrm>
            <a:off x="56451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6" name="Rectangle 45"/>
          <p:cNvSpPr>
            <a:spLocks noChangeArrowheads="1"/>
          </p:cNvSpPr>
          <p:nvPr/>
        </p:nvSpPr>
        <p:spPr bwMode="auto">
          <a:xfrm>
            <a:off x="59499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7" name="Rectangle 46"/>
          <p:cNvSpPr>
            <a:spLocks noChangeArrowheads="1"/>
          </p:cNvSpPr>
          <p:nvPr/>
        </p:nvSpPr>
        <p:spPr bwMode="auto">
          <a:xfrm>
            <a:off x="62547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8" name="Rectangle 47"/>
          <p:cNvSpPr>
            <a:spLocks noChangeArrowheads="1"/>
          </p:cNvSpPr>
          <p:nvPr/>
        </p:nvSpPr>
        <p:spPr bwMode="auto">
          <a:xfrm>
            <a:off x="6559550" y="2128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39" name="Rectangle 48"/>
          <p:cNvSpPr>
            <a:spLocks noChangeArrowheads="1"/>
          </p:cNvSpPr>
          <p:nvPr/>
        </p:nvSpPr>
        <p:spPr bwMode="auto">
          <a:xfrm>
            <a:off x="2292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0" name="Rectangle 49"/>
          <p:cNvSpPr>
            <a:spLocks noChangeArrowheads="1"/>
          </p:cNvSpPr>
          <p:nvPr/>
        </p:nvSpPr>
        <p:spPr bwMode="auto">
          <a:xfrm>
            <a:off x="25971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1" name="Rectangle 50"/>
          <p:cNvSpPr>
            <a:spLocks noChangeArrowheads="1"/>
          </p:cNvSpPr>
          <p:nvPr/>
        </p:nvSpPr>
        <p:spPr bwMode="auto">
          <a:xfrm>
            <a:off x="2901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2" name="Rectangle 51"/>
          <p:cNvSpPr>
            <a:spLocks noChangeArrowheads="1"/>
          </p:cNvSpPr>
          <p:nvPr/>
        </p:nvSpPr>
        <p:spPr bwMode="auto">
          <a:xfrm>
            <a:off x="3206750" y="2433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3" name="Rectangle 52"/>
          <p:cNvSpPr>
            <a:spLocks noChangeArrowheads="1"/>
          </p:cNvSpPr>
          <p:nvPr/>
        </p:nvSpPr>
        <p:spPr bwMode="auto">
          <a:xfrm>
            <a:off x="3511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4" name="Rectangle 53"/>
          <p:cNvSpPr>
            <a:spLocks noChangeArrowheads="1"/>
          </p:cNvSpPr>
          <p:nvPr/>
        </p:nvSpPr>
        <p:spPr bwMode="auto">
          <a:xfrm>
            <a:off x="3816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5" name="Rectangle 54"/>
          <p:cNvSpPr>
            <a:spLocks noChangeArrowheads="1"/>
          </p:cNvSpPr>
          <p:nvPr/>
        </p:nvSpPr>
        <p:spPr bwMode="auto">
          <a:xfrm>
            <a:off x="4121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6" name="Rectangle 55"/>
          <p:cNvSpPr>
            <a:spLocks noChangeArrowheads="1"/>
          </p:cNvSpPr>
          <p:nvPr/>
        </p:nvSpPr>
        <p:spPr bwMode="auto">
          <a:xfrm>
            <a:off x="4425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7" name="Rectangle 56"/>
          <p:cNvSpPr>
            <a:spLocks noChangeArrowheads="1"/>
          </p:cNvSpPr>
          <p:nvPr/>
        </p:nvSpPr>
        <p:spPr bwMode="auto">
          <a:xfrm>
            <a:off x="4730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8" name="Rectangle 57"/>
          <p:cNvSpPr>
            <a:spLocks noChangeArrowheads="1"/>
          </p:cNvSpPr>
          <p:nvPr/>
        </p:nvSpPr>
        <p:spPr bwMode="auto">
          <a:xfrm>
            <a:off x="5035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49" name="Rectangle 58"/>
          <p:cNvSpPr>
            <a:spLocks noChangeArrowheads="1"/>
          </p:cNvSpPr>
          <p:nvPr/>
        </p:nvSpPr>
        <p:spPr bwMode="auto">
          <a:xfrm>
            <a:off x="53403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0" name="Rectangle 59"/>
          <p:cNvSpPr>
            <a:spLocks noChangeArrowheads="1"/>
          </p:cNvSpPr>
          <p:nvPr/>
        </p:nvSpPr>
        <p:spPr bwMode="auto">
          <a:xfrm>
            <a:off x="56451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1" name="Rectangle 60"/>
          <p:cNvSpPr>
            <a:spLocks noChangeArrowheads="1"/>
          </p:cNvSpPr>
          <p:nvPr/>
        </p:nvSpPr>
        <p:spPr bwMode="auto">
          <a:xfrm>
            <a:off x="59499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2" name="Rectangle 61"/>
          <p:cNvSpPr>
            <a:spLocks noChangeArrowheads="1"/>
          </p:cNvSpPr>
          <p:nvPr/>
        </p:nvSpPr>
        <p:spPr bwMode="auto">
          <a:xfrm>
            <a:off x="62547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3" name="Rectangle 62"/>
          <p:cNvSpPr>
            <a:spLocks noChangeArrowheads="1"/>
          </p:cNvSpPr>
          <p:nvPr/>
        </p:nvSpPr>
        <p:spPr bwMode="auto">
          <a:xfrm>
            <a:off x="6559550" y="2433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4" name="Rectangle 63"/>
          <p:cNvSpPr>
            <a:spLocks noChangeArrowheads="1"/>
          </p:cNvSpPr>
          <p:nvPr/>
        </p:nvSpPr>
        <p:spPr bwMode="auto">
          <a:xfrm>
            <a:off x="2292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5" name="Rectangle 64"/>
          <p:cNvSpPr>
            <a:spLocks noChangeArrowheads="1"/>
          </p:cNvSpPr>
          <p:nvPr/>
        </p:nvSpPr>
        <p:spPr bwMode="auto">
          <a:xfrm>
            <a:off x="2597150" y="2738438"/>
            <a:ext cx="292100" cy="292100"/>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6" name="Rectangle 65"/>
          <p:cNvSpPr>
            <a:spLocks noChangeArrowheads="1"/>
          </p:cNvSpPr>
          <p:nvPr/>
        </p:nvSpPr>
        <p:spPr bwMode="auto">
          <a:xfrm>
            <a:off x="2901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7" name="Rectangle 66"/>
          <p:cNvSpPr>
            <a:spLocks noChangeArrowheads="1"/>
          </p:cNvSpPr>
          <p:nvPr/>
        </p:nvSpPr>
        <p:spPr bwMode="auto">
          <a:xfrm>
            <a:off x="3206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8" name="Rectangle 67"/>
          <p:cNvSpPr>
            <a:spLocks noChangeArrowheads="1"/>
          </p:cNvSpPr>
          <p:nvPr/>
        </p:nvSpPr>
        <p:spPr bwMode="auto">
          <a:xfrm>
            <a:off x="3511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59" name="Rectangle 68"/>
          <p:cNvSpPr>
            <a:spLocks noChangeArrowheads="1"/>
          </p:cNvSpPr>
          <p:nvPr/>
        </p:nvSpPr>
        <p:spPr bwMode="auto">
          <a:xfrm>
            <a:off x="38163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0" name="Rectangle 69"/>
          <p:cNvSpPr>
            <a:spLocks noChangeArrowheads="1"/>
          </p:cNvSpPr>
          <p:nvPr/>
        </p:nvSpPr>
        <p:spPr bwMode="auto">
          <a:xfrm>
            <a:off x="41211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1" name="Rectangle 70"/>
          <p:cNvSpPr>
            <a:spLocks noChangeArrowheads="1"/>
          </p:cNvSpPr>
          <p:nvPr/>
        </p:nvSpPr>
        <p:spPr bwMode="auto">
          <a:xfrm>
            <a:off x="44259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2" name="Rectangle 71"/>
          <p:cNvSpPr>
            <a:spLocks noChangeArrowheads="1"/>
          </p:cNvSpPr>
          <p:nvPr/>
        </p:nvSpPr>
        <p:spPr bwMode="auto">
          <a:xfrm>
            <a:off x="47307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3" name="Rectangle 72"/>
          <p:cNvSpPr>
            <a:spLocks noChangeArrowheads="1"/>
          </p:cNvSpPr>
          <p:nvPr/>
        </p:nvSpPr>
        <p:spPr bwMode="auto">
          <a:xfrm>
            <a:off x="50355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4" name="Rectangle 73"/>
          <p:cNvSpPr>
            <a:spLocks noChangeArrowheads="1"/>
          </p:cNvSpPr>
          <p:nvPr/>
        </p:nvSpPr>
        <p:spPr bwMode="auto">
          <a:xfrm>
            <a:off x="53403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5" name="Rectangle 74"/>
          <p:cNvSpPr>
            <a:spLocks noChangeArrowheads="1"/>
          </p:cNvSpPr>
          <p:nvPr/>
        </p:nvSpPr>
        <p:spPr bwMode="auto">
          <a:xfrm>
            <a:off x="56451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6" name="Rectangle 75"/>
          <p:cNvSpPr>
            <a:spLocks noChangeArrowheads="1"/>
          </p:cNvSpPr>
          <p:nvPr/>
        </p:nvSpPr>
        <p:spPr bwMode="auto">
          <a:xfrm>
            <a:off x="5949950" y="2738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7" name="Rectangle 76"/>
          <p:cNvSpPr>
            <a:spLocks noChangeArrowheads="1"/>
          </p:cNvSpPr>
          <p:nvPr/>
        </p:nvSpPr>
        <p:spPr bwMode="auto">
          <a:xfrm>
            <a:off x="62547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8" name="Rectangle 77"/>
          <p:cNvSpPr>
            <a:spLocks noChangeArrowheads="1"/>
          </p:cNvSpPr>
          <p:nvPr/>
        </p:nvSpPr>
        <p:spPr bwMode="auto">
          <a:xfrm>
            <a:off x="6559550" y="2738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69" name="Rectangle 78"/>
          <p:cNvSpPr>
            <a:spLocks noChangeArrowheads="1"/>
          </p:cNvSpPr>
          <p:nvPr/>
        </p:nvSpPr>
        <p:spPr bwMode="auto">
          <a:xfrm>
            <a:off x="2292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0" name="Rectangle 79"/>
          <p:cNvSpPr>
            <a:spLocks noChangeArrowheads="1"/>
          </p:cNvSpPr>
          <p:nvPr/>
        </p:nvSpPr>
        <p:spPr bwMode="auto">
          <a:xfrm>
            <a:off x="25971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1" name="Rectangle 80"/>
          <p:cNvSpPr>
            <a:spLocks noChangeArrowheads="1"/>
          </p:cNvSpPr>
          <p:nvPr/>
        </p:nvSpPr>
        <p:spPr bwMode="auto">
          <a:xfrm>
            <a:off x="2901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2" name="Rectangle 81"/>
          <p:cNvSpPr>
            <a:spLocks noChangeArrowheads="1"/>
          </p:cNvSpPr>
          <p:nvPr/>
        </p:nvSpPr>
        <p:spPr bwMode="auto">
          <a:xfrm>
            <a:off x="32067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3" name="Rectangle 82"/>
          <p:cNvSpPr>
            <a:spLocks noChangeArrowheads="1"/>
          </p:cNvSpPr>
          <p:nvPr/>
        </p:nvSpPr>
        <p:spPr bwMode="auto">
          <a:xfrm>
            <a:off x="3511550" y="30432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4" name="Rectangle 83"/>
          <p:cNvSpPr>
            <a:spLocks noChangeArrowheads="1"/>
          </p:cNvSpPr>
          <p:nvPr/>
        </p:nvSpPr>
        <p:spPr bwMode="auto">
          <a:xfrm>
            <a:off x="3816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5" name="Rectangle 84"/>
          <p:cNvSpPr>
            <a:spLocks noChangeArrowheads="1"/>
          </p:cNvSpPr>
          <p:nvPr/>
        </p:nvSpPr>
        <p:spPr bwMode="auto">
          <a:xfrm>
            <a:off x="4121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6" name="Rectangle 85"/>
          <p:cNvSpPr>
            <a:spLocks noChangeArrowheads="1"/>
          </p:cNvSpPr>
          <p:nvPr/>
        </p:nvSpPr>
        <p:spPr bwMode="auto">
          <a:xfrm>
            <a:off x="44259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7" name="Rectangle 86"/>
          <p:cNvSpPr>
            <a:spLocks noChangeArrowheads="1"/>
          </p:cNvSpPr>
          <p:nvPr/>
        </p:nvSpPr>
        <p:spPr bwMode="auto">
          <a:xfrm>
            <a:off x="4730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8" name="Rectangle 87"/>
          <p:cNvSpPr>
            <a:spLocks noChangeArrowheads="1"/>
          </p:cNvSpPr>
          <p:nvPr/>
        </p:nvSpPr>
        <p:spPr bwMode="auto">
          <a:xfrm>
            <a:off x="5035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79" name="Rectangle 88"/>
          <p:cNvSpPr>
            <a:spLocks noChangeArrowheads="1"/>
          </p:cNvSpPr>
          <p:nvPr/>
        </p:nvSpPr>
        <p:spPr bwMode="auto">
          <a:xfrm>
            <a:off x="53403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0" name="Rectangle 89"/>
          <p:cNvSpPr>
            <a:spLocks noChangeArrowheads="1"/>
          </p:cNvSpPr>
          <p:nvPr/>
        </p:nvSpPr>
        <p:spPr bwMode="auto">
          <a:xfrm>
            <a:off x="56451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1" name="Rectangle 90"/>
          <p:cNvSpPr>
            <a:spLocks noChangeArrowheads="1"/>
          </p:cNvSpPr>
          <p:nvPr/>
        </p:nvSpPr>
        <p:spPr bwMode="auto">
          <a:xfrm>
            <a:off x="5949950" y="3043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2" name="Rectangle 91"/>
          <p:cNvSpPr>
            <a:spLocks noChangeArrowheads="1"/>
          </p:cNvSpPr>
          <p:nvPr/>
        </p:nvSpPr>
        <p:spPr bwMode="auto">
          <a:xfrm>
            <a:off x="62547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3" name="Rectangle 92"/>
          <p:cNvSpPr>
            <a:spLocks noChangeArrowheads="1"/>
          </p:cNvSpPr>
          <p:nvPr/>
        </p:nvSpPr>
        <p:spPr bwMode="auto">
          <a:xfrm>
            <a:off x="6559550" y="3043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4" name="Rectangle 93"/>
          <p:cNvSpPr>
            <a:spLocks noChangeArrowheads="1"/>
          </p:cNvSpPr>
          <p:nvPr/>
        </p:nvSpPr>
        <p:spPr bwMode="auto">
          <a:xfrm>
            <a:off x="2292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5" name="Rectangle 94"/>
          <p:cNvSpPr>
            <a:spLocks noChangeArrowheads="1"/>
          </p:cNvSpPr>
          <p:nvPr/>
        </p:nvSpPr>
        <p:spPr bwMode="auto">
          <a:xfrm>
            <a:off x="2597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6" name="Rectangle 95"/>
          <p:cNvSpPr>
            <a:spLocks noChangeArrowheads="1"/>
          </p:cNvSpPr>
          <p:nvPr/>
        </p:nvSpPr>
        <p:spPr bwMode="auto">
          <a:xfrm>
            <a:off x="2901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7" name="Rectangle 96"/>
          <p:cNvSpPr>
            <a:spLocks noChangeArrowheads="1"/>
          </p:cNvSpPr>
          <p:nvPr/>
        </p:nvSpPr>
        <p:spPr bwMode="auto">
          <a:xfrm>
            <a:off x="3206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8" name="Rectangle 97"/>
          <p:cNvSpPr>
            <a:spLocks noChangeArrowheads="1"/>
          </p:cNvSpPr>
          <p:nvPr/>
        </p:nvSpPr>
        <p:spPr bwMode="auto">
          <a:xfrm>
            <a:off x="3511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89" name="Rectangle 98"/>
          <p:cNvSpPr>
            <a:spLocks noChangeArrowheads="1"/>
          </p:cNvSpPr>
          <p:nvPr/>
        </p:nvSpPr>
        <p:spPr bwMode="auto">
          <a:xfrm>
            <a:off x="3816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0" name="Rectangle 99"/>
          <p:cNvSpPr>
            <a:spLocks noChangeArrowheads="1"/>
          </p:cNvSpPr>
          <p:nvPr/>
        </p:nvSpPr>
        <p:spPr bwMode="auto">
          <a:xfrm>
            <a:off x="4121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1" name="Rectangle 100"/>
          <p:cNvSpPr>
            <a:spLocks noChangeArrowheads="1"/>
          </p:cNvSpPr>
          <p:nvPr/>
        </p:nvSpPr>
        <p:spPr bwMode="auto">
          <a:xfrm>
            <a:off x="4425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2" name="Rectangle 101"/>
          <p:cNvSpPr>
            <a:spLocks noChangeArrowheads="1"/>
          </p:cNvSpPr>
          <p:nvPr/>
        </p:nvSpPr>
        <p:spPr bwMode="auto">
          <a:xfrm>
            <a:off x="4730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3" name="Rectangle 102"/>
          <p:cNvSpPr>
            <a:spLocks noChangeArrowheads="1"/>
          </p:cNvSpPr>
          <p:nvPr/>
        </p:nvSpPr>
        <p:spPr bwMode="auto">
          <a:xfrm>
            <a:off x="5035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4" name="Rectangle 103"/>
          <p:cNvSpPr>
            <a:spLocks noChangeArrowheads="1"/>
          </p:cNvSpPr>
          <p:nvPr/>
        </p:nvSpPr>
        <p:spPr bwMode="auto">
          <a:xfrm>
            <a:off x="53403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5" name="Rectangle 104"/>
          <p:cNvSpPr>
            <a:spLocks noChangeArrowheads="1"/>
          </p:cNvSpPr>
          <p:nvPr/>
        </p:nvSpPr>
        <p:spPr bwMode="auto">
          <a:xfrm>
            <a:off x="56451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6" name="Rectangle 105"/>
          <p:cNvSpPr>
            <a:spLocks noChangeArrowheads="1"/>
          </p:cNvSpPr>
          <p:nvPr/>
        </p:nvSpPr>
        <p:spPr bwMode="auto">
          <a:xfrm>
            <a:off x="59499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7" name="Rectangle 106"/>
          <p:cNvSpPr>
            <a:spLocks noChangeArrowheads="1"/>
          </p:cNvSpPr>
          <p:nvPr/>
        </p:nvSpPr>
        <p:spPr bwMode="auto">
          <a:xfrm>
            <a:off x="62547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8" name="Rectangle 107"/>
          <p:cNvSpPr>
            <a:spLocks noChangeArrowheads="1"/>
          </p:cNvSpPr>
          <p:nvPr/>
        </p:nvSpPr>
        <p:spPr bwMode="auto">
          <a:xfrm>
            <a:off x="6559550" y="3348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099" name="Rectangle 108"/>
          <p:cNvSpPr>
            <a:spLocks noChangeArrowheads="1"/>
          </p:cNvSpPr>
          <p:nvPr/>
        </p:nvSpPr>
        <p:spPr bwMode="auto">
          <a:xfrm>
            <a:off x="2292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0" name="Rectangle 109"/>
          <p:cNvSpPr>
            <a:spLocks noChangeArrowheads="1"/>
          </p:cNvSpPr>
          <p:nvPr/>
        </p:nvSpPr>
        <p:spPr bwMode="auto">
          <a:xfrm>
            <a:off x="2597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1" name="Rectangle 110"/>
          <p:cNvSpPr>
            <a:spLocks noChangeArrowheads="1"/>
          </p:cNvSpPr>
          <p:nvPr/>
        </p:nvSpPr>
        <p:spPr bwMode="auto">
          <a:xfrm>
            <a:off x="2901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2" name="Rectangle 111"/>
          <p:cNvSpPr>
            <a:spLocks noChangeArrowheads="1"/>
          </p:cNvSpPr>
          <p:nvPr/>
        </p:nvSpPr>
        <p:spPr bwMode="auto">
          <a:xfrm>
            <a:off x="3206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3" name="Rectangle 112"/>
          <p:cNvSpPr>
            <a:spLocks noChangeArrowheads="1"/>
          </p:cNvSpPr>
          <p:nvPr/>
        </p:nvSpPr>
        <p:spPr bwMode="auto">
          <a:xfrm>
            <a:off x="35115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4" name="Rectangle 113"/>
          <p:cNvSpPr>
            <a:spLocks noChangeArrowheads="1"/>
          </p:cNvSpPr>
          <p:nvPr/>
        </p:nvSpPr>
        <p:spPr bwMode="auto">
          <a:xfrm>
            <a:off x="3816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5" name="Rectangle 114"/>
          <p:cNvSpPr>
            <a:spLocks noChangeArrowheads="1"/>
          </p:cNvSpPr>
          <p:nvPr/>
        </p:nvSpPr>
        <p:spPr bwMode="auto">
          <a:xfrm>
            <a:off x="41211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6" name="Rectangle 115"/>
          <p:cNvSpPr>
            <a:spLocks noChangeArrowheads="1"/>
          </p:cNvSpPr>
          <p:nvPr/>
        </p:nvSpPr>
        <p:spPr bwMode="auto">
          <a:xfrm>
            <a:off x="44259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7" name="Rectangle 116"/>
          <p:cNvSpPr>
            <a:spLocks noChangeArrowheads="1"/>
          </p:cNvSpPr>
          <p:nvPr/>
        </p:nvSpPr>
        <p:spPr bwMode="auto">
          <a:xfrm>
            <a:off x="47307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8" name="Rectangle 117"/>
          <p:cNvSpPr>
            <a:spLocks noChangeArrowheads="1"/>
          </p:cNvSpPr>
          <p:nvPr/>
        </p:nvSpPr>
        <p:spPr bwMode="auto">
          <a:xfrm>
            <a:off x="5035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09" name="Rectangle 118"/>
          <p:cNvSpPr>
            <a:spLocks noChangeArrowheads="1"/>
          </p:cNvSpPr>
          <p:nvPr/>
        </p:nvSpPr>
        <p:spPr bwMode="auto">
          <a:xfrm>
            <a:off x="53403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0" name="Rectangle 119"/>
          <p:cNvSpPr>
            <a:spLocks noChangeArrowheads="1"/>
          </p:cNvSpPr>
          <p:nvPr/>
        </p:nvSpPr>
        <p:spPr bwMode="auto">
          <a:xfrm>
            <a:off x="56451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1" name="Rectangle 120"/>
          <p:cNvSpPr>
            <a:spLocks noChangeArrowheads="1"/>
          </p:cNvSpPr>
          <p:nvPr/>
        </p:nvSpPr>
        <p:spPr bwMode="auto">
          <a:xfrm>
            <a:off x="5949950" y="3652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2" name="Rectangle 121"/>
          <p:cNvSpPr>
            <a:spLocks noChangeArrowheads="1"/>
          </p:cNvSpPr>
          <p:nvPr/>
        </p:nvSpPr>
        <p:spPr bwMode="auto">
          <a:xfrm>
            <a:off x="62547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3" name="Rectangle 122"/>
          <p:cNvSpPr>
            <a:spLocks noChangeArrowheads="1"/>
          </p:cNvSpPr>
          <p:nvPr/>
        </p:nvSpPr>
        <p:spPr bwMode="auto">
          <a:xfrm>
            <a:off x="6559550" y="3652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4" name="Rectangle 123"/>
          <p:cNvSpPr>
            <a:spLocks noChangeArrowheads="1"/>
          </p:cNvSpPr>
          <p:nvPr/>
        </p:nvSpPr>
        <p:spPr bwMode="auto">
          <a:xfrm>
            <a:off x="2292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5" name="Rectangle 124"/>
          <p:cNvSpPr>
            <a:spLocks noChangeArrowheads="1"/>
          </p:cNvSpPr>
          <p:nvPr/>
        </p:nvSpPr>
        <p:spPr bwMode="auto">
          <a:xfrm>
            <a:off x="2597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6" name="Rectangle 125"/>
          <p:cNvSpPr>
            <a:spLocks noChangeArrowheads="1"/>
          </p:cNvSpPr>
          <p:nvPr/>
        </p:nvSpPr>
        <p:spPr bwMode="auto">
          <a:xfrm>
            <a:off x="2901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7" name="Rectangle 126"/>
          <p:cNvSpPr>
            <a:spLocks noChangeArrowheads="1"/>
          </p:cNvSpPr>
          <p:nvPr/>
        </p:nvSpPr>
        <p:spPr bwMode="auto">
          <a:xfrm>
            <a:off x="3206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8" name="Rectangle 127"/>
          <p:cNvSpPr>
            <a:spLocks noChangeArrowheads="1"/>
          </p:cNvSpPr>
          <p:nvPr/>
        </p:nvSpPr>
        <p:spPr bwMode="auto">
          <a:xfrm>
            <a:off x="3511550" y="3957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19" name="Rectangle 128"/>
          <p:cNvSpPr>
            <a:spLocks noChangeArrowheads="1"/>
          </p:cNvSpPr>
          <p:nvPr/>
        </p:nvSpPr>
        <p:spPr bwMode="auto">
          <a:xfrm>
            <a:off x="3816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0" name="Rectangle 129"/>
          <p:cNvSpPr>
            <a:spLocks noChangeArrowheads="1"/>
          </p:cNvSpPr>
          <p:nvPr/>
        </p:nvSpPr>
        <p:spPr bwMode="auto">
          <a:xfrm>
            <a:off x="4121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1" name="Rectangle 130"/>
          <p:cNvSpPr>
            <a:spLocks noChangeArrowheads="1"/>
          </p:cNvSpPr>
          <p:nvPr/>
        </p:nvSpPr>
        <p:spPr bwMode="auto">
          <a:xfrm>
            <a:off x="4425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2" name="Rectangle 131"/>
          <p:cNvSpPr>
            <a:spLocks noChangeArrowheads="1"/>
          </p:cNvSpPr>
          <p:nvPr/>
        </p:nvSpPr>
        <p:spPr bwMode="auto">
          <a:xfrm>
            <a:off x="4730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3" name="Rectangle 132"/>
          <p:cNvSpPr>
            <a:spLocks noChangeArrowheads="1"/>
          </p:cNvSpPr>
          <p:nvPr/>
        </p:nvSpPr>
        <p:spPr bwMode="auto">
          <a:xfrm>
            <a:off x="5035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4" name="Rectangle 133"/>
          <p:cNvSpPr>
            <a:spLocks noChangeArrowheads="1"/>
          </p:cNvSpPr>
          <p:nvPr/>
        </p:nvSpPr>
        <p:spPr bwMode="auto">
          <a:xfrm>
            <a:off x="53403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5" name="Rectangle 134"/>
          <p:cNvSpPr>
            <a:spLocks noChangeArrowheads="1"/>
          </p:cNvSpPr>
          <p:nvPr/>
        </p:nvSpPr>
        <p:spPr bwMode="auto">
          <a:xfrm>
            <a:off x="56451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6" name="Rectangle 135"/>
          <p:cNvSpPr>
            <a:spLocks noChangeArrowheads="1"/>
          </p:cNvSpPr>
          <p:nvPr/>
        </p:nvSpPr>
        <p:spPr bwMode="auto">
          <a:xfrm>
            <a:off x="59499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7" name="Rectangle 136"/>
          <p:cNvSpPr>
            <a:spLocks noChangeArrowheads="1"/>
          </p:cNvSpPr>
          <p:nvPr/>
        </p:nvSpPr>
        <p:spPr bwMode="auto">
          <a:xfrm>
            <a:off x="62547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8" name="Rectangle 137"/>
          <p:cNvSpPr>
            <a:spLocks noChangeArrowheads="1"/>
          </p:cNvSpPr>
          <p:nvPr/>
        </p:nvSpPr>
        <p:spPr bwMode="auto">
          <a:xfrm>
            <a:off x="6559550" y="3957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29" name="Rectangle 138"/>
          <p:cNvSpPr>
            <a:spLocks noChangeArrowheads="1"/>
          </p:cNvSpPr>
          <p:nvPr/>
        </p:nvSpPr>
        <p:spPr bwMode="auto">
          <a:xfrm>
            <a:off x="2292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0" name="Rectangle 139"/>
          <p:cNvSpPr>
            <a:spLocks noChangeArrowheads="1"/>
          </p:cNvSpPr>
          <p:nvPr/>
        </p:nvSpPr>
        <p:spPr bwMode="auto">
          <a:xfrm>
            <a:off x="2597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1" name="Rectangle 140"/>
          <p:cNvSpPr>
            <a:spLocks noChangeArrowheads="1"/>
          </p:cNvSpPr>
          <p:nvPr/>
        </p:nvSpPr>
        <p:spPr bwMode="auto">
          <a:xfrm>
            <a:off x="29019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2" name="Rectangle 141"/>
          <p:cNvSpPr>
            <a:spLocks noChangeArrowheads="1"/>
          </p:cNvSpPr>
          <p:nvPr/>
        </p:nvSpPr>
        <p:spPr bwMode="auto">
          <a:xfrm>
            <a:off x="3206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3" name="Rectangle 142"/>
          <p:cNvSpPr>
            <a:spLocks noChangeArrowheads="1"/>
          </p:cNvSpPr>
          <p:nvPr/>
        </p:nvSpPr>
        <p:spPr bwMode="auto">
          <a:xfrm>
            <a:off x="3511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4" name="Rectangle 143"/>
          <p:cNvSpPr>
            <a:spLocks noChangeArrowheads="1"/>
          </p:cNvSpPr>
          <p:nvPr/>
        </p:nvSpPr>
        <p:spPr bwMode="auto">
          <a:xfrm>
            <a:off x="3816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5" name="Rectangle 144"/>
          <p:cNvSpPr>
            <a:spLocks noChangeArrowheads="1"/>
          </p:cNvSpPr>
          <p:nvPr/>
        </p:nvSpPr>
        <p:spPr bwMode="auto">
          <a:xfrm>
            <a:off x="4121150" y="42624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6" name="Rectangle 145"/>
          <p:cNvSpPr>
            <a:spLocks noChangeArrowheads="1"/>
          </p:cNvSpPr>
          <p:nvPr/>
        </p:nvSpPr>
        <p:spPr bwMode="auto">
          <a:xfrm>
            <a:off x="4425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7" name="Rectangle 146"/>
          <p:cNvSpPr>
            <a:spLocks noChangeArrowheads="1"/>
          </p:cNvSpPr>
          <p:nvPr/>
        </p:nvSpPr>
        <p:spPr bwMode="auto">
          <a:xfrm>
            <a:off x="4730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8" name="Rectangle 147"/>
          <p:cNvSpPr>
            <a:spLocks noChangeArrowheads="1"/>
          </p:cNvSpPr>
          <p:nvPr/>
        </p:nvSpPr>
        <p:spPr bwMode="auto">
          <a:xfrm>
            <a:off x="5035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39" name="Rectangle 148"/>
          <p:cNvSpPr>
            <a:spLocks noChangeArrowheads="1"/>
          </p:cNvSpPr>
          <p:nvPr/>
        </p:nvSpPr>
        <p:spPr bwMode="auto">
          <a:xfrm>
            <a:off x="53403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0" name="Rectangle 149"/>
          <p:cNvSpPr>
            <a:spLocks noChangeArrowheads="1"/>
          </p:cNvSpPr>
          <p:nvPr/>
        </p:nvSpPr>
        <p:spPr bwMode="auto">
          <a:xfrm>
            <a:off x="56451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1" name="Rectangle 150"/>
          <p:cNvSpPr>
            <a:spLocks noChangeArrowheads="1"/>
          </p:cNvSpPr>
          <p:nvPr/>
        </p:nvSpPr>
        <p:spPr bwMode="auto">
          <a:xfrm>
            <a:off x="59499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2" name="Rectangle 151"/>
          <p:cNvSpPr>
            <a:spLocks noChangeArrowheads="1"/>
          </p:cNvSpPr>
          <p:nvPr/>
        </p:nvSpPr>
        <p:spPr bwMode="auto">
          <a:xfrm>
            <a:off x="62547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3" name="Rectangle 152"/>
          <p:cNvSpPr>
            <a:spLocks noChangeArrowheads="1"/>
          </p:cNvSpPr>
          <p:nvPr/>
        </p:nvSpPr>
        <p:spPr bwMode="auto">
          <a:xfrm>
            <a:off x="6559550" y="42624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4" name="Rectangle 153"/>
          <p:cNvSpPr>
            <a:spLocks noChangeArrowheads="1"/>
          </p:cNvSpPr>
          <p:nvPr/>
        </p:nvSpPr>
        <p:spPr bwMode="auto">
          <a:xfrm>
            <a:off x="2292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5" name="Rectangle 154"/>
          <p:cNvSpPr>
            <a:spLocks noChangeArrowheads="1"/>
          </p:cNvSpPr>
          <p:nvPr/>
        </p:nvSpPr>
        <p:spPr bwMode="auto">
          <a:xfrm>
            <a:off x="2597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6" name="Rectangle 155"/>
          <p:cNvSpPr>
            <a:spLocks noChangeArrowheads="1"/>
          </p:cNvSpPr>
          <p:nvPr/>
        </p:nvSpPr>
        <p:spPr bwMode="auto">
          <a:xfrm>
            <a:off x="29019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7" name="Rectangle 156"/>
          <p:cNvSpPr>
            <a:spLocks noChangeArrowheads="1"/>
          </p:cNvSpPr>
          <p:nvPr/>
        </p:nvSpPr>
        <p:spPr bwMode="auto">
          <a:xfrm>
            <a:off x="3206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8" name="Rectangle 157"/>
          <p:cNvSpPr>
            <a:spLocks noChangeArrowheads="1"/>
          </p:cNvSpPr>
          <p:nvPr/>
        </p:nvSpPr>
        <p:spPr bwMode="auto">
          <a:xfrm>
            <a:off x="3511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49" name="Rectangle 158"/>
          <p:cNvSpPr>
            <a:spLocks noChangeArrowheads="1"/>
          </p:cNvSpPr>
          <p:nvPr/>
        </p:nvSpPr>
        <p:spPr bwMode="auto">
          <a:xfrm>
            <a:off x="38163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0" name="Rectangle 159"/>
          <p:cNvSpPr>
            <a:spLocks noChangeArrowheads="1"/>
          </p:cNvSpPr>
          <p:nvPr/>
        </p:nvSpPr>
        <p:spPr bwMode="auto">
          <a:xfrm>
            <a:off x="4121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1" name="Rectangle 160"/>
          <p:cNvSpPr>
            <a:spLocks noChangeArrowheads="1"/>
          </p:cNvSpPr>
          <p:nvPr/>
        </p:nvSpPr>
        <p:spPr bwMode="auto">
          <a:xfrm>
            <a:off x="4425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2" name="Rectangle 161"/>
          <p:cNvSpPr>
            <a:spLocks noChangeArrowheads="1"/>
          </p:cNvSpPr>
          <p:nvPr/>
        </p:nvSpPr>
        <p:spPr bwMode="auto">
          <a:xfrm>
            <a:off x="4730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3" name="Rectangle 162"/>
          <p:cNvSpPr>
            <a:spLocks noChangeArrowheads="1"/>
          </p:cNvSpPr>
          <p:nvPr/>
        </p:nvSpPr>
        <p:spPr bwMode="auto">
          <a:xfrm>
            <a:off x="5035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4" name="Rectangle 163"/>
          <p:cNvSpPr>
            <a:spLocks noChangeArrowheads="1"/>
          </p:cNvSpPr>
          <p:nvPr/>
        </p:nvSpPr>
        <p:spPr bwMode="auto">
          <a:xfrm>
            <a:off x="53403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5" name="Rectangle 164"/>
          <p:cNvSpPr>
            <a:spLocks noChangeArrowheads="1"/>
          </p:cNvSpPr>
          <p:nvPr/>
        </p:nvSpPr>
        <p:spPr bwMode="auto">
          <a:xfrm>
            <a:off x="5645150" y="45672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6" name="Rectangle 165"/>
          <p:cNvSpPr>
            <a:spLocks noChangeArrowheads="1"/>
          </p:cNvSpPr>
          <p:nvPr/>
        </p:nvSpPr>
        <p:spPr bwMode="auto">
          <a:xfrm>
            <a:off x="59499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7" name="Rectangle 166"/>
          <p:cNvSpPr>
            <a:spLocks noChangeArrowheads="1"/>
          </p:cNvSpPr>
          <p:nvPr/>
        </p:nvSpPr>
        <p:spPr bwMode="auto">
          <a:xfrm>
            <a:off x="62547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8" name="Rectangle 167"/>
          <p:cNvSpPr>
            <a:spLocks noChangeArrowheads="1"/>
          </p:cNvSpPr>
          <p:nvPr/>
        </p:nvSpPr>
        <p:spPr bwMode="auto">
          <a:xfrm>
            <a:off x="6559550" y="45672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59" name="Rectangle 168"/>
          <p:cNvSpPr>
            <a:spLocks noChangeArrowheads="1"/>
          </p:cNvSpPr>
          <p:nvPr/>
        </p:nvSpPr>
        <p:spPr bwMode="auto">
          <a:xfrm>
            <a:off x="2292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0" name="Rectangle 169"/>
          <p:cNvSpPr>
            <a:spLocks noChangeArrowheads="1"/>
          </p:cNvSpPr>
          <p:nvPr/>
        </p:nvSpPr>
        <p:spPr bwMode="auto">
          <a:xfrm>
            <a:off x="2597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1" name="Rectangle 170"/>
          <p:cNvSpPr>
            <a:spLocks noChangeArrowheads="1"/>
          </p:cNvSpPr>
          <p:nvPr/>
        </p:nvSpPr>
        <p:spPr bwMode="auto">
          <a:xfrm>
            <a:off x="2901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2" name="Rectangle 171"/>
          <p:cNvSpPr>
            <a:spLocks noChangeArrowheads="1"/>
          </p:cNvSpPr>
          <p:nvPr/>
        </p:nvSpPr>
        <p:spPr bwMode="auto">
          <a:xfrm>
            <a:off x="3206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3" name="Rectangle 172"/>
          <p:cNvSpPr>
            <a:spLocks noChangeArrowheads="1"/>
          </p:cNvSpPr>
          <p:nvPr/>
        </p:nvSpPr>
        <p:spPr bwMode="auto">
          <a:xfrm>
            <a:off x="3511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4" name="Rectangle 173"/>
          <p:cNvSpPr>
            <a:spLocks noChangeArrowheads="1"/>
          </p:cNvSpPr>
          <p:nvPr/>
        </p:nvSpPr>
        <p:spPr bwMode="auto">
          <a:xfrm>
            <a:off x="38163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5" name="Rectangle 174"/>
          <p:cNvSpPr>
            <a:spLocks noChangeArrowheads="1"/>
          </p:cNvSpPr>
          <p:nvPr/>
        </p:nvSpPr>
        <p:spPr bwMode="auto">
          <a:xfrm>
            <a:off x="4121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6" name="Rectangle 175"/>
          <p:cNvSpPr>
            <a:spLocks noChangeArrowheads="1"/>
          </p:cNvSpPr>
          <p:nvPr/>
        </p:nvSpPr>
        <p:spPr bwMode="auto">
          <a:xfrm>
            <a:off x="44259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7" name="Rectangle 176"/>
          <p:cNvSpPr>
            <a:spLocks noChangeArrowheads="1"/>
          </p:cNvSpPr>
          <p:nvPr/>
        </p:nvSpPr>
        <p:spPr bwMode="auto">
          <a:xfrm>
            <a:off x="47307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8" name="Rectangle 177"/>
          <p:cNvSpPr>
            <a:spLocks noChangeArrowheads="1"/>
          </p:cNvSpPr>
          <p:nvPr/>
        </p:nvSpPr>
        <p:spPr bwMode="auto">
          <a:xfrm>
            <a:off x="50355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69" name="Rectangle 178"/>
          <p:cNvSpPr>
            <a:spLocks noChangeArrowheads="1"/>
          </p:cNvSpPr>
          <p:nvPr/>
        </p:nvSpPr>
        <p:spPr bwMode="auto">
          <a:xfrm>
            <a:off x="53403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0" name="Rectangle 179"/>
          <p:cNvSpPr>
            <a:spLocks noChangeArrowheads="1"/>
          </p:cNvSpPr>
          <p:nvPr/>
        </p:nvSpPr>
        <p:spPr bwMode="auto">
          <a:xfrm>
            <a:off x="5645150" y="48720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1" name="Rectangle 180"/>
          <p:cNvSpPr>
            <a:spLocks noChangeArrowheads="1"/>
          </p:cNvSpPr>
          <p:nvPr/>
        </p:nvSpPr>
        <p:spPr bwMode="auto">
          <a:xfrm>
            <a:off x="59499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2" name="Rectangle 181"/>
          <p:cNvSpPr>
            <a:spLocks noChangeArrowheads="1"/>
          </p:cNvSpPr>
          <p:nvPr/>
        </p:nvSpPr>
        <p:spPr bwMode="auto">
          <a:xfrm>
            <a:off x="62547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3" name="Rectangle 182"/>
          <p:cNvSpPr>
            <a:spLocks noChangeArrowheads="1"/>
          </p:cNvSpPr>
          <p:nvPr/>
        </p:nvSpPr>
        <p:spPr bwMode="auto">
          <a:xfrm>
            <a:off x="6559550" y="48720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4" name="Rectangle 183"/>
          <p:cNvSpPr>
            <a:spLocks noChangeArrowheads="1"/>
          </p:cNvSpPr>
          <p:nvPr/>
        </p:nvSpPr>
        <p:spPr bwMode="auto">
          <a:xfrm>
            <a:off x="2292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5" name="Rectangle 184"/>
          <p:cNvSpPr>
            <a:spLocks noChangeArrowheads="1"/>
          </p:cNvSpPr>
          <p:nvPr/>
        </p:nvSpPr>
        <p:spPr bwMode="auto">
          <a:xfrm>
            <a:off x="2597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6" name="Rectangle 185"/>
          <p:cNvSpPr>
            <a:spLocks noChangeArrowheads="1"/>
          </p:cNvSpPr>
          <p:nvPr/>
        </p:nvSpPr>
        <p:spPr bwMode="auto">
          <a:xfrm>
            <a:off x="29019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7" name="Rectangle 186"/>
          <p:cNvSpPr>
            <a:spLocks noChangeArrowheads="1"/>
          </p:cNvSpPr>
          <p:nvPr/>
        </p:nvSpPr>
        <p:spPr bwMode="auto">
          <a:xfrm>
            <a:off x="3206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8" name="Rectangle 187"/>
          <p:cNvSpPr>
            <a:spLocks noChangeArrowheads="1"/>
          </p:cNvSpPr>
          <p:nvPr/>
        </p:nvSpPr>
        <p:spPr bwMode="auto">
          <a:xfrm>
            <a:off x="3511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79" name="Rectangle 188"/>
          <p:cNvSpPr>
            <a:spLocks noChangeArrowheads="1"/>
          </p:cNvSpPr>
          <p:nvPr/>
        </p:nvSpPr>
        <p:spPr bwMode="auto">
          <a:xfrm>
            <a:off x="3816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0" name="Rectangle 189"/>
          <p:cNvSpPr>
            <a:spLocks noChangeArrowheads="1"/>
          </p:cNvSpPr>
          <p:nvPr/>
        </p:nvSpPr>
        <p:spPr bwMode="auto">
          <a:xfrm>
            <a:off x="41211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1" name="Rectangle 190"/>
          <p:cNvSpPr>
            <a:spLocks noChangeArrowheads="1"/>
          </p:cNvSpPr>
          <p:nvPr/>
        </p:nvSpPr>
        <p:spPr bwMode="auto">
          <a:xfrm>
            <a:off x="4425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2" name="Rectangle 191"/>
          <p:cNvSpPr>
            <a:spLocks noChangeArrowheads="1"/>
          </p:cNvSpPr>
          <p:nvPr/>
        </p:nvSpPr>
        <p:spPr bwMode="auto">
          <a:xfrm>
            <a:off x="4730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3" name="Rectangle 192"/>
          <p:cNvSpPr>
            <a:spLocks noChangeArrowheads="1"/>
          </p:cNvSpPr>
          <p:nvPr/>
        </p:nvSpPr>
        <p:spPr bwMode="auto">
          <a:xfrm>
            <a:off x="5035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4" name="Rectangle 193"/>
          <p:cNvSpPr>
            <a:spLocks noChangeArrowheads="1"/>
          </p:cNvSpPr>
          <p:nvPr/>
        </p:nvSpPr>
        <p:spPr bwMode="auto">
          <a:xfrm>
            <a:off x="53403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5" name="Rectangle 194"/>
          <p:cNvSpPr>
            <a:spLocks noChangeArrowheads="1"/>
          </p:cNvSpPr>
          <p:nvPr/>
        </p:nvSpPr>
        <p:spPr bwMode="auto">
          <a:xfrm>
            <a:off x="5645150" y="51768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6" name="Rectangle 195"/>
          <p:cNvSpPr>
            <a:spLocks noChangeArrowheads="1"/>
          </p:cNvSpPr>
          <p:nvPr/>
        </p:nvSpPr>
        <p:spPr bwMode="auto">
          <a:xfrm>
            <a:off x="59499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7" name="Rectangle 196"/>
          <p:cNvSpPr>
            <a:spLocks noChangeArrowheads="1"/>
          </p:cNvSpPr>
          <p:nvPr/>
        </p:nvSpPr>
        <p:spPr bwMode="auto">
          <a:xfrm>
            <a:off x="62547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8" name="Rectangle 197"/>
          <p:cNvSpPr>
            <a:spLocks noChangeArrowheads="1"/>
          </p:cNvSpPr>
          <p:nvPr/>
        </p:nvSpPr>
        <p:spPr bwMode="auto">
          <a:xfrm>
            <a:off x="6559550" y="51768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89" name="Rectangle 198"/>
          <p:cNvSpPr>
            <a:spLocks noChangeArrowheads="1"/>
          </p:cNvSpPr>
          <p:nvPr/>
        </p:nvSpPr>
        <p:spPr bwMode="auto">
          <a:xfrm>
            <a:off x="2292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0" name="Rectangle 199"/>
          <p:cNvSpPr>
            <a:spLocks noChangeArrowheads="1"/>
          </p:cNvSpPr>
          <p:nvPr/>
        </p:nvSpPr>
        <p:spPr bwMode="auto">
          <a:xfrm>
            <a:off x="2597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1" name="Rectangle 200"/>
          <p:cNvSpPr>
            <a:spLocks noChangeArrowheads="1"/>
          </p:cNvSpPr>
          <p:nvPr/>
        </p:nvSpPr>
        <p:spPr bwMode="auto">
          <a:xfrm>
            <a:off x="2901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2" name="Rectangle 201"/>
          <p:cNvSpPr>
            <a:spLocks noChangeArrowheads="1"/>
          </p:cNvSpPr>
          <p:nvPr/>
        </p:nvSpPr>
        <p:spPr bwMode="auto">
          <a:xfrm>
            <a:off x="3206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3" name="Rectangle 202"/>
          <p:cNvSpPr>
            <a:spLocks noChangeArrowheads="1"/>
          </p:cNvSpPr>
          <p:nvPr/>
        </p:nvSpPr>
        <p:spPr bwMode="auto">
          <a:xfrm>
            <a:off x="3511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4" name="Rectangle 203"/>
          <p:cNvSpPr>
            <a:spLocks noChangeArrowheads="1"/>
          </p:cNvSpPr>
          <p:nvPr/>
        </p:nvSpPr>
        <p:spPr bwMode="auto">
          <a:xfrm>
            <a:off x="3816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5" name="Rectangle 204"/>
          <p:cNvSpPr>
            <a:spLocks noChangeArrowheads="1"/>
          </p:cNvSpPr>
          <p:nvPr/>
        </p:nvSpPr>
        <p:spPr bwMode="auto">
          <a:xfrm>
            <a:off x="4121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6" name="Rectangle 205"/>
          <p:cNvSpPr>
            <a:spLocks noChangeArrowheads="1"/>
          </p:cNvSpPr>
          <p:nvPr/>
        </p:nvSpPr>
        <p:spPr bwMode="auto">
          <a:xfrm>
            <a:off x="44259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7" name="Rectangle 206"/>
          <p:cNvSpPr>
            <a:spLocks noChangeArrowheads="1"/>
          </p:cNvSpPr>
          <p:nvPr/>
        </p:nvSpPr>
        <p:spPr bwMode="auto">
          <a:xfrm>
            <a:off x="4730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8" name="Rectangle 207"/>
          <p:cNvSpPr>
            <a:spLocks noChangeArrowheads="1"/>
          </p:cNvSpPr>
          <p:nvPr/>
        </p:nvSpPr>
        <p:spPr bwMode="auto">
          <a:xfrm>
            <a:off x="5035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199" name="Rectangle 208"/>
          <p:cNvSpPr>
            <a:spLocks noChangeArrowheads="1"/>
          </p:cNvSpPr>
          <p:nvPr/>
        </p:nvSpPr>
        <p:spPr bwMode="auto">
          <a:xfrm>
            <a:off x="53403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0" name="Rectangle 209"/>
          <p:cNvSpPr>
            <a:spLocks noChangeArrowheads="1"/>
          </p:cNvSpPr>
          <p:nvPr/>
        </p:nvSpPr>
        <p:spPr bwMode="auto">
          <a:xfrm>
            <a:off x="56451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1" name="Rectangle 210"/>
          <p:cNvSpPr>
            <a:spLocks noChangeArrowheads="1"/>
          </p:cNvSpPr>
          <p:nvPr/>
        </p:nvSpPr>
        <p:spPr bwMode="auto">
          <a:xfrm>
            <a:off x="5949950" y="5481638"/>
            <a:ext cx="292100" cy="292100"/>
          </a:xfrm>
          <a:prstGeom prst="rect">
            <a:avLst/>
          </a:prstGeom>
          <a:solidFill>
            <a:schemeClr val="bg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2" name="Rectangle 211"/>
          <p:cNvSpPr>
            <a:spLocks noChangeArrowheads="1"/>
          </p:cNvSpPr>
          <p:nvPr/>
        </p:nvSpPr>
        <p:spPr bwMode="auto">
          <a:xfrm>
            <a:off x="62547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03" name="Rectangle 212"/>
          <p:cNvSpPr>
            <a:spLocks noChangeArrowheads="1"/>
          </p:cNvSpPr>
          <p:nvPr/>
        </p:nvSpPr>
        <p:spPr bwMode="auto">
          <a:xfrm>
            <a:off x="6559550" y="5481638"/>
            <a:ext cx="292100" cy="292100"/>
          </a:xfrm>
          <a:prstGeom prst="rect">
            <a:avLst/>
          </a:prstGeom>
          <a:solidFill>
            <a:schemeClr val="accent1"/>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grpSp>
        <p:nvGrpSpPr>
          <p:cNvPr id="85204" name="Group 215"/>
          <p:cNvGrpSpPr>
            <a:grpSpLocks/>
          </p:cNvGrpSpPr>
          <p:nvPr/>
        </p:nvGrpSpPr>
        <p:grpSpPr bwMode="auto">
          <a:xfrm>
            <a:off x="158750" y="1219200"/>
            <a:ext cx="2051050" cy="461963"/>
            <a:chOff x="100" y="768"/>
            <a:chExt cx="1292" cy="291"/>
          </a:xfrm>
        </p:grpSpPr>
        <p:sp>
          <p:nvSpPr>
            <p:cNvPr id="85255" name="Rectangle 213"/>
            <p:cNvSpPr>
              <a:spLocks noChangeArrowheads="1"/>
            </p:cNvSpPr>
            <p:nvPr/>
          </p:nvSpPr>
          <p:spPr bwMode="auto">
            <a:xfrm>
              <a:off x="100" y="820"/>
              <a:ext cx="184" cy="184"/>
            </a:xfrm>
            <a:prstGeom prst="rect">
              <a:avLst/>
            </a:prstGeom>
            <a:solidFill>
              <a:srgbClr val="33CC33"/>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6" name="Rectangle 214"/>
            <p:cNvSpPr>
              <a:spLocks noChangeArrowheads="1"/>
            </p:cNvSpPr>
            <p:nvPr/>
          </p:nvSpPr>
          <p:spPr bwMode="auto">
            <a:xfrm>
              <a:off x="384" y="768"/>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start pin</a:t>
              </a:r>
            </a:p>
          </p:txBody>
        </p:sp>
      </p:grpSp>
      <p:grpSp>
        <p:nvGrpSpPr>
          <p:cNvPr id="85205" name="Group 218"/>
          <p:cNvGrpSpPr>
            <a:grpSpLocks/>
          </p:cNvGrpSpPr>
          <p:nvPr/>
        </p:nvGrpSpPr>
        <p:grpSpPr bwMode="auto">
          <a:xfrm>
            <a:off x="158750" y="1905000"/>
            <a:ext cx="2051050" cy="461963"/>
            <a:chOff x="100" y="1200"/>
            <a:chExt cx="1292" cy="291"/>
          </a:xfrm>
        </p:grpSpPr>
        <p:sp>
          <p:nvSpPr>
            <p:cNvPr id="85253" name="Rectangle 216"/>
            <p:cNvSpPr>
              <a:spLocks noChangeArrowheads="1"/>
            </p:cNvSpPr>
            <p:nvPr/>
          </p:nvSpPr>
          <p:spPr bwMode="auto">
            <a:xfrm>
              <a:off x="100" y="1252"/>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4" name="Rectangle 217"/>
            <p:cNvSpPr>
              <a:spLocks noChangeArrowheads="1"/>
            </p:cNvSpPr>
            <p:nvPr/>
          </p:nvSpPr>
          <p:spPr bwMode="auto">
            <a:xfrm>
              <a:off x="384" y="1200"/>
              <a:ext cx="1008"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solidFill>
                    <a:schemeClr val="bg2"/>
                  </a:solidFill>
                  <a:cs typeface="B Zar" panose="00000400000000000000" pitchFamily="2" charset="-78"/>
                </a:rPr>
                <a:t>end pin</a:t>
              </a:r>
            </a:p>
          </p:txBody>
        </p:sp>
      </p:grpSp>
      <p:grpSp>
        <p:nvGrpSpPr>
          <p:cNvPr id="4" name="Group 221"/>
          <p:cNvGrpSpPr>
            <a:grpSpLocks/>
          </p:cNvGrpSpPr>
          <p:nvPr/>
        </p:nvGrpSpPr>
        <p:grpSpPr bwMode="auto">
          <a:xfrm>
            <a:off x="3200400" y="3265488"/>
            <a:ext cx="304800" cy="461962"/>
            <a:chOff x="2016" y="1728"/>
            <a:chExt cx="192" cy="291"/>
          </a:xfrm>
        </p:grpSpPr>
        <p:sp>
          <p:nvSpPr>
            <p:cNvPr id="85251" name="Rectangle 219"/>
            <p:cNvSpPr>
              <a:spLocks noChangeArrowheads="1"/>
            </p:cNvSpPr>
            <p:nvPr/>
          </p:nvSpPr>
          <p:spPr bwMode="auto">
            <a:xfrm>
              <a:off x="2020" y="1780"/>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2" name="Rectangle 220"/>
            <p:cNvSpPr>
              <a:spLocks noChangeArrowheads="1"/>
            </p:cNvSpPr>
            <p:nvPr/>
          </p:nvSpPr>
          <p:spPr bwMode="auto">
            <a:xfrm>
              <a:off x="2016" y="1728"/>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grpSp>
      <p:sp>
        <p:nvSpPr>
          <p:cNvPr id="85207" name="Rectangle 223"/>
          <p:cNvSpPr>
            <a:spLocks noChangeArrowheads="1"/>
          </p:cNvSpPr>
          <p:nvPr/>
        </p:nvSpPr>
        <p:spPr bwMode="auto">
          <a:xfrm>
            <a:off x="28956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5208" name="Rectangle 224"/>
          <p:cNvSpPr>
            <a:spLocks noChangeArrowheads="1"/>
          </p:cNvSpPr>
          <p:nvPr/>
        </p:nvSpPr>
        <p:spPr bwMode="auto">
          <a:xfrm>
            <a:off x="22860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sp>
        <p:nvSpPr>
          <p:cNvPr id="85209" name="Rectangle 225"/>
          <p:cNvSpPr>
            <a:spLocks noChangeArrowheads="1"/>
          </p:cNvSpPr>
          <p:nvPr/>
        </p:nvSpPr>
        <p:spPr bwMode="auto">
          <a:xfrm>
            <a:off x="28956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0" name="Rectangle 226"/>
          <p:cNvSpPr>
            <a:spLocks noChangeArrowheads="1"/>
          </p:cNvSpPr>
          <p:nvPr/>
        </p:nvSpPr>
        <p:spPr bwMode="auto">
          <a:xfrm>
            <a:off x="28956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1" name="Rectangle 227"/>
          <p:cNvSpPr>
            <a:spLocks noChangeArrowheads="1"/>
          </p:cNvSpPr>
          <p:nvPr/>
        </p:nvSpPr>
        <p:spPr bwMode="auto">
          <a:xfrm>
            <a:off x="2286000" y="2351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2" name="Rectangle 228"/>
          <p:cNvSpPr>
            <a:spLocks noChangeArrowheads="1"/>
          </p:cNvSpPr>
          <p:nvPr/>
        </p:nvSpPr>
        <p:spPr bwMode="auto">
          <a:xfrm>
            <a:off x="22860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3" name="Rectangle 229"/>
          <p:cNvSpPr>
            <a:spLocks noChangeArrowheads="1"/>
          </p:cNvSpPr>
          <p:nvPr/>
        </p:nvSpPr>
        <p:spPr bwMode="auto">
          <a:xfrm>
            <a:off x="3200400" y="2655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sp>
        <p:nvSpPr>
          <p:cNvPr id="85214" name="Rectangle 230"/>
          <p:cNvSpPr>
            <a:spLocks noChangeArrowheads="1"/>
          </p:cNvSpPr>
          <p:nvPr/>
        </p:nvSpPr>
        <p:spPr bwMode="auto">
          <a:xfrm>
            <a:off x="28956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5" name="Rectangle 231"/>
          <p:cNvSpPr>
            <a:spLocks noChangeArrowheads="1"/>
          </p:cNvSpPr>
          <p:nvPr/>
        </p:nvSpPr>
        <p:spPr bwMode="auto">
          <a:xfrm>
            <a:off x="28956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6" name="Rectangle 232"/>
          <p:cNvSpPr>
            <a:spLocks noChangeArrowheads="1"/>
          </p:cNvSpPr>
          <p:nvPr/>
        </p:nvSpPr>
        <p:spPr bwMode="auto">
          <a:xfrm>
            <a:off x="2286000" y="2046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7" name="Rectangle 233"/>
          <p:cNvSpPr>
            <a:spLocks noChangeArrowheads="1"/>
          </p:cNvSpPr>
          <p:nvPr/>
        </p:nvSpPr>
        <p:spPr bwMode="auto">
          <a:xfrm>
            <a:off x="2286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sp>
        <p:nvSpPr>
          <p:cNvPr id="85218" name="Rectangle 234"/>
          <p:cNvSpPr>
            <a:spLocks noChangeArrowheads="1"/>
          </p:cNvSpPr>
          <p:nvPr/>
        </p:nvSpPr>
        <p:spPr bwMode="auto">
          <a:xfrm>
            <a:off x="22860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19" name="Rectangle 235"/>
          <p:cNvSpPr>
            <a:spLocks noChangeArrowheads="1"/>
          </p:cNvSpPr>
          <p:nvPr/>
        </p:nvSpPr>
        <p:spPr bwMode="auto">
          <a:xfrm>
            <a:off x="25908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0" name="Rectangle 236"/>
          <p:cNvSpPr>
            <a:spLocks noChangeArrowheads="1"/>
          </p:cNvSpPr>
          <p:nvPr/>
        </p:nvSpPr>
        <p:spPr bwMode="auto">
          <a:xfrm>
            <a:off x="28956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1" name="Rectangle 237"/>
          <p:cNvSpPr>
            <a:spLocks noChangeArrowheads="1"/>
          </p:cNvSpPr>
          <p:nvPr/>
        </p:nvSpPr>
        <p:spPr bwMode="auto">
          <a:xfrm>
            <a:off x="32004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2" name="Rectangle 238"/>
          <p:cNvSpPr>
            <a:spLocks noChangeArrowheads="1"/>
          </p:cNvSpPr>
          <p:nvPr/>
        </p:nvSpPr>
        <p:spPr bwMode="auto">
          <a:xfrm>
            <a:off x="28956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4</a:t>
            </a:r>
          </a:p>
        </p:txBody>
      </p:sp>
      <p:sp>
        <p:nvSpPr>
          <p:cNvPr id="85223" name="Rectangle 239"/>
          <p:cNvSpPr>
            <a:spLocks noChangeArrowheads="1"/>
          </p:cNvSpPr>
          <p:nvPr/>
        </p:nvSpPr>
        <p:spPr bwMode="auto">
          <a:xfrm>
            <a:off x="28956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4" name="Rectangle 240"/>
          <p:cNvSpPr>
            <a:spLocks noChangeArrowheads="1"/>
          </p:cNvSpPr>
          <p:nvPr/>
        </p:nvSpPr>
        <p:spPr bwMode="auto">
          <a:xfrm>
            <a:off x="3200400" y="1741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5" name="Rectangle 241"/>
          <p:cNvSpPr>
            <a:spLocks noChangeArrowheads="1"/>
          </p:cNvSpPr>
          <p:nvPr/>
        </p:nvSpPr>
        <p:spPr bwMode="auto">
          <a:xfrm>
            <a:off x="22860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6" name="Rectangle 242"/>
          <p:cNvSpPr>
            <a:spLocks noChangeArrowheads="1"/>
          </p:cNvSpPr>
          <p:nvPr/>
        </p:nvSpPr>
        <p:spPr bwMode="auto">
          <a:xfrm>
            <a:off x="28956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7" name="Rectangle 243"/>
          <p:cNvSpPr>
            <a:spLocks noChangeArrowheads="1"/>
          </p:cNvSpPr>
          <p:nvPr/>
        </p:nvSpPr>
        <p:spPr bwMode="auto">
          <a:xfrm>
            <a:off x="32004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8" name="Rectangle 244"/>
          <p:cNvSpPr>
            <a:spLocks noChangeArrowheads="1"/>
          </p:cNvSpPr>
          <p:nvPr/>
        </p:nvSpPr>
        <p:spPr bwMode="auto">
          <a:xfrm>
            <a:off x="35052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sp>
        <p:nvSpPr>
          <p:cNvPr id="85229" name="Rectangle 245"/>
          <p:cNvSpPr>
            <a:spLocks noChangeArrowheads="1"/>
          </p:cNvSpPr>
          <p:nvPr/>
        </p:nvSpPr>
        <p:spPr bwMode="auto">
          <a:xfrm>
            <a:off x="3505200" y="2960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0" name="Rectangle 246"/>
          <p:cNvSpPr>
            <a:spLocks noChangeArrowheads="1"/>
          </p:cNvSpPr>
          <p:nvPr/>
        </p:nvSpPr>
        <p:spPr bwMode="auto">
          <a:xfrm>
            <a:off x="3810000" y="32654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1" name="Rectangle 247"/>
          <p:cNvSpPr>
            <a:spLocks noChangeArrowheads="1"/>
          </p:cNvSpPr>
          <p:nvPr/>
        </p:nvSpPr>
        <p:spPr bwMode="auto">
          <a:xfrm>
            <a:off x="3505200" y="35702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2" name="Rectangle 248"/>
          <p:cNvSpPr>
            <a:spLocks noChangeArrowheads="1"/>
          </p:cNvSpPr>
          <p:nvPr/>
        </p:nvSpPr>
        <p:spPr bwMode="auto">
          <a:xfrm>
            <a:off x="32004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3" name="Rectangle 249"/>
          <p:cNvSpPr>
            <a:spLocks noChangeArrowheads="1"/>
          </p:cNvSpPr>
          <p:nvPr/>
        </p:nvSpPr>
        <p:spPr bwMode="auto">
          <a:xfrm>
            <a:off x="2590800" y="38750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4" name="Rectangle 250"/>
          <p:cNvSpPr>
            <a:spLocks noChangeArrowheads="1"/>
          </p:cNvSpPr>
          <p:nvPr/>
        </p:nvSpPr>
        <p:spPr bwMode="auto">
          <a:xfrm>
            <a:off x="2286000" y="41798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5" name="Rectangle 251"/>
          <p:cNvSpPr>
            <a:spLocks noChangeArrowheads="1"/>
          </p:cNvSpPr>
          <p:nvPr/>
        </p:nvSpPr>
        <p:spPr bwMode="auto">
          <a:xfrm>
            <a:off x="32004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sp>
        <p:nvSpPr>
          <p:cNvPr id="85236" name="Rectangle 252"/>
          <p:cNvSpPr>
            <a:spLocks noChangeArrowheads="1"/>
          </p:cNvSpPr>
          <p:nvPr/>
        </p:nvSpPr>
        <p:spPr bwMode="auto">
          <a:xfrm>
            <a:off x="2590800" y="1436688"/>
            <a:ext cx="2286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6</a:t>
            </a:r>
          </a:p>
        </p:txBody>
      </p:sp>
      <p:grpSp>
        <p:nvGrpSpPr>
          <p:cNvPr id="5" name="Group 255"/>
          <p:cNvGrpSpPr>
            <a:grpSpLocks/>
          </p:cNvGrpSpPr>
          <p:nvPr/>
        </p:nvGrpSpPr>
        <p:grpSpPr bwMode="auto">
          <a:xfrm>
            <a:off x="2895600" y="3265488"/>
            <a:ext cx="304800" cy="461962"/>
            <a:chOff x="1824" y="1728"/>
            <a:chExt cx="192" cy="291"/>
          </a:xfrm>
        </p:grpSpPr>
        <p:sp>
          <p:nvSpPr>
            <p:cNvPr id="85249" name="Rectangle 253"/>
            <p:cNvSpPr>
              <a:spLocks noChangeArrowheads="1"/>
            </p:cNvSpPr>
            <p:nvPr/>
          </p:nvSpPr>
          <p:spPr bwMode="auto">
            <a:xfrm>
              <a:off x="1828" y="1780"/>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50" name="Rectangle 254"/>
            <p:cNvSpPr>
              <a:spLocks noChangeArrowheads="1"/>
            </p:cNvSpPr>
            <p:nvPr/>
          </p:nvSpPr>
          <p:spPr bwMode="auto">
            <a:xfrm>
              <a:off x="1824" y="1728"/>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3</a:t>
              </a:r>
            </a:p>
          </p:txBody>
        </p:sp>
      </p:grpSp>
      <p:sp>
        <p:nvSpPr>
          <p:cNvPr id="85238" name="Rectangle 256"/>
          <p:cNvSpPr>
            <a:spLocks noChangeArrowheads="1"/>
          </p:cNvSpPr>
          <p:nvPr/>
        </p:nvSpPr>
        <p:spPr bwMode="auto">
          <a:xfrm>
            <a:off x="3511550" y="33480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39" name="Rectangle 257"/>
          <p:cNvSpPr>
            <a:spLocks noChangeArrowheads="1"/>
          </p:cNvSpPr>
          <p:nvPr/>
        </p:nvSpPr>
        <p:spPr bwMode="auto">
          <a:xfrm>
            <a:off x="3505200" y="3265488"/>
            <a:ext cx="304800" cy="461962"/>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5</a:t>
            </a:r>
          </a:p>
        </p:txBody>
      </p:sp>
      <p:grpSp>
        <p:nvGrpSpPr>
          <p:cNvPr id="6" name="Group 260"/>
          <p:cNvGrpSpPr>
            <a:grpSpLocks/>
          </p:cNvGrpSpPr>
          <p:nvPr/>
        </p:nvGrpSpPr>
        <p:grpSpPr bwMode="auto">
          <a:xfrm>
            <a:off x="2895600" y="2960688"/>
            <a:ext cx="304800" cy="461962"/>
            <a:chOff x="1824" y="1536"/>
            <a:chExt cx="192" cy="291"/>
          </a:xfrm>
        </p:grpSpPr>
        <p:sp>
          <p:nvSpPr>
            <p:cNvPr id="85247" name="Rectangle 258"/>
            <p:cNvSpPr>
              <a:spLocks noChangeArrowheads="1"/>
            </p:cNvSpPr>
            <p:nvPr/>
          </p:nvSpPr>
          <p:spPr bwMode="auto">
            <a:xfrm>
              <a:off x="1828" y="1588"/>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8" name="Rectangle 259"/>
            <p:cNvSpPr>
              <a:spLocks noChangeArrowheads="1"/>
            </p:cNvSpPr>
            <p:nvPr/>
          </p:nvSpPr>
          <p:spPr bwMode="auto">
            <a:xfrm>
              <a:off x="1824" y="1536"/>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2</a:t>
              </a:r>
            </a:p>
          </p:txBody>
        </p:sp>
      </p:grpSp>
      <p:grpSp>
        <p:nvGrpSpPr>
          <p:cNvPr id="7" name="Group 263"/>
          <p:cNvGrpSpPr>
            <a:grpSpLocks/>
          </p:cNvGrpSpPr>
          <p:nvPr/>
        </p:nvGrpSpPr>
        <p:grpSpPr bwMode="auto">
          <a:xfrm>
            <a:off x="2895600" y="2655888"/>
            <a:ext cx="304800" cy="461962"/>
            <a:chOff x="1824" y="1344"/>
            <a:chExt cx="192" cy="291"/>
          </a:xfrm>
        </p:grpSpPr>
        <p:sp>
          <p:nvSpPr>
            <p:cNvPr id="85245" name="Rectangle 261"/>
            <p:cNvSpPr>
              <a:spLocks noChangeArrowheads="1"/>
            </p:cNvSpPr>
            <p:nvPr/>
          </p:nvSpPr>
          <p:spPr bwMode="auto">
            <a:xfrm>
              <a:off x="1828" y="1396"/>
              <a:ext cx="184" cy="184"/>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6" name="Rectangle 262"/>
            <p:cNvSpPr>
              <a:spLocks noChangeArrowheads="1"/>
            </p:cNvSpPr>
            <p:nvPr/>
          </p:nvSpPr>
          <p:spPr bwMode="auto">
            <a:xfrm>
              <a:off x="1824" y="1344"/>
              <a:ext cx="192" cy="291"/>
            </a:xfrm>
            <a:prstGeom prst="rect">
              <a:avLst/>
            </a:prstGeom>
            <a:noFill/>
            <a:ln w="9525">
              <a:noFill/>
              <a:miter lim="800000"/>
              <a:headEnd/>
              <a:tailEnd/>
            </a:ln>
          </p:spPr>
          <p:txBody>
            <a:bodyPr lIns="92075" tIns="46038" rIns="92075" bIns="46038">
              <a:spAutoFit/>
            </a:bodyPr>
            <a:lstStyle/>
            <a:p>
              <a:pPr algn="l" rtl="0">
                <a:spcBef>
                  <a:spcPct val="50000"/>
                </a:spcBef>
              </a:pPr>
              <a:r>
                <a:rPr lang="en-US" sz="2400">
                  <a:cs typeface="B Zar" panose="00000400000000000000" pitchFamily="2" charset="-78"/>
                </a:rPr>
                <a:t>1</a:t>
              </a:r>
            </a:p>
          </p:txBody>
        </p:sp>
      </p:grpSp>
      <p:sp>
        <p:nvSpPr>
          <p:cNvPr id="22792" name="Rectangle 264"/>
          <p:cNvSpPr>
            <a:spLocks noChangeArrowheads="1"/>
          </p:cNvSpPr>
          <p:nvPr/>
        </p:nvSpPr>
        <p:spPr bwMode="auto">
          <a:xfrm>
            <a:off x="2597150" y="2738438"/>
            <a:ext cx="292100" cy="292100"/>
          </a:xfrm>
          <a:prstGeom prst="rect">
            <a:avLst/>
          </a:prstGeom>
          <a:solidFill>
            <a:srgbClr val="FFFF00"/>
          </a:solidFill>
          <a:ln w="12700">
            <a:solidFill>
              <a:schemeClr val="tx1"/>
            </a:solidFill>
            <a:miter lim="800000"/>
            <a:headEnd/>
            <a:tailEnd/>
          </a:ln>
        </p:spPr>
        <p:txBody>
          <a:bodyPr wrap="none" anchor="ctr"/>
          <a:lstStyle/>
          <a:p>
            <a:pPr algn="l" rtl="0"/>
            <a:endParaRPr lang="fa-IR">
              <a:cs typeface="B Zar" panose="00000400000000000000" pitchFamily="2" charset="-78"/>
            </a:endParaRPr>
          </a:p>
        </p:txBody>
      </p:sp>
      <p:sp>
        <p:nvSpPr>
          <p:cNvPr id="85243" name="Rectangle 2"/>
          <p:cNvSpPr>
            <a:spLocks noGrp="1" noChangeArrowheads="1"/>
          </p:cNvSpPr>
          <p:nvPr>
            <p:ph type="title"/>
          </p:nvPr>
        </p:nvSpPr>
        <p:spPr>
          <a:noFill/>
        </p:spPr>
        <p:txBody>
          <a:bodyPr/>
          <a:lstStyle/>
          <a:p>
            <a:r>
              <a:rPr lang="fa-IR" smtClean="0">
                <a:cs typeface="B Zar" panose="00000400000000000000" pitchFamily="2" charset="-78"/>
              </a:rPr>
              <a:t>مسيريابي براي سيم</a:t>
            </a:r>
            <a:endParaRPr lang="en-US" smtClean="0">
              <a:cs typeface="B Zar" panose="00000400000000000000" pitchFamily="2" charset="-78"/>
            </a:endParaRPr>
          </a:p>
        </p:txBody>
      </p:sp>
      <p:sp>
        <p:nvSpPr>
          <p:cNvPr id="267" name="Rectangle 219"/>
          <p:cNvSpPr>
            <a:spLocks noChangeArrowheads="1"/>
          </p:cNvSpPr>
          <p:nvPr/>
        </p:nvSpPr>
        <p:spPr bwMode="auto">
          <a:xfrm>
            <a:off x="381000" y="5834063"/>
            <a:ext cx="8077200" cy="463550"/>
          </a:xfrm>
          <a:prstGeom prst="rect">
            <a:avLst/>
          </a:prstGeom>
          <a:noFill/>
          <a:ln w="9525">
            <a:noFill/>
            <a:miter lim="800000"/>
            <a:headEnd/>
            <a:tailEnd/>
          </a:ln>
          <a:effectLst/>
        </p:spPr>
        <p:txBody>
          <a:bodyPr lIns="92075" tIns="46038" rIns="92075" bIns="46038">
            <a:spAutoFit/>
          </a:bodyPr>
          <a:lstStyle/>
          <a:p>
            <a:pPr marL="342900" indent="-342900" eaLnBrk="0" hangingPunct="0">
              <a:spcBef>
                <a:spcPct val="20000"/>
              </a:spcBef>
              <a:buClr>
                <a:schemeClr val="hlink"/>
              </a:buClr>
              <a:buFontTx/>
              <a:buChar char="•"/>
              <a:defRPr/>
            </a:pPr>
            <a:r>
              <a:rPr lang="fa-IR" sz="2400" dirty="0">
                <a:solidFill>
                  <a:srgbClr val="0034DC"/>
                </a:solidFill>
                <a:latin typeface="+mn-lt"/>
                <a:cs typeface="B Zar" panose="00000400000000000000" pitchFamily="2" charset="-78"/>
              </a:rPr>
              <a:t>به نقطه مورد نظر رسيده ايم مسير را بازگرديد </a:t>
            </a:r>
            <a:endParaRPr lang="en-US" sz="2400" dirty="0">
              <a:solidFill>
                <a:srgbClr val="0034DC"/>
              </a:solidFill>
              <a:latin typeface="+mn-lt"/>
              <a:cs typeface="B Zar" panose="00000400000000000000" pitchFamily="2" charset="-78"/>
            </a:endParaRPr>
          </a:p>
        </p:txBody>
      </p:sp>
      <p:sp>
        <p:nvSpPr>
          <p:cNvPr id="26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92" grpId="0" animBg="1"/>
      <p:bldP spid="26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5613" y="198438"/>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26627" name="Rectangle 3" descr="Rectangle: Click to edit Master text styles&#10;Second level&#10;Third level&#10;Fourth level&#10;Fifth level"/>
          <p:cNvSpPr>
            <a:spLocks noGrp="1" noChangeArrowheads="1"/>
          </p:cNvSpPr>
          <p:nvPr>
            <p:ph type="body" idx="1"/>
          </p:nvPr>
        </p:nvSpPr>
        <p:spPr>
          <a:xfrm>
            <a:off x="395288" y="1684338"/>
            <a:ext cx="8351837" cy="4697412"/>
          </a:xfrm>
        </p:spPr>
        <p:txBody>
          <a:bodyPr/>
          <a:lstStyle/>
          <a:p>
            <a:pPr lvl="1" algn="l" rtl="0"/>
            <a:r>
              <a:rPr lang="en-US" altLang="zh-TW" sz="2400" smtClean="0">
                <a:ea typeface="新細明體" charset="-120"/>
                <a:cs typeface="B Zar" panose="00000400000000000000" pitchFamily="2" charset="-78"/>
              </a:rPr>
              <a:t>a = 4, b = c = 2, d = e = 3 </a:t>
            </a:r>
          </a:p>
          <a:p>
            <a:pPr lvl="1" algn="l" rtl="0"/>
            <a:r>
              <a:rPr lang="en-US" altLang="zh-TW" sz="2400" smtClean="0">
                <a:ea typeface="新細明體" charset="-120"/>
                <a:cs typeface="B Zar" panose="00000400000000000000" pitchFamily="2" charset="-78"/>
              </a:rPr>
              <a:t>value of </a:t>
            </a:r>
            <a:r>
              <a:rPr lang="en-US" altLang="zh-TW" sz="2400" i="1" smtClean="0">
                <a:latin typeface="Times New Roman" pitchFamily="18" charset="0"/>
                <a:ea typeface="新細明體" charset="-120"/>
                <a:cs typeface="B Zar" panose="00000400000000000000" pitchFamily="2" charset="-78"/>
              </a:rPr>
              <a:t>x = </a:t>
            </a:r>
            <a:r>
              <a:rPr lang="en-US" altLang="zh-TW" sz="2400" i="1" u="sng" smtClean="0">
                <a:latin typeface="Times New Roman" pitchFamily="18" charset="0"/>
                <a:ea typeface="新細明體" charset="-120"/>
                <a:cs typeface="B Zar" panose="00000400000000000000" pitchFamily="2" charset="-78"/>
              </a:rPr>
              <a:t>a/b – c + d*e - a*c</a:t>
            </a:r>
          </a:p>
          <a:p>
            <a:pPr lvl="2" algn="l" rtl="0"/>
            <a:r>
              <a:rPr lang="en-US" altLang="zh-TW" sz="2000" smtClean="0">
                <a:ea typeface="新細明體" charset="-120"/>
                <a:cs typeface="B Zar" panose="00000400000000000000" pitchFamily="2" charset="-78"/>
              </a:rPr>
              <a:t>Interpretation 1: ((</a:t>
            </a:r>
            <a:r>
              <a:rPr lang="zh-TW" altLang="zh-TW" sz="2000" smtClean="0">
                <a:ea typeface="新細明體" charset="-120"/>
                <a:cs typeface="B Zar" panose="00000400000000000000" pitchFamily="2" charset="-78"/>
              </a:rPr>
              <a:t>4/2)-2)+(3*3)-(4*2)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0+8+9</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1</a:t>
            </a:r>
            <a:endParaRPr lang="en-US" altLang="zh-TW" sz="2000" smtClean="0">
              <a:ea typeface="新細明體" charset="-120"/>
              <a:cs typeface="B Zar" panose="00000400000000000000" pitchFamily="2" charset="-78"/>
            </a:endParaRPr>
          </a:p>
          <a:p>
            <a:pPr lvl="2" algn="l" rtl="0"/>
            <a:r>
              <a:rPr lang="zh-TW" altLang="zh-TW" sz="2000" smtClean="0">
                <a:ea typeface="新細明體" charset="-120"/>
                <a:cs typeface="B Zar" panose="00000400000000000000" pitchFamily="2" charset="-78"/>
              </a:rPr>
              <a:t>Interpretation 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(4/(2-2+3))*(3-4)*2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(4/3)*(-1)*2</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a:t>
            </a:r>
            <a:r>
              <a:rPr lang="en-US" altLang="zh-TW" sz="2000" smtClean="0">
                <a:ea typeface="新細明體" charset="-120"/>
                <a:cs typeface="B Zar" panose="00000400000000000000" pitchFamily="2" charset="-78"/>
              </a:rPr>
              <a:t> </a:t>
            </a:r>
            <a:r>
              <a:rPr lang="zh-TW" altLang="zh-TW" sz="2000" smtClean="0">
                <a:ea typeface="新細明體" charset="-120"/>
                <a:cs typeface="B Zar" panose="00000400000000000000" pitchFamily="2" charset="-78"/>
              </a:rPr>
              <a:t>-2.66666</a:t>
            </a:r>
            <a:r>
              <a:rPr lang="zh-TW" altLang="zh-TW" sz="2000" baseline="25000" smtClean="0">
                <a:ea typeface="新細明體" charset="-120"/>
                <a:cs typeface="B Zar" panose="00000400000000000000" pitchFamily="2" charset="-78"/>
              </a:rPr>
              <a:t>…</a:t>
            </a:r>
            <a:endParaRPr lang="en-US" altLang="zh-TW" sz="2000" baseline="25000" smtClean="0">
              <a:ea typeface="新細明體" charset="-120"/>
              <a:cs typeface="B Zar" panose="00000400000000000000" pitchFamily="2" charset="-78"/>
            </a:endParaRPr>
          </a:p>
          <a:p>
            <a:pPr lvl="1"/>
            <a:endParaRPr lang="fa-IR" altLang="zh-TW" sz="2400" smtClean="0">
              <a:cs typeface="B Zar" panose="00000400000000000000" pitchFamily="2" charset="-78"/>
            </a:endParaRPr>
          </a:p>
          <a:p>
            <a:pPr lvl="1"/>
            <a:r>
              <a:rPr lang="fa-IR" altLang="zh-TW" smtClean="0">
                <a:cs typeface="B Zar" panose="00000400000000000000" pitchFamily="2" charset="-78"/>
              </a:rPr>
              <a:t>با استفاده از پرانتزها مي توان ترتيب اجراي عمليات را تغيير داد </a:t>
            </a:r>
          </a:p>
          <a:p>
            <a:pPr lvl="1" algn="l" rtl="0"/>
            <a:r>
              <a:rPr lang="en-US" altLang="zh-TW" sz="2000" i="1" smtClean="0">
                <a:latin typeface="Times New Roman" pitchFamily="18" charset="0"/>
                <a:ea typeface="新細明體" charset="-120"/>
                <a:cs typeface="B Zar" panose="00000400000000000000" pitchFamily="2" charset="-78"/>
              </a:rPr>
              <a:t>x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a</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b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c</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d</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e </a:t>
            </a:r>
            <a:r>
              <a:rPr lang="en-US" altLang="zh-TW" sz="2000" smtClean="0">
                <a:latin typeface="Times New Roman" pitchFamily="18" charset="0"/>
                <a:ea typeface="新細明體" charset="-120"/>
                <a:cs typeface="B Zar" panose="00000400000000000000" pitchFamily="2" charset="-78"/>
              </a:rPr>
              <a:t>- </a:t>
            </a:r>
            <a:r>
              <a:rPr lang="en-US" altLang="zh-TW" sz="2000" i="1" smtClean="0">
                <a:latin typeface="Times New Roman" pitchFamily="18" charset="0"/>
                <a:ea typeface="新細明體" charset="-120"/>
                <a:cs typeface="B Zar" panose="00000400000000000000" pitchFamily="2" charset="-78"/>
              </a:rPr>
              <a:t>a</a:t>
            </a:r>
            <a:r>
              <a:rPr lang="en-US" altLang="zh-TW" sz="2000" smtClean="0">
                <a:latin typeface="Times New Roman" pitchFamily="18" charset="0"/>
                <a:ea typeface="新細明體" charset="-120"/>
                <a:cs typeface="B Zar" panose="00000400000000000000" pitchFamily="2" charset="-78"/>
              </a:rPr>
              <a:t>)*</a:t>
            </a:r>
            <a:r>
              <a:rPr lang="en-US" altLang="zh-TW" sz="2000" i="1" smtClean="0">
                <a:latin typeface="Times New Roman" pitchFamily="18" charset="0"/>
                <a:ea typeface="新細明體" charset="-120"/>
                <a:cs typeface="B Zar" panose="00000400000000000000" pitchFamily="2" charset="-78"/>
              </a:rPr>
              <a:t>c			</a:t>
            </a:r>
            <a:endParaRPr lang="en-US" altLang="zh-TW" sz="2000" smtClean="0">
              <a:latin typeface="Times New Roman" pitchFamily="18" charset="0"/>
              <a:ea typeface="新細明體" charset="-120"/>
              <a:cs typeface="B Zar" panose="00000400000000000000" pitchFamily="2" charset="-78"/>
            </a:endParaRPr>
          </a:p>
          <a:p>
            <a:endParaRPr lang="fa-IR" altLang="zh-TW" sz="2800" smtClean="0">
              <a:solidFill>
                <a:srgbClr val="FFCC00"/>
              </a:solidFill>
              <a:cs typeface="B Zar" panose="00000400000000000000" pitchFamily="2" charset="-78"/>
            </a:endParaRPr>
          </a:p>
          <a:p>
            <a:pPr algn="ctr">
              <a:buFontTx/>
              <a:buNone/>
            </a:pPr>
            <a:r>
              <a:rPr lang="fa-IR" altLang="zh-TW" sz="2800" smtClean="0">
                <a:solidFill>
                  <a:srgbClr val="FFCC00"/>
                </a:solidFill>
                <a:cs typeface="B Zar" panose="00000400000000000000" pitchFamily="2" charset="-78"/>
              </a:rPr>
              <a:t>چگونه دستورات ماشين متناظر با يک کد را توليد کنيم؟</a:t>
            </a:r>
            <a:endParaRPr lang="en-US" altLang="zh-TW" sz="2800" smtClean="0">
              <a:solidFill>
                <a:srgbClr val="FFCC00"/>
              </a:solidFill>
              <a:ea typeface="新細明體" charset="-120"/>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7" dur="500"/>
                                        <p:tgtEl>
                                          <p:spTgt spid="26627">
                                            <p:txEl>
                                              <p:pRg st="5" end="5"/>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10" dur="500"/>
                                        <p:tgtEl>
                                          <p:spTgt spid="26627">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7">
                                            <p:txEl>
                                              <p:pRg st="8" end="8"/>
                                            </p:txEl>
                                          </p:spTgt>
                                        </p:tgtEl>
                                        <p:attrNameLst>
                                          <p:attrName>style.visibility</p:attrName>
                                        </p:attrNameLst>
                                      </p:cBhvr>
                                      <p:to>
                                        <p:strVal val="visible"/>
                                      </p:to>
                                    </p:set>
                                    <p:animEffect transition="in" filter="blinds(horizontal)">
                                      <p:cBhvr>
                                        <p:cTn id="15" dur="500"/>
                                        <p:tgtEl>
                                          <p:spTgt spid="2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figure3"/>
          <p:cNvPicPr>
            <a:picLocks noChangeAspect="1" noChangeArrowheads="1"/>
          </p:cNvPicPr>
          <p:nvPr/>
        </p:nvPicPr>
        <p:blipFill>
          <a:blip r:embed="rId2">
            <a:clrChange>
              <a:clrFrom>
                <a:srgbClr val="FFFFFF"/>
              </a:clrFrom>
              <a:clrTo>
                <a:srgbClr val="FFFFFF">
                  <a:alpha val="0"/>
                </a:srgbClr>
              </a:clrTo>
            </a:clrChange>
            <a:lum bright="-30000" contrast="30000"/>
          </a:blip>
          <a:srcRect b="2837"/>
          <a:stretch>
            <a:fillRect/>
          </a:stretch>
        </p:blipFill>
        <p:spPr bwMode="auto">
          <a:xfrm>
            <a:off x="104775" y="268288"/>
            <a:ext cx="5280025" cy="6589712"/>
          </a:xfrm>
          <a:prstGeom prst="rect">
            <a:avLst/>
          </a:prstGeom>
          <a:noFill/>
          <a:ln w="9525">
            <a:noFill/>
            <a:miter lim="800000"/>
            <a:headEnd/>
            <a:tailEnd/>
          </a:ln>
        </p:spPr>
      </p:pic>
      <p:sp>
        <p:nvSpPr>
          <p:cNvPr id="87043" name="Title 6"/>
          <p:cNvSpPr>
            <a:spLocks noGrp="1"/>
          </p:cNvSpPr>
          <p:nvPr>
            <p:ph type="title"/>
          </p:nvPr>
        </p:nvSpPr>
        <p:spPr/>
        <p:txBody>
          <a:bodyPr/>
          <a:lstStyle/>
          <a:p>
            <a:r>
              <a:rPr lang="fa-IR" smtClean="0">
                <a:cs typeface="B Zar" panose="00000400000000000000" pitchFamily="2" charset="-78"/>
              </a:rPr>
              <a:t>اولويت عملگرها در </a:t>
            </a:r>
            <a:r>
              <a:rPr lang="en-US" smtClean="0">
                <a:cs typeface="B Zar" panose="00000400000000000000" pitchFamily="2" charset="-78"/>
              </a:rPr>
              <a:t>c</a:t>
            </a:r>
            <a:endParaRPr lang="fa-IR" smtClean="0">
              <a:cs typeface="B Zar" panose="00000400000000000000"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5613" y="125413"/>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88067" name="Rectangle 3" descr="Rectangle: Click to edit Master text styles&#10;Second level&#10;Third level&#10;Fourth level&#10;Fifth level"/>
          <p:cNvSpPr>
            <a:spLocks noGrp="1" noChangeArrowheads="1"/>
          </p:cNvSpPr>
          <p:nvPr>
            <p:ph type="body" idx="1"/>
          </p:nvPr>
        </p:nvSpPr>
        <p:spPr>
          <a:xfrm>
            <a:off x="455613" y="1684338"/>
            <a:ext cx="8226425" cy="2711450"/>
          </a:xfrm>
        </p:spPr>
        <p:txBody>
          <a:bodyPr/>
          <a:lstStyle/>
          <a:p>
            <a:r>
              <a:rPr lang="fa-IR" altLang="zh-TW" sz="2800" smtClean="0">
                <a:cs typeface="B Zar" panose="00000400000000000000" pitchFamily="2" charset="-78"/>
              </a:rPr>
              <a:t>کامپايلرها براي ارزيابي عبارات از بازنمايي ميان ترتيب استفاده نميکنند و به جاي آن بازنمايي پس ترتيب را به کار مي برند</a:t>
            </a:r>
            <a:endParaRPr lang="en-US" altLang="zh-TW" sz="2800" smtClean="0">
              <a:ea typeface="新細明體" charset="-120"/>
              <a:cs typeface="B Zar" panose="00000400000000000000" pitchFamily="2" charset="-78"/>
            </a:endParaRPr>
          </a:p>
        </p:txBody>
      </p:sp>
      <p:pic>
        <p:nvPicPr>
          <p:cNvPr id="88068" name="Picture 4" descr="figure3"/>
          <p:cNvPicPr>
            <a:picLocks noChangeAspect="1" noChangeArrowheads="1"/>
          </p:cNvPicPr>
          <p:nvPr/>
        </p:nvPicPr>
        <p:blipFill>
          <a:blip r:embed="rId2">
            <a:lum bright="-30000" contrast="12000"/>
          </a:blip>
          <a:srcRect l="19485" r="21617" b="10114"/>
          <a:stretch>
            <a:fillRect/>
          </a:stretch>
        </p:blipFill>
        <p:spPr bwMode="auto">
          <a:xfrm>
            <a:off x="3744913" y="3449638"/>
            <a:ext cx="4775200" cy="2728912"/>
          </a:xfrm>
          <a:prstGeom prst="rect">
            <a:avLst/>
          </a:prstGeom>
          <a:noFill/>
          <a:ln w="9525">
            <a:noFill/>
            <a:miter lim="800000"/>
            <a:headEnd/>
            <a:tailEnd/>
          </a:ln>
        </p:spPr>
      </p:pic>
      <p:sp>
        <p:nvSpPr>
          <p:cNvPr id="88069" name="Text Box 5"/>
          <p:cNvSpPr txBox="1">
            <a:spLocks noChangeArrowheads="1"/>
          </p:cNvSpPr>
          <p:nvPr/>
        </p:nvSpPr>
        <p:spPr bwMode="auto">
          <a:xfrm>
            <a:off x="644525" y="4100513"/>
            <a:ext cx="2693988" cy="1373187"/>
          </a:xfrm>
          <a:prstGeom prst="rect">
            <a:avLst/>
          </a:prstGeom>
          <a:noFill/>
          <a:ln w="9525">
            <a:noFill/>
            <a:miter lim="800000"/>
            <a:headEnd/>
            <a:tailEnd/>
          </a:ln>
        </p:spPr>
        <p:txBody>
          <a:bodyPr>
            <a:spAutoFit/>
          </a:bodyPr>
          <a:lstStyle/>
          <a:p>
            <a:pPr algn="l" rtl="0"/>
            <a:r>
              <a:rPr lang="en-US" altLang="zh-TW" sz="2800" b="1">
                <a:solidFill>
                  <a:schemeClr val="tx2"/>
                </a:solidFill>
                <a:ea typeface="新細明體" charset="-120"/>
                <a:cs typeface="B Zar" panose="00000400000000000000" pitchFamily="2" charset="-78"/>
              </a:rPr>
              <a:t>Postfix: </a:t>
            </a:r>
          </a:p>
          <a:p>
            <a:pPr algn="l" rtl="0"/>
            <a:r>
              <a:rPr lang="en-US" altLang="zh-TW" sz="2800">
                <a:ea typeface="新細明體" charset="-120"/>
                <a:cs typeface="B Zar" panose="00000400000000000000" pitchFamily="2" charset="-78"/>
              </a:rPr>
              <a:t>no parentheses, </a:t>
            </a:r>
          </a:p>
          <a:p>
            <a:pPr algn="l" rtl="0"/>
            <a:r>
              <a:rPr lang="en-US" altLang="zh-TW" sz="2800">
                <a:ea typeface="新細明體" charset="-120"/>
                <a:cs typeface="B Zar" panose="00000400000000000000" pitchFamily="2" charset="-78"/>
              </a:rPr>
              <a:t>no precedence</a:t>
            </a:r>
            <a:endParaRPr lang="en-US" altLang="zh-TW" sz="2800" b="1">
              <a:solidFill>
                <a:schemeClr val="tx2"/>
              </a:solidFill>
              <a:ea typeface="新細明體" charset="-120"/>
              <a:cs typeface="B Zar" panose="00000400000000000000" pitchFamily="2" charset="-78"/>
            </a:endParaRPr>
          </a:p>
        </p:txBody>
      </p:sp>
      <p:sp>
        <p:nvSpPr>
          <p:cNvPr id="6"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igure3"/>
          <p:cNvPicPr>
            <a:picLocks noChangeAspect="1" noChangeArrowheads="1"/>
          </p:cNvPicPr>
          <p:nvPr/>
        </p:nvPicPr>
        <p:blipFill>
          <a:blip r:embed="rId2">
            <a:lum bright="-30000" contrast="18000"/>
          </a:blip>
          <a:srcRect b="10706"/>
          <a:stretch>
            <a:fillRect/>
          </a:stretch>
        </p:blipFill>
        <p:spPr bwMode="auto">
          <a:xfrm>
            <a:off x="328613" y="3743325"/>
            <a:ext cx="7253287" cy="2047875"/>
          </a:xfrm>
          <a:prstGeom prst="rect">
            <a:avLst/>
          </a:prstGeom>
          <a:noFill/>
          <a:ln w="9525">
            <a:noFill/>
            <a:miter lim="800000"/>
            <a:headEnd/>
            <a:tailEnd/>
          </a:ln>
        </p:spPr>
      </p:pic>
      <p:sp>
        <p:nvSpPr>
          <p:cNvPr id="15365" name="Rectangle 5"/>
          <p:cNvSpPr>
            <a:spLocks noChangeArrowheads="1"/>
          </p:cNvSpPr>
          <p:nvPr/>
        </p:nvSpPr>
        <p:spPr bwMode="auto">
          <a:xfrm>
            <a:off x="6356350" y="6100763"/>
            <a:ext cx="1296988" cy="431800"/>
          </a:xfrm>
          <a:prstGeom prst="rect">
            <a:avLst/>
          </a:prstGeom>
          <a:noFill/>
          <a:ln w="9525">
            <a:solidFill>
              <a:srgbClr val="FF0000"/>
            </a:solidFill>
            <a:miter lim="800000"/>
            <a:headEnd/>
            <a:tailEnd/>
          </a:ln>
        </p:spPr>
        <p:txBody>
          <a:bodyPr wrap="none" anchor="ctr"/>
          <a:lstStyle/>
          <a:p>
            <a:pPr algn="ctr" rtl="0"/>
            <a:r>
              <a:rPr lang="en-US" altLang="zh-TW" sz="1800">
                <a:solidFill>
                  <a:srgbClr val="FFCC00"/>
                </a:solidFill>
                <a:ea typeface="新細明體" charset="-120"/>
                <a:cs typeface="B Zar" panose="00000400000000000000" pitchFamily="2" charset="-78"/>
              </a:rPr>
              <a:t>A</a:t>
            </a:r>
          </a:p>
        </p:txBody>
      </p:sp>
      <p:sp>
        <p:nvSpPr>
          <p:cNvPr id="15366" name="Line 6"/>
          <p:cNvSpPr>
            <a:spLocks noChangeShapeType="1"/>
          </p:cNvSpPr>
          <p:nvPr/>
        </p:nvSpPr>
        <p:spPr bwMode="auto">
          <a:xfrm flipH="1">
            <a:off x="7723188" y="6316663"/>
            <a:ext cx="288925"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2" name="Rectangle 7"/>
          <p:cNvSpPr>
            <a:spLocks noChangeArrowheads="1"/>
          </p:cNvSpPr>
          <p:nvPr/>
        </p:nvSpPr>
        <p:spPr bwMode="auto">
          <a:xfrm>
            <a:off x="6356350" y="5668963"/>
            <a:ext cx="1296988" cy="431800"/>
          </a:xfrm>
          <a:prstGeom prst="rect">
            <a:avLst/>
          </a:prstGeom>
          <a:noFill/>
          <a:ln w="9525">
            <a:solidFill>
              <a:srgbClr val="FF0000"/>
            </a:solidFill>
            <a:miter lim="800000"/>
            <a:headEnd/>
            <a:tailEnd/>
          </a:ln>
        </p:spPr>
        <p:txBody>
          <a:bodyPr wrap="none" anchor="ctr"/>
          <a:lstStyle/>
          <a:p>
            <a:pPr algn="ctr" rtl="0"/>
            <a:r>
              <a:rPr lang="en-US" altLang="zh-TW" sz="1800">
                <a:solidFill>
                  <a:srgbClr val="FFCC00"/>
                </a:solidFill>
                <a:ea typeface="新細明體" charset="-120"/>
                <a:cs typeface="B Zar" panose="00000400000000000000" pitchFamily="2" charset="-78"/>
              </a:rPr>
              <a:t>B</a:t>
            </a:r>
          </a:p>
        </p:txBody>
      </p:sp>
      <p:sp>
        <p:nvSpPr>
          <p:cNvPr id="15368" name="Line 8"/>
          <p:cNvSpPr>
            <a:spLocks noChangeShapeType="1"/>
          </p:cNvSpPr>
          <p:nvPr/>
        </p:nvSpPr>
        <p:spPr bwMode="auto">
          <a:xfrm flipH="1">
            <a:off x="7723188" y="5884863"/>
            <a:ext cx="288925"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15369" name="Rectangle 9"/>
          <p:cNvSpPr>
            <a:spLocks noChangeArrowheads="1"/>
          </p:cNvSpPr>
          <p:nvPr/>
        </p:nvSpPr>
        <p:spPr bwMode="auto">
          <a:xfrm>
            <a:off x="6356350" y="5237163"/>
            <a:ext cx="1296988" cy="431800"/>
          </a:xfrm>
          <a:prstGeom prst="rect">
            <a:avLst/>
          </a:prstGeom>
          <a:noFill/>
          <a:ln w="9525">
            <a:solidFill>
              <a:srgbClr val="FF0000"/>
            </a:solidFill>
            <a:miter lim="800000"/>
            <a:headEnd/>
            <a:tailEnd/>
          </a:ln>
        </p:spPr>
        <p:txBody>
          <a:bodyPr wrap="none" anchor="ctr"/>
          <a:lstStyle/>
          <a:p>
            <a:pPr algn="ctr" rtl="0"/>
            <a:r>
              <a:rPr lang="en-US" altLang="zh-TW" sz="1800">
                <a:solidFill>
                  <a:srgbClr val="FFCC00"/>
                </a:solidFill>
                <a:ea typeface="新細明體" charset="-120"/>
                <a:cs typeface="B Zar" panose="00000400000000000000" pitchFamily="2" charset="-78"/>
              </a:rPr>
              <a:t>C</a:t>
            </a:r>
          </a:p>
        </p:txBody>
      </p:sp>
      <p:sp>
        <p:nvSpPr>
          <p:cNvPr id="15370" name="Line 10"/>
          <p:cNvSpPr>
            <a:spLocks noChangeShapeType="1"/>
          </p:cNvSpPr>
          <p:nvPr/>
        </p:nvSpPr>
        <p:spPr bwMode="auto">
          <a:xfrm flipH="1">
            <a:off x="7723188" y="5453063"/>
            <a:ext cx="288925"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15371" name="Text Box 11"/>
          <p:cNvSpPr txBox="1">
            <a:spLocks noChangeArrowheads="1"/>
          </p:cNvSpPr>
          <p:nvPr/>
        </p:nvSpPr>
        <p:spPr bwMode="auto">
          <a:xfrm>
            <a:off x="8020050" y="5256213"/>
            <a:ext cx="650875" cy="369887"/>
          </a:xfrm>
          <a:prstGeom prst="rect">
            <a:avLst/>
          </a:prstGeom>
          <a:noFill/>
          <a:ln w="9525">
            <a:noFill/>
            <a:miter lim="800000"/>
            <a:headEnd/>
            <a:tailEnd/>
          </a:ln>
        </p:spPr>
        <p:txBody>
          <a:bodyPr wrap="none">
            <a:spAutoFit/>
          </a:bodyPr>
          <a:lstStyle/>
          <a:p>
            <a:pPr algn="l" rtl="0"/>
            <a:r>
              <a:rPr lang="en-US" altLang="zh-TW" sz="1800">
                <a:ea typeface="新細明體" charset="-120"/>
                <a:cs typeface="B Zar" panose="00000400000000000000" pitchFamily="2" charset="-78"/>
              </a:rPr>
              <a:t>Rear</a:t>
            </a:r>
          </a:p>
        </p:txBody>
      </p:sp>
      <p:sp>
        <p:nvSpPr>
          <p:cNvPr id="15372" name="Text Box 12"/>
          <p:cNvSpPr txBox="1">
            <a:spLocks noChangeArrowheads="1"/>
          </p:cNvSpPr>
          <p:nvPr/>
        </p:nvSpPr>
        <p:spPr bwMode="auto">
          <a:xfrm>
            <a:off x="8039100" y="5662613"/>
            <a:ext cx="650875" cy="369887"/>
          </a:xfrm>
          <a:prstGeom prst="rect">
            <a:avLst/>
          </a:prstGeom>
          <a:noFill/>
          <a:ln w="9525">
            <a:noFill/>
            <a:miter lim="800000"/>
            <a:headEnd/>
            <a:tailEnd/>
          </a:ln>
        </p:spPr>
        <p:txBody>
          <a:bodyPr wrap="none">
            <a:spAutoFit/>
          </a:bodyPr>
          <a:lstStyle/>
          <a:p>
            <a:pPr algn="l" rtl="0"/>
            <a:r>
              <a:rPr lang="en-US" altLang="zh-TW" sz="1800">
                <a:ea typeface="新細明體" charset="-120"/>
                <a:cs typeface="B Zar" panose="00000400000000000000" pitchFamily="2" charset="-78"/>
              </a:rPr>
              <a:t>Rear</a:t>
            </a:r>
          </a:p>
        </p:txBody>
      </p:sp>
      <p:sp>
        <p:nvSpPr>
          <p:cNvPr id="15373" name="Text Box 13"/>
          <p:cNvSpPr txBox="1">
            <a:spLocks noChangeArrowheads="1"/>
          </p:cNvSpPr>
          <p:nvPr/>
        </p:nvSpPr>
        <p:spPr bwMode="auto">
          <a:xfrm>
            <a:off x="8012113" y="6102350"/>
            <a:ext cx="717550" cy="366713"/>
          </a:xfrm>
          <a:prstGeom prst="rect">
            <a:avLst/>
          </a:prstGeom>
          <a:noFill/>
          <a:ln w="9525">
            <a:noFill/>
            <a:miter lim="800000"/>
            <a:headEnd/>
            <a:tailEnd/>
          </a:ln>
        </p:spPr>
        <p:txBody>
          <a:bodyPr wrap="none">
            <a:spAutoFit/>
          </a:bodyPr>
          <a:lstStyle/>
          <a:p>
            <a:pPr algn="l" rtl="0"/>
            <a:r>
              <a:rPr lang="en-US" altLang="zh-TW" sz="1800">
                <a:ea typeface="新細明體" charset="-120"/>
                <a:cs typeface="B Zar" panose="00000400000000000000" pitchFamily="2" charset="-78"/>
              </a:rPr>
              <a:t>Front</a:t>
            </a:r>
          </a:p>
        </p:txBody>
      </p:sp>
      <p:sp>
        <p:nvSpPr>
          <p:cNvPr id="14" name="Rectangle 3" descr="Rectangle: Click to edit Master text styles&#10;Second level&#10;Third level&#10;Fourth level&#10;Fifth level"/>
          <p:cNvSpPr txBox="1">
            <a:spLocks noChangeArrowheads="1"/>
          </p:cNvSpPr>
          <p:nvPr/>
        </p:nvSpPr>
        <p:spPr bwMode="auto">
          <a:xfrm>
            <a:off x="381000" y="1752600"/>
            <a:ext cx="8153400" cy="4343400"/>
          </a:xfrm>
          <a:prstGeom prst="rect">
            <a:avLst/>
          </a:prstGeom>
          <a:noFill/>
          <a:ln w="9525">
            <a:noFill/>
            <a:miter lim="800000"/>
            <a:headEnd/>
            <a:tailEnd/>
          </a:ln>
        </p:spPr>
        <p:txBody>
          <a:bodyPr/>
          <a:lstStyle/>
          <a:p>
            <a:pPr marL="342900" indent="-342900" eaLnBrk="0" hangingPunct="0">
              <a:spcBef>
                <a:spcPct val="20000"/>
              </a:spcBef>
              <a:buClr>
                <a:schemeClr val="hlink"/>
              </a:buClr>
              <a:buFontTx/>
              <a:buChar char="•"/>
              <a:defRPr/>
            </a:pPr>
            <a:r>
              <a:rPr lang="fa-IR" sz="2800" kern="0" dirty="0">
                <a:solidFill>
                  <a:srgbClr val="0034DC"/>
                </a:solidFill>
                <a:latin typeface="+mn-lt"/>
                <a:cs typeface="B Zar" panose="00000400000000000000" pitchFamily="2" charset="-78"/>
              </a:rPr>
              <a:t>صفها حالت خاصي از ليست هاي مرتب شده مي باشند که جايگذاري از يک سمت آن که </a:t>
            </a:r>
            <a:r>
              <a:rPr lang="en-US" sz="2400" kern="0" dirty="0">
                <a:solidFill>
                  <a:srgbClr val="0034DC"/>
                </a:solidFill>
                <a:latin typeface="+mn-lt"/>
                <a:cs typeface="B Zar" panose="00000400000000000000" pitchFamily="2" charset="-78"/>
              </a:rPr>
              <a:t>front</a:t>
            </a:r>
            <a:r>
              <a:rPr lang="fa-IR" sz="2400" kern="0" dirty="0">
                <a:solidFill>
                  <a:srgbClr val="0034DC"/>
                </a:solidFill>
                <a:latin typeface="+mn-lt"/>
                <a:cs typeface="B Zar" panose="00000400000000000000" pitchFamily="2" charset="-78"/>
              </a:rPr>
              <a:t> </a:t>
            </a:r>
            <a:r>
              <a:rPr lang="fa-IR" sz="2800" kern="0" dirty="0">
                <a:solidFill>
                  <a:srgbClr val="0034DC"/>
                </a:solidFill>
                <a:latin typeface="+mn-lt"/>
                <a:cs typeface="B Zar" panose="00000400000000000000" pitchFamily="2" charset="-78"/>
              </a:rPr>
              <a:t>(ابتدا) ناميده مي شود و حذف از سمت ديگر که </a:t>
            </a:r>
            <a:r>
              <a:rPr lang="en-US" sz="2400" kern="0" dirty="0">
                <a:solidFill>
                  <a:srgbClr val="0034DC"/>
                </a:solidFill>
                <a:latin typeface="+mn-lt"/>
                <a:cs typeface="B Zar" panose="00000400000000000000" pitchFamily="2" charset="-78"/>
              </a:rPr>
              <a:t>rear</a:t>
            </a:r>
            <a:r>
              <a:rPr lang="fa-IR" sz="2400" kern="0" dirty="0">
                <a:solidFill>
                  <a:srgbClr val="0034DC"/>
                </a:solidFill>
                <a:latin typeface="+mn-lt"/>
                <a:cs typeface="B Zar" panose="00000400000000000000" pitchFamily="2" charset="-78"/>
              </a:rPr>
              <a:t> </a:t>
            </a:r>
            <a:r>
              <a:rPr lang="fa-IR" sz="2800" kern="0" dirty="0">
                <a:solidFill>
                  <a:srgbClr val="0034DC"/>
                </a:solidFill>
                <a:latin typeface="+mn-lt"/>
                <a:cs typeface="B Zar" panose="00000400000000000000" pitchFamily="2" charset="-78"/>
              </a:rPr>
              <a:t>(انتها) ناميده مي شود صورت مي گيرد.</a:t>
            </a:r>
          </a:p>
          <a:p>
            <a:pPr marL="342900" indent="-342900" eaLnBrk="0" hangingPunct="0">
              <a:spcBef>
                <a:spcPct val="20000"/>
              </a:spcBef>
              <a:buClr>
                <a:schemeClr val="hlink"/>
              </a:buClr>
              <a:buFontTx/>
              <a:buChar char="•"/>
              <a:defRPr/>
            </a:pPr>
            <a:r>
              <a:rPr lang="fa-IR" sz="2800" kern="0" dirty="0">
                <a:solidFill>
                  <a:srgbClr val="0034DC"/>
                </a:solidFill>
                <a:latin typeface="+mn-lt"/>
                <a:cs typeface="B Zar" panose="00000400000000000000" pitchFamily="2" charset="-78"/>
              </a:rPr>
              <a:t>صف يک ليست </a:t>
            </a:r>
            <a:r>
              <a:rPr lang="en-US" sz="2400" kern="0" dirty="0">
                <a:solidFill>
                  <a:srgbClr val="0034DC"/>
                </a:solidFill>
                <a:latin typeface="+mn-lt"/>
                <a:cs typeface="B Zar" panose="00000400000000000000" pitchFamily="2" charset="-78"/>
              </a:rPr>
              <a:t>FIFO</a:t>
            </a:r>
            <a:r>
              <a:rPr lang="fa-IR" sz="2400" kern="0" dirty="0">
                <a:solidFill>
                  <a:srgbClr val="0034DC"/>
                </a:solidFill>
                <a:latin typeface="+mn-lt"/>
                <a:cs typeface="B Zar" panose="00000400000000000000" pitchFamily="2" charset="-78"/>
              </a:rPr>
              <a:t> </a:t>
            </a:r>
            <a:r>
              <a:rPr lang="fa-IR" sz="2800" kern="0" dirty="0">
                <a:solidFill>
                  <a:srgbClr val="0034DC"/>
                </a:solidFill>
                <a:latin typeface="+mn-lt"/>
                <a:cs typeface="B Zar" panose="00000400000000000000" pitchFamily="2" charset="-78"/>
              </a:rPr>
              <a:t>(</a:t>
            </a:r>
            <a:r>
              <a:rPr lang="en-US" altLang="zh-TW" sz="2400" kern="0" dirty="0">
                <a:solidFill>
                  <a:srgbClr val="FFC000"/>
                </a:solidFill>
                <a:latin typeface="+mn-lt"/>
                <a:cs typeface="B Zar" panose="00000400000000000000" pitchFamily="2" charset="-78"/>
              </a:rPr>
              <a:t>First-In-First-Out</a:t>
            </a:r>
            <a:r>
              <a:rPr lang="fa-IR" sz="2800" kern="0" dirty="0">
                <a:solidFill>
                  <a:srgbClr val="0034DC"/>
                </a:solidFill>
                <a:latin typeface="+mn-lt"/>
                <a:cs typeface="B Zar" panose="00000400000000000000" pitchFamily="2" charset="-78"/>
              </a:rPr>
              <a:t>) نيز ناميده مي شود.</a:t>
            </a:r>
          </a:p>
          <a:p>
            <a:pPr marL="342900" indent="-342900" eaLnBrk="0" hangingPunct="0">
              <a:spcBef>
                <a:spcPct val="20000"/>
              </a:spcBef>
              <a:buClr>
                <a:schemeClr val="hlink"/>
              </a:buClr>
              <a:defRPr/>
            </a:pPr>
            <a:endParaRPr lang="fa-IR" sz="3200" kern="0" dirty="0">
              <a:solidFill>
                <a:srgbClr val="0034DC"/>
              </a:solidFill>
              <a:latin typeface="+mn-lt"/>
              <a:cs typeface="B Zar" panose="00000400000000000000" pitchFamily="2" charset="-78"/>
            </a:endParaRPr>
          </a:p>
        </p:txBody>
      </p:sp>
      <p:sp>
        <p:nvSpPr>
          <p:cNvPr id="3" name="Title 14"/>
          <p:cNvSpPr>
            <a:spLocks noGrp="1"/>
          </p:cNvSpPr>
          <p:nvPr>
            <p:ph type="title"/>
          </p:nvPr>
        </p:nvSpPr>
        <p:spPr/>
        <p:txBody>
          <a:bodyPr/>
          <a:lstStyle/>
          <a:p>
            <a:r>
              <a:rPr lang="fa-IR" smtClean="0">
                <a:cs typeface="B Zar" panose="00000400000000000000" pitchFamily="2" charset="-78"/>
              </a:rPr>
              <a:t>صف</a:t>
            </a:r>
          </a:p>
        </p:txBody>
      </p:sp>
      <p:sp>
        <p:nvSpPr>
          <p:cNvPr id="16" name="Text Box 13"/>
          <p:cNvSpPr txBox="1">
            <a:spLocks noChangeArrowheads="1"/>
          </p:cNvSpPr>
          <p:nvPr/>
        </p:nvSpPr>
        <p:spPr bwMode="auto">
          <a:xfrm>
            <a:off x="8024813" y="5695950"/>
            <a:ext cx="717550" cy="366713"/>
          </a:xfrm>
          <a:prstGeom prst="rect">
            <a:avLst/>
          </a:prstGeom>
          <a:noFill/>
          <a:ln w="9525">
            <a:noFill/>
            <a:miter lim="800000"/>
            <a:headEnd/>
            <a:tailEnd/>
          </a:ln>
        </p:spPr>
        <p:txBody>
          <a:bodyPr wrap="none">
            <a:spAutoFit/>
          </a:bodyPr>
          <a:lstStyle/>
          <a:p>
            <a:pPr algn="l" rtl="0"/>
            <a:r>
              <a:rPr lang="en-US" altLang="zh-TW" sz="1800">
                <a:ea typeface="新細明體" charset="-120"/>
                <a:cs typeface="B Zar" panose="00000400000000000000" pitchFamily="2" charset="-78"/>
              </a:rPr>
              <a:t>Front</a:t>
            </a:r>
          </a:p>
        </p:txBody>
      </p:sp>
      <p:sp>
        <p:nvSpPr>
          <p:cNvPr id="17" name="Line 8"/>
          <p:cNvSpPr>
            <a:spLocks noChangeShapeType="1"/>
          </p:cNvSpPr>
          <p:nvPr/>
        </p:nvSpPr>
        <p:spPr bwMode="auto">
          <a:xfrm flipH="1">
            <a:off x="7748588" y="5897563"/>
            <a:ext cx="288925"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18"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7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536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37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36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536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373"/>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8" grpId="0" animBg="1"/>
      <p:bldP spid="15369" grpId="0" animBg="1"/>
      <p:bldP spid="15370" grpId="0" animBg="1"/>
      <p:bldP spid="15371" grpId="0"/>
      <p:bldP spid="15372" grpId="0"/>
      <p:bldP spid="15373" grpId="0"/>
      <p:bldP spid="16" grpId="0"/>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14" name="Text Box 62"/>
          <p:cNvSpPr txBox="1">
            <a:spLocks noChangeArrowheads="1"/>
          </p:cNvSpPr>
          <p:nvPr/>
        </p:nvSpPr>
        <p:spPr bwMode="auto">
          <a:xfrm>
            <a:off x="279400" y="4770438"/>
            <a:ext cx="4465638" cy="457200"/>
          </a:xfrm>
          <a:prstGeom prst="rect">
            <a:avLst/>
          </a:prstGeom>
          <a:noFill/>
          <a:ln w="9525">
            <a:noFill/>
            <a:miter lim="800000"/>
            <a:headEnd/>
            <a:tailEnd/>
          </a:ln>
          <a:effectLst/>
        </p:spPr>
        <p:txBody>
          <a:bodyPr>
            <a:spAutoFit/>
          </a:bodyPr>
          <a:lstStyle/>
          <a:p>
            <a:pPr>
              <a:spcBef>
                <a:spcPct val="50000"/>
              </a:spcBef>
              <a:defRPr/>
            </a:pPr>
            <a:r>
              <a:rPr lang="fa-IR" altLang="zh-TW" sz="2400" dirty="0">
                <a:cs typeface="B Zar" panose="00000400000000000000" pitchFamily="2" charset="-78"/>
              </a:rPr>
              <a:t>پاسخ عبارت است از</a:t>
            </a:r>
            <a:endParaRPr lang="en-US" altLang="zh-TW" sz="2400" dirty="0">
              <a:cs typeface="B Zar" panose="00000400000000000000" pitchFamily="2" charset="-78"/>
            </a:endParaRPr>
          </a:p>
        </p:txBody>
      </p:sp>
      <p:sp>
        <p:nvSpPr>
          <p:cNvPr id="89091" name="Rectangle 2"/>
          <p:cNvSpPr>
            <a:spLocks noGrp="1" noChangeArrowheads="1"/>
          </p:cNvSpPr>
          <p:nvPr>
            <p:ph type="title"/>
          </p:nvPr>
        </p:nvSpPr>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89092" name="Text Box 3"/>
          <p:cNvSpPr txBox="1">
            <a:spLocks noChangeArrowheads="1"/>
          </p:cNvSpPr>
          <p:nvPr/>
        </p:nvSpPr>
        <p:spPr bwMode="auto">
          <a:xfrm>
            <a:off x="366713" y="2211388"/>
            <a:ext cx="4535487" cy="457200"/>
          </a:xfrm>
          <a:prstGeom prst="rect">
            <a:avLst/>
          </a:prstGeom>
          <a:noFill/>
          <a:ln w="9525">
            <a:noFill/>
            <a:miter lim="800000"/>
            <a:headEnd/>
            <a:tailEnd/>
          </a:ln>
        </p:spPr>
        <p:txBody>
          <a:bodyPr>
            <a:spAutoFit/>
          </a:bodyPr>
          <a:lstStyle/>
          <a:p>
            <a:pPr algn="l" rtl="0">
              <a:spcBef>
                <a:spcPct val="50000"/>
              </a:spcBef>
            </a:pPr>
            <a:r>
              <a:rPr lang="en-US" altLang="zh-TW" sz="2400">
                <a:ea typeface="新細明體" charset="-120"/>
                <a:cs typeface="B Zar" panose="00000400000000000000" pitchFamily="2" charset="-78"/>
              </a:rPr>
              <a:t>string: 6 2/3-4 2*+</a:t>
            </a:r>
          </a:p>
        </p:txBody>
      </p:sp>
      <p:sp>
        <p:nvSpPr>
          <p:cNvPr id="89093" name="Line 4"/>
          <p:cNvSpPr>
            <a:spLocks noChangeShapeType="1"/>
          </p:cNvSpPr>
          <p:nvPr/>
        </p:nvSpPr>
        <p:spPr bwMode="auto">
          <a:xfrm>
            <a:off x="6696075" y="3644900"/>
            <a:ext cx="0" cy="208915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4" name="Line 5"/>
          <p:cNvSpPr>
            <a:spLocks noChangeShapeType="1"/>
          </p:cNvSpPr>
          <p:nvPr/>
        </p:nvSpPr>
        <p:spPr bwMode="auto">
          <a:xfrm>
            <a:off x="6696075" y="5734050"/>
            <a:ext cx="2160588" cy="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5" name="Line 6"/>
          <p:cNvSpPr>
            <a:spLocks noChangeShapeType="1"/>
          </p:cNvSpPr>
          <p:nvPr/>
        </p:nvSpPr>
        <p:spPr bwMode="auto">
          <a:xfrm flipV="1">
            <a:off x="8856663" y="3644900"/>
            <a:ext cx="0" cy="2089150"/>
          </a:xfrm>
          <a:prstGeom prst="line">
            <a:avLst/>
          </a:prstGeom>
          <a:noFill/>
          <a:ln w="38100">
            <a:solidFill>
              <a:schemeClr val="tx1"/>
            </a:solidFill>
            <a:round/>
            <a:headEnd/>
            <a:tailEnd/>
          </a:ln>
        </p:spPr>
        <p:txBody>
          <a:bodyPr/>
          <a:lstStyle/>
          <a:p>
            <a:endParaRPr lang="fa-IR">
              <a:cs typeface="B Zar" panose="00000400000000000000" pitchFamily="2" charset="-78"/>
            </a:endParaRPr>
          </a:p>
        </p:txBody>
      </p:sp>
      <p:sp>
        <p:nvSpPr>
          <p:cNvPr id="89096" name="Line 7"/>
          <p:cNvSpPr>
            <a:spLocks noChangeShapeType="1"/>
          </p:cNvSpPr>
          <p:nvPr/>
        </p:nvSpPr>
        <p:spPr bwMode="auto">
          <a:xfrm>
            <a:off x="6372225" y="5229225"/>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7" name="Line 8"/>
          <p:cNvSpPr>
            <a:spLocks noChangeShapeType="1"/>
          </p:cNvSpPr>
          <p:nvPr/>
        </p:nvSpPr>
        <p:spPr bwMode="auto">
          <a:xfrm>
            <a:off x="6372225" y="4724400"/>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8" name="Line 9"/>
          <p:cNvSpPr>
            <a:spLocks noChangeShapeType="1"/>
          </p:cNvSpPr>
          <p:nvPr/>
        </p:nvSpPr>
        <p:spPr bwMode="auto">
          <a:xfrm>
            <a:off x="6372225" y="4221163"/>
            <a:ext cx="504825" cy="0"/>
          </a:xfrm>
          <a:prstGeom prst="line">
            <a:avLst/>
          </a:prstGeom>
          <a:noFill/>
          <a:ln w="9525">
            <a:solidFill>
              <a:schemeClr val="tx1"/>
            </a:solidFill>
            <a:round/>
            <a:headEnd/>
            <a:tailEnd/>
          </a:ln>
        </p:spPr>
        <p:txBody>
          <a:bodyPr/>
          <a:lstStyle/>
          <a:p>
            <a:endParaRPr lang="fa-IR">
              <a:cs typeface="B Zar" panose="00000400000000000000" pitchFamily="2" charset="-78"/>
            </a:endParaRPr>
          </a:p>
        </p:txBody>
      </p:sp>
      <p:sp>
        <p:nvSpPr>
          <p:cNvPr id="89099" name="Text Box 10"/>
          <p:cNvSpPr txBox="1">
            <a:spLocks noChangeArrowheads="1"/>
          </p:cNvSpPr>
          <p:nvPr/>
        </p:nvSpPr>
        <p:spPr bwMode="auto">
          <a:xfrm>
            <a:off x="7416800" y="5949950"/>
            <a:ext cx="1727200"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STACK</a:t>
            </a:r>
          </a:p>
        </p:txBody>
      </p:sp>
      <p:sp>
        <p:nvSpPr>
          <p:cNvPr id="89100" name="Text Box 11"/>
          <p:cNvSpPr txBox="1">
            <a:spLocks noChangeArrowheads="1"/>
          </p:cNvSpPr>
          <p:nvPr/>
        </p:nvSpPr>
        <p:spPr bwMode="auto">
          <a:xfrm>
            <a:off x="6300788" y="5373688"/>
            <a:ext cx="360362" cy="246062"/>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0</a:t>
            </a:r>
          </a:p>
        </p:txBody>
      </p:sp>
      <p:sp>
        <p:nvSpPr>
          <p:cNvPr id="89101" name="Text Box 12"/>
          <p:cNvSpPr txBox="1">
            <a:spLocks noChangeArrowheads="1"/>
          </p:cNvSpPr>
          <p:nvPr/>
        </p:nvSpPr>
        <p:spPr bwMode="auto">
          <a:xfrm>
            <a:off x="6300788" y="4797425"/>
            <a:ext cx="360362"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1</a:t>
            </a:r>
          </a:p>
        </p:txBody>
      </p:sp>
      <p:sp>
        <p:nvSpPr>
          <p:cNvPr id="89102" name="Text Box 13"/>
          <p:cNvSpPr txBox="1">
            <a:spLocks noChangeArrowheads="1"/>
          </p:cNvSpPr>
          <p:nvPr/>
        </p:nvSpPr>
        <p:spPr bwMode="auto">
          <a:xfrm>
            <a:off x="6300788" y="4292600"/>
            <a:ext cx="360362" cy="246063"/>
          </a:xfrm>
          <a:prstGeom prst="rect">
            <a:avLst/>
          </a:prstGeom>
          <a:noFill/>
          <a:ln w="9525">
            <a:noFill/>
            <a:miter lim="800000"/>
            <a:headEnd/>
            <a:tailEnd/>
          </a:ln>
        </p:spPr>
        <p:txBody>
          <a:bodyPr>
            <a:spAutoFit/>
          </a:bodyPr>
          <a:lstStyle/>
          <a:p>
            <a:pPr algn="l" rtl="0">
              <a:spcBef>
                <a:spcPct val="50000"/>
              </a:spcBef>
            </a:pPr>
            <a:r>
              <a:rPr lang="en-US" altLang="zh-TW" b="1">
                <a:ea typeface="新細明體" charset="-120"/>
                <a:cs typeface="B Zar" panose="00000400000000000000" pitchFamily="2" charset="-78"/>
              </a:rPr>
              <a:t>2</a:t>
            </a:r>
          </a:p>
        </p:txBody>
      </p:sp>
      <p:sp>
        <p:nvSpPr>
          <p:cNvPr id="49166" name="Text Box 14"/>
          <p:cNvSpPr txBox="1">
            <a:spLocks noChangeArrowheads="1"/>
          </p:cNvSpPr>
          <p:nvPr/>
        </p:nvSpPr>
        <p:spPr bwMode="auto">
          <a:xfrm>
            <a:off x="874713" y="1681163"/>
            <a:ext cx="7718425" cy="461962"/>
          </a:xfrm>
          <a:prstGeom prst="rect">
            <a:avLst/>
          </a:prstGeom>
          <a:noFill/>
          <a:ln w="9525">
            <a:noFill/>
            <a:miter lim="800000"/>
            <a:headEnd/>
            <a:tailEnd/>
          </a:ln>
          <a:effectLst/>
        </p:spPr>
        <p:txBody>
          <a:bodyPr>
            <a:spAutoFit/>
          </a:bodyPr>
          <a:lstStyle/>
          <a:p>
            <a:pPr>
              <a:spcBef>
                <a:spcPct val="50000"/>
              </a:spcBef>
              <a:defRPr/>
            </a:pPr>
            <a:r>
              <a:rPr lang="fa-IR" altLang="zh-TW" sz="2400" dirty="0">
                <a:cs typeface="B Zar" panose="00000400000000000000" pitchFamily="2" charset="-78"/>
              </a:rPr>
              <a:t>فقط يک پيمايش از چپ به راست از روي رشته انجام مي شود</a:t>
            </a:r>
            <a:endParaRPr lang="en-US" altLang="zh-TW" sz="2400" dirty="0">
              <a:cs typeface="B Zar" panose="00000400000000000000" pitchFamily="2" charset="-78"/>
            </a:endParaRPr>
          </a:p>
        </p:txBody>
      </p:sp>
      <p:sp>
        <p:nvSpPr>
          <p:cNvPr id="49167" name="Line 15"/>
          <p:cNvSpPr>
            <a:spLocks noChangeShapeType="1"/>
          </p:cNvSpPr>
          <p:nvPr/>
        </p:nvSpPr>
        <p:spPr bwMode="auto">
          <a:xfrm>
            <a:off x="5867400" y="5949950"/>
            <a:ext cx="433388" cy="0"/>
          </a:xfrm>
          <a:prstGeom prst="line">
            <a:avLst/>
          </a:prstGeom>
          <a:noFill/>
          <a:ln w="9525">
            <a:solidFill>
              <a:schemeClr val="tx1"/>
            </a:solidFill>
            <a:round/>
            <a:headEnd/>
            <a:tailEnd type="triangle" w="med" len="med"/>
          </a:ln>
        </p:spPr>
        <p:txBody>
          <a:bodyPr/>
          <a:lstStyle/>
          <a:p>
            <a:endParaRPr lang="fa-IR">
              <a:cs typeface="B Zar" panose="00000400000000000000" pitchFamily="2" charset="-78"/>
            </a:endParaRPr>
          </a:p>
        </p:txBody>
      </p:sp>
      <p:sp>
        <p:nvSpPr>
          <p:cNvPr id="49168" name="Text Box 16"/>
          <p:cNvSpPr txBox="1">
            <a:spLocks noChangeArrowheads="1"/>
          </p:cNvSpPr>
          <p:nvPr/>
        </p:nvSpPr>
        <p:spPr bwMode="auto">
          <a:xfrm>
            <a:off x="5364163" y="5805488"/>
            <a:ext cx="647700" cy="276225"/>
          </a:xfrm>
          <a:prstGeom prst="rect">
            <a:avLst/>
          </a:prstGeom>
          <a:noFill/>
          <a:ln w="9525">
            <a:noFill/>
            <a:miter lim="800000"/>
            <a:headEnd/>
            <a:tailEnd/>
          </a:ln>
        </p:spPr>
        <p:txBody>
          <a:bodyPr>
            <a:spAutoFit/>
          </a:bodyPr>
          <a:lstStyle/>
          <a:p>
            <a:pPr algn="l" rtl="0">
              <a:spcBef>
                <a:spcPct val="50000"/>
              </a:spcBef>
            </a:pPr>
            <a:r>
              <a:rPr lang="en-US" altLang="zh-TW" sz="1200" b="1">
                <a:ea typeface="新細明體" charset="-120"/>
                <a:cs typeface="B Zar" panose="00000400000000000000" pitchFamily="2" charset="-78"/>
              </a:rPr>
              <a:t>top</a:t>
            </a:r>
            <a:endParaRPr lang="en-US" altLang="zh-TW" b="1">
              <a:ea typeface="新細明體" charset="-120"/>
              <a:cs typeface="B Zar" panose="00000400000000000000" pitchFamily="2" charset="-78"/>
            </a:endParaRPr>
          </a:p>
        </p:txBody>
      </p:sp>
      <p:sp>
        <p:nvSpPr>
          <p:cNvPr id="89106" name="Text Box 17"/>
          <p:cNvSpPr txBox="1">
            <a:spLocks noChangeArrowheads="1"/>
          </p:cNvSpPr>
          <p:nvPr/>
        </p:nvSpPr>
        <p:spPr bwMode="auto">
          <a:xfrm>
            <a:off x="395288" y="3716338"/>
            <a:ext cx="4248150" cy="523875"/>
          </a:xfrm>
          <a:prstGeom prst="rect">
            <a:avLst/>
          </a:prstGeom>
          <a:noFill/>
          <a:ln w="9525">
            <a:noFill/>
            <a:miter lim="800000"/>
            <a:headEnd/>
            <a:tailEnd/>
          </a:ln>
        </p:spPr>
        <p:txBody>
          <a:bodyPr>
            <a:spAutoFit/>
          </a:bodyPr>
          <a:lstStyle/>
          <a:p>
            <a:pPr algn="l" rtl="0">
              <a:spcBef>
                <a:spcPct val="50000"/>
              </a:spcBef>
            </a:pPr>
            <a:r>
              <a:rPr lang="en-US" altLang="zh-TW" sz="2800" b="1">
                <a:ea typeface="新細明體" charset="-120"/>
                <a:cs typeface="B Zar" panose="00000400000000000000" pitchFamily="2" charset="-78"/>
              </a:rPr>
              <a:t>6  2  /  3  -  4  2  *  +</a:t>
            </a:r>
          </a:p>
        </p:txBody>
      </p:sp>
      <p:sp>
        <p:nvSpPr>
          <p:cNvPr id="49170" name="Rectangle 18"/>
          <p:cNvSpPr>
            <a:spLocks noChangeArrowheads="1"/>
          </p:cNvSpPr>
          <p:nvPr/>
        </p:nvSpPr>
        <p:spPr bwMode="auto">
          <a:xfrm>
            <a:off x="395288"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71" name="Line 19"/>
          <p:cNvSpPr>
            <a:spLocks noChangeShapeType="1"/>
          </p:cNvSpPr>
          <p:nvPr/>
        </p:nvSpPr>
        <p:spPr bwMode="auto">
          <a:xfrm flipV="1">
            <a:off x="6111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72" name="Text Box 20"/>
          <p:cNvSpPr txBox="1">
            <a:spLocks noChangeArrowheads="1"/>
          </p:cNvSpPr>
          <p:nvPr/>
        </p:nvSpPr>
        <p:spPr bwMode="auto">
          <a:xfrm>
            <a:off x="238125" y="4581525"/>
            <a:ext cx="2232025"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73" name="Text Box 21"/>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a:t>
            </a:r>
          </a:p>
        </p:txBody>
      </p:sp>
      <p:sp>
        <p:nvSpPr>
          <p:cNvPr id="49174" name="Text Box 22"/>
          <p:cNvSpPr txBox="1">
            <a:spLocks noChangeArrowheads="1"/>
          </p:cNvSpPr>
          <p:nvPr/>
        </p:nvSpPr>
        <p:spPr bwMode="auto">
          <a:xfrm>
            <a:off x="4968875" y="6324600"/>
            <a:ext cx="2087563" cy="338138"/>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top+1</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175" name="Rectangle 23"/>
          <p:cNvSpPr>
            <a:spLocks noChangeArrowheads="1"/>
          </p:cNvSpPr>
          <p:nvPr/>
        </p:nvSpPr>
        <p:spPr bwMode="auto">
          <a:xfrm>
            <a:off x="827088"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76" name="Line 24"/>
          <p:cNvSpPr>
            <a:spLocks noChangeShapeType="1"/>
          </p:cNvSpPr>
          <p:nvPr/>
        </p:nvSpPr>
        <p:spPr bwMode="auto">
          <a:xfrm flipV="1">
            <a:off x="10429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77" name="Text Box 25"/>
          <p:cNvSpPr txBox="1">
            <a:spLocks noChangeArrowheads="1"/>
          </p:cNvSpPr>
          <p:nvPr/>
        </p:nvSpPr>
        <p:spPr bwMode="auto">
          <a:xfrm>
            <a:off x="407988" y="4595813"/>
            <a:ext cx="2232025"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78" name="Text Box 26"/>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2</a:t>
            </a:r>
          </a:p>
        </p:txBody>
      </p:sp>
      <p:sp>
        <p:nvSpPr>
          <p:cNvPr id="49179" name="Rectangle 27"/>
          <p:cNvSpPr>
            <a:spLocks noChangeArrowheads="1"/>
          </p:cNvSpPr>
          <p:nvPr/>
        </p:nvSpPr>
        <p:spPr bwMode="auto">
          <a:xfrm>
            <a:off x="1258888" y="3789363"/>
            <a:ext cx="360362"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80" name="Line 28"/>
          <p:cNvSpPr>
            <a:spLocks noChangeShapeType="1"/>
          </p:cNvSpPr>
          <p:nvPr/>
        </p:nvSpPr>
        <p:spPr bwMode="auto">
          <a:xfrm flipV="1">
            <a:off x="147478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81" name="Text Box 29"/>
          <p:cNvSpPr txBox="1">
            <a:spLocks noChangeArrowheads="1"/>
          </p:cNvSpPr>
          <p:nvPr/>
        </p:nvSpPr>
        <p:spPr bwMode="auto">
          <a:xfrm>
            <a:off x="447675" y="4581525"/>
            <a:ext cx="2160588"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182" name="Text Box 30"/>
          <p:cNvSpPr txBox="1">
            <a:spLocks noChangeArrowheads="1"/>
          </p:cNvSpPr>
          <p:nvPr/>
        </p:nvSpPr>
        <p:spPr bwMode="auto">
          <a:xfrm>
            <a:off x="4983163" y="6338888"/>
            <a:ext cx="2087562" cy="338137"/>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top-2</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183" name="Text Box 31"/>
          <p:cNvSpPr txBox="1">
            <a:spLocks noChangeArrowheads="1"/>
          </p:cNvSpPr>
          <p:nvPr/>
        </p:nvSpPr>
        <p:spPr bwMode="auto">
          <a:xfrm>
            <a:off x="3802063" y="2781300"/>
            <a:ext cx="4946650" cy="369888"/>
          </a:xfrm>
          <a:prstGeom prst="rect">
            <a:avLst/>
          </a:prstGeom>
          <a:noFill/>
          <a:ln w="28575">
            <a:solidFill>
              <a:schemeClr val="tx1"/>
            </a:solidFill>
            <a:miter lim="800000"/>
            <a:headEnd/>
            <a:tailEnd/>
          </a:ln>
          <a:effectLst/>
        </p:spPr>
        <p:txBody>
          <a:bodyPr>
            <a:spAutoFit/>
          </a:bodyPr>
          <a:lstStyle/>
          <a:p>
            <a:pPr>
              <a:spcBef>
                <a:spcPct val="50000"/>
              </a:spcBef>
              <a:defRPr/>
            </a:pPr>
            <a:r>
              <a:rPr lang="fa-IR" altLang="zh-TW" sz="1800" dirty="0">
                <a:cs typeface="B Zar" panose="00000400000000000000" pitchFamily="2" charset="-78"/>
              </a:rPr>
              <a:t>حاصل عبارت را با عملگر مربوطه به دست آورده و در پشته قرار دهيد</a:t>
            </a:r>
            <a:endParaRPr lang="en-US" altLang="zh-TW" sz="1800" dirty="0">
              <a:cs typeface="B Zar" panose="00000400000000000000" pitchFamily="2" charset="-78"/>
            </a:endParaRPr>
          </a:p>
        </p:txBody>
      </p:sp>
      <p:sp>
        <p:nvSpPr>
          <p:cNvPr id="49184" name="Text Box 32"/>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a:t>
            </a:r>
          </a:p>
        </p:txBody>
      </p:sp>
      <p:sp>
        <p:nvSpPr>
          <p:cNvPr id="49185" name="Rectangle 33"/>
          <p:cNvSpPr>
            <a:spLocks noChangeArrowheads="1"/>
          </p:cNvSpPr>
          <p:nvPr/>
        </p:nvSpPr>
        <p:spPr bwMode="auto">
          <a:xfrm>
            <a:off x="1619250"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86" name="Line 34"/>
          <p:cNvSpPr>
            <a:spLocks noChangeShapeType="1"/>
          </p:cNvSpPr>
          <p:nvPr/>
        </p:nvSpPr>
        <p:spPr bwMode="auto">
          <a:xfrm flipV="1">
            <a:off x="18351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87" name="Text Box 35"/>
          <p:cNvSpPr txBox="1">
            <a:spLocks noChangeArrowheads="1"/>
          </p:cNvSpPr>
          <p:nvPr/>
        </p:nvSpPr>
        <p:spPr bwMode="auto">
          <a:xfrm>
            <a:off x="1112838" y="4595813"/>
            <a:ext cx="2160587"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88" name="Text Box 36"/>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3</a:t>
            </a:r>
          </a:p>
        </p:txBody>
      </p:sp>
      <p:sp>
        <p:nvSpPr>
          <p:cNvPr id="49189" name="Rectangle 37"/>
          <p:cNvSpPr>
            <a:spLocks noChangeArrowheads="1"/>
          </p:cNvSpPr>
          <p:nvPr/>
        </p:nvSpPr>
        <p:spPr bwMode="auto">
          <a:xfrm>
            <a:off x="20510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0" name="Line 38"/>
          <p:cNvSpPr>
            <a:spLocks noChangeShapeType="1"/>
          </p:cNvSpPr>
          <p:nvPr/>
        </p:nvSpPr>
        <p:spPr bwMode="auto">
          <a:xfrm flipV="1">
            <a:off x="22669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1" name="Text Box 39"/>
          <p:cNvSpPr txBox="1">
            <a:spLocks noChangeArrowheads="1"/>
          </p:cNvSpPr>
          <p:nvPr/>
        </p:nvSpPr>
        <p:spPr bwMode="auto">
          <a:xfrm>
            <a:off x="765175" y="4595813"/>
            <a:ext cx="2160588"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192" name="Text Box 40"/>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6/2-3</a:t>
            </a:r>
          </a:p>
        </p:txBody>
      </p:sp>
      <p:sp>
        <p:nvSpPr>
          <p:cNvPr id="49193" name="Rectangle 41"/>
          <p:cNvSpPr>
            <a:spLocks noChangeArrowheads="1"/>
          </p:cNvSpPr>
          <p:nvPr/>
        </p:nvSpPr>
        <p:spPr bwMode="auto">
          <a:xfrm>
            <a:off x="2411413"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4" name="Line 42"/>
          <p:cNvSpPr>
            <a:spLocks noChangeShapeType="1"/>
          </p:cNvSpPr>
          <p:nvPr/>
        </p:nvSpPr>
        <p:spPr bwMode="auto">
          <a:xfrm flipV="1">
            <a:off x="2627313"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5" name="Text Box 43"/>
          <p:cNvSpPr txBox="1">
            <a:spLocks noChangeArrowheads="1"/>
          </p:cNvSpPr>
          <p:nvPr/>
        </p:nvSpPr>
        <p:spPr bwMode="auto">
          <a:xfrm>
            <a:off x="1597025" y="4603750"/>
            <a:ext cx="2352675" cy="585788"/>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196" name="Text Box 44"/>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4</a:t>
            </a:r>
          </a:p>
        </p:txBody>
      </p:sp>
      <p:sp>
        <p:nvSpPr>
          <p:cNvPr id="49197" name="Rectangle 45"/>
          <p:cNvSpPr>
            <a:spLocks noChangeArrowheads="1"/>
          </p:cNvSpPr>
          <p:nvPr/>
        </p:nvSpPr>
        <p:spPr bwMode="auto">
          <a:xfrm>
            <a:off x="2914650" y="3789363"/>
            <a:ext cx="431800"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198" name="Line 46"/>
          <p:cNvSpPr>
            <a:spLocks noChangeShapeType="1"/>
          </p:cNvSpPr>
          <p:nvPr/>
        </p:nvSpPr>
        <p:spPr bwMode="auto">
          <a:xfrm flipV="1">
            <a:off x="31305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199" name="Text Box 47"/>
          <p:cNvSpPr txBox="1">
            <a:spLocks noChangeArrowheads="1"/>
          </p:cNvSpPr>
          <p:nvPr/>
        </p:nvSpPr>
        <p:spPr bwMode="auto">
          <a:xfrm>
            <a:off x="2698750" y="4581525"/>
            <a:ext cx="2160588"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نيست  آن را به پشته اضافه کنيد</a:t>
            </a:r>
            <a:endParaRPr lang="en-US" altLang="zh-TW" sz="1600" dirty="0">
              <a:cs typeface="B Zar" panose="00000400000000000000" pitchFamily="2" charset="-78"/>
            </a:endParaRPr>
          </a:p>
        </p:txBody>
      </p:sp>
      <p:sp>
        <p:nvSpPr>
          <p:cNvPr id="49200" name="Text Box 48"/>
          <p:cNvSpPr txBox="1">
            <a:spLocks noChangeArrowheads="1"/>
          </p:cNvSpPr>
          <p:nvPr/>
        </p:nvSpPr>
        <p:spPr bwMode="auto">
          <a:xfrm>
            <a:off x="6804025" y="4292600"/>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2</a:t>
            </a:r>
          </a:p>
        </p:txBody>
      </p:sp>
      <p:sp>
        <p:nvSpPr>
          <p:cNvPr id="49201" name="Rectangle 49"/>
          <p:cNvSpPr>
            <a:spLocks noChangeArrowheads="1"/>
          </p:cNvSpPr>
          <p:nvPr/>
        </p:nvSpPr>
        <p:spPr bwMode="auto">
          <a:xfrm>
            <a:off x="33464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02" name="Line 50"/>
          <p:cNvSpPr>
            <a:spLocks noChangeShapeType="1"/>
          </p:cNvSpPr>
          <p:nvPr/>
        </p:nvSpPr>
        <p:spPr bwMode="auto">
          <a:xfrm flipV="1">
            <a:off x="35623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03" name="Text Box 51"/>
          <p:cNvSpPr txBox="1">
            <a:spLocks noChangeArrowheads="1"/>
          </p:cNvSpPr>
          <p:nvPr/>
        </p:nvSpPr>
        <p:spPr bwMode="auto">
          <a:xfrm>
            <a:off x="2466975" y="4595813"/>
            <a:ext cx="2160588"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204" name="Text Box 52"/>
          <p:cNvSpPr txBox="1">
            <a:spLocks noChangeArrowheads="1"/>
          </p:cNvSpPr>
          <p:nvPr/>
        </p:nvSpPr>
        <p:spPr bwMode="auto">
          <a:xfrm>
            <a:off x="6804025" y="4797425"/>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4*2</a:t>
            </a:r>
          </a:p>
        </p:txBody>
      </p:sp>
      <p:sp>
        <p:nvSpPr>
          <p:cNvPr id="49205" name="Rectangle 53"/>
          <p:cNvSpPr>
            <a:spLocks noChangeArrowheads="1"/>
          </p:cNvSpPr>
          <p:nvPr/>
        </p:nvSpPr>
        <p:spPr bwMode="auto">
          <a:xfrm>
            <a:off x="377825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06" name="Line 54"/>
          <p:cNvSpPr>
            <a:spLocks noChangeShapeType="1"/>
          </p:cNvSpPr>
          <p:nvPr/>
        </p:nvSpPr>
        <p:spPr bwMode="auto">
          <a:xfrm flipV="1">
            <a:off x="3994150"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07" name="Text Box 55"/>
          <p:cNvSpPr txBox="1">
            <a:spLocks noChangeArrowheads="1"/>
          </p:cNvSpPr>
          <p:nvPr/>
        </p:nvSpPr>
        <p:spPr bwMode="auto">
          <a:xfrm>
            <a:off x="2970213" y="4595813"/>
            <a:ext cx="2160587" cy="585787"/>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عملگر است دو عملوند از پشته حذف کنيد</a:t>
            </a:r>
            <a:endParaRPr lang="en-US" altLang="zh-TW" sz="1600" dirty="0">
              <a:cs typeface="B Zar" panose="00000400000000000000" pitchFamily="2" charset="-78"/>
            </a:endParaRPr>
          </a:p>
        </p:txBody>
      </p:sp>
      <p:sp>
        <p:nvSpPr>
          <p:cNvPr id="49208" name="Text Box 56"/>
          <p:cNvSpPr txBox="1">
            <a:spLocks noChangeArrowheads="1"/>
          </p:cNvSpPr>
          <p:nvPr/>
        </p:nvSpPr>
        <p:spPr bwMode="auto">
          <a:xfrm>
            <a:off x="6804025" y="5300663"/>
            <a:ext cx="1944688" cy="390525"/>
          </a:xfrm>
          <a:prstGeom prst="rect">
            <a:avLst/>
          </a:prstGeom>
          <a:solidFill>
            <a:srgbClr val="CCFFFF"/>
          </a:solidFill>
          <a:ln w="9525">
            <a:noFill/>
            <a:miter lim="800000"/>
            <a:headEnd/>
            <a:tailEnd/>
          </a:ln>
        </p:spPr>
        <p:txBody>
          <a:bodyPr tIns="10800" bIns="10800">
            <a:spAutoFit/>
          </a:bodyPr>
          <a:lstStyle/>
          <a:p>
            <a:pPr algn="ctr" rtl="0">
              <a:spcBef>
                <a:spcPct val="50000"/>
              </a:spcBef>
            </a:pPr>
            <a:r>
              <a:rPr lang="en-US" altLang="zh-TW" sz="2400" b="1">
                <a:solidFill>
                  <a:schemeClr val="bg1"/>
                </a:solidFill>
                <a:ea typeface="新細明體" charset="-120"/>
                <a:cs typeface="B Zar" panose="00000400000000000000" pitchFamily="2" charset="-78"/>
              </a:rPr>
              <a:t>6/2-3+4*2</a:t>
            </a:r>
          </a:p>
        </p:txBody>
      </p:sp>
      <p:sp>
        <p:nvSpPr>
          <p:cNvPr id="49209" name="Rectangle 57"/>
          <p:cNvSpPr>
            <a:spLocks noChangeArrowheads="1"/>
          </p:cNvSpPr>
          <p:nvPr/>
        </p:nvSpPr>
        <p:spPr bwMode="auto">
          <a:xfrm>
            <a:off x="4140200" y="3789363"/>
            <a:ext cx="360363" cy="431800"/>
          </a:xfrm>
          <a:prstGeom prst="rect">
            <a:avLst/>
          </a:prstGeom>
          <a:noFill/>
          <a:ln w="28575">
            <a:solidFill>
              <a:srgbClr val="FF00FF"/>
            </a:solidFill>
            <a:miter lim="800000"/>
            <a:headEnd/>
            <a:tailEnd/>
          </a:ln>
        </p:spPr>
        <p:txBody>
          <a:bodyPr wrap="none" anchor="ctr"/>
          <a:lstStyle/>
          <a:p>
            <a:pPr algn="l" rtl="0"/>
            <a:endParaRPr lang="fa-IR" b="1">
              <a:cs typeface="B Zar" panose="00000400000000000000" pitchFamily="2" charset="-78"/>
            </a:endParaRPr>
          </a:p>
        </p:txBody>
      </p:sp>
      <p:sp>
        <p:nvSpPr>
          <p:cNvPr id="49210" name="Line 58"/>
          <p:cNvSpPr>
            <a:spLocks noChangeShapeType="1"/>
          </p:cNvSpPr>
          <p:nvPr/>
        </p:nvSpPr>
        <p:spPr bwMode="auto">
          <a:xfrm flipV="1">
            <a:off x="4427538" y="4221163"/>
            <a:ext cx="0" cy="360362"/>
          </a:xfrm>
          <a:prstGeom prst="line">
            <a:avLst/>
          </a:prstGeom>
          <a:noFill/>
          <a:ln w="25400">
            <a:solidFill>
              <a:srgbClr val="FF00FF"/>
            </a:solidFill>
            <a:round/>
            <a:headEnd/>
            <a:tailEnd type="triangle" w="med" len="med"/>
          </a:ln>
        </p:spPr>
        <p:txBody>
          <a:bodyPr/>
          <a:lstStyle/>
          <a:p>
            <a:endParaRPr lang="fa-IR">
              <a:cs typeface="B Zar" panose="00000400000000000000" pitchFamily="2" charset="-78"/>
            </a:endParaRPr>
          </a:p>
        </p:txBody>
      </p:sp>
      <p:sp>
        <p:nvSpPr>
          <p:cNvPr id="49211" name="Text Box 59"/>
          <p:cNvSpPr txBox="1">
            <a:spLocks noChangeArrowheads="1"/>
          </p:cNvSpPr>
          <p:nvPr/>
        </p:nvSpPr>
        <p:spPr bwMode="auto">
          <a:xfrm>
            <a:off x="3479800" y="4567238"/>
            <a:ext cx="2089150" cy="584200"/>
          </a:xfrm>
          <a:prstGeom prst="rect">
            <a:avLst/>
          </a:prstGeom>
          <a:noFill/>
          <a:ln w="9525">
            <a:solidFill>
              <a:srgbClr val="FF00FF"/>
            </a:solidFill>
            <a:miter lim="800000"/>
            <a:headEnd/>
            <a:tailEnd/>
          </a:ln>
          <a:effectLst/>
        </p:spPr>
        <p:txBody>
          <a:bodyPr>
            <a:spAutoFit/>
          </a:bodyPr>
          <a:lstStyle/>
          <a:p>
            <a:pPr>
              <a:spcBef>
                <a:spcPct val="50000"/>
              </a:spcBef>
              <a:defRPr/>
            </a:pPr>
            <a:r>
              <a:rPr lang="fa-IR" altLang="zh-TW" sz="1600" dirty="0">
                <a:cs typeface="B Zar" panose="00000400000000000000" pitchFamily="2" charset="-78"/>
              </a:rPr>
              <a:t>پايان رشته. پشته را خالي کرده و پاسخ را ارائه دهيد.</a:t>
            </a:r>
            <a:endParaRPr lang="en-US" altLang="zh-TW" sz="1600" dirty="0">
              <a:cs typeface="B Zar" panose="00000400000000000000" pitchFamily="2" charset="-78"/>
            </a:endParaRPr>
          </a:p>
        </p:txBody>
      </p:sp>
      <p:sp>
        <p:nvSpPr>
          <p:cNvPr id="49212" name="Text Box 60"/>
          <p:cNvSpPr txBox="1">
            <a:spLocks noChangeArrowheads="1"/>
          </p:cNvSpPr>
          <p:nvPr/>
        </p:nvSpPr>
        <p:spPr bwMode="auto">
          <a:xfrm>
            <a:off x="4968875" y="6324600"/>
            <a:ext cx="2087563" cy="338138"/>
          </a:xfrm>
          <a:prstGeom prst="rect">
            <a:avLst/>
          </a:prstGeom>
          <a:noFill/>
          <a:ln w="19050">
            <a:solidFill>
              <a:schemeClr val="tx1"/>
            </a:solidFill>
            <a:miter lim="800000"/>
            <a:headEnd/>
            <a:tailEnd/>
          </a:ln>
          <a:effectLst/>
        </p:spPr>
        <p:txBody>
          <a:bodyPr>
            <a:spAutoFit/>
          </a:bodyPr>
          <a:lstStyle/>
          <a:p>
            <a:pPr>
              <a:spcBef>
                <a:spcPct val="50000"/>
              </a:spcBef>
              <a:defRPr/>
            </a:pPr>
            <a:r>
              <a:rPr lang="fa-IR" altLang="zh-TW" sz="1600" b="1" dirty="0">
                <a:cs typeface="B Zar" panose="00000400000000000000" pitchFamily="2" charset="-78"/>
              </a:rPr>
              <a:t>اکنون بايد </a:t>
            </a:r>
            <a:r>
              <a:rPr lang="en-US" altLang="zh-TW" sz="1400" b="1" dirty="0">
                <a:cs typeface="B Zar" panose="00000400000000000000" pitchFamily="2" charset="-78"/>
              </a:rPr>
              <a:t>top-1</a:t>
            </a:r>
            <a:r>
              <a:rPr lang="fa-IR" altLang="zh-TW" sz="1600" b="1" dirty="0">
                <a:cs typeface="B Zar" panose="00000400000000000000" pitchFamily="2" charset="-78"/>
              </a:rPr>
              <a:t>شود</a:t>
            </a:r>
            <a:endParaRPr lang="en-US" altLang="zh-TW" sz="1600" b="1" dirty="0">
              <a:cs typeface="B Zar" panose="00000400000000000000" pitchFamily="2" charset="-78"/>
            </a:endParaRPr>
          </a:p>
        </p:txBody>
      </p:sp>
      <p:sp>
        <p:nvSpPr>
          <p:cNvPr id="49213" name="Text Box 61"/>
          <p:cNvSpPr txBox="1">
            <a:spLocks noChangeArrowheads="1"/>
          </p:cNvSpPr>
          <p:nvPr/>
        </p:nvSpPr>
        <p:spPr bwMode="auto">
          <a:xfrm>
            <a:off x="333375" y="5273675"/>
            <a:ext cx="4238625" cy="522288"/>
          </a:xfrm>
          <a:prstGeom prst="rect">
            <a:avLst/>
          </a:prstGeom>
          <a:noFill/>
          <a:ln w="9525">
            <a:noFill/>
            <a:miter lim="800000"/>
            <a:headEnd/>
            <a:tailEnd/>
          </a:ln>
        </p:spPr>
        <p:txBody>
          <a:bodyPr>
            <a:spAutoFit/>
          </a:bodyPr>
          <a:lstStyle/>
          <a:p>
            <a:pPr algn="l" rtl="0">
              <a:spcBef>
                <a:spcPct val="50000"/>
              </a:spcBef>
            </a:pPr>
            <a:r>
              <a:rPr lang="en-US" altLang="zh-TW" sz="2800">
                <a:ea typeface="新細明體" charset="-120"/>
                <a:cs typeface="B Zar" panose="00000400000000000000" pitchFamily="2" charset="-78"/>
              </a:rPr>
              <a:t>6 / 2 - 3  +  4 *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animEffect transition="in" filter="box(in)">
                                      <p:cBhvr>
                                        <p:cTn id="15" dur="500"/>
                                        <p:tgtEl>
                                          <p:spTgt spid="4917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174"/>
                                        </p:tgtEl>
                                        <p:attrNameLst>
                                          <p:attrName>style.visibility</p:attrName>
                                        </p:attrNameLst>
                                      </p:cBhvr>
                                      <p:to>
                                        <p:strVal val="visible"/>
                                      </p:to>
                                    </p:set>
                                  </p:childTnLst>
                                </p:cTn>
                              </p:par>
                            </p:childTnLst>
                          </p:cTn>
                        </p:par>
                        <p:par>
                          <p:cTn id="20" fill="hold">
                            <p:stCondLst>
                              <p:cond delay="0"/>
                            </p:stCondLst>
                            <p:childTnLst>
                              <p:par>
                                <p:cTn id="21" presetID="64" presetClass="path" presetSubtype="0" accel="50000" decel="50000" fill="hold" grpId="0" nodeType="afterEffect">
                                  <p:stCondLst>
                                    <p:cond delay="0"/>
                                  </p:stCondLst>
                                  <p:childTnLst>
                                    <p:animMotion origin="layout" path="M 2.22222E-6 1.79191E-6 L 0.00017 -0.06289 " pathEditMode="relative" rAng="0" ptsTypes="AA">
                                      <p:cBhvr>
                                        <p:cTn id="22" dur="2000" fill="hold"/>
                                        <p:tgtEl>
                                          <p:spTgt spid="49167"/>
                                        </p:tgtEl>
                                        <p:attrNameLst>
                                          <p:attrName>ppt_x</p:attrName>
                                          <p:attrName>ppt_y</p:attrName>
                                        </p:attrNameLst>
                                      </p:cBhvr>
                                      <p:rCtr x="0" y="-31"/>
                                    </p:animMotion>
                                  </p:childTnLst>
                                </p:cTn>
                              </p:par>
                              <p:par>
                                <p:cTn id="23" presetID="64" presetClass="path" presetSubtype="0" accel="50000" decel="50000" fill="hold" grpId="0" nodeType="withEffect">
                                  <p:stCondLst>
                                    <p:cond delay="0"/>
                                  </p:stCondLst>
                                  <p:childTnLst>
                                    <p:animMotion origin="layout" path="M -3.05556E-6 1.44509E-6 L 0.00382 -0.06867 " pathEditMode="relative" rAng="0" ptsTypes="AA">
                                      <p:cBhvr>
                                        <p:cTn id="24" dur="2000" fill="hold"/>
                                        <p:tgtEl>
                                          <p:spTgt spid="49168"/>
                                        </p:tgtEl>
                                        <p:attrNameLst>
                                          <p:attrName>ppt_x</p:attrName>
                                          <p:attrName>ppt_y</p:attrName>
                                        </p:attrNameLst>
                                      </p:cBhvr>
                                      <p:rCtr x="2" y="-34"/>
                                    </p:animMotion>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917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917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91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917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1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1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9178"/>
                                        </p:tgtEl>
                                        <p:attrNameLst>
                                          <p:attrName>style.visibility</p:attrName>
                                        </p:attrNameLst>
                                      </p:cBhvr>
                                      <p:to>
                                        <p:strVal val="visible"/>
                                      </p:to>
                                    </p:set>
                                    <p:animEffect transition="in" filter="box(in)">
                                      <p:cBhvr>
                                        <p:cTn id="47" dur="500"/>
                                        <p:tgtEl>
                                          <p:spTgt spid="4917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2" nodeType="clickEffect">
                                  <p:stCondLst>
                                    <p:cond delay="0"/>
                                  </p:stCondLst>
                                  <p:childTnLst>
                                    <p:set>
                                      <p:cBhvr>
                                        <p:cTn id="51" dur="1" fill="hold">
                                          <p:stCondLst>
                                            <p:cond delay="0"/>
                                          </p:stCondLst>
                                        </p:cTn>
                                        <p:tgtEl>
                                          <p:spTgt spid="49174"/>
                                        </p:tgtEl>
                                        <p:attrNameLst>
                                          <p:attrName>style.visibility</p:attrName>
                                        </p:attrNameLst>
                                      </p:cBhvr>
                                      <p:to>
                                        <p:strVal val="visible"/>
                                      </p:to>
                                    </p:set>
                                  </p:childTnLst>
                                </p:cTn>
                              </p:par>
                            </p:childTnLst>
                          </p:cTn>
                        </p:par>
                        <p:par>
                          <p:cTn id="52" fill="hold">
                            <p:stCondLst>
                              <p:cond delay="0"/>
                            </p:stCondLst>
                            <p:childTnLst>
                              <p:par>
                                <p:cTn id="53" presetID="64" presetClass="path" presetSubtype="0" accel="50000" decel="50000" fill="hold" grpId="1" nodeType="afterEffect">
                                  <p:stCondLst>
                                    <p:cond delay="0"/>
                                  </p:stCondLst>
                                  <p:childTnLst>
                                    <p:animMotion origin="layout" path="M 0.00382 -0.06867 L 0.00382 -0.14197 " pathEditMode="relative" rAng="0" ptsTypes="AA">
                                      <p:cBhvr>
                                        <p:cTn id="54" dur="2000" fill="hold"/>
                                        <p:tgtEl>
                                          <p:spTgt spid="49168"/>
                                        </p:tgtEl>
                                        <p:attrNameLst>
                                          <p:attrName>ppt_x</p:attrName>
                                          <p:attrName>ppt_y</p:attrName>
                                        </p:attrNameLst>
                                      </p:cBhvr>
                                      <p:rCtr x="0" y="-37"/>
                                    </p:animMotion>
                                  </p:childTnLst>
                                </p:cTn>
                              </p:par>
                              <p:par>
                                <p:cTn id="55" presetID="64" presetClass="path" presetSubtype="0" accel="50000" decel="50000" fill="hold" grpId="1" nodeType="withEffect">
                                  <p:stCondLst>
                                    <p:cond delay="0"/>
                                  </p:stCondLst>
                                  <p:childTnLst>
                                    <p:animMotion origin="layout" path="M 0.00017 -0.06289 L 0.00017 -0.13619 " pathEditMode="relative" rAng="0" ptsTypes="AA">
                                      <p:cBhvr>
                                        <p:cTn id="56" dur="2000" fill="hold"/>
                                        <p:tgtEl>
                                          <p:spTgt spid="49167"/>
                                        </p:tgtEl>
                                        <p:attrNameLst>
                                          <p:attrName>ppt_x</p:attrName>
                                          <p:attrName>ppt_y</p:attrName>
                                        </p:attrNameLst>
                                      </p:cBhvr>
                                      <p:rCtr x="0" y="-37"/>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3" nodeType="clickEffect">
                                  <p:stCondLst>
                                    <p:cond delay="0"/>
                                  </p:stCondLst>
                                  <p:childTnLst>
                                    <p:set>
                                      <p:cBhvr>
                                        <p:cTn id="60" dur="1" fill="hold">
                                          <p:stCondLst>
                                            <p:cond delay="0"/>
                                          </p:stCondLst>
                                        </p:cTn>
                                        <p:tgtEl>
                                          <p:spTgt spid="49174"/>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917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917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917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17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18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18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grpId="1" nodeType="clickEffect">
                                  <p:stCondLst>
                                    <p:cond delay="0"/>
                                  </p:stCondLst>
                                  <p:childTnLst>
                                    <p:animEffect transition="out" filter="checkerboard(across)">
                                      <p:cBhvr>
                                        <p:cTn id="78" dur="500"/>
                                        <p:tgtEl>
                                          <p:spTgt spid="49178"/>
                                        </p:tgtEl>
                                      </p:cBhvr>
                                    </p:animEffect>
                                    <p:set>
                                      <p:cBhvr>
                                        <p:cTn id="79" dur="1" fill="hold">
                                          <p:stCondLst>
                                            <p:cond delay="499"/>
                                          </p:stCondLst>
                                        </p:cTn>
                                        <p:tgtEl>
                                          <p:spTgt spid="49178"/>
                                        </p:tgtEl>
                                        <p:attrNameLst>
                                          <p:attrName>style.visibility</p:attrName>
                                        </p:attrNameLst>
                                      </p:cBhvr>
                                      <p:to>
                                        <p:strVal val="hidden"/>
                                      </p:to>
                                    </p:set>
                                  </p:childTnLst>
                                </p:cTn>
                              </p:par>
                            </p:childTnLst>
                          </p:cTn>
                        </p:par>
                        <p:par>
                          <p:cTn id="80" fill="hold">
                            <p:stCondLst>
                              <p:cond delay="500"/>
                            </p:stCondLst>
                            <p:childTnLst>
                              <p:par>
                                <p:cTn id="81" presetID="5" presetClass="exit" presetSubtype="10" fill="hold" grpId="1" nodeType="afterEffect">
                                  <p:stCondLst>
                                    <p:cond delay="0"/>
                                  </p:stCondLst>
                                  <p:childTnLst>
                                    <p:animEffect transition="out" filter="checkerboard(across)">
                                      <p:cBhvr>
                                        <p:cTn id="82" dur="500"/>
                                        <p:tgtEl>
                                          <p:spTgt spid="49173"/>
                                        </p:tgtEl>
                                      </p:cBhvr>
                                    </p:animEffect>
                                    <p:set>
                                      <p:cBhvr>
                                        <p:cTn id="83" dur="1" fill="hold">
                                          <p:stCondLst>
                                            <p:cond delay="499"/>
                                          </p:stCondLst>
                                        </p:cTn>
                                        <p:tgtEl>
                                          <p:spTgt spid="4917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9182"/>
                                        </p:tgtEl>
                                        <p:attrNameLst>
                                          <p:attrName>style.visibility</p:attrName>
                                        </p:attrNameLst>
                                      </p:cBhvr>
                                      <p:to>
                                        <p:strVal val="visible"/>
                                      </p:to>
                                    </p:set>
                                  </p:childTnLst>
                                </p:cTn>
                              </p:par>
                            </p:childTnLst>
                          </p:cTn>
                        </p:par>
                        <p:par>
                          <p:cTn id="88" fill="hold">
                            <p:stCondLst>
                              <p:cond delay="0"/>
                            </p:stCondLst>
                            <p:childTnLst>
                              <p:par>
                                <p:cTn id="89" presetID="42" presetClass="path" presetSubtype="0" accel="50000" decel="50000" fill="hold" grpId="2" nodeType="afterEffect">
                                  <p:stCondLst>
                                    <p:cond delay="0"/>
                                  </p:stCondLst>
                                  <p:childTnLst>
                                    <p:animMotion origin="layout" path="M 0.00017 -0.13618 L 2.22222E-6 0.01064 " pathEditMode="relative" rAng="0" ptsTypes="AA">
                                      <p:cBhvr>
                                        <p:cTn id="90" dur="2000" fill="hold"/>
                                        <p:tgtEl>
                                          <p:spTgt spid="49167"/>
                                        </p:tgtEl>
                                        <p:attrNameLst>
                                          <p:attrName>ppt_x</p:attrName>
                                          <p:attrName>ppt_y</p:attrName>
                                        </p:attrNameLst>
                                      </p:cBhvr>
                                      <p:rCtr x="0" y="73"/>
                                    </p:animMotion>
                                  </p:childTnLst>
                                </p:cTn>
                              </p:par>
                              <p:par>
                                <p:cTn id="91" presetID="42" presetClass="path" presetSubtype="0" accel="50000" decel="50000" fill="hold" grpId="2" nodeType="withEffect">
                                  <p:stCondLst>
                                    <p:cond delay="0"/>
                                  </p:stCondLst>
                                  <p:childTnLst>
                                    <p:animMotion origin="layout" path="M 0.00382 -0.14197 L 0.00782 1.90751E-6 " pathEditMode="relative" rAng="0" ptsTypes="AA">
                                      <p:cBhvr>
                                        <p:cTn id="92" dur="2000" fill="hold"/>
                                        <p:tgtEl>
                                          <p:spTgt spid="49168"/>
                                        </p:tgtEl>
                                        <p:attrNameLst>
                                          <p:attrName>ppt_x</p:attrName>
                                          <p:attrName>ppt_y</p:attrName>
                                        </p:attrNameLst>
                                      </p:cBhvr>
                                      <p:rCtr x="2" y="71"/>
                                    </p:animMotion>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49182"/>
                                        </p:tgtEl>
                                        <p:attrNameLst>
                                          <p:attrName>style.visibility</p:attrName>
                                        </p:attrNameLst>
                                      </p:cBhvr>
                                      <p:to>
                                        <p:strVal val="hidden"/>
                                      </p:to>
                                    </p:set>
                                  </p:childTnLst>
                                </p:cTn>
                              </p:par>
                              <p:par>
                                <p:cTn id="97" presetID="3" presetClass="entr" presetSubtype="10" fill="hold" grpId="0" nodeType="withEffect">
                                  <p:stCondLst>
                                    <p:cond delay="0"/>
                                  </p:stCondLst>
                                  <p:childTnLst>
                                    <p:set>
                                      <p:cBhvr>
                                        <p:cTn id="98" dur="1" fill="hold">
                                          <p:stCondLst>
                                            <p:cond delay="0"/>
                                          </p:stCondLst>
                                        </p:cTn>
                                        <p:tgtEl>
                                          <p:spTgt spid="49183"/>
                                        </p:tgtEl>
                                        <p:attrNameLst>
                                          <p:attrName>style.visibility</p:attrName>
                                        </p:attrNameLst>
                                      </p:cBhvr>
                                      <p:to>
                                        <p:strVal val="visible"/>
                                      </p:to>
                                    </p:set>
                                    <p:animEffect transition="in" filter="blinds(horizontal)">
                                      <p:cBhvr>
                                        <p:cTn id="99" dur="500"/>
                                        <p:tgtEl>
                                          <p:spTgt spid="49183"/>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49184"/>
                                        </p:tgtEl>
                                        <p:attrNameLst>
                                          <p:attrName>style.visibility</p:attrName>
                                        </p:attrNameLst>
                                      </p:cBhvr>
                                      <p:to>
                                        <p:strVal val="visible"/>
                                      </p:to>
                                    </p:set>
                                    <p:animEffect transition="in" filter="box(in)">
                                      <p:cBhvr>
                                        <p:cTn id="104" dur="500"/>
                                        <p:tgtEl>
                                          <p:spTgt spid="49184"/>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4" nodeType="clickEffect">
                                  <p:stCondLst>
                                    <p:cond delay="0"/>
                                  </p:stCondLst>
                                  <p:childTnLst>
                                    <p:set>
                                      <p:cBhvr>
                                        <p:cTn id="108" dur="1" fill="hold">
                                          <p:stCondLst>
                                            <p:cond delay="0"/>
                                          </p:stCondLst>
                                        </p:cTn>
                                        <p:tgtEl>
                                          <p:spTgt spid="49174"/>
                                        </p:tgtEl>
                                        <p:attrNameLst>
                                          <p:attrName>style.visibility</p:attrName>
                                        </p:attrNameLst>
                                      </p:cBhvr>
                                      <p:to>
                                        <p:strVal val="visible"/>
                                      </p:to>
                                    </p:set>
                                  </p:childTnLst>
                                </p:cTn>
                              </p:par>
                            </p:childTnLst>
                          </p:cTn>
                        </p:par>
                        <p:par>
                          <p:cTn id="109" fill="hold">
                            <p:stCondLst>
                              <p:cond delay="0"/>
                            </p:stCondLst>
                            <p:childTnLst>
                              <p:par>
                                <p:cTn id="110" presetID="64" presetClass="path" presetSubtype="0" accel="50000" decel="50000" fill="hold" grpId="3" nodeType="afterEffect">
                                  <p:stCondLst>
                                    <p:cond delay="0"/>
                                  </p:stCondLst>
                                  <p:childTnLst>
                                    <p:animMotion origin="layout" path="M 2.22222E-6 0.01064 L 0.00017 -0.06266 " pathEditMode="relative" rAng="0" ptsTypes="AA">
                                      <p:cBhvr>
                                        <p:cTn id="111" dur="2000" fill="hold"/>
                                        <p:tgtEl>
                                          <p:spTgt spid="49167"/>
                                        </p:tgtEl>
                                        <p:attrNameLst>
                                          <p:attrName>ppt_x</p:attrName>
                                          <p:attrName>ppt_y</p:attrName>
                                        </p:attrNameLst>
                                      </p:cBhvr>
                                      <p:rCtr x="0" y="-37"/>
                                    </p:animMotion>
                                  </p:childTnLst>
                                </p:cTn>
                              </p:par>
                              <p:par>
                                <p:cTn id="112" presetID="64" presetClass="path" presetSubtype="0" accel="50000" decel="50000" fill="hold" grpId="3" nodeType="withEffect">
                                  <p:stCondLst>
                                    <p:cond delay="0"/>
                                  </p:stCondLst>
                                  <p:childTnLst>
                                    <p:animMotion origin="layout" path="M -5.55556E-7 1.44509E-6 L 0.00382 -0.06867 " pathEditMode="relative" rAng="0" ptsTypes="AA">
                                      <p:cBhvr>
                                        <p:cTn id="113" dur="2000" fill="hold"/>
                                        <p:tgtEl>
                                          <p:spTgt spid="49168"/>
                                        </p:tgtEl>
                                        <p:attrNameLst>
                                          <p:attrName>ppt_x</p:attrName>
                                          <p:attrName>ppt_y</p:attrName>
                                        </p:attrNameLst>
                                      </p:cBhvr>
                                      <p:rCtr x="2" y="-34"/>
                                    </p:animMotion>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5" nodeType="clickEffect">
                                  <p:stCondLst>
                                    <p:cond delay="0"/>
                                  </p:stCondLst>
                                  <p:childTnLst>
                                    <p:set>
                                      <p:cBhvr>
                                        <p:cTn id="117" dur="1" fill="hold">
                                          <p:stCondLst>
                                            <p:cond delay="0"/>
                                          </p:stCondLst>
                                        </p:cTn>
                                        <p:tgtEl>
                                          <p:spTgt spid="4917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9179"/>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49180"/>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49181"/>
                                        </p:tgtEl>
                                        <p:attrNameLst>
                                          <p:attrName>style.visibility</p:attrName>
                                        </p:attrNameLst>
                                      </p:cBhvr>
                                      <p:to>
                                        <p:strVal val="hidden"/>
                                      </p:to>
                                    </p:set>
                                  </p:childTnLst>
                                </p:cTn>
                              </p:par>
                              <p:par>
                                <p:cTn id="124" presetID="3" presetClass="exit" presetSubtype="10" fill="hold" grpId="1" nodeType="withEffect">
                                  <p:stCondLst>
                                    <p:cond delay="0"/>
                                  </p:stCondLst>
                                  <p:childTnLst>
                                    <p:animEffect transition="out" filter="blinds(horizontal)">
                                      <p:cBhvr>
                                        <p:cTn id="125" dur="500"/>
                                        <p:tgtEl>
                                          <p:spTgt spid="49183"/>
                                        </p:tgtEl>
                                      </p:cBhvr>
                                    </p:animEffect>
                                    <p:set>
                                      <p:cBhvr>
                                        <p:cTn id="126" dur="1" fill="hold">
                                          <p:stCondLst>
                                            <p:cond delay="499"/>
                                          </p:stCondLst>
                                        </p:cTn>
                                        <p:tgtEl>
                                          <p:spTgt spid="4918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18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49186"/>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918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grpId="0" nodeType="clickEffect">
                                  <p:stCondLst>
                                    <p:cond delay="0"/>
                                  </p:stCondLst>
                                  <p:childTnLst>
                                    <p:set>
                                      <p:cBhvr>
                                        <p:cTn id="138" dur="1" fill="hold">
                                          <p:stCondLst>
                                            <p:cond delay="0"/>
                                          </p:stCondLst>
                                        </p:cTn>
                                        <p:tgtEl>
                                          <p:spTgt spid="49188"/>
                                        </p:tgtEl>
                                        <p:attrNameLst>
                                          <p:attrName>style.visibility</p:attrName>
                                        </p:attrNameLst>
                                      </p:cBhvr>
                                      <p:to>
                                        <p:strVal val="visible"/>
                                      </p:to>
                                    </p:set>
                                    <p:animEffect transition="in" filter="box(in)">
                                      <p:cBhvr>
                                        <p:cTn id="139" dur="500"/>
                                        <p:tgtEl>
                                          <p:spTgt spid="49188"/>
                                        </p:tgtEl>
                                      </p:cBhvr>
                                    </p:animEffec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6" nodeType="clickEffect">
                                  <p:stCondLst>
                                    <p:cond delay="0"/>
                                  </p:stCondLst>
                                  <p:childTnLst>
                                    <p:set>
                                      <p:cBhvr>
                                        <p:cTn id="143" dur="1" fill="hold">
                                          <p:stCondLst>
                                            <p:cond delay="0"/>
                                          </p:stCondLst>
                                        </p:cTn>
                                        <p:tgtEl>
                                          <p:spTgt spid="49174"/>
                                        </p:tgtEl>
                                        <p:attrNameLst>
                                          <p:attrName>style.visibility</p:attrName>
                                        </p:attrNameLst>
                                      </p:cBhvr>
                                      <p:to>
                                        <p:strVal val="visible"/>
                                      </p:to>
                                    </p:set>
                                  </p:childTnLst>
                                </p:cTn>
                              </p:par>
                            </p:childTnLst>
                          </p:cTn>
                        </p:par>
                        <p:par>
                          <p:cTn id="144" fill="hold">
                            <p:stCondLst>
                              <p:cond delay="0"/>
                            </p:stCondLst>
                            <p:childTnLst>
                              <p:par>
                                <p:cTn id="145" presetID="64" presetClass="path" presetSubtype="0" accel="50000" decel="50000" fill="hold" grpId="4" nodeType="afterEffect">
                                  <p:stCondLst>
                                    <p:cond delay="0"/>
                                  </p:stCondLst>
                                  <p:childTnLst>
                                    <p:animMotion origin="layout" path="M 0.00382 -0.06867 L 0.00382 -0.14197 " pathEditMode="relative" rAng="0" ptsTypes="AA">
                                      <p:cBhvr>
                                        <p:cTn id="146" dur="2000" fill="hold"/>
                                        <p:tgtEl>
                                          <p:spTgt spid="49168"/>
                                        </p:tgtEl>
                                        <p:attrNameLst>
                                          <p:attrName>ppt_x</p:attrName>
                                          <p:attrName>ppt_y</p:attrName>
                                        </p:attrNameLst>
                                      </p:cBhvr>
                                      <p:rCtr x="0" y="-37"/>
                                    </p:animMotion>
                                  </p:childTnLst>
                                </p:cTn>
                              </p:par>
                              <p:par>
                                <p:cTn id="147" presetID="64" presetClass="path" presetSubtype="0" accel="50000" decel="50000" fill="hold" grpId="4" nodeType="withEffect">
                                  <p:stCondLst>
                                    <p:cond delay="0"/>
                                  </p:stCondLst>
                                  <p:childTnLst>
                                    <p:animMotion origin="layout" path="M 0.00017 -0.06289 L 0.00017 -0.13619 " pathEditMode="relative" rAng="0" ptsTypes="AA">
                                      <p:cBhvr>
                                        <p:cTn id="148" dur="2000" fill="hold"/>
                                        <p:tgtEl>
                                          <p:spTgt spid="49167"/>
                                        </p:tgtEl>
                                        <p:attrNameLst>
                                          <p:attrName>ppt_x</p:attrName>
                                          <p:attrName>ppt_y</p:attrName>
                                        </p:attrNameLst>
                                      </p:cBhvr>
                                      <p:rCtr x="0" y="-37"/>
                                    </p:animMotion>
                                  </p:childTnLst>
                                </p:cTn>
                              </p:par>
                            </p:childTnLst>
                          </p:cTn>
                        </p:par>
                      </p:childTnLst>
                    </p:cTn>
                  </p:par>
                  <p:par>
                    <p:cTn id="149" fill="hold">
                      <p:stCondLst>
                        <p:cond delay="indefinite"/>
                      </p:stCondLst>
                      <p:childTnLst>
                        <p:par>
                          <p:cTn id="150" fill="hold">
                            <p:stCondLst>
                              <p:cond delay="0"/>
                            </p:stCondLst>
                            <p:childTnLst>
                              <p:par>
                                <p:cTn id="151" presetID="1" presetClass="exit" presetSubtype="0" fill="hold" grpId="7" nodeType="clickEffect">
                                  <p:stCondLst>
                                    <p:cond delay="0"/>
                                  </p:stCondLst>
                                  <p:childTnLst>
                                    <p:set>
                                      <p:cBhvr>
                                        <p:cTn id="152" dur="1" fill="hold">
                                          <p:stCondLst>
                                            <p:cond delay="0"/>
                                          </p:stCondLst>
                                        </p:cTn>
                                        <p:tgtEl>
                                          <p:spTgt spid="49174"/>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49186"/>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4918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4918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918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4919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4919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5" presetClass="exit" presetSubtype="10" fill="hold" grpId="1" nodeType="clickEffect">
                                  <p:stCondLst>
                                    <p:cond delay="0"/>
                                  </p:stCondLst>
                                  <p:childTnLst>
                                    <p:animEffect transition="out" filter="checkerboard(across)">
                                      <p:cBhvr>
                                        <p:cTn id="170" dur="500"/>
                                        <p:tgtEl>
                                          <p:spTgt spid="49188"/>
                                        </p:tgtEl>
                                      </p:cBhvr>
                                    </p:animEffect>
                                    <p:set>
                                      <p:cBhvr>
                                        <p:cTn id="171" dur="1" fill="hold">
                                          <p:stCondLst>
                                            <p:cond delay="499"/>
                                          </p:stCondLst>
                                        </p:cTn>
                                        <p:tgtEl>
                                          <p:spTgt spid="49188"/>
                                        </p:tgtEl>
                                        <p:attrNameLst>
                                          <p:attrName>style.visibility</p:attrName>
                                        </p:attrNameLst>
                                      </p:cBhvr>
                                      <p:to>
                                        <p:strVal val="hidden"/>
                                      </p:to>
                                    </p:set>
                                  </p:childTnLst>
                                </p:cTn>
                              </p:par>
                            </p:childTnLst>
                          </p:cTn>
                        </p:par>
                        <p:par>
                          <p:cTn id="172" fill="hold">
                            <p:stCondLst>
                              <p:cond delay="500"/>
                            </p:stCondLst>
                            <p:childTnLst>
                              <p:par>
                                <p:cTn id="173" presetID="5" presetClass="exit" presetSubtype="10" fill="hold" grpId="1" nodeType="afterEffect">
                                  <p:stCondLst>
                                    <p:cond delay="0"/>
                                  </p:stCondLst>
                                  <p:childTnLst>
                                    <p:animEffect transition="out" filter="checkerboard(across)">
                                      <p:cBhvr>
                                        <p:cTn id="174" dur="500"/>
                                        <p:tgtEl>
                                          <p:spTgt spid="49184"/>
                                        </p:tgtEl>
                                      </p:cBhvr>
                                    </p:animEffect>
                                    <p:set>
                                      <p:cBhvr>
                                        <p:cTn id="175" dur="1" fill="hold">
                                          <p:stCondLst>
                                            <p:cond delay="499"/>
                                          </p:stCondLst>
                                        </p:cTn>
                                        <p:tgtEl>
                                          <p:spTgt spid="49184"/>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2" nodeType="clickEffect">
                                  <p:stCondLst>
                                    <p:cond delay="0"/>
                                  </p:stCondLst>
                                  <p:childTnLst>
                                    <p:set>
                                      <p:cBhvr>
                                        <p:cTn id="179" dur="1" fill="hold">
                                          <p:stCondLst>
                                            <p:cond delay="0"/>
                                          </p:stCondLst>
                                        </p:cTn>
                                        <p:tgtEl>
                                          <p:spTgt spid="49182"/>
                                        </p:tgtEl>
                                        <p:attrNameLst>
                                          <p:attrName>style.visibility</p:attrName>
                                        </p:attrNameLst>
                                      </p:cBhvr>
                                      <p:to>
                                        <p:strVal val="visible"/>
                                      </p:to>
                                    </p:set>
                                  </p:childTnLst>
                                </p:cTn>
                              </p:par>
                            </p:childTnLst>
                          </p:cTn>
                        </p:par>
                        <p:par>
                          <p:cTn id="180" fill="hold">
                            <p:stCondLst>
                              <p:cond delay="0"/>
                            </p:stCondLst>
                            <p:childTnLst>
                              <p:par>
                                <p:cTn id="181" presetID="42" presetClass="path" presetSubtype="0" accel="50000" decel="50000" fill="hold" grpId="5" nodeType="afterEffect">
                                  <p:stCondLst>
                                    <p:cond delay="0"/>
                                  </p:stCondLst>
                                  <p:childTnLst>
                                    <p:animMotion origin="layout" path="M 0.00382 -0.14197 L 0.00382 0.00485 " pathEditMode="relative" rAng="0" ptsTypes="AA">
                                      <p:cBhvr>
                                        <p:cTn id="182" dur="2000" fill="hold"/>
                                        <p:tgtEl>
                                          <p:spTgt spid="49168"/>
                                        </p:tgtEl>
                                        <p:attrNameLst>
                                          <p:attrName>ppt_x</p:attrName>
                                          <p:attrName>ppt_y</p:attrName>
                                        </p:attrNameLst>
                                      </p:cBhvr>
                                      <p:rCtr x="0" y="73"/>
                                    </p:animMotion>
                                  </p:childTnLst>
                                </p:cTn>
                              </p:par>
                              <p:par>
                                <p:cTn id="183" presetID="42" presetClass="path" presetSubtype="0" accel="50000" decel="50000" fill="hold" grpId="5" nodeType="withEffect">
                                  <p:stCondLst>
                                    <p:cond delay="0"/>
                                  </p:stCondLst>
                                  <p:childTnLst>
                                    <p:animMotion origin="layout" path="M 0.00017 -0.13619 L 0.00017 0.01063 " pathEditMode="relative" rAng="0" ptsTypes="AA">
                                      <p:cBhvr>
                                        <p:cTn id="184" dur="2000" fill="hold"/>
                                        <p:tgtEl>
                                          <p:spTgt spid="49167"/>
                                        </p:tgtEl>
                                        <p:attrNameLst>
                                          <p:attrName>ppt_x</p:attrName>
                                          <p:attrName>ppt_y</p:attrName>
                                        </p:attrNameLst>
                                      </p:cBhvr>
                                      <p:rCtr x="0" y="73"/>
                                    </p:animMotion>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2" nodeType="clickEffect">
                                  <p:stCondLst>
                                    <p:cond delay="0"/>
                                  </p:stCondLst>
                                  <p:childTnLst>
                                    <p:set>
                                      <p:cBhvr>
                                        <p:cTn id="188" dur="1" fill="hold">
                                          <p:stCondLst>
                                            <p:cond delay="0"/>
                                          </p:stCondLst>
                                        </p:cTn>
                                        <p:tgtEl>
                                          <p:spTgt spid="49183"/>
                                        </p:tgtEl>
                                        <p:attrNameLst>
                                          <p:attrName>style.visibility</p:attrName>
                                        </p:attrNameLst>
                                      </p:cBhvr>
                                      <p:to>
                                        <p:strVal val="visible"/>
                                      </p:to>
                                    </p:set>
                                    <p:animEffect transition="in" filter="blinds(horizontal)">
                                      <p:cBhvr>
                                        <p:cTn id="189" dur="500"/>
                                        <p:tgtEl>
                                          <p:spTgt spid="49183"/>
                                        </p:tgtEl>
                                      </p:cBhvr>
                                    </p:animEffect>
                                  </p:childTnLst>
                                </p:cTn>
                              </p:par>
                              <p:par>
                                <p:cTn id="190" presetID="1" presetClass="exit" presetSubtype="0" fill="hold" grpId="3" nodeType="withEffect">
                                  <p:stCondLst>
                                    <p:cond delay="0"/>
                                  </p:stCondLst>
                                  <p:childTnLst>
                                    <p:set>
                                      <p:cBhvr>
                                        <p:cTn id="191" dur="1" fill="hold">
                                          <p:stCondLst>
                                            <p:cond delay="0"/>
                                          </p:stCondLst>
                                        </p:cTn>
                                        <p:tgtEl>
                                          <p:spTgt spid="49182"/>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4" presetClass="entr" presetSubtype="16" fill="hold" grpId="0" nodeType="clickEffect">
                                  <p:stCondLst>
                                    <p:cond delay="0"/>
                                  </p:stCondLst>
                                  <p:childTnLst>
                                    <p:set>
                                      <p:cBhvr>
                                        <p:cTn id="195" dur="1" fill="hold">
                                          <p:stCondLst>
                                            <p:cond delay="0"/>
                                          </p:stCondLst>
                                        </p:cTn>
                                        <p:tgtEl>
                                          <p:spTgt spid="49192"/>
                                        </p:tgtEl>
                                        <p:attrNameLst>
                                          <p:attrName>style.visibility</p:attrName>
                                        </p:attrNameLst>
                                      </p:cBhvr>
                                      <p:to>
                                        <p:strVal val="visible"/>
                                      </p:to>
                                    </p:set>
                                    <p:animEffect transition="in" filter="box(in)">
                                      <p:cBhvr>
                                        <p:cTn id="196" dur="500"/>
                                        <p:tgtEl>
                                          <p:spTgt spid="49192"/>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8" nodeType="clickEffect">
                                  <p:stCondLst>
                                    <p:cond delay="0"/>
                                  </p:stCondLst>
                                  <p:childTnLst>
                                    <p:set>
                                      <p:cBhvr>
                                        <p:cTn id="200" dur="1" fill="hold">
                                          <p:stCondLst>
                                            <p:cond delay="0"/>
                                          </p:stCondLst>
                                        </p:cTn>
                                        <p:tgtEl>
                                          <p:spTgt spid="49174"/>
                                        </p:tgtEl>
                                        <p:attrNameLst>
                                          <p:attrName>style.visibility</p:attrName>
                                        </p:attrNameLst>
                                      </p:cBhvr>
                                      <p:to>
                                        <p:strVal val="visible"/>
                                      </p:to>
                                    </p:set>
                                  </p:childTnLst>
                                </p:cTn>
                              </p:par>
                            </p:childTnLst>
                          </p:cTn>
                        </p:par>
                        <p:par>
                          <p:cTn id="201" fill="hold">
                            <p:stCondLst>
                              <p:cond delay="0"/>
                            </p:stCondLst>
                            <p:childTnLst>
                              <p:par>
                                <p:cTn id="202" presetID="64" presetClass="path" presetSubtype="0" accel="50000" decel="50000" fill="hold" grpId="6" nodeType="afterEffect">
                                  <p:stCondLst>
                                    <p:cond delay="0"/>
                                  </p:stCondLst>
                                  <p:childTnLst>
                                    <p:animMotion origin="layout" path="M 0.00782 1.44509E-6 L 0.00382 -0.06867 " pathEditMode="relative" rAng="0" ptsTypes="AA">
                                      <p:cBhvr>
                                        <p:cTn id="203" dur="2000" fill="hold"/>
                                        <p:tgtEl>
                                          <p:spTgt spid="49168"/>
                                        </p:tgtEl>
                                        <p:attrNameLst>
                                          <p:attrName>ppt_x</p:attrName>
                                          <p:attrName>ppt_y</p:attrName>
                                        </p:attrNameLst>
                                      </p:cBhvr>
                                      <p:rCtr x="-2" y="-34"/>
                                    </p:animMotion>
                                  </p:childTnLst>
                                </p:cTn>
                              </p:par>
                              <p:par>
                                <p:cTn id="204" presetID="64" presetClass="path" presetSubtype="0" accel="50000" decel="50000" fill="hold" grpId="6" nodeType="withEffect">
                                  <p:stCondLst>
                                    <p:cond delay="0"/>
                                  </p:stCondLst>
                                  <p:childTnLst>
                                    <p:animMotion origin="layout" path="M 2.22222E-6 -4.04624E-6 L 0.00017 -0.06289 " pathEditMode="relative" rAng="0" ptsTypes="AA">
                                      <p:cBhvr>
                                        <p:cTn id="205" dur="2000" fill="hold"/>
                                        <p:tgtEl>
                                          <p:spTgt spid="49167"/>
                                        </p:tgtEl>
                                        <p:attrNameLst>
                                          <p:attrName>ppt_x</p:attrName>
                                          <p:attrName>ppt_y</p:attrName>
                                        </p:attrNameLst>
                                      </p:cBhvr>
                                      <p:rCtr x="0" y="-31"/>
                                    </p:animMotion>
                                  </p:childTnLst>
                                </p:cTn>
                              </p:par>
                            </p:childTnLst>
                          </p:cTn>
                        </p:par>
                      </p:childTnLst>
                    </p:cTn>
                  </p:par>
                  <p:par>
                    <p:cTn id="206" fill="hold">
                      <p:stCondLst>
                        <p:cond delay="indefinite"/>
                      </p:stCondLst>
                      <p:childTnLst>
                        <p:par>
                          <p:cTn id="207" fill="hold">
                            <p:stCondLst>
                              <p:cond delay="0"/>
                            </p:stCondLst>
                            <p:childTnLst>
                              <p:par>
                                <p:cTn id="208" presetID="1" presetClass="exit" presetSubtype="0" fill="hold" grpId="9" nodeType="clickEffect">
                                  <p:stCondLst>
                                    <p:cond delay="0"/>
                                  </p:stCondLst>
                                  <p:childTnLst>
                                    <p:set>
                                      <p:cBhvr>
                                        <p:cTn id="209" dur="1" fill="hold">
                                          <p:stCondLst>
                                            <p:cond delay="0"/>
                                          </p:stCondLst>
                                        </p:cTn>
                                        <p:tgtEl>
                                          <p:spTgt spid="49174"/>
                                        </p:tgtEl>
                                        <p:attrNameLst>
                                          <p:attrName>style.visibility</p:attrName>
                                        </p:attrNameLst>
                                      </p:cBhvr>
                                      <p:to>
                                        <p:strVal val="hidden"/>
                                      </p:to>
                                    </p:set>
                                  </p:childTnLst>
                                </p:cTn>
                              </p:par>
                              <p:par>
                                <p:cTn id="210" presetID="3" presetClass="exit" presetSubtype="10" fill="hold" grpId="3" nodeType="withEffect">
                                  <p:stCondLst>
                                    <p:cond delay="0"/>
                                  </p:stCondLst>
                                  <p:childTnLst>
                                    <p:animEffect transition="out" filter="blinds(horizontal)">
                                      <p:cBhvr>
                                        <p:cTn id="211" dur="500"/>
                                        <p:tgtEl>
                                          <p:spTgt spid="49183"/>
                                        </p:tgtEl>
                                      </p:cBhvr>
                                    </p:animEffect>
                                    <p:set>
                                      <p:cBhvr>
                                        <p:cTn id="212" dur="1" fill="hold">
                                          <p:stCondLst>
                                            <p:cond delay="499"/>
                                          </p:stCondLst>
                                        </p:cTn>
                                        <p:tgtEl>
                                          <p:spTgt spid="49183"/>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49189"/>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49190"/>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49191"/>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4919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4919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49195"/>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4" presetClass="entr" presetSubtype="16" fill="hold" grpId="0" nodeType="clickEffect">
                                  <p:stCondLst>
                                    <p:cond delay="0"/>
                                  </p:stCondLst>
                                  <p:childTnLst>
                                    <p:set>
                                      <p:cBhvr>
                                        <p:cTn id="230" dur="1" fill="hold">
                                          <p:stCondLst>
                                            <p:cond delay="0"/>
                                          </p:stCondLst>
                                        </p:cTn>
                                        <p:tgtEl>
                                          <p:spTgt spid="49196"/>
                                        </p:tgtEl>
                                        <p:attrNameLst>
                                          <p:attrName>style.visibility</p:attrName>
                                        </p:attrNameLst>
                                      </p:cBhvr>
                                      <p:to>
                                        <p:strVal val="visible"/>
                                      </p:to>
                                    </p:set>
                                    <p:animEffect transition="in" filter="box(in)">
                                      <p:cBhvr>
                                        <p:cTn id="231" dur="500"/>
                                        <p:tgtEl>
                                          <p:spTgt spid="49196"/>
                                        </p:tgtEl>
                                      </p:cBhvr>
                                    </p:animEffect>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10" nodeType="clickEffect">
                                  <p:stCondLst>
                                    <p:cond delay="0"/>
                                  </p:stCondLst>
                                  <p:childTnLst>
                                    <p:set>
                                      <p:cBhvr>
                                        <p:cTn id="235" dur="1" fill="hold">
                                          <p:stCondLst>
                                            <p:cond delay="0"/>
                                          </p:stCondLst>
                                        </p:cTn>
                                        <p:tgtEl>
                                          <p:spTgt spid="49174"/>
                                        </p:tgtEl>
                                        <p:attrNameLst>
                                          <p:attrName>style.visibility</p:attrName>
                                        </p:attrNameLst>
                                      </p:cBhvr>
                                      <p:to>
                                        <p:strVal val="visible"/>
                                      </p:to>
                                    </p:set>
                                  </p:childTnLst>
                                </p:cTn>
                              </p:par>
                            </p:childTnLst>
                          </p:cTn>
                        </p:par>
                        <p:par>
                          <p:cTn id="236" fill="hold">
                            <p:stCondLst>
                              <p:cond delay="0"/>
                            </p:stCondLst>
                            <p:childTnLst>
                              <p:par>
                                <p:cTn id="237" presetID="64" presetClass="path" presetSubtype="0" accel="50000" decel="50000" fill="hold" grpId="7" nodeType="afterEffect">
                                  <p:stCondLst>
                                    <p:cond delay="0"/>
                                  </p:stCondLst>
                                  <p:childTnLst>
                                    <p:animMotion origin="layout" path="M 0.00382 -0.06867 L 0.00382 -0.1422 " pathEditMode="relative" rAng="0" ptsTypes="AA">
                                      <p:cBhvr>
                                        <p:cTn id="238" dur="2000" fill="hold"/>
                                        <p:tgtEl>
                                          <p:spTgt spid="49168"/>
                                        </p:tgtEl>
                                        <p:attrNameLst>
                                          <p:attrName>ppt_x</p:attrName>
                                          <p:attrName>ppt_y</p:attrName>
                                        </p:attrNameLst>
                                      </p:cBhvr>
                                      <p:rCtr x="0" y="-37"/>
                                    </p:animMotion>
                                  </p:childTnLst>
                                </p:cTn>
                              </p:par>
                              <p:par>
                                <p:cTn id="239" presetID="64" presetClass="path" presetSubtype="0" accel="50000" decel="50000" fill="hold" grpId="7" nodeType="withEffect">
                                  <p:stCondLst>
                                    <p:cond delay="0"/>
                                  </p:stCondLst>
                                  <p:childTnLst>
                                    <p:animMotion origin="layout" path="M 0.00017 -0.06289 L 0.00017 -0.13665 " pathEditMode="relative" rAng="0" ptsTypes="AA">
                                      <p:cBhvr>
                                        <p:cTn id="240" dur="2000" fill="hold"/>
                                        <p:tgtEl>
                                          <p:spTgt spid="49167"/>
                                        </p:tgtEl>
                                        <p:attrNameLst>
                                          <p:attrName>ppt_x</p:attrName>
                                          <p:attrName>ppt_y</p:attrName>
                                        </p:attrNameLst>
                                      </p:cBhvr>
                                      <p:rCtr x="0" y="-37"/>
                                    </p:animMotion>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49193"/>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49194"/>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49195"/>
                                        </p:tgtEl>
                                        <p:attrNameLst>
                                          <p:attrName>style.visibility</p:attrName>
                                        </p:attrNameLst>
                                      </p:cBhvr>
                                      <p:to>
                                        <p:strVal val="hidden"/>
                                      </p:to>
                                    </p:set>
                                  </p:childTnLst>
                                </p:cTn>
                              </p:par>
                              <p:par>
                                <p:cTn id="249" presetID="1" presetClass="exit" presetSubtype="0" fill="hold" grpId="11" nodeType="withEffect">
                                  <p:stCondLst>
                                    <p:cond delay="0"/>
                                  </p:stCondLst>
                                  <p:childTnLst>
                                    <p:set>
                                      <p:cBhvr>
                                        <p:cTn id="250" dur="1" fill="hold">
                                          <p:stCondLst>
                                            <p:cond delay="0"/>
                                          </p:stCondLst>
                                        </p:cTn>
                                        <p:tgtEl>
                                          <p:spTgt spid="49174"/>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49197"/>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49198"/>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49199"/>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4" presetClass="entr" presetSubtype="16" fill="hold" grpId="0" nodeType="clickEffect">
                                  <p:stCondLst>
                                    <p:cond delay="0"/>
                                  </p:stCondLst>
                                  <p:childTnLst>
                                    <p:set>
                                      <p:cBhvr>
                                        <p:cTn id="262" dur="1" fill="hold">
                                          <p:stCondLst>
                                            <p:cond delay="0"/>
                                          </p:stCondLst>
                                        </p:cTn>
                                        <p:tgtEl>
                                          <p:spTgt spid="49200"/>
                                        </p:tgtEl>
                                        <p:attrNameLst>
                                          <p:attrName>style.visibility</p:attrName>
                                        </p:attrNameLst>
                                      </p:cBhvr>
                                      <p:to>
                                        <p:strVal val="visible"/>
                                      </p:to>
                                    </p:set>
                                    <p:animEffect transition="in" filter="box(in)">
                                      <p:cBhvr>
                                        <p:cTn id="263" dur="500"/>
                                        <p:tgtEl>
                                          <p:spTgt spid="49200"/>
                                        </p:tgtEl>
                                      </p:cBhvr>
                                    </p:animEffec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12" nodeType="clickEffect">
                                  <p:stCondLst>
                                    <p:cond delay="0"/>
                                  </p:stCondLst>
                                  <p:childTnLst>
                                    <p:set>
                                      <p:cBhvr>
                                        <p:cTn id="267" dur="1" fill="hold">
                                          <p:stCondLst>
                                            <p:cond delay="0"/>
                                          </p:stCondLst>
                                        </p:cTn>
                                        <p:tgtEl>
                                          <p:spTgt spid="49174"/>
                                        </p:tgtEl>
                                        <p:attrNameLst>
                                          <p:attrName>style.visibility</p:attrName>
                                        </p:attrNameLst>
                                      </p:cBhvr>
                                      <p:to>
                                        <p:strVal val="visible"/>
                                      </p:to>
                                    </p:set>
                                  </p:childTnLst>
                                </p:cTn>
                              </p:par>
                            </p:childTnLst>
                          </p:cTn>
                        </p:par>
                        <p:par>
                          <p:cTn id="268" fill="hold">
                            <p:stCondLst>
                              <p:cond delay="0"/>
                            </p:stCondLst>
                            <p:childTnLst>
                              <p:par>
                                <p:cTn id="269" presetID="64" presetClass="path" presetSubtype="0" accel="50000" decel="50000" fill="hold" grpId="8" nodeType="afterEffect">
                                  <p:stCondLst>
                                    <p:cond delay="0"/>
                                  </p:stCondLst>
                                  <p:childTnLst>
                                    <p:animMotion origin="layout" path="M 0.00382 -0.14197 L 0.00382 -0.21549 " pathEditMode="relative" rAng="0" ptsTypes="AA">
                                      <p:cBhvr>
                                        <p:cTn id="270" dur="2000" fill="hold"/>
                                        <p:tgtEl>
                                          <p:spTgt spid="49168"/>
                                        </p:tgtEl>
                                        <p:attrNameLst>
                                          <p:attrName>ppt_x</p:attrName>
                                          <p:attrName>ppt_y</p:attrName>
                                        </p:attrNameLst>
                                      </p:cBhvr>
                                      <p:rCtr x="0" y="-37"/>
                                    </p:animMotion>
                                  </p:childTnLst>
                                </p:cTn>
                              </p:par>
                              <p:par>
                                <p:cTn id="271" presetID="64" presetClass="path" presetSubtype="0" accel="50000" decel="50000" fill="hold" grpId="8" nodeType="withEffect">
                                  <p:stCondLst>
                                    <p:cond delay="0"/>
                                  </p:stCondLst>
                                  <p:childTnLst>
                                    <p:animMotion origin="layout" path="M 0.00017 -0.13619 L 0.00017 -0.20994 " pathEditMode="relative" rAng="0" ptsTypes="AA">
                                      <p:cBhvr>
                                        <p:cTn id="272" dur="2000" fill="hold"/>
                                        <p:tgtEl>
                                          <p:spTgt spid="49167"/>
                                        </p:tgtEl>
                                        <p:attrNameLst>
                                          <p:attrName>ppt_x</p:attrName>
                                          <p:attrName>ppt_y</p:attrName>
                                        </p:attrNameLst>
                                      </p:cBhvr>
                                      <p:rCtr x="0" y="-37"/>
                                    </p:animMotion>
                                  </p:childTnLst>
                                </p:cTn>
                              </p:par>
                            </p:childTnLst>
                          </p:cTn>
                        </p:par>
                      </p:childTnLst>
                    </p:cTn>
                  </p:par>
                  <p:par>
                    <p:cTn id="273" fill="hold">
                      <p:stCondLst>
                        <p:cond delay="indefinite"/>
                      </p:stCondLst>
                      <p:childTnLst>
                        <p:par>
                          <p:cTn id="274" fill="hold">
                            <p:stCondLst>
                              <p:cond delay="0"/>
                            </p:stCondLst>
                            <p:childTnLst>
                              <p:par>
                                <p:cTn id="275" presetID="1" presetClass="exit" presetSubtype="0" fill="hold" grpId="13" nodeType="clickEffect">
                                  <p:stCondLst>
                                    <p:cond delay="0"/>
                                  </p:stCondLst>
                                  <p:childTnLst>
                                    <p:set>
                                      <p:cBhvr>
                                        <p:cTn id="276" dur="1" fill="hold">
                                          <p:stCondLst>
                                            <p:cond delay="0"/>
                                          </p:stCondLst>
                                        </p:cTn>
                                        <p:tgtEl>
                                          <p:spTgt spid="49174"/>
                                        </p:tgtEl>
                                        <p:attrNameLst>
                                          <p:attrName>style.visibility</p:attrName>
                                        </p:attrNameLst>
                                      </p:cBhvr>
                                      <p:to>
                                        <p:strVal val="hidden"/>
                                      </p:to>
                                    </p:set>
                                  </p:childTnLst>
                                </p:cTn>
                              </p:par>
                              <p:par>
                                <p:cTn id="277" presetID="1" presetClass="exit" presetSubtype="0" fill="hold" grpId="1" nodeType="withEffect">
                                  <p:stCondLst>
                                    <p:cond delay="0"/>
                                  </p:stCondLst>
                                  <p:childTnLst>
                                    <p:set>
                                      <p:cBhvr>
                                        <p:cTn id="278" dur="1" fill="hold">
                                          <p:stCondLst>
                                            <p:cond delay="0"/>
                                          </p:stCondLst>
                                        </p:cTn>
                                        <p:tgtEl>
                                          <p:spTgt spid="49199"/>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49198"/>
                                        </p:tgtEl>
                                        <p:attrNameLst>
                                          <p:attrName>style.visibility</p:attrName>
                                        </p:attrNameLst>
                                      </p:cBhvr>
                                      <p:to>
                                        <p:strVal val="hidden"/>
                                      </p:to>
                                    </p:set>
                                  </p:childTnLst>
                                </p:cTn>
                              </p:par>
                              <p:par>
                                <p:cTn id="281" presetID="1" presetClass="exit" presetSubtype="0" fill="hold" grpId="1" nodeType="withEffect">
                                  <p:stCondLst>
                                    <p:cond delay="0"/>
                                  </p:stCondLst>
                                  <p:childTnLst>
                                    <p:set>
                                      <p:cBhvr>
                                        <p:cTn id="282" dur="1" fill="hold">
                                          <p:stCondLst>
                                            <p:cond delay="0"/>
                                          </p:stCondLst>
                                        </p:cTn>
                                        <p:tgtEl>
                                          <p:spTgt spid="49197"/>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4920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49202"/>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49203"/>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5" presetClass="exit" presetSubtype="10" fill="hold" grpId="1" nodeType="clickEffect">
                                  <p:stCondLst>
                                    <p:cond delay="0"/>
                                  </p:stCondLst>
                                  <p:childTnLst>
                                    <p:animEffect transition="out" filter="checkerboard(across)">
                                      <p:cBhvr>
                                        <p:cTn id="294" dur="500"/>
                                        <p:tgtEl>
                                          <p:spTgt spid="49200"/>
                                        </p:tgtEl>
                                      </p:cBhvr>
                                    </p:animEffect>
                                    <p:set>
                                      <p:cBhvr>
                                        <p:cTn id="295" dur="1" fill="hold">
                                          <p:stCondLst>
                                            <p:cond delay="499"/>
                                          </p:stCondLst>
                                        </p:cTn>
                                        <p:tgtEl>
                                          <p:spTgt spid="49200"/>
                                        </p:tgtEl>
                                        <p:attrNameLst>
                                          <p:attrName>style.visibility</p:attrName>
                                        </p:attrNameLst>
                                      </p:cBhvr>
                                      <p:to>
                                        <p:strVal val="hidden"/>
                                      </p:to>
                                    </p:set>
                                  </p:childTnLst>
                                </p:cTn>
                              </p:par>
                            </p:childTnLst>
                          </p:cTn>
                        </p:par>
                        <p:par>
                          <p:cTn id="296" fill="hold">
                            <p:stCondLst>
                              <p:cond delay="500"/>
                            </p:stCondLst>
                            <p:childTnLst>
                              <p:par>
                                <p:cTn id="297" presetID="5" presetClass="exit" presetSubtype="10" fill="hold" grpId="1" nodeType="afterEffect">
                                  <p:stCondLst>
                                    <p:cond delay="0"/>
                                  </p:stCondLst>
                                  <p:childTnLst>
                                    <p:animEffect transition="out" filter="checkerboard(across)">
                                      <p:cBhvr>
                                        <p:cTn id="298" dur="500"/>
                                        <p:tgtEl>
                                          <p:spTgt spid="49196"/>
                                        </p:tgtEl>
                                      </p:cBhvr>
                                    </p:animEffect>
                                    <p:set>
                                      <p:cBhvr>
                                        <p:cTn id="299" dur="1" fill="hold">
                                          <p:stCondLst>
                                            <p:cond delay="499"/>
                                          </p:stCondLst>
                                        </p:cTn>
                                        <p:tgtEl>
                                          <p:spTgt spid="49196"/>
                                        </p:tgtEl>
                                        <p:attrNameLst>
                                          <p:attrName>style.visibility</p:attrName>
                                        </p:attrNameLst>
                                      </p:cBhvr>
                                      <p:to>
                                        <p:strVal val="hidden"/>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grpId="4" nodeType="clickEffect">
                                  <p:stCondLst>
                                    <p:cond delay="0"/>
                                  </p:stCondLst>
                                  <p:childTnLst>
                                    <p:set>
                                      <p:cBhvr>
                                        <p:cTn id="303" dur="1" fill="hold">
                                          <p:stCondLst>
                                            <p:cond delay="0"/>
                                          </p:stCondLst>
                                        </p:cTn>
                                        <p:tgtEl>
                                          <p:spTgt spid="49182"/>
                                        </p:tgtEl>
                                        <p:attrNameLst>
                                          <p:attrName>style.visibility</p:attrName>
                                        </p:attrNameLst>
                                      </p:cBhvr>
                                      <p:to>
                                        <p:strVal val="visible"/>
                                      </p:to>
                                    </p:set>
                                  </p:childTnLst>
                                </p:cTn>
                              </p:par>
                            </p:childTnLst>
                          </p:cTn>
                        </p:par>
                        <p:par>
                          <p:cTn id="304" fill="hold">
                            <p:stCondLst>
                              <p:cond delay="0"/>
                            </p:stCondLst>
                            <p:childTnLst>
                              <p:par>
                                <p:cTn id="305" presetID="42" presetClass="path" presetSubtype="0" accel="50000" decel="50000" fill="hold" grpId="9" nodeType="afterEffect">
                                  <p:stCondLst>
                                    <p:cond delay="0"/>
                                  </p:stCondLst>
                                  <p:childTnLst>
                                    <p:animMotion origin="layout" path="M 0.00382 -0.21549 L 0.00382 -0.06867 " pathEditMode="relative" rAng="0" ptsTypes="AA">
                                      <p:cBhvr>
                                        <p:cTn id="306" dur="2000" fill="hold"/>
                                        <p:tgtEl>
                                          <p:spTgt spid="49168"/>
                                        </p:tgtEl>
                                        <p:attrNameLst>
                                          <p:attrName>ppt_x</p:attrName>
                                          <p:attrName>ppt_y</p:attrName>
                                        </p:attrNameLst>
                                      </p:cBhvr>
                                      <p:rCtr x="0" y="73"/>
                                    </p:animMotion>
                                  </p:childTnLst>
                                </p:cTn>
                              </p:par>
                              <p:par>
                                <p:cTn id="307" presetID="42" presetClass="path" presetSubtype="0" accel="50000" decel="50000" fill="hold" grpId="9" nodeType="withEffect">
                                  <p:stCondLst>
                                    <p:cond delay="0"/>
                                  </p:stCondLst>
                                  <p:childTnLst>
                                    <p:animMotion origin="layout" path="M 0.00017 -0.20994 L 0.00017 -0.06312 " pathEditMode="relative" rAng="0" ptsTypes="AA">
                                      <p:cBhvr>
                                        <p:cTn id="308" dur="2000" fill="hold"/>
                                        <p:tgtEl>
                                          <p:spTgt spid="49167"/>
                                        </p:tgtEl>
                                        <p:attrNameLst>
                                          <p:attrName>ppt_x</p:attrName>
                                          <p:attrName>ppt_y</p:attrName>
                                        </p:attrNameLst>
                                      </p:cBhvr>
                                      <p:rCtr x="0" y="73"/>
                                    </p:animMotion>
                                  </p:childTnLst>
                                </p:cTn>
                              </p:par>
                            </p:childTnLst>
                          </p:cTn>
                        </p:par>
                      </p:childTnLst>
                    </p:cTn>
                  </p:par>
                  <p:par>
                    <p:cTn id="309" fill="hold">
                      <p:stCondLst>
                        <p:cond delay="indefinite"/>
                      </p:stCondLst>
                      <p:childTnLst>
                        <p:par>
                          <p:cTn id="310" fill="hold">
                            <p:stCondLst>
                              <p:cond delay="0"/>
                            </p:stCondLst>
                            <p:childTnLst>
                              <p:par>
                                <p:cTn id="311" presetID="1" presetClass="exit" presetSubtype="0" fill="hold" grpId="5" nodeType="clickEffect">
                                  <p:stCondLst>
                                    <p:cond delay="0"/>
                                  </p:stCondLst>
                                  <p:childTnLst>
                                    <p:set>
                                      <p:cBhvr>
                                        <p:cTn id="312" dur="1" fill="hold">
                                          <p:stCondLst>
                                            <p:cond delay="0"/>
                                          </p:stCondLst>
                                        </p:cTn>
                                        <p:tgtEl>
                                          <p:spTgt spid="49182"/>
                                        </p:tgtEl>
                                        <p:attrNameLst>
                                          <p:attrName>style.visibility</p:attrName>
                                        </p:attrNameLst>
                                      </p:cBhvr>
                                      <p:to>
                                        <p:strVal val="hidden"/>
                                      </p:to>
                                    </p:set>
                                  </p:childTnLst>
                                </p:cTn>
                              </p:par>
                              <p:par>
                                <p:cTn id="313" presetID="3" presetClass="entr" presetSubtype="10" fill="hold" grpId="4" nodeType="withEffect">
                                  <p:stCondLst>
                                    <p:cond delay="0"/>
                                  </p:stCondLst>
                                  <p:childTnLst>
                                    <p:set>
                                      <p:cBhvr>
                                        <p:cTn id="314" dur="1" fill="hold">
                                          <p:stCondLst>
                                            <p:cond delay="0"/>
                                          </p:stCondLst>
                                        </p:cTn>
                                        <p:tgtEl>
                                          <p:spTgt spid="49183"/>
                                        </p:tgtEl>
                                        <p:attrNameLst>
                                          <p:attrName>style.visibility</p:attrName>
                                        </p:attrNameLst>
                                      </p:cBhvr>
                                      <p:to>
                                        <p:strVal val="visible"/>
                                      </p:to>
                                    </p:set>
                                    <p:animEffect transition="in" filter="blinds(horizontal)">
                                      <p:cBhvr>
                                        <p:cTn id="315" dur="500"/>
                                        <p:tgtEl>
                                          <p:spTgt spid="49183"/>
                                        </p:tgtEl>
                                      </p:cBhvr>
                                    </p:animEffect>
                                  </p:childTnLst>
                                </p:cTn>
                              </p:par>
                            </p:childTnLst>
                          </p:cTn>
                        </p:par>
                      </p:childTnLst>
                    </p:cTn>
                  </p:par>
                  <p:par>
                    <p:cTn id="316" fill="hold">
                      <p:stCondLst>
                        <p:cond delay="indefinite"/>
                      </p:stCondLst>
                      <p:childTnLst>
                        <p:par>
                          <p:cTn id="317" fill="hold">
                            <p:stCondLst>
                              <p:cond delay="0"/>
                            </p:stCondLst>
                            <p:childTnLst>
                              <p:par>
                                <p:cTn id="318" presetID="4" presetClass="entr" presetSubtype="16" fill="hold" grpId="0" nodeType="clickEffect">
                                  <p:stCondLst>
                                    <p:cond delay="0"/>
                                  </p:stCondLst>
                                  <p:childTnLst>
                                    <p:set>
                                      <p:cBhvr>
                                        <p:cTn id="319" dur="1" fill="hold">
                                          <p:stCondLst>
                                            <p:cond delay="0"/>
                                          </p:stCondLst>
                                        </p:cTn>
                                        <p:tgtEl>
                                          <p:spTgt spid="49204"/>
                                        </p:tgtEl>
                                        <p:attrNameLst>
                                          <p:attrName>style.visibility</p:attrName>
                                        </p:attrNameLst>
                                      </p:cBhvr>
                                      <p:to>
                                        <p:strVal val="visible"/>
                                      </p:to>
                                    </p:set>
                                    <p:animEffect transition="in" filter="box(in)">
                                      <p:cBhvr>
                                        <p:cTn id="320" dur="500"/>
                                        <p:tgtEl>
                                          <p:spTgt spid="49204"/>
                                        </p:tgtEl>
                                      </p:cBhvr>
                                    </p:animEffec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grpId="14" nodeType="clickEffect">
                                  <p:stCondLst>
                                    <p:cond delay="0"/>
                                  </p:stCondLst>
                                  <p:childTnLst>
                                    <p:set>
                                      <p:cBhvr>
                                        <p:cTn id="324" dur="1" fill="hold">
                                          <p:stCondLst>
                                            <p:cond delay="0"/>
                                          </p:stCondLst>
                                        </p:cTn>
                                        <p:tgtEl>
                                          <p:spTgt spid="49174"/>
                                        </p:tgtEl>
                                        <p:attrNameLst>
                                          <p:attrName>style.visibility</p:attrName>
                                        </p:attrNameLst>
                                      </p:cBhvr>
                                      <p:to>
                                        <p:strVal val="visible"/>
                                      </p:to>
                                    </p:set>
                                  </p:childTnLst>
                                </p:cTn>
                              </p:par>
                            </p:childTnLst>
                          </p:cTn>
                        </p:par>
                        <p:par>
                          <p:cTn id="325" fill="hold">
                            <p:stCondLst>
                              <p:cond delay="0"/>
                            </p:stCondLst>
                            <p:childTnLst>
                              <p:par>
                                <p:cTn id="326" presetID="64" presetClass="path" presetSubtype="0" accel="50000" decel="50000" fill="hold" grpId="10" nodeType="afterEffect">
                                  <p:stCondLst>
                                    <p:cond delay="0"/>
                                  </p:stCondLst>
                                  <p:childTnLst>
                                    <p:animMotion origin="layout" path="M 0.00382 -0.06867 L 0.00382 -0.14197 " pathEditMode="relative" rAng="0" ptsTypes="AA">
                                      <p:cBhvr>
                                        <p:cTn id="327" dur="2000" fill="hold"/>
                                        <p:tgtEl>
                                          <p:spTgt spid="49168"/>
                                        </p:tgtEl>
                                        <p:attrNameLst>
                                          <p:attrName>ppt_x</p:attrName>
                                          <p:attrName>ppt_y</p:attrName>
                                        </p:attrNameLst>
                                      </p:cBhvr>
                                      <p:rCtr x="0" y="-37"/>
                                    </p:animMotion>
                                  </p:childTnLst>
                                </p:cTn>
                              </p:par>
                              <p:par>
                                <p:cTn id="328" presetID="64" presetClass="path" presetSubtype="0" accel="50000" decel="50000" fill="hold" grpId="10" nodeType="withEffect">
                                  <p:stCondLst>
                                    <p:cond delay="0"/>
                                  </p:stCondLst>
                                  <p:childTnLst>
                                    <p:animMotion origin="layout" path="M 0.00017 -0.06289 L 0.00017 -0.13642 " pathEditMode="relative" rAng="0" ptsTypes="AA">
                                      <p:cBhvr>
                                        <p:cTn id="329" dur="2000" fill="hold"/>
                                        <p:tgtEl>
                                          <p:spTgt spid="49167"/>
                                        </p:tgtEl>
                                        <p:attrNameLst>
                                          <p:attrName>ppt_x</p:attrName>
                                          <p:attrName>ppt_y</p:attrName>
                                        </p:attrNameLst>
                                      </p:cBhvr>
                                      <p:rCtr x="0" y="-37"/>
                                    </p:animMotion>
                                  </p:childTnLst>
                                </p:cTn>
                              </p:par>
                            </p:childTnLst>
                          </p:cTn>
                        </p:par>
                      </p:childTnLst>
                    </p:cTn>
                  </p:par>
                  <p:par>
                    <p:cTn id="330" fill="hold">
                      <p:stCondLst>
                        <p:cond delay="indefinite"/>
                      </p:stCondLst>
                      <p:childTnLst>
                        <p:par>
                          <p:cTn id="331" fill="hold">
                            <p:stCondLst>
                              <p:cond delay="0"/>
                            </p:stCondLst>
                            <p:childTnLst>
                              <p:par>
                                <p:cTn id="332" presetID="1" presetClass="exit" presetSubtype="0" fill="hold" grpId="15" nodeType="clickEffect">
                                  <p:stCondLst>
                                    <p:cond delay="0"/>
                                  </p:stCondLst>
                                  <p:childTnLst>
                                    <p:set>
                                      <p:cBhvr>
                                        <p:cTn id="333" dur="1" fill="hold">
                                          <p:stCondLst>
                                            <p:cond delay="0"/>
                                          </p:stCondLst>
                                        </p:cTn>
                                        <p:tgtEl>
                                          <p:spTgt spid="49174"/>
                                        </p:tgtEl>
                                        <p:attrNameLst>
                                          <p:attrName>style.visibility</p:attrName>
                                        </p:attrNameLst>
                                      </p:cBhvr>
                                      <p:to>
                                        <p:strVal val="hidden"/>
                                      </p:to>
                                    </p:set>
                                  </p:childTnLst>
                                </p:cTn>
                              </p:par>
                              <p:par>
                                <p:cTn id="334" presetID="3" presetClass="exit" presetSubtype="10" fill="hold" grpId="5" nodeType="withEffect">
                                  <p:stCondLst>
                                    <p:cond delay="0"/>
                                  </p:stCondLst>
                                  <p:childTnLst>
                                    <p:animEffect transition="out" filter="blinds(horizontal)">
                                      <p:cBhvr>
                                        <p:cTn id="335" dur="500"/>
                                        <p:tgtEl>
                                          <p:spTgt spid="49183"/>
                                        </p:tgtEl>
                                      </p:cBhvr>
                                    </p:animEffect>
                                    <p:set>
                                      <p:cBhvr>
                                        <p:cTn id="336" dur="1" fill="hold">
                                          <p:stCondLst>
                                            <p:cond delay="499"/>
                                          </p:stCondLst>
                                        </p:cTn>
                                        <p:tgtEl>
                                          <p:spTgt spid="49183"/>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49201"/>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49202"/>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49203"/>
                                        </p:tgtEl>
                                        <p:attrNameLst>
                                          <p:attrName>style.visibility</p:attrName>
                                        </p:attrNameLst>
                                      </p:cBhvr>
                                      <p:to>
                                        <p:strVal val="hidden"/>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4920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9206"/>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49207"/>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5" presetClass="exit" presetSubtype="10" fill="hold" grpId="1" nodeType="clickEffect">
                                  <p:stCondLst>
                                    <p:cond delay="0"/>
                                  </p:stCondLst>
                                  <p:childTnLst>
                                    <p:animEffect transition="out" filter="checkerboard(across)">
                                      <p:cBhvr>
                                        <p:cTn id="354" dur="500"/>
                                        <p:tgtEl>
                                          <p:spTgt spid="49204"/>
                                        </p:tgtEl>
                                      </p:cBhvr>
                                    </p:animEffect>
                                    <p:set>
                                      <p:cBhvr>
                                        <p:cTn id="355" dur="1" fill="hold">
                                          <p:stCondLst>
                                            <p:cond delay="499"/>
                                          </p:stCondLst>
                                        </p:cTn>
                                        <p:tgtEl>
                                          <p:spTgt spid="49204"/>
                                        </p:tgtEl>
                                        <p:attrNameLst>
                                          <p:attrName>style.visibility</p:attrName>
                                        </p:attrNameLst>
                                      </p:cBhvr>
                                      <p:to>
                                        <p:strVal val="hidden"/>
                                      </p:to>
                                    </p:set>
                                  </p:childTnLst>
                                </p:cTn>
                              </p:par>
                            </p:childTnLst>
                          </p:cTn>
                        </p:par>
                        <p:par>
                          <p:cTn id="356" fill="hold">
                            <p:stCondLst>
                              <p:cond delay="500"/>
                            </p:stCondLst>
                            <p:childTnLst>
                              <p:par>
                                <p:cTn id="357" presetID="5" presetClass="exit" presetSubtype="10" fill="hold" grpId="1" nodeType="afterEffect">
                                  <p:stCondLst>
                                    <p:cond delay="0"/>
                                  </p:stCondLst>
                                  <p:childTnLst>
                                    <p:animEffect transition="out" filter="checkerboard(across)">
                                      <p:cBhvr>
                                        <p:cTn id="358" dur="500"/>
                                        <p:tgtEl>
                                          <p:spTgt spid="49192"/>
                                        </p:tgtEl>
                                      </p:cBhvr>
                                    </p:animEffect>
                                    <p:set>
                                      <p:cBhvr>
                                        <p:cTn id="359" dur="1" fill="hold">
                                          <p:stCondLst>
                                            <p:cond delay="499"/>
                                          </p:stCondLst>
                                        </p:cTn>
                                        <p:tgtEl>
                                          <p:spTgt spid="49192"/>
                                        </p:tgtEl>
                                        <p:attrNameLst>
                                          <p:attrName>style.visibility</p:attrName>
                                        </p:attrNameLst>
                                      </p:cBhvr>
                                      <p:to>
                                        <p:strVal val="hidden"/>
                                      </p:to>
                                    </p:set>
                                  </p:childTnLst>
                                </p:cTn>
                              </p:par>
                            </p:childTnLst>
                          </p:cTn>
                        </p:par>
                      </p:childTnLst>
                    </p:cTn>
                  </p:par>
                  <p:par>
                    <p:cTn id="360" fill="hold">
                      <p:stCondLst>
                        <p:cond delay="indefinite"/>
                      </p:stCondLst>
                      <p:childTnLst>
                        <p:par>
                          <p:cTn id="361" fill="hold">
                            <p:stCondLst>
                              <p:cond delay="0"/>
                            </p:stCondLst>
                            <p:childTnLst>
                              <p:par>
                                <p:cTn id="362" presetID="1" presetClass="entr" presetSubtype="0" fill="hold" grpId="6" nodeType="clickEffect">
                                  <p:stCondLst>
                                    <p:cond delay="0"/>
                                  </p:stCondLst>
                                  <p:childTnLst>
                                    <p:set>
                                      <p:cBhvr>
                                        <p:cTn id="363" dur="1" fill="hold">
                                          <p:stCondLst>
                                            <p:cond delay="0"/>
                                          </p:stCondLst>
                                        </p:cTn>
                                        <p:tgtEl>
                                          <p:spTgt spid="49182"/>
                                        </p:tgtEl>
                                        <p:attrNameLst>
                                          <p:attrName>style.visibility</p:attrName>
                                        </p:attrNameLst>
                                      </p:cBhvr>
                                      <p:to>
                                        <p:strVal val="visible"/>
                                      </p:to>
                                    </p:set>
                                  </p:childTnLst>
                                </p:cTn>
                              </p:par>
                            </p:childTnLst>
                          </p:cTn>
                        </p:par>
                        <p:par>
                          <p:cTn id="364" fill="hold">
                            <p:stCondLst>
                              <p:cond delay="0"/>
                            </p:stCondLst>
                            <p:childTnLst>
                              <p:par>
                                <p:cTn id="365" presetID="42" presetClass="path" presetSubtype="0" accel="50000" decel="50000" fill="hold" grpId="11" nodeType="afterEffect">
                                  <p:stCondLst>
                                    <p:cond delay="0"/>
                                  </p:stCondLst>
                                  <p:childTnLst>
                                    <p:animMotion origin="layout" path="M 0.00382 -0.14197 L 0.00382 0.00485 " pathEditMode="relative" rAng="0" ptsTypes="AA">
                                      <p:cBhvr>
                                        <p:cTn id="366" dur="2000" fill="hold"/>
                                        <p:tgtEl>
                                          <p:spTgt spid="49168"/>
                                        </p:tgtEl>
                                        <p:attrNameLst>
                                          <p:attrName>ppt_x</p:attrName>
                                          <p:attrName>ppt_y</p:attrName>
                                        </p:attrNameLst>
                                      </p:cBhvr>
                                      <p:rCtr x="0" y="73"/>
                                    </p:animMotion>
                                  </p:childTnLst>
                                </p:cTn>
                              </p:par>
                              <p:par>
                                <p:cTn id="367" presetID="42" presetClass="path" presetSubtype="0" accel="50000" decel="50000" fill="hold" grpId="11" nodeType="withEffect">
                                  <p:stCondLst>
                                    <p:cond delay="0"/>
                                  </p:stCondLst>
                                  <p:childTnLst>
                                    <p:animMotion origin="layout" path="M 0.00017 -0.13619 L 0.00017 0.0104 " pathEditMode="relative" rAng="0" ptsTypes="AA">
                                      <p:cBhvr>
                                        <p:cTn id="368" dur="2000" fill="hold"/>
                                        <p:tgtEl>
                                          <p:spTgt spid="49167"/>
                                        </p:tgtEl>
                                        <p:attrNameLst>
                                          <p:attrName>ppt_x</p:attrName>
                                          <p:attrName>ppt_y</p:attrName>
                                        </p:attrNameLst>
                                      </p:cBhvr>
                                      <p:rCtr x="0" y="73"/>
                                    </p:animMotion>
                                  </p:childTnLst>
                                </p:cTn>
                              </p:par>
                            </p:childTnLst>
                          </p:cTn>
                        </p:par>
                      </p:childTnLst>
                    </p:cTn>
                  </p:par>
                  <p:par>
                    <p:cTn id="369" fill="hold">
                      <p:stCondLst>
                        <p:cond delay="indefinite"/>
                      </p:stCondLst>
                      <p:childTnLst>
                        <p:par>
                          <p:cTn id="370" fill="hold">
                            <p:stCondLst>
                              <p:cond delay="0"/>
                            </p:stCondLst>
                            <p:childTnLst>
                              <p:par>
                                <p:cTn id="371" presetID="1" presetClass="exit" presetSubtype="0" fill="hold" grpId="7" nodeType="clickEffect">
                                  <p:stCondLst>
                                    <p:cond delay="0"/>
                                  </p:stCondLst>
                                  <p:childTnLst>
                                    <p:set>
                                      <p:cBhvr>
                                        <p:cTn id="372" dur="1" fill="hold">
                                          <p:stCondLst>
                                            <p:cond delay="0"/>
                                          </p:stCondLst>
                                        </p:cTn>
                                        <p:tgtEl>
                                          <p:spTgt spid="49182"/>
                                        </p:tgtEl>
                                        <p:attrNameLst>
                                          <p:attrName>style.visibility</p:attrName>
                                        </p:attrNameLst>
                                      </p:cBhvr>
                                      <p:to>
                                        <p:strVal val="hidden"/>
                                      </p:to>
                                    </p:set>
                                  </p:childTnLst>
                                </p:cTn>
                              </p:par>
                              <p:par>
                                <p:cTn id="373" presetID="3" presetClass="entr" presetSubtype="10" fill="hold" grpId="6" nodeType="withEffect">
                                  <p:stCondLst>
                                    <p:cond delay="0"/>
                                  </p:stCondLst>
                                  <p:childTnLst>
                                    <p:set>
                                      <p:cBhvr>
                                        <p:cTn id="374" dur="1" fill="hold">
                                          <p:stCondLst>
                                            <p:cond delay="0"/>
                                          </p:stCondLst>
                                        </p:cTn>
                                        <p:tgtEl>
                                          <p:spTgt spid="49183"/>
                                        </p:tgtEl>
                                        <p:attrNameLst>
                                          <p:attrName>style.visibility</p:attrName>
                                        </p:attrNameLst>
                                      </p:cBhvr>
                                      <p:to>
                                        <p:strVal val="visible"/>
                                      </p:to>
                                    </p:set>
                                    <p:animEffect transition="in" filter="blinds(horizontal)">
                                      <p:cBhvr>
                                        <p:cTn id="375" dur="500"/>
                                        <p:tgtEl>
                                          <p:spTgt spid="49183"/>
                                        </p:tgtEl>
                                      </p:cBhvr>
                                    </p:animEffect>
                                  </p:childTnLst>
                                </p:cTn>
                              </p:par>
                            </p:childTnLst>
                          </p:cTn>
                        </p:par>
                      </p:childTnLst>
                    </p:cTn>
                  </p:par>
                  <p:par>
                    <p:cTn id="376" fill="hold">
                      <p:stCondLst>
                        <p:cond delay="indefinite"/>
                      </p:stCondLst>
                      <p:childTnLst>
                        <p:par>
                          <p:cTn id="377" fill="hold">
                            <p:stCondLst>
                              <p:cond delay="0"/>
                            </p:stCondLst>
                            <p:childTnLst>
                              <p:par>
                                <p:cTn id="378" presetID="4" presetClass="entr" presetSubtype="16" fill="hold" grpId="0" nodeType="clickEffect">
                                  <p:stCondLst>
                                    <p:cond delay="0"/>
                                  </p:stCondLst>
                                  <p:childTnLst>
                                    <p:set>
                                      <p:cBhvr>
                                        <p:cTn id="379" dur="1" fill="hold">
                                          <p:stCondLst>
                                            <p:cond delay="0"/>
                                          </p:stCondLst>
                                        </p:cTn>
                                        <p:tgtEl>
                                          <p:spTgt spid="49208"/>
                                        </p:tgtEl>
                                        <p:attrNameLst>
                                          <p:attrName>style.visibility</p:attrName>
                                        </p:attrNameLst>
                                      </p:cBhvr>
                                      <p:to>
                                        <p:strVal val="visible"/>
                                      </p:to>
                                    </p:set>
                                    <p:animEffect transition="in" filter="box(in)">
                                      <p:cBhvr>
                                        <p:cTn id="380" dur="500"/>
                                        <p:tgtEl>
                                          <p:spTgt spid="49208"/>
                                        </p:tgtEl>
                                      </p:cBhvr>
                                    </p:animEffect>
                                  </p:childTnLst>
                                </p:cTn>
                              </p:par>
                            </p:childTnLst>
                          </p:cTn>
                        </p:par>
                      </p:childTnLst>
                    </p:cTn>
                  </p:par>
                  <p:par>
                    <p:cTn id="381" fill="hold">
                      <p:stCondLst>
                        <p:cond delay="indefinite"/>
                      </p:stCondLst>
                      <p:childTnLst>
                        <p:par>
                          <p:cTn id="382" fill="hold">
                            <p:stCondLst>
                              <p:cond delay="0"/>
                            </p:stCondLst>
                            <p:childTnLst>
                              <p:par>
                                <p:cTn id="383" presetID="1" presetClass="entr" presetSubtype="0" fill="hold" grpId="16" nodeType="clickEffect">
                                  <p:stCondLst>
                                    <p:cond delay="0"/>
                                  </p:stCondLst>
                                  <p:childTnLst>
                                    <p:set>
                                      <p:cBhvr>
                                        <p:cTn id="384" dur="1" fill="hold">
                                          <p:stCondLst>
                                            <p:cond delay="0"/>
                                          </p:stCondLst>
                                        </p:cTn>
                                        <p:tgtEl>
                                          <p:spTgt spid="49174"/>
                                        </p:tgtEl>
                                        <p:attrNameLst>
                                          <p:attrName>style.visibility</p:attrName>
                                        </p:attrNameLst>
                                      </p:cBhvr>
                                      <p:to>
                                        <p:strVal val="visible"/>
                                      </p:to>
                                    </p:set>
                                  </p:childTnLst>
                                </p:cTn>
                              </p:par>
                            </p:childTnLst>
                          </p:cTn>
                        </p:par>
                        <p:par>
                          <p:cTn id="385" fill="hold">
                            <p:stCondLst>
                              <p:cond delay="0"/>
                            </p:stCondLst>
                            <p:childTnLst>
                              <p:par>
                                <p:cTn id="386" presetID="64" presetClass="path" presetSubtype="0" accel="50000" decel="50000" fill="hold" grpId="12" nodeType="afterEffect">
                                  <p:stCondLst>
                                    <p:cond delay="0"/>
                                  </p:stCondLst>
                                  <p:childTnLst>
                                    <p:animMotion origin="layout" path="M 0.00782 1.27168E-6 L 0.00382 -0.06867 " pathEditMode="relative" rAng="0" ptsTypes="AA">
                                      <p:cBhvr>
                                        <p:cTn id="387" dur="2000" fill="hold"/>
                                        <p:tgtEl>
                                          <p:spTgt spid="49168"/>
                                        </p:tgtEl>
                                        <p:attrNameLst>
                                          <p:attrName>ppt_x</p:attrName>
                                          <p:attrName>ppt_y</p:attrName>
                                        </p:attrNameLst>
                                      </p:cBhvr>
                                      <p:rCtr x="-2" y="-34"/>
                                    </p:animMotion>
                                  </p:childTnLst>
                                </p:cTn>
                              </p:par>
                              <p:par>
                                <p:cTn id="388" presetID="64" presetClass="path" presetSubtype="0" accel="50000" decel="50000" fill="hold" grpId="12" nodeType="withEffect">
                                  <p:stCondLst>
                                    <p:cond delay="0"/>
                                  </p:stCondLst>
                                  <p:childTnLst>
                                    <p:animMotion origin="layout" path="M 2.22222E-6 0.01064 L 0.00017 -0.06289 " pathEditMode="relative" rAng="0" ptsTypes="AA">
                                      <p:cBhvr>
                                        <p:cTn id="389" dur="2000" fill="hold"/>
                                        <p:tgtEl>
                                          <p:spTgt spid="49167"/>
                                        </p:tgtEl>
                                        <p:attrNameLst>
                                          <p:attrName>ppt_x</p:attrName>
                                          <p:attrName>ppt_y</p:attrName>
                                        </p:attrNameLst>
                                      </p:cBhvr>
                                      <p:rCtr x="0" y="-37"/>
                                    </p:animMotion>
                                  </p:childTnLst>
                                </p:cTn>
                              </p:par>
                            </p:childTnLst>
                          </p:cTn>
                        </p:par>
                      </p:childTnLst>
                    </p:cTn>
                  </p:par>
                  <p:par>
                    <p:cTn id="390" fill="hold">
                      <p:stCondLst>
                        <p:cond delay="indefinite"/>
                      </p:stCondLst>
                      <p:childTnLst>
                        <p:par>
                          <p:cTn id="391" fill="hold">
                            <p:stCondLst>
                              <p:cond delay="0"/>
                            </p:stCondLst>
                            <p:childTnLst>
                              <p:par>
                                <p:cTn id="392" presetID="3" presetClass="exit" presetSubtype="10" fill="hold" grpId="7" nodeType="clickEffect">
                                  <p:stCondLst>
                                    <p:cond delay="0"/>
                                  </p:stCondLst>
                                  <p:childTnLst>
                                    <p:animEffect transition="out" filter="blinds(horizontal)">
                                      <p:cBhvr>
                                        <p:cTn id="393" dur="500"/>
                                        <p:tgtEl>
                                          <p:spTgt spid="49183"/>
                                        </p:tgtEl>
                                      </p:cBhvr>
                                    </p:animEffect>
                                    <p:set>
                                      <p:cBhvr>
                                        <p:cTn id="394" dur="1" fill="hold">
                                          <p:stCondLst>
                                            <p:cond delay="499"/>
                                          </p:stCondLst>
                                        </p:cTn>
                                        <p:tgtEl>
                                          <p:spTgt spid="49183"/>
                                        </p:tgtEl>
                                        <p:attrNameLst>
                                          <p:attrName>style.visibility</p:attrName>
                                        </p:attrNameLst>
                                      </p:cBhvr>
                                      <p:to>
                                        <p:strVal val="hidden"/>
                                      </p:to>
                                    </p:set>
                                  </p:childTnLst>
                                </p:cTn>
                              </p:par>
                              <p:par>
                                <p:cTn id="395" presetID="1" presetClass="exit" presetSubtype="0" fill="hold" grpId="1" nodeType="withEffect">
                                  <p:stCondLst>
                                    <p:cond delay="0"/>
                                  </p:stCondLst>
                                  <p:childTnLst>
                                    <p:set>
                                      <p:cBhvr>
                                        <p:cTn id="396" dur="1" fill="hold">
                                          <p:stCondLst>
                                            <p:cond delay="0"/>
                                          </p:stCondLst>
                                        </p:cTn>
                                        <p:tgtEl>
                                          <p:spTgt spid="49205"/>
                                        </p:tgtEl>
                                        <p:attrNameLst>
                                          <p:attrName>style.visibility</p:attrName>
                                        </p:attrNameLst>
                                      </p:cBhvr>
                                      <p:to>
                                        <p:strVal val="hidden"/>
                                      </p:to>
                                    </p:set>
                                  </p:childTnLst>
                                </p:cTn>
                              </p:par>
                              <p:par>
                                <p:cTn id="397" presetID="1" presetClass="exit" presetSubtype="0" fill="hold" grpId="1" nodeType="withEffect">
                                  <p:stCondLst>
                                    <p:cond delay="0"/>
                                  </p:stCondLst>
                                  <p:childTnLst>
                                    <p:set>
                                      <p:cBhvr>
                                        <p:cTn id="398" dur="1" fill="hold">
                                          <p:stCondLst>
                                            <p:cond delay="0"/>
                                          </p:stCondLst>
                                        </p:cTn>
                                        <p:tgtEl>
                                          <p:spTgt spid="49206"/>
                                        </p:tgtEl>
                                        <p:attrNameLst>
                                          <p:attrName>style.visibility</p:attrName>
                                        </p:attrNameLst>
                                      </p:cBhvr>
                                      <p:to>
                                        <p:strVal val="hidden"/>
                                      </p:to>
                                    </p:set>
                                  </p:childTnLst>
                                </p:cTn>
                              </p:par>
                              <p:par>
                                <p:cTn id="399" presetID="1" presetClass="exit" presetSubtype="0" fill="hold" grpId="1" nodeType="withEffect">
                                  <p:stCondLst>
                                    <p:cond delay="0"/>
                                  </p:stCondLst>
                                  <p:childTnLst>
                                    <p:set>
                                      <p:cBhvr>
                                        <p:cTn id="400" dur="1" fill="hold">
                                          <p:stCondLst>
                                            <p:cond delay="0"/>
                                          </p:stCondLst>
                                        </p:cTn>
                                        <p:tgtEl>
                                          <p:spTgt spid="49207"/>
                                        </p:tgtEl>
                                        <p:attrNameLst>
                                          <p:attrName>style.visibility</p:attrName>
                                        </p:attrNameLst>
                                      </p:cBhvr>
                                      <p:to>
                                        <p:strVal val="hidden"/>
                                      </p:to>
                                    </p:set>
                                  </p:childTnLst>
                                </p:cTn>
                              </p:par>
                              <p:par>
                                <p:cTn id="401" presetID="1" presetClass="exit" presetSubtype="0" fill="hold" grpId="17" nodeType="withEffect">
                                  <p:stCondLst>
                                    <p:cond delay="0"/>
                                  </p:stCondLst>
                                  <p:childTnLst>
                                    <p:set>
                                      <p:cBhvr>
                                        <p:cTn id="402" dur="1" fill="hold">
                                          <p:stCondLst>
                                            <p:cond delay="0"/>
                                          </p:stCondLst>
                                        </p:cTn>
                                        <p:tgtEl>
                                          <p:spTgt spid="49174"/>
                                        </p:tgtEl>
                                        <p:attrNameLst>
                                          <p:attrName>style.visibility</p:attrName>
                                        </p:attrNameLst>
                                      </p:cBhvr>
                                      <p:to>
                                        <p:strVal val="hidden"/>
                                      </p:to>
                                    </p:set>
                                  </p:childTnLst>
                                </p:cTn>
                              </p:par>
                            </p:childTnLst>
                          </p:cTn>
                        </p:par>
                      </p:childTnLst>
                    </p:cTn>
                  </p:par>
                  <p:par>
                    <p:cTn id="403" fill="hold">
                      <p:stCondLst>
                        <p:cond delay="indefinite"/>
                      </p:stCondLst>
                      <p:childTnLst>
                        <p:par>
                          <p:cTn id="404" fill="hold">
                            <p:stCondLst>
                              <p:cond delay="0"/>
                            </p:stCondLst>
                            <p:childTnLst>
                              <p:par>
                                <p:cTn id="405" presetID="1" presetClass="entr" presetSubtype="0" fill="hold" grpId="0" nodeType="clickEffect">
                                  <p:stCondLst>
                                    <p:cond delay="0"/>
                                  </p:stCondLst>
                                  <p:childTnLst>
                                    <p:set>
                                      <p:cBhvr>
                                        <p:cTn id="406" dur="1" fill="hold">
                                          <p:stCondLst>
                                            <p:cond delay="0"/>
                                          </p:stCondLst>
                                        </p:cTn>
                                        <p:tgtEl>
                                          <p:spTgt spid="49209"/>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49210"/>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49211"/>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presetID="5" presetClass="exit" presetSubtype="10" fill="hold" grpId="1" nodeType="clickEffect">
                                  <p:stCondLst>
                                    <p:cond delay="0"/>
                                  </p:stCondLst>
                                  <p:childTnLst>
                                    <p:animEffect transition="out" filter="checkerboard(across)">
                                      <p:cBhvr>
                                        <p:cTn id="414" dur="500"/>
                                        <p:tgtEl>
                                          <p:spTgt spid="49208"/>
                                        </p:tgtEl>
                                      </p:cBhvr>
                                    </p:animEffect>
                                    <p:set>
                                      <p:cBhvr>
                                        <p:cTn id="415" dur="1" fill="hold">
                                          <p:stCondLst>
                                            <p:cond delay="499"/>
                                          </p:stCondLst>
                                        </p:cTn>
                                        <p:tgtEl>
                                          <p:spTgt spid="49208"/>
                                        </p:tgtEl>
                                        <p:attrNameLst>
                                          <p:attrName>style.visibility</p:attrName>
                                        </p:attrNameLst>
                                      </p:cBhvr>
                                      <p:to>
                                        <p:strVal val="hidden"/>
                                      </p:to>
                                    </p:set>
                                  </p:childTnLst>
                                </p:cTn>
                              </p:par>
                            </p:childTnLst>
                          </p:cTn>
                        </p:par>
                      </p:childTnLst>
                    </p:cTn>
                  </p:par>
                  <p:par>
                    <p:cTn id="416" fill="hold">
                      <p:stCondLst>
                        <p:cond delay="indefinite"/>
                      </p:stCondLst>
                      <p:childTnLst>
                        <p:par>
                          <p:cTn id="417" fill="hold">
                            <p:stCondLst>
                              <p:cond delay="0"/>
                            </p:stCondLst>
                            <p:childTnLst>
                              <p:par>
                                <p:cTn id="418" presetID="1" presetClass="entr" presetSubtype="0" fill="hold" grpId="0" nodeType="clickEffect">
                                  <p:stCondLst>
                                    <p:cond delay="0"/>
                                  </p:stCondLst>
                                  <p:childTnLst>
                                    <p:set>
                                      <p:cBhvr>
                                        <p:cTn id="419" dur="1" fill="hold">
                                          <p:stCondLst>
                                            <p:cond delay="0"/>
                                          </p:stCondLst>
                                        </p:cTn>
                                        <p:tgtEl>
                                          <p:spTgt spid="49212"/>
                                        </p:tgtEl>
                                        <p:attrNameLst>
                                          <p:attrName>style.visibility</p:attrName>
                                        </p:attrNameLst>
                                      </p:cBhvr>
                                      <p:to>
                                        <p:strVal val="visible"/>
                                      </p:to>
                                    </p:set>
                                  </p:childTnLst>
                                </p:cTn>
                              </p:par>
                            </p:childTnLst>
                          </p:cTn>
                        </p:par>
                        <p:par>
                          <p:cTn id="420" fill="hold">
                            <p:stCondLst>
                              <p:cond delay="0"/>
                            </p:stCondLst>
                            <p:childTnLst>
                              <p:par>
                                <p:cTn id="421" presetID="42" presetClass="path" presetSubtype="0" accel="50000" decel="50000" fill="hold" grpId="13" nodeType="afterEffect">
                                  <p:stCondLst>
                                    <p:cond delay="0"/>
                                  </p:stCondLst>
                                  <p:childTnLst>
                                    <p:animMotion origin="layout" path="M 0.00017 -0.06289 L 0.00017 0.0104 " pathEditMode="relative" rAng="0" ptsTypes="AA">
                                      <p:cBhvr>
                                        <p:cTn id="422" dur="2000" fill="hold"/>
                                        <p:tgtEl>
                                          <p:spTgt spid="49167"/>
                                        </p:tgtEl>
                                        <p:attrNameLst>
                                          <p:attrName>ppt_x</p:attrName>
                                          <p:attrName>ppt_y</p:attrName>
                                        </p:attrNameLst>
                                      </p:cBhvr>
                                      <p:rCtr x="0" y="37"/>
                                    </p:animMotion>
                                  </p:childTnLst>
                                </p:cTn>
                              </p:par>
                              <p:par>
                                <p:cTn id="423" presetID="42" presetClass="path" presetSubtype="0" accel="50000" decel="50000" fill="hold" grpId="13" nodeType="withEffect">
                                  <p:stCondLst>
                                    <p:cond delay="0"/>
                                  </p:stCondLst>
                                  <p:childTnLst>
                                    <p:animMotion origin="layout" path="M 0.00382 -0.06867 L 0.00399 0.00485 " pathEditMode="relative" rAng="0" ptsTypes="AA">
                                      <p:cBhvr>
                                        <p:cTn id="424" dur="2000" fill="hold"/>
                                        <p:tgtEl>
                                          <p:spTgt spid="49168"/>
                                        </p:tgtEl>
                                        <p:attrNameLst>
                                          <p:attrName>ppt_x</p:attrName>
                                          <p:attrName>ppt_y</p:attrName>
                                        </p:attrNameLst>
                                      </p:cBhvr>
                                      <p:rCtr x="0" y="37"/>
                                    </p:animMotion>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49209"/>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49210"/>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49211"/>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49212"/>
                                        </p:tgtEl>
                                        <p:attrNameLst>
                                          <p:attrName>style.visibility</p:attrName>
                                        </p:attrNameLst>
                                      </p:cBhvr>
                                      <p:to>
                                        <p:strVal val="hidden"/>
                                      </p:to>
                                    </p:set>
                                  </p:childTnLst>
                                </p:cTn>
                              </p:par>
                            </p:childTnLst>
                          </p:cTn>
                        </p:par>
                      </p:childTnLst>
                    </p:cTn>
                  </p:par>
                  <p:par>
                    <p:cTn id="435" fill="hold">
                      <p:stCondLst>
                        <p:cond delay="indefinite"/>
                      </p:stCondLst>
                      <p:childTnLst>
                        <p:par>
                          <p:cTn id="436" fill="hold">
                            <p:stCondLst>
                              <p:cond delay="0"/>
                            </p:stCondLst>
                            <p:childTnLst>
                              <p:par>
                                <p:cTn id="437" presetID="27" presetClass="entr" presetSubtype="0" fill="hold" grpId="0" nodeType="clickEffect">
                                  <p:stCondLst>
                                    <p:cond delay="0"/>
                                  </p:stCondLst>
                                  <p:iterate type="lt">
                                    <p:tmPct val="50000"/>
                                  </p:iterate>
                                  <p:childTnLst>
                                    <p:set>
                                      <p:cBhvr>
                                        <p:cTn id="438" dur="1" fill="hold">
                                          <p:stCondLst>
                                            <p:cond delay="0"/>
                                          </p:stCondLst>
                                        </p:cTn>
                                        <p:tgtEl>
                                          <p:spTgt spid="49214"/>
                                        </p:tgtEl>
                                        <p:attrNameLst>
                                          <p:attrName>style.visibility</p:attrName>
                                        </p:attrNameLst>
                                      </p:cBhvr>
                                      <p:to>
                                        <p:strVal val="visible"/>
                                      </p:to>
                                    </p:set>
                                    <p:anim calcmode="discrete" valueType="clr">
                                      <p:cBhvr override="childStyle">
                                        <p:cTn id="439" dur="80"/>
                                        <p:tgtEl>
                                          <p:spTgt spid="49214"/>
                                        </p:tgtEl>
                                        <p:attrNameLst>
                                          <p:attrName>style.color</p:attrName>
                                        </p:attrNameLst>
                                      </p:cBhvr>
                                      <p:tavLst>
                                        <p:tav tm="0">
                                          <p:val>
                                            <p:clrVal>
                                              <a:schemeClr val="accent2"/>
                                            </p:clrVal>
                                          </p:val>
                                        </p:tav>
                                        <p:tav tm="50000">
                                          <p:val>
                                            <p:clrVal>
                                              <a:schemeClr val="hlink"/>
                                            </p:clrVal>
                                          </p:val>
                                        </p:tav>
                                      </p:tavLst>
                                    </p:anim>
                                    <p:anim calcmode="discrete" valueType="clr">
                                      <p:cBhvr>
                                        <p:cTn id="440" dur="80"/>
                                        <p:tgtEl>
                                          <p:spTgt spid="49214"/>
                                        </p:tgtEl>
                                        <p:attrNameLst>
                                          <p:attrName>fillcolor</p:attrName>
                                        </p:attrNameLst>
                                      </p:cBhvr>
                                      <p:tavLst>
                                        <p:tav tm="0">
                                          <p:val>
                                            <p:clrVal>
                                              <a:schemeClr val="accent2"/>
                                            </p:clrVal>
                                          </p:val>
                                        </p:tav>
                                        <p:tav tm="50000">
                                          <p:val>
                                            <p:clrVal>
                                              <a:schemeClr val="hlink"/>
                                            </p:clrVal>
                                          </p:val>
                                        </p:tav>
                                      </p:tavLst>
                                    </p:anim>
                                    <p:set>
                                      <p:cBhvr>
                                        <p:cTn id="441" dur="80"/>
                                        <p:tgtEl>
                                          <p:spTgt spid="49214"/>
                                        </p:tgtEl>
                                        <p:attrNameLst>
                                          <p:attrName>fill.type</p:attrName>
                                        </p:attrNameLst>
                                      </p:cBhvr>
                                      <p:to>
                                        <p:strVal val="solid"/>
                                      </p:to>
                                    </p:set>
                                  </p:childTnLst>
                                </p:cTn>
                              </p:par>
                            </p:childTnLst>
                          </p:cTn>
                        </p:par>
                        <p:par>
                          <p:cTn id="442" fill="hold">
                            <p:stCondLst>
                              <p:cond delay="600"/>
                            </p:stCondLst>
                            <p:childTnLst>
                              <p:par>
                                <p:cTn id="443" presetID="26" presetClass="entr" presetSubtype="0" fill="hold" grpId="0" nodeType="afterEffect">
                                  <p:stCondLst>
                                    <p:cond delay="0"/>
                                  </p:stCondLst>
                                  <p:childTnLst>
                                    <p:set>
                                      <p:cBhvr>
                                        <p:cTn id="444" dur="1" fill="hold">
                                          <p:stCondLst>
                                            <p:cond delay="0"/>
                                          </p:stCondLst>
                                        </p:cTn>
                                        <p:tgtEl>
                                          <p:spTgt spid="49213"/>
                                        </p:tgtEl>
                                        <p:attrNameLst>
                                          <p:attrName>style.visibility</p:attrName>
                                        </p:attrNameLst>
                                      </p:cBhvr>
                                      <p:to>
                                        <p:strVal val="visible"/>
                                      </p:to>
                                    </p:set>
                                    <p:animEffect transition="in" filter="wipe(down)">
                                      <p:cBhvr>
                                        <p:cTn id="445" dur="580">
                                          <p:stCondLst>
                                            <p:cond delay="0"/>
                                          </p:stCondLst>
                                        </p:cTn>
                                        <p:tgtEl>
                                          <p:spTgt spid="49213"/>
                                        </p:tgtEl>
                                      </p:cBhvr>
                                    </p:animEffect>
                                    <p:anim calcmode="lin" valueType="num">
                                      <p:cBhvr>
                                        <p:cTn id="446" dur="1822" tmFilter="0,0; 0.14,0.36; 0.43,0.73; 0.71,0.91; 1.0,1.0">
                                          <p:stCondLst>
                                            <p:cond delay="0"/>
                                          </p:stCondLst>
                                        </p:cTn>
                                        <p:tgtEl>
                                          <p:spTgt spid="49213"/>
                                        </p:tgtEl>
                                        <p:attrNameLst>
                                          <p:attrName>ppt_x</p:attrName>
                                        </p:attrNameLst>
                                      </p:cBhvr>
                                      <p:tavLst>
                                        <p:tav tm="0">
                                          <p:val>
                                            <p:strVal val="#ppt_x-0.25"/>
                                          </p:val>
                                        </p:tav>
                                        <p:tav tm="100000">
                                          <p:val>
                                            <p:strVal val="#ppt_x"/>
                                          </p:val>
                                        </p:tav>
                                      </p:tavLst>
                                    </p:anim>
                                    <p:anim calcmode="lin" valueType="num">
                                      <p:cBhvr>
                                        <p:cTn id="447" dur="664" tmFilter="0.0,0.0; 0.25,0.07; 0.50,0.2; 0.75,0.467; 1.0,1.0">
                                          <p:stCondLst>
                                            <p:cond delay="0"/>
                                          </p:stCondLst>
                                        </p:cTn>
                                        <p:tgtEl>
                                          <p:spTgt spid="49213"/>
                                        </p:tgtEl>
                                        <p:attrNameLst>
                                          <p:attrName>ppt_y</p:attrName>
                                        </p:attrNameLst>
                                      </p:cBhvr>
                                      <p:tavLst>
                                        <p:tav tm="0" fmla="#ppt_y-sin(pi*$)/3">
                                          <p:val>
                                            <p:fltVal val="0.5"/>
                                          </p:val>
                                        </p:tav>
                                        <p:tav tm="100000">
                                          <p:val>
                                            <p:fltVal val="1"/>
                                          </p:val>
                                        </p:tav>
                                      </p:tavLst>
                                    </p:anim>
                                    <p:anim calcmode="lin" valueType="num">
                                      <p:cBhvr>
                                        <p:cTn id="448" dur="664" tmFilter="0, 0; 0.125,0.2665; 0.25,0.4; 0.375,0.465; 0.5,0.5;  0.625,0.535; 0.75,0.6; 0.875,0.7335; 1,1">
                                          <p:stCondLst>
                                            <p:cond delay="664"/>
                                          </p:stCondLst>
                                        </p:cTn>
                                        <p:tgtEl>
                                          <p:spTgt spid="49213"/>
                                        </p:tgtEl>
                                        <p:attrNameLst>
                                          <p:attrName>ppt_y</p:attrName>
                                        </p:attrNameLst>
                                      </p:cBhvr>
                                      <p:tavLst>
                                        <p:tav tm="0" fmla="#ppt_y-sin(pi*$)/9">
                                          <p:val>
                                            <p:fltVal val="0"/>
                                          </p:val>
                                        </p:tav>
                                        <p:tav tm="100000">
                                          <p:val>
                                            <p:fltVal val="1"/>
                                          </p:val>
                                        </p:tav>
                                      </p:tavLst>
                                    </p:anim>
                                    <p:anim calcmode="lin" valueType="num">
                                      <p:cBhvr>
                                        <p:cTn id="449" dur="332" tmFilter="0, 0; 0.125,0.2665; 0.25,0.4; 0.375,0.465; 0.5,0.5;  0.625,0.535; 0.75,0.6; 0.875,0.7335; 1,1">
                                          <p:stCondLst>
                                            <p:cond delay="1324"/>
                                          </p:stCondLst>
                                        </p:cTn>
                                        <p:tgtEl>
                                          <p:spTgt spid="49213"/>
                                        </p:tgtEl>
                                        <p:attrNameLst>
                                          <p:attrName>ppt_y</p:attrName>
                                        </p:attrNameLst>
                                      </p:cBhvr>
                                      <p:tavLst>
                                        <p:tav tm="0" fmla="#ppt_y-sin(pi*$)/27">
                                          <p:val>
                                            <p:fltVal val="0"/>
                                          </p:val>
                                        </p:tav>
                                        <p:tav tm="100000">
                                          <p:val>
                                            <p:fltVal val="1"/>
                                          </p:val>
                                        </p:tav>
                                      </p:tavLst>
                                    </p:anim>
                                    <p:anim calcmode="lin" valueType="num">
                                      <p:cBhvr>
                                        <p:cTn id="450" dur="164" tmFilter="0, 0; 0.125,0.2665; 0.25,0.4; 0.375,0.465; 0.5,0.5;  0.625,0.535; 0.75,0.6; 0.875,0.7335; 1,1">
                                          <p:stCondLst>
                                            <p:cond delay="1656"/>
                                          </p:stCondLst>
                                        </p:cTn>
                                        <p:tgtEl>
                                          <p:spTgt spid="49213"/>
                                        </p:tgtEl>
                                        <p:attrNameLst>
                                          <p:attrName>ppt_y</p:attrName>
                                        </p:attrNameLst>
                                      </p:cBhvr>
                                      <p:tavLst>
                                        <p:tav tm="0" fmla="#ppt_y-sin(pi*$)/81">
                                          <p:val>
                                            <p:fltVal val="0"/>
                                          </p:val>
                                        </p:tav>
                                        <p:tav tm="100000">
                                          <p:val>
                                            <p:fltVal val="1"/>
                                          </p:val>
                                        </p:tav>
                                      </p:tavLst>
                                    </p:anim>
                                    <p:animScale>
                                      <p:cBhvr>
                                        <p:cTn id="451" dur="26">
                                          <p:stCondLst>
                                            <p:cond delay="650"/>
                                          </p:stCondLst>
                                        </p:cTn>
                                        <p:tgtEl>
                                          <p:spTgt spid="49213"/>
                                        </p:tgtEl>
                                      </p:cBhvr>
                                      <p:to x="100000" y="60000"/>
                                    </p:animScale>
                                    <p:animScale>
                                      <p:cBhvr>
                                        <p:cTn id="452" dur="166" decel="50000">
                                          <p:stCondLst>
                                            <p:cond delay="676"/>
                                          </p:stCondLst>
                                        </p:cTn>
                                        <p:tgtEl>
                                          <p:spTgt spid="49213"/>
                                        </p:tgtEl>
                                      </p:cBhvr>
                                      <p:to x="100000" y="100000"/>
                                    </p:animScale>
                                    <p:animScale>
                                      <p:cBhvr>
                                        <p:cTn id="453" dur="26">
                                          <p:stCondLst>
                                            <p:cond delay="1312"/>
                                          </p:stCondLst>
                                        </p:cTn>
                                        <p:tgtEl>
                                          <p:spTgt spid="49213"/>
                                        </p:tgtEl>
                                      </p:cBhvr>
                                      <p:to x="100000" y="80000"/>
                                    </p:animScale>
                                    <p:animScale>
                                      <p:cBhvr>
                                        <p:cTn id="454" dur="166" decel="50000">
                                          <p:stCondLst>
                                            <p:cond delay="1338"/>
                                          </p:stCondLst>
                                        </p:cTn>
                                        <p:tgtEl>
                                          <p:spTgt spid="49213"/>
                                        </p:tgtEl>
                                      </p:cBhvr>
                                      <p:to x="100000" y="100000"/>
                                    </p:animScale>
                                    <p:animScale>
                                      <p:cBhvr>
                                        <p:cTn id="455" dur="26">
                                          <p:stCondLst>
                                            <p:cond delay="1642"/>
                                          </p:stCondLst>
                                        </p:cTn>
                                        <p:tgtEl>
                                          <p:spTgt spid="49213"/>
                                        </p:tgtEl>
                                      </p:cBhvr>
                                      <p:to x="100000" y="90000"/>
                                    </p:animScale>
                                    <p:animScale>
                                      <p:cBhvr>
                                        <p:cTn id="456" dur="166" decel="50000">
                                          <p:stCondLst>
                                            <p:cond delay="1668"/>
                                          </p:stCondLst>
                                        </p:cTn>
                                        <p:tgtEl>
                                          <p:spTgt spid="49213"/>
                                        </p:tgtEl>
                                      </p:cBhvr>
                                      <p:to x="100000" y="100000"/>
                                    </p:animScale>
                                    <p:animScale>
                                      <p:cBhvr>
                                        <p:cTn id="457" dur="26">
                                          <p:stCondLst>
                                            <p:cond delay="1808"/>
                                          </p:stCondLst>
                                        </p:cTn>
                                        <p:tgtEl>
                                          <p:spTgt spid="49213"/>
                                        </p:tgtEl>
                                      </p:cBhvr>
                                      <p:to x="100000" y="95000"/>
                                    </p:animScale>
                                    <p:animScale>
                                      <p:cBhvr>
                                        <p:cTn id="458" dur="166" decel="50000">
                                          <p:stCondLst>
                                            <p:cond delay="1834"/>
                                          </p:stCondLst>
                                        </p:cTn>
                                        <p:tgtEl>
                                          <p:spTgt spid="492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14" grpId="0"/>
      <p:bldP spid="49167" grpId="0" animBg="1"/>
      <p:bldP spid="49167" grpId="1" animBg="1"/>
      <p:bldP spid="49167" grpId="2" animBg="1"/>
      <p:bldP spid="49167" grpId="3" animBg="1"/>
      <p:bldP spid="49167" grpId="4" animBg="1"/>
      <p:bldP spid="49167" grpId="5" animBg="1"/>
      <p:bldP spid="49167" grpId="6" animBg="1"/>
      <p:bldP spid="49167" grpId="7" animBg="1"/>
      <p:bldP spid="49167" grpId="8" animBg="1"/>
      <p:bldP spid="49167" grpId="9" animBg="1"/>
      <p:bldP spid="49167" grpId="10" animBg="1"/>
      <p:bldP spid="49167" grpId="11" animBg="1"/>
      <p:bldP spid="49167" grpId="12" animBg="1"/>
      <p:bldP spid="49167" grpId="13" animBg="1"/>
      <p:bldP spid="49168" grpId="0"/>
      <p:bldP spid="49168" grpId="1"/>
      <p:bldP spid="49168" grpId="2"/>
      <p:bldP spid="49168" grpId="3"/>
      <p:bldP spid="49168" grpId="4"/>
      <p:bldP spid="49168" grpId="5"/>
      <p:bldP spid="49168" grpId="6"/>
      <p:bldP spid="49168" grpId="7"/>
      <p:bldP spid="49168" grpId="8"/>
      <p:bldP spid="49168" grpId="9"/>
      <p:bldP spid="49168" grpId="10"/>
      <p:bldP spid="49168" grpId="11"/>
      <p:bldP spid="49168" grpId="12"/>
      <p:bldP spid="49168" grpId="13"/>
      <p:bldP spid="49170" grpId="0" animBg="1"/>
      <p:bldP spid="49170" grpId="1" animBg="1"/>
      <p:bldP spid="49171" grpId="0" animBg="1"/>
      <p:bldP spid="49171" grpId="1" animBg="1"/>
      <p:bldP spid="49172" grpId="0" animBg="1"/>
      <p:bldP spid="49172" grpId="1" animBg="1"/>
      <p:bldP spid="49173" grpId="0" animBg="1"/>
      <p:bldP spid="49173" grpId="1" animBg="1"/>
      <p:bldP spid="49174" grpId="0" animBg="1"/>
      <p:bldP spid="49174" grpId="1" animBg="1"/>
      <p:bldP spid="49174" grpId="2" animBg="1"/>
      <p:bldP spid="49174" grpId="3" animBg="1"/>
      <p:bldP spid="49174" grpId="4" animBg="1"/>
      <p:bldP spid="49174" grpId="5" animBg="1"/>
      <p:bldP spid="49174" grpId="6" animBg="1"/>
      <p:bldP spid="49174" grpId="7" animBg="1"/>
      <p:bldP spid="49174" grpId="8" animBg="1"/>
      <p:bldP spid="49174" grpId="9" animBg="1"/>
      <p:bldP spid="49174" grpId="10" animBg="1"/>
      <p:bldP spid="49174" grpId="11" animBg="1"/>
      <p:bldP spid="49174" grpId="12" animBg="1"/>
      <p:bldP spid="49174" grpId="13" animBg="1"/>
      <p:bldP spid="49174" grpId="14" animBg="1"/>
      <p:bldP spid="49174" grpId="15" animBg="1"/>
      <p:bldP spid="49174" grpId="16" animBg="1"/>
      <p:bldP spid="49174" grpId="17" animBg="1"/>
      <p:bldP spid="49175" grpId="0" animBg="1"/>
      <p:bldP spid="49175" grpId="1" animBg="1"/>
      <p:bldP spid="49176" grpId="0" animBg="1"/>
      <p:bldP spid="49176" grpId="1" animBg="1"/>
      <p:bldP spid="49177" grpId="0" animBg="1"/>
      <p:bldP spid="49177" grpId="1" animBg="1"/>
      <p:bldP spid="49178" grpId="0" animBg="1"/>
      <p:bldP spid="49178" grpId="1" animBg="1"/>
      <p:bldP spid="49179" grpId="0" animBg="1"/>
      <p:bldP spid="49179" grpId="1" animBg="1"/>
      <p:bldP spid="49180" grpId="0" animBg="1"/>
      <p:bldP spid="49180" grpId="1" animBg="1"/>
      <p:bldP spid="49181" grpId="0" animBg="1"/>
      <p:bldP spid="49181" grpId="1" animBg="1"/>
      <p:bldP spid="49182" grpId="0" animBg="1"/>
      <p:bldP spid="49182" grpId="1" animBg="1"/>
      <p:bldP spid="49182" grpId="2" animBg="1"/>
      <p:bldP spid="49182" grpId="3" animBg="1"/>
      <p:bldP spid="49182" grpId="4" animBg="1"/>
      <p:bldP spid="49182" grpId="5" animBg="1"/>
      <p:bldP spid="49182" grpId="6" animBg="1"/>
      <p:bldP spid="49182" grpId="7" animBg="1"/>
      <p:bldP spid="49183" grpId="0" animBg="1"/>
      <p:bldP spid="49183" grpId="1" animBg="1"/>
      <p:bldP spid="49183" grpId="2" animBg="1"/>
      <p:bldP spid="49183" grpId="3" animBg="1"/>
      <p:bldP spid="49183" grpId="4" animBg="1"/>
      <p:bldP spid="49183" grpId="5" animBg="1"/>
      <p:bldP spid="49183" grpId="6" animBg="1"/>
      <p:bldP spid="49183" grpId="7" animBg="1"/>
      <p:bldP spid="49184" grpId="0" animBg="1"/>
      <p:bldP spid="49184" grpId="1" animBg="1"/>
      <p:bldP spid="49185" grpId="0" animBg="1"/>
      <p:bldP spid="49185" grpId="1" animBg="1"/>
      <p:bldP spid="49186" grpId="0" animBg="1"/>
      <p:bldP spid="49186" grpId="1" animBg="1"/>
      <p:bldP spid="49187" grpId="0" animBg="1"/>
      <p:bldP spid="49187" grpId="1" animBg="1"/>
      <p:bldP spid="49188" grpId="0" animBg="1"/>
      <p:bldP spid="49188" grpId="1" animBg="1"/>
      <p:bldP spid="49189" grpId="0" animBg="1"/>
      <p:bldP spid="49189" grpId="1" animBg="1"/>
      <p:bldP spid="49190" grpId="0" animBg="1"/>
      <p:bldP spid="49190" grpId="1" animBg="1"/>
      <p:bldP spid="49191" grpId="0" animBg="1"/>
      <p:bldP spid="49191" grpId="1" animBg="1"/>
      <p:bldP spid="49192" grpId="0" animBg="1"/>
      <p:bldP spid="49192" grpId="1" animBg="1"/>
      <p:bldP spid="49193" grpId="0" animBg="1"/>
      <p:bldP spid="49193" grpId="1" animBg="1"/>
      <p:bldP spid="49194" grpId="0" animBg="1"/>
      <p:bldP spid="49194" grpId="1" animBg="1"/>
      <p:bldP spid="49195" grpId="0" animBg="1"/>
      <p:bldP spid="49195" grpId="1" animBg="1"/>
      <p:bldP spid="49196" grpId="0" animBg="1"/>
      <p:bldP spid="49196" grpId="1" animBg="1"/>
      <p:bldP spid="49197" grpId="0" animBg="1"/>
      <p:bldP spid="49197" grpId="1" animBg="1"/>
      <p:bldP spid="49198" grpId="0" animBg="1"/>
      <p:bldP spid="49198" grpId="1" animBg="1"/>
      <p:bldP spid="49199" grpId="0" animBg="1"/>
      <p:bldP spid="49199" grpId="1" animBg="1"/>
      <p:bldP spid="49200" grpId="0" animBg="1"/>
      <p:bldP spid="49200" grpId="1" animBg="1"/>
      <p:bldP spid="49201" grpId="0" animBg="1"/>
      <p:bldP spid="49201" grpId="1" animBg="1"/>
      <p:bldP spid="49202" grpId="0" animBg="1"/>
      <p:bldP spid="49202" grpId="1" animBg="1"/>
      <p:bldP spid="49203" grpId="0" animBg="1"/>
      <p:bldP spid="49203" grpId="1" animBg="1"/>
      <p:bldP spid="49204" grpId="0" animBg="1"/>
      <p:bldP spid="49204" grpId="1" animBg="1"/>
      <p:bldP spid="49205" grpId="0" animBg="1"/>
      <p:bldP spid="49205" grpId="1" animBg="1"/>
      <p:bldP spid="49206" grpId="0" animBg="1"/>
      <p:bldP spid="49206" grpId="1" animBg="1"/>
      <p:bldP spid="49207" grpId="0" animBg="1"/>
      <p:bldP spid="49207" grpId="1" animBg="1"/>
      <p:bldP spid="49208" grpId="0" animBg="1"/>
      <p:bldP spid="49208" grpId="1" animBg="1"/>
      <p:bldP spid="49209" grpId="0" animBg="1"/>
      <p:bldP spid="49209" grpId="1" animBg="1"/>
      <p:bldP spid="49210" grpId="0" animBg="1"/>
      <p:bldP spid="49210" grpId="1" animBg="1"/>
      <p:bldP spid="49211" grpId="0" animBg="1"/>
      <p:bldP spid="49211" grpId="1" animBg="1"/>
      <p:bldP spid="49212" grpId="0" animBg="1"/>
      <p:bldP spid="49212" grpId="1" animBg="1"/>
      <p:bldP spid="492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23850" y="476250"/>
            <a:ext cx="8532813" cy="792163"/>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90115" name="Rectangle 3" descr="Rectangle: Click to edit Master text styles&#10;Second level&#10;Third level&#10;Fourth level&#10;Fifth level"/>
          <p:cNvSpPr>
            <a:spLocks noGrp="1" noChangeArrowheads="1"/>
          </p:cNvSpPr>
          <p:nvPr>
            <p:ph type="body" idx="1"/>
          </p:nvPr>
        </p:nvSpPr>
        <p:spPr>
          <a:xfrm>
            <a:off x="0" y="1673225"/>
            <a:ext cx="8785225" cy="1223963"/>
          </a:xfrm>
        </p:spPr>
        <p:txBody>
          <a:bodyPr/>
          <a:lstStyle/>
          <a:p>
            <a:pPr>
              <a:lnSpc>
                <a:spcPct val="90000"/>
              </a:lnSpc>
            </a:pPr>
            <a:r>
              <a:rPr lang="fa-IR" altLang="zh-TW" sz="2800" b="1" smtClean="0">
                <a:cs typeface="B Zar" panose="00000400000000000000" pitchFamily="2" charset="-78"/>
              </a:rPr>
              <a:t>بازنمايي </a:t>
            </a:r>
            <a:endParaRPr lang="en-US" altLang="zh-TW" sz="2800" b="1" smtClean="0">
              <a:ea typeface="新細明體" charset="-120"/>
              <a:cs typeface="B Zar" panose="00000400000000000000" pitchFamily="2" charset="-78"/>
            </a:endParaRPr>
          </a:p>
        </p:txBody>
      </p:sp>
      <p:pic>
        <p:nvPicPr>
          <p:cNvPr id="90116" name="Picture 4" descr="p121dec"/>
          <p:cNvPicPr>
            <a:picLocks noChangeAspect="1" noChangeArrowheads="1"/>
          </p:cNvPicPr>
          <p:nvPr/>
        </p:nvPicPr>
        <p:blipFill>
          <a:blip r:embed="rId2">
            <a:clrChange>
              <a:clrFrom>
                <a:srgbClr val="FFFFFF"/>
              </a:clrFrom>
              <a:clrTo>
                <a:srgbClr val="FFFFFF">
                  <a:alpha val="0"/>
                </a:srgbClr>
              </a:clrTo>
            </a:clrChange>
            <a:lum bright="-24000" contrast="18000"/>
          </a:blip>
          <a:srcRect/>
          <a:stretch>
            <a:fillRect/>
          </a:stretch>
        </p:blipFill>
        <p:spPr bwMode="auto">
          <a:xfrm>
            <a:off x="468313" y="2517775"/>
            <a:ext cx="7921625" cy="1725613"/>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5613" y="198438"/>
            <a:ext cx="82264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
        <p:nvSpPr>
          <p:cNvPr id="91139" name="Rectangle 6" descr="Rectangle: Click to edit Master text styles&#10;Second level&#10;Third level&#10;Fourth level&#10;Fifth level"/>
          <p:cNvSpPr>
            <a:spLocks noGrp="1" noChangeArrowheads="1"/>
          </p:cNvSpPr>
          <p:nvPr>
            <p:ph type="body" idx="1"/>
          </p:nvPr>
        </p:nvSpPr>
        <p:spPr>
          <a:xfrm>
            <a:off x="455613" y="1196975"/>
            <a:ext cx="8226425" cy="4497388"/>
          </a:xfrm>
        </p:spPr>
        <p:txBody>
          <a:bodyPr/>
          <a:lstStyle/>
          <a:p>
            <a:pPr algn="l" rtl="0"/>
            <a:r>
              <a:rPr lang="en-US" altLang="zh-TW" smtClean="0">
                <a:ea typeface="新細明體" charset="-120"/>
                <a:cs typeface="B Zar" panose="00000400000000000000" pitchFamily="2" charset="-78"/>
              </a:rPr>
              <a:t>Get Token</a:t>
            </a:r>
          </a:p>
        </p:txBody>
      </p:sp>
      <p:pic>
        <p:nvPicPr>
          <p:cNvPr id="91140" name="Picture 7"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r="10362" b="6084"/>
          <a:stretch>
            <a:fillRect/>
          </a:stretch>
        </p:blipFill>
        <p:spPr bwMode="auto">
          <a:xfrm>
            <a:off x="1042988" y="1773238"/>
            <a:ext cx="6624637" cy="4729162"/>
          </a:xfrm>
          <a:prstGeom prst="rect">
            <a:avLst/>
          </a:prstGeom>
          <a:noFill/>
          <a:ln w="9525">
            <a:noFill/>
            <a:miter lim="800000"/>
            <a:headEnd/>
            <a:tailEnd/>
          </a:ln>
        </p:spPr>
      </p:pic>
      <p:sp>
        <p:nvSpPr>
          <p:cNvPr id="5"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descr="program3"/>
          <p:cNvPicPr>
            <a:picLocks noChangeAspect="1" noChangeArrowheads="1"/>
          </p:cNvPicPr>
          <p:nvPr/>
        </p:nvPicPr>
        <p:blipFill>
          <a:blip r:embed="rId2">
            <a:clrChange>
              <a:clrFrom>
                <a:srgbClr val="FFFFFF"/>
              </a:clrFrom>
              <a:clrTo>
                <a:srgbClr val="FFFFFF">
                  <a:alpha val="0"/>
                </a:srgbClr>
              </a:clrTo>
            </a:clrChange>
            <a:lum bright="-30000" contrast="18000"/>
          </a:blip>
          <a:srcRect b="2644"/>
          <a:stretch>
            <a:fillRect/>
          </a:stretch>
        </p:blipFill>
        <p:spPr bwMode="auto">
          <a:xfrm>
            <a:off x="231775" y="115888"/>
            <a:ext cx="5102225" cy="6677025"/>
          </a:xfrm>
          <a:prstGeom prst="rect">
            <a:avLst/>
          </a:prstGeom>
          <a:noFill/>
          <a:ln w="9525">
            <a:noFill/>
            <a:miter lim="800000"/>
            <a:headEnd/>
            <a:tailEnd/>
          </a:ln>
        </p:spPr>
      </p:pic>
      <p:sp>
        <p:nvSpPr>
          <p:cNvPr id="92163" name="Rectangle 2"/>
          <p:cNvSpPr>
            <a:spLocks noGrp="1" noChangeArrowheads="1"/>
          </p:cNvSpPr>
          <p:nvPr>
            <p:ph type="title"/>
          </p:nvPr>
        </p:nvSpPr>
        <p:spPr>
          <a:xfrm>
            <a:off x="455613" y="198438"/>
            <a:ext cx="8137525" cy="1143000"/>
          </a:xfrm>
        </p:spPr>
        <p:txBody>
          <a:bodyPr/>
          <a:lstStyle/>
          <a:p>
            <a:r>
              <a:rPr lang="fa-IR" sz="4000" smtClean="0">
                <a:cs typeface="B Zar" panose="00000400000000000000" pitchFamily="2" charset="-78"/>
              </a:rPr>
              <a:t>ارزيابي عبارات</a:t>
            </a:r>
            <a:endParaRPr lang="en-US" altLang="zh-TW" sz="4000" smtClean="0">
              <a:ea typeface="新細明體" charset="-120"/>
              <a:cs typeface="B Zar" panose="00000400000000000000"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611188" y="1566863"/>
            <a:ext cx="7934325" cy="4894262"/>
          </a:xfrm>
          <a:prstGeom prst="rect">
            <a:avLst/>
          </a:prstGeom>
          <a:noFill/>
          <a:ln w="9525">
            <a:noFill/>
            <a:miter lim="800000"/>
            <a:headEnd/>
            <a:tailEnd/>
          </a:ln>
          <a:effectLst/>
        </p:spPr>
        <p:txBody>
          <a:bodyPr>
            <a:spAutoFit/>
          </a:bodyPr>
          <a:lstStyle/>
          <a:p>
            <a:pPr lvl="1">
              <a:spcBef>
                <a:spcPct val="50000"/>
              </a:spcBef>
              <a:defRPr/>
            </a:pPr>
            <a:r>
              <a:rPr lang="fa-IR" altLang="zh-TW" sz="2400" b="1" dirty="0">
                <a:cs typeface="B Zar" panose="00000400000000000000" pitchFamily="2" charset="-78"/>
              </a:rPr>
              <a:t>رشته زير را به فرم پسوندي تبديل کنيد</a:t>
            </a:r>
            <a:endParaRPr lang="pt-BR" altLang="zh-TW" sz="2400" b="1" dirty="0">
              <a:cs typeface="B Zar" panose="00000400000000000000" pitchFamily="2" charset="-78"/>
            </a:endParaRPr>
          </a:p>
          <a:p>
            <a:pPr lvl="1" algn="l" rtl="0">
              <a:defRPr/>
            </a:pPr>
            <a:r>
              <a:rPr lang="pt-BR" altLang="zh-TW" sz="2400" dirty="0">
                <a:solidFill>
                  <a:srgbClr val="FFCC00"/>
                </a:solidFill>
                <a:cs typeface="B Zar" panose="00000400000000000000" pitchFamily="2" charset="-78"/>
              </a:rPr>
              <a:t>a / b - c + d * e - a * c </a:t>
            </a:r>
            <a:endParaRPr lang="en-US" altLang="zh-TW" sz="2400" dirty="0">
              <a:solidFill>
                <a:srgbClr val="FFCC00"/>
              </a:solidFill>
              <a:cs typeface="B Zar" panose="00000400000000000000" pitchFamily="2" charset="-78"/>
            </a:endParaRPr>
          </a:p>
          <a:p>
            <a:pPr marL="914400" lvl="1" indent="-457200">
              <a:spcBef>
                <a:spcPct val="50000"/>
              </a:spcBef>
              <a:defRPr/>
            </a:pPr>
            <a:r>
              <a:rPr lang="fa-IR" altLang="zh-TW" sz="2400" dirty="0">
                <a:solidFill>
                  <a:srgbClr val="2308EE"/>
                </a:solidFill>
                <a:cs typeface="B Zar" panose="00000400000000000000" pitchFamily="2" charset="-78"/>
              </a:rPr>
              <a:t>1) عبارت را به صورت کامل پرانتزگذاري کنيد</a:t>
            </a:r>
            <a:endParaRPr lang="en-US" altLang="zh-TW" sz="2400" dirty="0">
              <a:solidFill>
                <a:srgbClr val="2308EE"/>
              </a:solidFill>
              <a:cs typeface="B Zar" panose="00000400000000000000" pitchFamily="2" charset="-78"/>
            </a:endParaRPr>
          </a:p>
          <a:p>
            <a:pPr marL="457200" indent="-457200" algn="l" rtl="0">
              <a:defRPr/>
            </a:pPr>
            <a:r>
              <a:rPr lang="en-US" altLang="zh-TW" sz="2400" dirty="0">
                <a:solidFill>
                  <a:srgbClr val="CC3300"/>
                </a:solidFill>
                <a:latin typeface="Times New Roman" pitchFamily="18" charset="0"/>
                <a:cs typeface="B Zar" panose="00000400000000000000" pitchFamily="2" charset="-78"/>
              </a:rPr>
              <a:t>		       </a:t>
            </a:r>
            <a:r>
              <a:rPr lang="en-US" altLang="zh-TW" sz="2400" dirty="0">
                <a:latin typeface="Times New Roman" pitchFamily="18" charset="0"/>
                <a:cs typeface="B Zar" panose="00000400000000000000" pitchFamily="2" charset="-78"/>
              </a:rPr>
              <a:t>a / b - c + d * e - a * c</a:t>
            </a:r>
          </a:p>
          <a:p>
            <a:pPr algn="l" rtl="0">
              <a:defRPr/>
            </a:pPr>
            <a:r>
              <a:rPr lang="en-US" altLang="zh-TW" sz="2400" dirty="0">
                <a:solidFill>
                  <a:srgbClr val="CC3300"/>
                </a:solidFill>
                <a:latin typeface="Times New Roman" pitchFamily="18" charset="0"/>
                <a:cs typeface="B Zar" panose="00000400000000000000" pitchFamily="2" charset="-78"/>
              </a:rPr>
              <a:t>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b</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c</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d * e</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c</a:t>
            </a:r>
            <a:r>
              <a:rPr lang="en-US" altLang="zh-TW" sz="2400" dirty="0">
                <a:solidFill>
                  <a:srgbClr val="FFCC00"/>
                </a:solidFill>
                <a:latin typeface="Times New Roman" pitchFamily="18" charset="0"/>
                <a:cs typeface="B Zar" panose="00000400000000000000" pitchFamily="2" charset="-78"/>
              </a:rPr>
              <a:t>))</a:t>
            </a:r>
          </a:p>
          <a:p>
            <a:pPr marL="914400" lvl="1" indent="-457200">
              <a:spcBef>
                <a:spcPct val="50000"/>
              </a:spcBef>
              <a:defRPr/>
            </a:pPr>
            <a:r>
              <a:rPr lang="fa-IR" altLang="zh-TW" sz="2400" dirty="0">
                <a:solidFill>
                  <a:srgbClr val="2308EE"/>
                </a:solidFill>
                <a:cs typeface="B Zar" panose="00000400000000000000" pitchFamily="2" charset="-78"/>
              </a:rPr>
              <a:t>2) همه ي عملگرها جايگزين پرانتز راست متناظر خود مي شوند.</a:t>
            </a:r>
            <a:endParaRPr lang="en-US" altLang="zh-TW" sz="2400" dirty="0">
              <a:solidFill>
                <a:srgbClr val="2308EE"/>
              </a:solidFill>
              <a:cs typeface="B Zar" panose="00000400000000000000" pitchFamily="2" charset="-78"/>
            </a:endParaRPr>
          </a:p>
          <a:p>
            <a:pPr algn="l" rtl="0">
              <a:defRPr/>
            </a:pPr>
            <a:r>
              <a:rPr lang="en-US" altLang="zh-TW" sz="2400" dirty="0">
                <a:latin typeface="Times New Roman" pitchFamily="18" charset="0"/>
                <a:cs typeface="B Zar" panose="00000400000000000000" pitchFamily="2" charset="-78"/>
              </a:rPr>
              <a:t>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b</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c</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d * e</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 - </a:t>
            </a:r>
            <a:r>
              <a:rPr lang="en-US" altLang="zh-TW" sz="2400" dirty="0">
                <a:solidFill>
                  <a:srgbClr val="FFCC00"/>
                </a:solidFill>
                <a:latin typeface="Times New Roman" pitchFamily="18" charset="0"/>
                <a:cs typeface="B Zar" panose="00000400000000000000" pitchFamily="2" charset="-78"/>
              </a:rPr>
              <a:t>(</a:t>
            </a:r>
            <a:r>
              <a:rPr lang="en-US" altLang="zh-TW" sz="2400" dirty="0">
                <a:solidFill>
                  <a:schemeClr val="tx2"/>
                </a:solidFill>
                <a:latin typeface="Times New Roman" pitchFamily="18" charset="0"/>
                <a:cs typeface="B Zar" panose="00000400000000000000" pitchFamily="2" charset="-78"/>
              </a:rPr>
              <a:t>a * c</a:t>
            </a:r>
            <a:r>
              <a:rPr lang="en-US" altLang="zh-TW" sz="2400" dirty="0">
                <a:solidFill>
                  <a:srgbClr val="FFCC00"/>
                </a:solidFill>
                <a:latin typeface="Times New Roman" pitchFamily="18" charset="0"/>
                <a:cs typeface="B Zar" panose="00000400000000000000" pitchFamily="2" charset="-78"/>
              </a:rPr>
              <a:t>))</a:t>
            </a:r>
          </a:p>
          <a:p>
            <a:pPr algn="l" rtl="0">
              <a:defRPr/>
            </a:pPr>
            <a:endParaRPr lang="en-US" altLang="zh-TW" sz="2400" dirty="0">
              <a:solidFill>
                <a:schemeClr val="tx2"/>
              </a:solidFill>
              <a:latin typeface="Times New Roman" pitchFamily="18" charset="0"/>
              <a:cs typeface="B Zar" panose="00000400000000000000" pitchFamily="2" charset="-78"/>
            </a:endParaRPr>
          </a:p>
          <a:p>
            <a:pPr algn="l" rtl="0">
              <a:defRPr/>
            </a:pPr>
            <a:endParaRPr lang="en-US" altLang="zh-TW" sz="2400" dirty="0">
              <a:solidFill>
                <a:srgbClr val="CC3300"/>
              </a:solidFill>
              <a:latin typeface="Times New Roman" pitchFamily="18" charset="0"/>
              <a:cs typeface="B Zar" panose="00000400000000000000" pitchFamily="2" charset="-78"/>
            </a:endParaRPr>
          </a:p>
          <a:p>
            <a:pPr lvl="1">
              <a:defRPr/>
            </a:pPr>
            <a:r>
              <a:rPr lang="fa-IR" altLang="zh-TW" sz="2400" dirty="0">
                <a:solidFill>
                  <a:srgbClr val="2308EE"/>
                </a:solidFill>
                <a:cs typeface="B Zar" panose="00000400000000000000" pitchFamily="2" charset="-78"/>
              </a:rPr>
              <a:t>3) همه ي پرانتزها را حذف کنيد.</a:t>
            </a:r>
            <a:endParaRPr lang="en-US" altLang="zh-TW" sz="2400" dirty="0">
              <a:solidFill>
                <a:srgbClr val="2308EE"/>
              </a:solidFill>
              <a:cs typeface="B Zar" panose="00000400000000000000" pitchFamily="2" charset="-78"/>
            </a:endParaRPr>
          </a:p>
          <a:p>
            <a:pPr algn="l" rtl="0">
              <a:defRPr/>
            </a:pPr>
            <a:r>
              <a:rPr lang="en-US" altLang="zh-TW" sz="2400" dirty="0">
                <a:solidFill>
                  <a:srgbClr val="FFCC00"/>
                </a:solidFill>
                <a:latin typeface="Times New Roman" pitchFamily="18" charset="0"/>
                <a:cs typeface="B Zar" panose="00000400000000000000" pitchFamily="2" charset="-78"/>
              </a:rPr>
              <a:t>	      a b / c - d e * + a c * -</a:t>
            </a:r>
          </a:p>
          <a:p>
            <a:pPr algn="ctr" rtl="0">
              <a:defRPr/>
            </a:pPr>
            <a:r>
              <a:rPr lang="fa-IR" altLang="zh-TW" sz="2400" b="1" dirty="0">
                <a:solidFill>
                  <a:srgbClr val="2308EE"/>
                </a:solidFill>
                <a:cs typeface="B Zar" panose="00000400000000000000" pitchFamily="2" charset="-78"/>
              </a:rPr>
              <a:t>ترتيب عملوندها در فرم ميانوندي و پسوندي يکسان است</a:t>
            </a:r>
            <a:endParaRPr lang="en-US" altLang="zh-TW" sz="2400" b="1" dirty="0">
              <a:solidFill>
                <a:srgbClr val="2308EE"/>
              </a:solidFill>
              <a:cs typeface="B Zar" panose="00000400000000000000" pitchFamily="2" charset="-78"/>
            </a:endParaRPr>
          </a:p>
        </p:txBody>
      </p:sp>
      <p:grpSp>
        <p:nvGrpSpPr>
          <p:cNvPr id="2" name="Group 43"/>
          <p:cNvGrpSpPr>
            <a:grpSpLocks/>
          </p:cNvGrpSpPr>
          <p:nvPr/>
        </p:nvGrpSpPr>
        <p:grpSpPr bwMode="auto">
          <a:xfrm>
            <a:off x="3924300" y="4652963"/>
            <a:ext cx="360363" cy="358775"/>
            <a:chOff x="2472" y="2931"/>
            <a:chExt cx="227" cy="226"/>
          </a:xfrm>
        </p:grpSpPr>
        <p:sp>
          <p:nvSpPr>
            <p:cNvPr id="93215" name="Line 10"/>
            <p:cNvSpPr>
              <a:spLocks noChangeShapeType="1"/>
            </p:cNvSpPr>
            <p:nvPr/>
          </p:nvSpPr>
          <p:spPr bwMode="auto">
            <a:xfrm>
              <a:off x="2472" y="2941"/>
              <a:ext cx="0" cy="216"/>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6" name="Line 11"/>
            <p:cNvSpPr>
              <a:spLocks noChangeShapeType="1"/>
            </p:cNvSpPr>
            <p:nvPr/>
          </p:nvSpPr>
          <p:spPr bwMode="auto">
            <a:xfrm>
              <a:off x="2472" y="3157"/>
              <a:ext cx="227"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7" name="Line 12"/>
            <p:cNvSpPr>
              <a:spLocks noChangeShapeType="1"/>
            </p:cNvSpPr>
            <p:nvPr/>
          </p:nvSpPr>
          <p:spPr bwMode="auto">
            <a:xfrm flipV="1">
              <a:off x="2699" y="2931"/>
              <a:ext cx="0" cy="226"/>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3" name="Group 36"/>
          <p:cNvGrpSpPr>
            <a:grpSpLocks/>
          </p:cNvGrpSpPr>
          <p:nvPr/>
        </p:nvGrpSpPr>
        <p:grpSpPr bwMode="auto">
          <a:xfrm>
            <a:off x="2339975" y="4652963"/>
            <a:ext cx="360363" cy="287337"/>
            <a:chOff x="1474" y="2750"/>
            <a:chExt cx="227" cy="181"/>
          </a:xfrm>
        </p:grpSpPr>
        <p:sp>
          <p:nvSpPr>
            <p:cNvPr id="93212" name="Line 4"/>
            <p:cNvSpPr>
              <a:spLocks noChangeShapeType="1"/>
            </p:cNvSpPr>
            <p:nvPr/>
          </p:nvSpPr>
          <p:spPr bwMode="auto">
            <a:xfrm>
              <a:off x="1474" y="2758"/>
              <a:ext cx="0" cy="173"/>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3" name="Line 5"/>
            <p:cNvSpPr>
              <a:spLocks noChangeShapeType="1"/>
            </p:cNvSpPr>
            <p:nvPr/>
          </p:nvSpPr>
          <p:spPr bwMode="auto">
            <a:xfrm>
              <a:off x="1474" y="2931"/>
              <a:ext cx="227"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4" name="Freeform 6"/>
            <p:cNvSpPr>
              <a:spLocks/>
            </p:cNvSpPr>
            <p:nvPr/>
          </p:nvSpPr>
          <p:spPr bwMode="auto">
            <a:xfrm>
              <a:off x="1700" y="2750"/>
              <a:ext cx="1" cy="180"/>
            </a:xfrm>
            <a:custGeom>
              <a:avLst/>
              <a:gdLst>
                <a:gd name="T0" fmla="*/ 0 w 1"/>
                <a:gd name="T1" fmla="*/ 180 h 180"/>
                <a:gd name="T2" fmla="*/ 0 w 1"/>
                <a:gd name="T3" fmla="*/ 0 h 180"/>
                <a:gd name="T4" fmla="*/ 0 60000 65536"/>
                <a:gd name="T5" fmla="*/ 0 60000 65536"/>
                <a:gd name="T6" fmla="*/ 0 w 1"/>
                <a:gd name="T7" fmla="*/ 0 h 180"/>
                <a:gd name="T8" fmla="*/ 1 w 1"/>
                <a:gd name="T9" fmla="*/ 180 h 180"/>
              </a:gdLst>
              <a:ahLst/>
              <a:cxnLst>
                <a:cxn ang="T4">
                  <a:pos x="T0" y="T1"/>
                </a:cxn>
                <a:cxn ang="T5">
                  <a:pos x="T2" y="T3"/>
                </a:cxn>
              </a:cxnLst>
              <a:rect l="T6" t="T7" r="T8" b="T9"/>
              <a:pathLst>
                <a:path w="1" h="180">
                  <a:moveTo>
                    <a:pt x="0" y="180"/>
                  </a:moveTo>
                  <a:lnTo>
                    <a:pt x="0" y="0"/>
                  </a:lnTo>
                </a:path>
              </a:pathLst>
            </a:custGeom>
            <a:noFill/>
            <a:ln w="9525">
              <a:solidFill>
                <a:schemeClr val="tx1"/>
              </a:solidFill>
              <a:round/>
              <a:headEnd/>
              <a:tailEnd type="triangle" w="med" len="med"/>
            </a:ln>
          </p:spPr>
          <p:txBody>
            <a:bodyPr wrap="none" anchor="ctr"/>
            <a:lstStyle/>
            <a:p>
              <a:pPr algn="l" rtl="0"/>
              <a:endParaRPr lang="fa-IR">
                <a:cs typeface="B Zar" panose="00000400000000000000" pitchFamily="2" charset="-78"/>
              </a:endParaRPr>
            </a:p>
          </p:txBody>
        </p:sp>
      </p:grpSp>
      <p:grpSp>
        <p:nvGrpSpPr>
          <p:cNvPr id="4" name="Group 37"/>
          <p:cNvGrpSpPr>
            <a:grpSpLocks/>
          </p:cNvGrpSpPr>
          <p:nvPr/>
        </p:nvGrpSpPr>
        <p:grpSpPr bwMode="auto">
          <a:xfrm>
            <a:off x="2843213" y="4652963"/>
            <a:ext cx="288925" cy="287337"/>
            <a:chOff x="1791" y="2750"/>
            <a:chExt cx="182" cy="181"/>
          </a:xfrm>
        </p:grpSpPr>
        <p:sp>
          <p:nvSpPr>
            <p:cNvPr id="93209" name="Line 7"/>
            <p:cNvSpPr>
              <a:spLocks noChangeShapeType="1"/>
            </p:cNvSpPr>
            <p:nvPr/>
          </p:nvSpPr>
          <p:spPr bwMode="auto">
            <a:xfrm>
              <a:off x="1791" y="2750"/>
              <a:ext cx="0" cy="176"/>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0" name="Line 8"/>
            <p:cNvSpPr>
              <a:spLocks noChangeShapeType="1"/>
            </p:cNvSpPr>
            <p:nvPr/>
          </p:nvSpPr>
          <p:spPr bwMode="auto">
            <a:xfrm>
              <a:off x="1791" y="2931"/>
              <a:ext cx="182"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11" name="Line 9"/>
            <p:cNvSpPr>
              <a:spLocks noChangeShapeType="1"/>
            </p:cNvSpPr>
            <p:nvPr/>
          </p:nvSpPr>
          <p:spPr bwMode="auto">
            <a:xfrm flipV="1">
              <a:off x="1973" y="2750"/>
              <a:ext cx="0" cy="181"/>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5" name="Group 39"/>
          <p:cNvGrpSpPr>
            <a:grpSpLocks/>
          </p:cNvGrpSpPr>
          <p:nvPr/>
        </p:nvGrpSpPr>
        <p:grpSpPr bwMode="auto">
          <a:xfrm>
            <a:off x="3419475" y="4652963"/>
            <a:ext cx="936625" cy="431800"/>
            <a:chOff x="2154" y="2750"/>
            <a:chExt cx="590" cy="272"/>
          </a:xfrm>
        </p:grpSpPr>
        <p:sp>
          <p:nvSpPr>
            <p:cNvPr id="93206" name="Line 13"/>
            <p:cNvSpPr>
              <a:spLocks noChangeShapeType="1"/>
            </p:cNvSpPr>
            <p:nvPr/>
          </p:nvSpPr>
          <p:spPr bwMode="auto">
            <a:xfrm>
              <a:off x="2154" y="2750"/>
              <a:ext cx="0" cy="272"/>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7" name="Line 14"/>
            <p:cNvSpPr>
              <a:spLocks noChangeShapeType="1"/>
            </p:cNvSpPr>
            <p:nvPr/>
          </p:nvSpPr>
          <p:spPr bwMode="auto">
            <a:xfrm flipV="1">
              <a:off x="2154" y="3022"/>
              <a:ext cx="590"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8" name="Line 15"/>
            <p:cNvSpPr>
              <a:spLocks noChangeShapeType="1"/>
            </p:cNvSpPr>
            <p:nvPr/>
          </p:nvSpPr>
          <p:spPr bwMode="auto">
            <a:xfrm flipV="1">
              <a:off x="2744" y="2750"/>
              <a:ext cx="0" cy="272"/>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grpSp>
        <p:nvGrpSpPr>
          <p:cNvPr id="6" name="Group 41"/>
          <p:cNvGrpSpPr>
            <a:grpSpLocks/>
          </p:cNvGrpSpPr>
          <p:nvPr/>
        </p:nvGrpSpPr>
        <p:grpSpPr bwMode="auto">
          <a:xfrm>
            <a:off x="4564063" y="4652963"/>
            <a:ext cx="944562" cy="431800"/>
            <a:chOff x="2875" y="2750"/>
            <a:chExt cx="595" cy="272"/>
          </a:xfrm>
        </p:grpSpPr>
        <p:sp>
          <p:nvSpPr>
            <p:cNvPr id="93203" name="Line 18"/>
            <p:cNvSpPr>
              <a:spLocks noChangeShapeType="1"/>
            </p:cNvSpPr>
            <p:nvPr/>
          </p:nvSpPr>
          <p:spPr bwMode="auto">
            <a:xfrm>
              <a:off x="2875" y="2774"/>
              <a:ext cx="0" cy="248"/>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4" name="Line 19"/>
            <p:cNvSpPr>
              <a:spLocks noChangeShapeType="1"/>
            </p:cNvSpPr>
            <p:nvPr/>
          </p:nvSpPr>
          <p:spPr bwMode="auto">
            <a:xfrm>
              <a:off x="2880" y="3022"/>
              <a:ext cx="590"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5" name="Line 20"/>
            <p:cNvSpPr>
              <a:spLocks noChangeShapeType="1"/>
            </p:cNvSpPr>
            <p:nvPr/>
          </p:nvSpPr>
          <p:spPr bwMode="auto">
            <a:xfrm flipV="1">
              <a:off x="3470" y="2750"/>
              <a:ext cx="0" cy="272"/>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grpSp>
      <p:sp>
        <p:nvSpPr>
          <p:cNvPr id="32789" name="Text Box 21"/>
          <p:cNvSpPr txBox="1">
            <a:spLocks noChangeArrowheads="1"/>
          </p:cNvSpPr>
          <p:nvPr/>
        </p:nvSpPr>
        <p:spPr bwMode="auto">
          <a:xfrm>
            <a:off x="2411413" y="4868863"/>
            <a:ext cx="268287"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endParaRPr lang="en-US" altLang="zh-TW" sz="2000" b="1">
              <a:solidFill>
                <a:srgbClr val="FFCC00"/>
              </a:solidFill>
              <a:latin typeface="Times New Roman" pitchFamily="18" charset="0"/>
              <a:ea typeface="新細明體" charset="-120"/>
              <a:cs typeface="B Zar" panose="00000400000000000000" pitchFamily="2" charset="-78"/>
            </a:endParaRPr>
          </a:p>
        </p:txBody>
      </p:sp>
      <p:sp>
        <p:nvSpPr>
          <p:cNvPr id="32790" name="Text Box 22"/>
          <p:cNvSpPr txBox="1">
            <a:spLocks noChangeArrowheads="1"/>
          </p:cNvSpPr>
          <p:nvPr/>
        </p:nvSpPr>
        <p:spPr bwMode="auto">
          <a:xfrm>
            <a:off x="2843213" y="4843463"/>
            <a:ext cx="285750" cy="457200"/>
          </a:xfrm>
          <a:prstGeom prst="rect">
            <a:avLst/>
          </a:prstGeom>
          <a:noFill/>
          <a:ln w="9525">
            <a:noFill/>
            <a:miter lim="800000"/>
            <a:headEnd/>
            <a:tailEnd/>
          </a:ln>
        </p:spPr>
        <p:txBody>
          <a:bodyPr>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1" name="Text Box 23"/>
          <p:cNvSpPr txBox="1">
            <a:spLocks noChangeArrowheads="1"/>
          </p:cNvSpPr>
          <p:nvPr/>
        </p:nvSpPr>
        <p:spPr bwMode="auto">
          <a:xfrm>
            <a:off x="3924300" y="4724400"/>
            <a:ext cx="3365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2" name="Text Box 24"/>
          <p:cNvSpPr txBox="1">
            <a:spLocks noChangeArrowheads="1"/>
          </p:cNvSpPr>
          <p:nvPr/>
        </p:nvSpPr>
        <p:spPr bwMode="auto">
          <a:xfrm>
            <a:off x="3711575" y="4987925"/>
            <a:ext cx="355600" cy="457200"/>
          </a:xfrm>
          <a:prstGeom prst="rect">
            <a:avLst/>
          </a:prstGeom>
          <a:noFill/>
          <a:ln w="9525">
            <a:noFill/>
            <a:miter lim="800000"/>
            <a:headEnd/>
            <a:tailEnd/>
          </a:ln>
        </p:spPr>
        <p:txBody>
          <a:bodyPr>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3" name="Text Box 25"/>
          <p:cNvSpPr txBox="1">
            <a:spLocks noChangeArrowheads="1"/>
          </p:cNvSpPr>
          <p:nvPr/>
        </p:nvSpPr>
        <p:spPr bwMode="auto">
          <a:xfrm>
            <a:off x="5027613" y="4652963"/>
            <a:ext cx="3365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sp>
        <p:nvSpPr>
          <p:cNvPr id="32794" name="Text Box 26"/>
          <p:cNvSpPr txBox="1">
            <a:spLocks noChangeArrowheads="1"/>
          </p:cNvSpPr>
          <p:nvPr/>
        </p:nvSpPr>
        <p:spPr bwMode="auto">
          <a:xfrm>
            <a:off x="4932363" y="4914900"/>
            <a:ext cx="285750" cy="457200"/>
          </a:xfrm>
          <a:prstGeom prst="rect">
            <a:avLst/>
          </a:prstGeom>
          <a:noFill/>
          <a:ln w="9525">
            <a:noFill/>
            <a:miter lim="800000"/>
            <a:headEnd/>
            <a:tailEnd/>
          </a:ln>
        </p:spPr>
        <p:txBody>
          <a:bodyPr wrap="none">
            <a:spAutoFit/>
          </a:bodyPr>
          <a:lstStyle/>
          <a:p>
            <a:pPr algn="l" rtl="0"/>
            <a:r>
              <a:rPr lang="en-US" altLang="zh-TW" sz="2400">
                <a:solidFill>
                  <a:srgbClr val="FFCC00"/>
                </a:solidFill>
                <a:latin typeface="Times New Roman" pitchFamily="18" charset="0"/>
                <a:ea typeface="新細明體" charset="-120"/>
                <a:cs typeface="B Zar" panose="00000400000000000000" pitchFamily="2" charset="-78"/>
              </a:rPr>
              <a:t>-</a:t>
            </a:r>
          </a:p>
        </p:txBody>
      </p:sp>
      <p:grpSp>
        <p:nvGrpSpPr>
          <p:cNvPr id="7" name="Group 40"/>
          <p:cNvGrpSpPr>
            <a:grpSpLocks/>
          </p:cNvGrpSpPr>
          <p:nvPr/>
        </p:nvGrpSpPr>
        <p:grpSpPr bwMode="auto">
          <a:xfrm>
            <a:off x="5105400" y="4652963"/>
            <a:ext cx="330200" cy="358775"/>
            <a:chOff x="3216" y="2750"/>
            <a:chExt cx="208" cy="226"/>
          </a:xfrm>
        </p:grpSpPr>
        <p:sp>
          <p:nvSpPr>
            <p:cNvPr id="93200" name="Line 16"/>
            <p:cNvSpPr>
              <a:spLocks noChangeShapeType="1"/>
            </p:cNvSpPr>
            <p:nvPr/>
          </p:nvSpPr>
          <p:spPr bwMode="auto">
            <a:xfrm>
              <a:off x="3216" y="2764"/>
              <a:ext cx="0" cy="208"/>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sp>
          <p:nvSpPr>
            <p:cNvPr id="93201" name="Line 17"/>
            <p:cNvSpPr>
              <a:spLocks noChangeShapeType="1"/>
            </p:cNvSpPr>
            <p:nvPr/>
          </p:nvSpPr>
          <p:spPr bwMode="auto">
            <a:xfrm flipV="1">
              <a:off x="3424" y="2750"/>
              <a:ext cx="0" cy="226"/>
            </a:xfrm>
            <a:prstGeom prst="line">
              <a:avLst/>
            </a:prstGeom>
            <a:noFill/>
            <a:ln w="9525">
              <a:solidFill>
                <a:schemeClr val="tx1"/>
              </a:solidFill>
              <a:round/>
              <a:headEnd/>
              <a:tailEnd type="triangle" w="med" len="med"/>
            </a:ln>
          </p:spPr>
          <p:txBody>
            <a:bodyPr wrap="none" anchor="ctr"/>
            <a:lstStyle/>
            <a:p>
              <a:endParaRPr lang="fa-IR">
                <a:cs typeface="B Zar" panose="00000400000000000000" pitchFamily="2" charset="-78"/>
              </a:endParaRPr>
            </a:p>
          </p:txBody>
        </p:sp>
        <p:sp>
          <p:nvSpPr>
            <p:cNvPr id="93202" name="Line 27"/>
            <p:cNvSpPr>
              <a:spLocks noChangeShapeType="1"/>
            </p:cNvSpPr>
            <p:nvPr/>
          </p:nvSpPr>
          <p:spPr bwMode="auto">
            <a:xfrm>
              <a:off x="3216" y="2976"/>
              <a:ext cx="208" cy="0"/>
            </a:xfrm>
            <a:prstGeom prst="line">
              <a:avLst/>
            </a:prstGeom>
            <a:noFill/>
            <a:ln w="9525">
              <a:solidFill>
                <a:schemeClr val="tx1"/>
              </a:solidFill>
              <a:round/>
              <a:headEnd/>
              <a:tailEnd/>
            </a:ln>
          </p:spPr>
          <p:txBody>
            <a:bodyPr wrap="none" anchor="ctr"/>
            <a:lstStyle/>
            <a:p>
              <a:endParaRPr lang="fa-IR">
                <a:cs typeface="B Zar" panose="00000400000000000000" pitchFamily="2" charset="-78"/>
              </a:endParaRPr>
            </a:p>
          </p:txBody>
        </p:sp>
      </p:grpSp>
      <p:sp>
        <p:nvSpPr>
          <p:cNvPr id="32796" name="Rectangle 28"/>
          <p:cNvSpPr>
            <a:spLocks noGrp="1" noChangeArrowheads="1"/>
          </p:cNvSpPr>
          <p:nvPr>
            <p:ph type="title"/>
          </p:nvPr>
        </p:nvSpPr>
        <p:spPr>
          <a:xfrm>
            <a:off x="323850" y="273050"/>
            <a:ext cx="8269288" cy="1143000"/>
          </a:xfrm>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
        <p:nvSpPr>
          <p:cNvPr id="3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7" dur="500"/>
                                        <p:tgtEl>
                                          <p:spTgt spid="327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2" dur="500"/>
                                        <p:tgtEl>
                                          <p:spTgt spid="32771">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5" dur="500"/>
                                        <p:tgtEl>
                                          <p:spTgt spid="3277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0" dur="500"/>
                                        <p:tgtEl>
                                          <p:spTgt spid="32771">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3" dur="500"/>
                                        <p:tgtEl>
                                          <p:spTgt spid="32771">
                                            <p:txEl>
                                              <p:pRg st="6" end="6"/>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32771">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771">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771">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78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79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ox(in)">
                                      <p:cBhvr>
                                        <p:cTn id="48" dur="500"/>
                                        <p:tgtEl>
                                          <p:spTgt spid="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2792"/>
                                        </p:tgtEl>
                                        <p:attrNameLst>
                                          <p:attrName>style.visibility</p:attrName>
                                        </p:attrNameLst>
                                      </p:cBhvr>
                                      <p:to>
                                        <p:strVal val="visible"/>
                                      </p:to>
                                    </p:set>
                                    <p:animEffect transition="in" filter="box(in)">
                                      <p:cBhvr>
                                        <p:cTn id="51" dur="500"/>
                                        <p:tgtEl>
                                          <p:spTgt spid="3279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79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79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79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2771">
                                            <p:txEl>
                                              <p:pRg st="9" end="9"/>
                                            </p:txEl>
                                          </p:spTgt>
                                        </p:tgtEl>
                                        <p:attrNameLst>
                                          <p:attrName>style.visibility</p:attrName>
                                        </p:attrNameLst>
                                      </p:cBhvr>
                                      <p:to>
                                        <p:strVal val="visible"/>
                                      </p:to>
                                    </p:set>
                                    <p:animEffect transition="in" filter="blinds(horizontal)">
                                      <p:cBhvr>
                                        <p:cTn id="74" dur="500"/>
                                        <p:tgtEl>
                                          <p:spTgt spid="32771">
                                            <p:txEl>
                                              <p:pRg st="9" end="9"/>
                                            </p:txEl>
                                          </p:spTgt>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2771">
                                            <p:txEl>
                                              <p:pRg st="10" end="10"/>
                                            </p:txEl>
                                          </p:spTgt>
                                        </p:tgtEl>
                                        <p:attrNameLst>
                                          <p:attrName>style.visibility</p:attrName>
                                        </p:attrNameLst>
                                      </p:cBhvr>
                                      <p:to>
                                        <p:strVal val="visible"/>
                                      </p:to>
                                    </p:set>
                                    <p:animEffect transition="in" filter="blinds(horizontal)">
                                      <p:cBhvr>
                                        <p:cTn id="77" dur="500"/>
                                        <p:tgtEl>
                                          <p:spTgt spid="32771">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2771">
                                            <p:txEl>
                                              <p:pRg st="11" end="11"/>
                                            </p:txEl>
                                          </p:spTgt>
                                        </p:tgtEl>
                                        <p:attrNameLst>
                                          <p:attrName>style.visibility</p:attrName>
                                        </p:attrNameLst>
                                      </p:cBhvr>
                                      <p:to>
                                        <p:strVal val="visible"/>
                                      </p:to>
                                    </p:set>
                                    <p:animEffect transition="in" filter="blinds(horizontal)">
                                      <p:cBhvr>
                                        <p:cTn id="82" dur="500"/>
                                        <p:tgtEl>
                                          <p:spTgt spid="3277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allAtOnce"/>
      <p:bldP spid="32789" grpId="0"/>
      <p:bldP spid="32790" grpId="0"/>
      <p:bldP spid="32791" grpId="0"/>
      <p:bldP spid="32792" grpId="0"/>
      <p:bldP spid="32793" grpId="0"/>
      <p:bldP spid="3279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23850" y="115888"/>
            <a:ext cx="8496300" cy="1009650"/>
          </a:xfrm>
        </p:spPr>
        <p:txBody>
          <a:bodyPr/>
          <a:lstStyle/>
          <a:p>
            <a:r>
              <a:rPr lang="fa-IR" sz="4000" smtClean="0">
                <a:cs typeface="B Zar" panose="00000400000000000000" pitchFamily="2" charset="-78"/>
              </a:rPr>
              <a:t>تبديل عبارتهاي ميانوندي به پسوندي</a:t>
            </a:r>
            <a:endParaRPr lang="en-US" altLang="zh-TW" sz="4000" smtClean="0">
              <a:ea typeface="新細明體" charset="-120"/>
              <a:cs typeface="B Zar" panose="00000400000000000000" pitchFamily="2" charset="-78"/>
            </a:endParaRPr>
          </a:p>
        </p:txBody>
      </p:sp>
      <p:sp>
        <p:nvSpPr>
          <p:cNvPr id="35843" name="Rectangle 3" descr="Rectangle: Click to edit Master text styles&#10;Second level&#10;Third level&#10;Fourth level&#10;Fifth level"/>
          <p:cNvSpPr>
            <a:spLocks noGrp="1" noChangeArrowheads="1"/>
          </p:cNvSpPr>
          <p:nvPr>
            <p:ph type="body" idx="1"/>
          </p:nvPr>
        </p:nvSpPr>
        <p:spPr>
          <a:xfrm>
            <a:off x="261938" y="1052513"/>
            <a:ext cx="8882062" cy="5472112"/>
          </a:xfrm>
        </p:spPr>
        <p:txBody>
          <a:bodyPr/>
          <a:lstStyle/>
          <a:p>
            <a:pPr marL="457200" indent="-457200">
              <a:defRPr/>
            </a:pPr>
            <a:r>
              <a:rPr lang="fa-IR" altLang="zh-TW" sz="2800" dirty="0" smtClean="0">
                <a:cs typeface="B Zar" panose="00000400000000000000" pitchFamily="2" charset="-78"/>
              </a:rPr>
              <a:t>الگوريتم تبديل رشته ميانوندي به پسوندي</a:t>
            </a:r>
            <a:endParaRPr lang="en-US" altLang="zh-TW" sz="2800" dirty="0">
              <a:cs typeface="B Zar" panose="00000400000000000000" pitchFamily="2" charset="-78"/>
            </a:endParaRPr>
          </a:p>
          <a:p>
            <a:pPr marL="838200" lvl="1" indent="-381000">
              <a:defRPr/>
            </a:pPr>
            <a:r>
              <a:rPr lang="fa-IR" altLang="zh-TW" sz="2400" dirty="0" smtClean="0">
                <a:cs typeface="B Zar" panose="00000400000000000000" pitchFamily="2" charset="-78"/>
              </a:rPr>
              <a:t>فرضيات</a:t>
            </a:r>
            <a:endParaRPr lang="en-US" altLang="zh-TW" sz="2400" dirty="0">
              <a:cs typeface="B Zar" panose="00000400000000000000" pitchFamily="2" charset="-78"/>
            </a:endParaRPr>
          </a:p>
          <a:p>
            <a:pPr marL="1257300" lvl="2" indent="-342900" algn="l" rtl="0">
              <a:defRPr/>
            </a:pPr>
            <a:r>
              <a:rPr lang="en-US" altLang="zh-TW" sz="2000" dirty="0">
                <a:cs typeface="B Zar" panose="00000400000000000000" pitchFamily="2" charset="-78"/>
              </a:rPr>
              <a:t>operators: (, ), +,  -, *,  /,  %</a:t>
            </a:r>
          </a:p>
          <a:p>
            <a:pPr marL="1257300" lvl="2" indent="-342900" algn="l" rtl="0">
              <a:defRPr/>
            </a:pPr>
            <a:r>
              <a:rPr lang="en-US" altLang="zh-TW" sz="2000" dirty="0">
                <a:cs typeface="B Zar" panose="00000400000000000000" pitchFamily="2" charset="-78"/>
              </a:rPr>
              <a:t>operands: single digit integer or variable of one character </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رشته را از چپ به راست پيمايش کنيد.</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عملوندها مستقيما در خروجي نوشته مي شوند.</a:t>
            </a:r>
          </a:p>
          <a:p>
            <a:pPr marL="914400" lvl="1" indent="-457200">
              <a:buClr>
                <a:srgbClr val="FF0000"/>
              </a:buClr>
              <a:buFont typeface="Wingdings" pitchFamily="2" charset="2"/>
              <a:buChar char="q"/>
              <a:defRPr/>
            </a:pPr>
            <a:r>
              <a:rPr lang="fa-IR" altLang="zh-TW" sz="2400" dirty="0" smtClean="0">
                <a:cs typeface="B Zar" panose="00000400000000000000" pitchFamily="2" charset="-78"/>
              </a:rPr>
              <a:t>عملگرهاي داخل پشته ماداميکه اولويت داخل پشته آنها </a:t>
            </a:r>
            <a:r>
              <a:rPr lang="en-US" altLang="zh-TW" sz="1800" dirty="0" smtClean="0">
                <a:solidFill>
                  <a:srgbClr val="FFCC00"/>
                </a:solidFill>
                <a:cs typeface="B Zar" panose="00000400000000000000" pitchFamily="2" charset="-78"/>
              </a:rPr>
              <a:t>in-stack precedence (</a:t>
            </a:r>
            <a:r>
              <a:rPr lang="en-US" altLang="zh-TW" sz="1800" dirty="0" err="1" smtClean="0">
                <a:solidFill>
                  <a:srgbClr val="FFCC00"/>
                </a:solidFill>
                <a:cs typeface="B Zar" panose="00000400000000000000" pitchFamily="2" charset="-78"/>
              </a:rPr>
              <a:t>isp</a:t>
            </a:r>
            <a:r>
              <a:rPr lang="en-US" altLang="zh-TW" sz="1800" dirty="0" smtClean="0">
                <a:solidFill>
                  <a:srgbClr val="FFCC00"/>
                </a:solidFill>
                <a:cs typeface="B Zar" panose="00000400000000000000" pitchFamily="2" charset="-78"/>
              </a:rPr>
              <a:t>)</a:t>
            </a:r>
            <a:r>
              <a:rPr lang="fa-IR" altLang="zh-TW" sz="2400" dirty="0" smtClean="0">
                <a:solidFill>
                  <a:srgbClr val="FFCC00"/>
                </a:solidFill>
                <a:cs typeface="B Zar" panose="00000400000000000000" pitchFamily="2" charset="-78"/>
              </a:rPr>
              <a:t> </a:t>
            </a:r>
            <a:r>
              <a:rPr lang="fa-IR" altLang="zh-TW" sz="2400" dirty="0" smtClean="0">
                <a:cs typeface="B Zar" panose="00000400000000000000" pitchFamily="2" charset="-78"/>
              </a:rPr>
              <a:t>بزرگتر و يا مساوي اولويت ورودي عملگر جديد </a:t>
            </a:r>
            <a:r>
              <a:rPr lang="en-US" altLang="zh-TW" sz="1800" dirty="0" smtClean="0">
                <a:solidFill>
                  <a:srgbClr val="FFCC00"/>
                </a:solidFill>
                <a:cs typeface="B Zar" panose="00000400000000000000" pitchFamily="2" charset="-78"/>
              </a:rPr>
              <a:t>incoming precedence (</a:t>
            </a:r>
            <a:r>
              <a:rPr lang="en-US" altLang="zh-TW" sz="1800" dirty="0" err="1" smtClean="0">
                <a:solidFill>
                  <a:srgbClr val="FFCC00"/>
                </a:solidFill>
                <a:cs typeface="B Zar" panose="00000400000000000000" pitchFamily="2" charset="-78"/>
              </a:rPr>
              <a:t>icp</a:t>
            </a:r>
            <a:r>
              <a:rPr lang="en-US" altLang="zh-TW" sz="1800" dirty="0" smtClean="0">
                <a:solidFill>
                  <a:srgbClr val="FFCC00"/>
                </a:solidFill>
                <a:cs typeface="B Zar" panose="00000400000000000000" pitchFamily="2" charset="-78"/>
              </a:rPr>
              <a:t>)</a:t>
            </a:r>
            <a:r>
              <a:rPr lang="en-US" altLang="zh-TW" sz="2400" dirty="0" smtClean="0">
                <a:solidFill>
                  <a:srgbClr val="FFCC00"/>
                </a:solidFill>
                <a:cs typeface="B Zar" panose="00000400000000000000" pitchFamily="2" charset="-78"/>
              </a:rPr>
              <a:t> </a:t>
            </a:r>
            <a:r>
              <a:rPr lang="fa-IR" altLang="zh-TW" sz="2400" dirty="0" smtClean="0">
                <a:solidFill>
                  <a:srgbClr val="FFCC00"/>
                </a:solidFill>
                <a:cs typeface="B Zar" panose="00000400000000000000" pitchFamily="2" charset="-78"/>
              </a:rPr>
              <a:t> </a:t>
            </a:r>
            <a:r>
              <a:rPr lang="fa-IR" altLang="zh-TW" sz="2400" dirty="0" smtClean="0">
                <a:cs typeface="B Zar" panose="00000400000000000000" pitchFamily="2" charset="-78"/>
              </a:rPr>
              <a:t>است از پشته خارج مي شوند.</a:t>
            </a:r>
          </a:p>
          <a:p>
            <a:pPr marL="914400" lvl="1" indent="-457200">
              <a:buClr>
                <a:srgbClr val="FF0000"/>
              </a:buClr>
              <a:buFont typeface="Wingdings" pitchFamily="2" charset="2"/>
              <a:buChar char="q"/>
              <a:defRPr/>
            </a:pPr>
            <a:r>
              <a:rPr lang="en-US" altLang="zh-TW" sz="2400" dirty="0" smtClean="0">
                <a:cs typeface="B Zar" panose="00000400000000000000" pitchFamily="2" charset="-78"/>
              </a:rPr>
              <a:t>‘</a:t>
            </a:r>
            <a:r>
              <a:rPr lang="en-US" altLang="zh-TW" sz="2400" dirty="0" smtClean="0">
                <a:solidFill>
                  <a:srgbClr val="FFCC00"/>
                </a:solidFill>
                <a:cs typeface="B Zar" panose="00000400000000000000" pitchFamily="2" charset="-78"/>
              </a:rPr>
              <a:t>(</a:t>
            </a:r>
            <a:r>
              <a:rPr lang="en-US" altLang="zh-TW" sz="2400" dirty="0" smtClean="0">
                <a:cs typeface="B Zar" panose="00000400000000000000" pitchFamily="2" charset="-78"/>
              </a:rPr>
              <a:t>‘</a:t>
            </a:r>
            <a:r>
              <a:rPr lang="fa-IR" altLang="zh-TW" sz="2400" dirty="0" smtClean="0">
                <a:cs typeface="B Zar" panose="00000400000000000000" pitchFamily="2" charset="-78"/>
              </a:rPr>
              <a:t> داراي </a:t>
            </a:r>
            <a:r>
              <a:rPr lang="en-US" altLang="zh-TW" sz="2000" dirty="0" err="1" smtClean="0">
                <a:cs typeface="B Zar" panose="00000400000000000000" pitchFamily="2" charset="-78"/>
              </a:rPr>
              <a:t>isp</a:t>
            </a:r>
            <a:r>
              <a:rPr lang="fa-IR" altLang="zh-TW" sz="2000" dirty="0" smtClean="0">
                <a:cs typeface="B Zar" panose="00000400000000000000" pitchFamily="2" charset="-78"/>
              </a:rPr>
              <a:t> </a:t>
            </a:r>
            <a:r>
              <a:rPr lang="fa-IR" altLang="zh-TW" sz="2400" dirty="0" smtClean="0">
                <a:cs typeface="B Zar" panose="00000400000000000000" pitchFamily="2" charset="-78"/>
              </a:rPr>
              <a:t>پايين و </a:t>
            </a:r>
            <a:r>
              <a:rPr lang="en-US" altLang="zh-TW" sz="2000" dirty="0" err="1" smtClean="0">
                <a:cs typeface="B Zar" panose="00000400000000000000" pitchFamily="2" charset="-78"/>
              </a:rPr>
              <a:t>icp</a:t>
            </a:r>
            <a:r>
              <a:rPr lang="fa-IR" altLang="zh-TW" sz="2000" dirty="0" smtClean="0">
                <a:cs typeface="B Zar" panose="00000400000000000000" pitchFamily="2" charset="-78"/>
              </a:rPr>
              <a:t> </a:t>
            </a:r>
            <a:r>
              <a:rPr lang="fa-IR" altLang="zh-TW" sz="2400" dirty="0" smtClean="0">
                <a:cs typeface="B Zar" panose="00000400000000000000" pitchFamily="2" charset="-78"/>
              </a:rPr>
              <a:t>بالا است.</a:t>
            </a:r>
            <a:endParaRPr lang="en-US" altLang="zh-TW" sz="2400" dirty="0" smtClean="0">
              <a:cs typeface="B Zar" panose="00000400000000000000" pitchFamily="2" charset="-78"/>
            </a:endParaRPr>
          </a:p>
          <a:p>
            <a:pPr marL="457200" algn="l" rtl="0">
              <a:buFont typeface="Wingdings" pitchFamily="2" charset="2"/>
              <a:buNone/>
              <a:defRPr/>
            </a:pPr>
            <a:r>
              <a:rPr lang="en-US" altLang="zh-TW" sz="1800" dirty="0" smtClean="0">
                <a:solidFill>
                  <a:srgbClr val="FFCC00"/>
                </a:solidFill>
                <a:cs typeface="B Zar" panose="00000400000000000000" pitchFamily="2" charset="-78"/>
              </a:rPr>
              <a:t>op  </a:t>
            </a:r>
            <a:r>
              <a:rPr lang="en-US" altLang="zh-TW" sz="1800" dirty="0">
                <a:solidFill>
                  <a:srgbClr val="FFCC00"/>
                </a:solidFill>
                <a:cs typeface="B Zar" panose="00000400000000000000" pitchFamily="2" charset="-78"/>
              </a:rPr>
              <a:t>	</a:t>
            </a:r>
            <a:r>
              <a:rPr lang="en-US" altLang="zh-TW" sz="1800" dirty="0">
                <a:solidFill>
                  <a:srgbClr val="CC3300"/>
                </a:solidFill>
                <a:cs typeface="B Zar" panose="00000400000000000000" pitchFamily="2" charset="-78"/>
              </a:rPr>
              <a:t>(	</a:t>
            </a:r>
            <a:r>
              <a:rPr lang="en-US" altLang="zh-TW" sz="1800" dirty="0">
                <a:cs typeface="B Zar" panose="00000400000000000000" pitchFamily="2" charset="-78"/>
              </a:rPr>
              <a:t>)	+	-	*	/	%	</a:t>
            </a:r>
            <a:r>
              <a:rPr lang="en-US" altLang="zh-TW" sz="1800" dirty="0" err="1">
                <a:cs typeface="B Zar" panose="00000400000000000000" pitchFamily="2" charset="-78"/>
              </a:rPr>
              <a:t>eos</a:t>
            </a:r>
            <a:endParaRPr lang="en-US" altLang="zh-TW" sz="1800" dirty="0">
              <a:cs typeface="B Zar" panose="00000400000000000000" pitchFamily="2" charset="-78"/>
            </a:endParaRPr>
          </a:p>
          <a:p>
            <a:pPr marL="457200" algn="l" rtl="0">
              <a:buFont typeface="Wingdings" pitchFamily="2" charset="2"/>
              <a:buNone/>
              <a:defRPr/>
            </a:pPr>
            <a:r>
              <a:rPr lang="en-US" altLang="zh-TW" sz="1800" dirty="0" err="1" smtClean="0">
                <a:solidFill>
                  <a:srgbClr val="FFCC00"/>
                </a:solidFill>
                <a:cs typeface="B Zar" panose="00000400000000000000" pitchFamily="2" charset="-78"/>
              </a:rPr>
              <a:t>Isp</a:t>
            </a:r>
            <a:r>
              <a:rPr lang="en-US" altLang="zh-TW" sz="1800" dirty="0" smtClean="0">
                <a:solidFill>
                  <a:srgbClr val="FFCC00"/>
                </a:solidFill>
                <a:cs typeface="B Zar" panose="00000400000000000000" pitchFamily="2" charset="-78"/>
              </a:rPr>
              <a:t>       </a:t>
            </a:r>
            <a:r>
              <a:rPr lang="en-US" altLang="zh-TW" sz="1800" dirty="0" smtClean="0">
                <a:solidFill>
                  <a:srgbClr val="CC3300"/>
                </a:solidFill>
                <a:cs typeface="B Zar" panose="00000400000000000000" pitchFamily="2" charset="-78"/>
              </a:rPr>
              <a:t>0</a:t>
            </a:r>
            <a:r>
              <a:rPr lang="en-US" altLang="zh-TW" sz="1800" dirty="0">
                <a:cs typeface="B Zar" panose="00000400000000000000" pitchFamily="2" charset="-78"/>
              </a:rPr>
              <a:t>	19	12 	12	13	13	13	0</a:t>
            </a:r>
          </a:p>
          <a:p>
            <a:pPr marL="457200" algn="l" rtl="0">
              <a:buFont typeface="Wingdings" pitchFamily="2" charset="2"/>
              <a:buNone/>
              <a:defRPr/>
            </a:pPr>
            <a:r>
              <a:rPr lang="en-US" altLang="zh-TW" sz="1800" dirty="0" err="1">
                <a:solidFill>
                  <a:srgbClr val="FFCC00"/>
                </a:solidFill>
                <a:cs typeface="B Zar" panose="00000400000000000000" pitchFamily="2" charset="-78"/>
              </a:rPr>
              <a:t>Icp</a:t>
            </a:r>
            <a:r>
              <a:rPr lang="en-US" altLang="zh-TW" sz="1800" dirty="0">
                <a:solidFill>
                  <a:srgbClr val="FFCC00"/>
                </a:solidFill>
                <a:cs typeface="B Zar" panose="00000400000000000000" pitchFamily="2" charset="-78"/>
              </a:rPr>
              <a:t>	</a:t>
            </a:r>
            <a:r>
              <a:rPr lang="en-US" altLang="zh-TW" sz="1800" dirty="0" smtClean="0">
                <a:solidFill>
                  <a:srgbClr val="FFCC00"/>
                </a:solidFill>
                <a:cs typeface="B Zar" panose="00000400000000000000" pitchFamily="2" charset="-78"/>
              </a:rPr>
              <a:t>      </a:t>
            </a:r>
            <a:r>
              <a:rPr lang="en-US" altLang="zh-TW" sz="1800" dirty="0" smtClean="0">
                <a:solidFill>
                  <a:srgbClr val="CC3300"/>
                </a:solidFill>
                <a:cs typeface="B Zar" panose="00000400000000000000" pitchFamily="2" charset="-78"/>
              </a:rPr>
              <a:t>20</a:t>
            </a:r>
            <a:r>
              <a:rPr lang="en-US" altLang="zh-TW" sz="1800" dirty="0">
                <a:cs typeface="B Zar" panose="00000400000000000000" pitchFamily="2" charset="-78"/>
              </a:rPr>
              <a:t>	19	12	12	13	13	13	0</a:t>
            </a:r>
            <a:endParaRPr lang="en-US" altLang="zh-TW" sz="2400" dirty="0">
              <a:cs typeface="B Zar" panose="00000400000000000000" pitchFamily="2" charset="-78"/>
            </a:endParaRPr>
          </a:p>
        </p:txBody>
      </p:sp>
      <p:sp>
        <p:nvSpPr>
          <p:cNvPr id="4"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figure3"/>
          <p:cNvPicPr>
            <a:picLocks noChangeAspect="1" noChangeArrowheads="1"/>
          </p:cNvPicPr>
          <p:nvPr/>
        </p:nvPicPr>
        <p:blipFill>
          <a:blip r:embed="rId2">
            <a:clrChange>
              <a:clrFrom>
                <a:srgbClr val="FFFFFF"/>
              </a:clrFrom>
              <a:clrTo>
                <a:srgbClr val="FFFFFF">
                  <a:alpha val="0"/>
                </a:srgbClr>
              </a:clrTo>
            </a:clrChange>
            <a:lum bright="-48000" contrast="30000"/>
          </a:blip>
          <a:srcRect b="10342"/>
          <a:stretch>
            <a:fillRect/>
          </a:stretch>
        </p:blipFill>
        <p:spPr bwMode="auto">
          <a:xfrm>
            <a:off x="361950" y="1616075"/>
            <a:ext cx="5410200" cy="2012950"/>
          </a:xfrm>
          <a:prstGeom prst="rect">
            <a:avLst/>
          </a:prstGeom>
          <a:noFill/>
          <a:ln w="9525">
            <a:noFill/>
            <a:miter lim="800000"/>
            <a:headEnd/>
            <a:tailEnd/>
          </a:ln>
        </p:spPr>
      </p:pic>
      <p:pic>
        <p:nvPicPr>
          <p:cNvPr id="95235" name="Picture 5" descr="figure3"/>
          <p:cNvPicPr>
            <a:picLocks noChangeAspect="1" noChangeArrowheads="1"/>
          </p:cNvPicPr>
          <p:nvPr/>
        </p:nvPicPr>
        <p:blipFill>
          <a:blip r:embed="rId3">
            <a:clrChange>
              <a:clrFrom>
                <a:srgbClr val="FFFFFF"/>
              </a:clrFrom>
              <a:clrTo>
                <a:srgbClr val="FFFFFF">
                  <a:alpha val="0"/>
                </a:srgbClr>
              </a:clrTo>
            </a:clrChange>
            <a:lum bright="-54000" contrast="30000"/>
          </a:blip>
          <a:srcRect b="6107"/>
          <a:stretch>
            <a:fillRect/>
          </a:stretch>
        </p:blipFill>
        <p:spPr bwMode="auto">
          <a:xfrm>
            <a:off x="436563" y="3949700"/>
            <a:ext cx="5089525" cy="2566988"/>
          </a:xfrm>
          <a:prstGeom prst="rect">
            <a:avLst/>
          </a:prstGeom>
          <a:noFill/>
          <a:ln w="9525">
            <a:noFill/>
            <a:miter lim="800000"/>
            <a:headEnd/>
            <a:tailEnd/>
          </a:ln>
        </p:spPr>
      </p:pic>
      <p:sp>
        <p:nvSpPr>
          <p:cNvPr id="95236" name="Rectangle 40"/>
          <p:cNvSpPr>
            <a:spLocks noChangeArrowheads="1"/>
          </p:cNvSpPr>
          <p:nvPr/>
        </p:nvSpPr>
        <p:spPr bwMode="auto">
          <a:xfrm>
            <a:off x="6126163" y="2192338"/>
            <a:ext cx="1573212" cy="584200"/>
          </a:xfrm>
          <a:prstGeom prst="rect">
            <a:avLst/>
          </a:prstGeom>
          <a:noFill/>
          <a:ln w="9525">
            <a:noFill/>
            <a:miter lim="800000"/>
            <a:headEnd/>
            <a:tailEnd/>
          </a:ln>
        </p:spPr>
        <p:txBody>
          <a:bodyPr wrap="none">
            <a:spAutoFit/>
          </a:bodyPr>
          <a:lstStyle/>
          <a:p>
            <a:pPr lvl="1" algn="l" rtl="0"/>
            <a:r>
              <a:rPr lang="pt-BR" altLang="zh-TW" sz="3200">
                <a:solidFill>
                  <a:srgbClr val="FFCC00"/>
                </a:solidFill>
                <a:ea typeface="新細明體" charset="-120"/>
                <a:cs typeface="B Zar" panose="00000400000000000000" pitchFamily="2" charset="-78"/>
              </a:rPr>
              <a:t>a+*c</a:t>
            </a:r>
            <a:endParaRPr lang="en-US" altLang="zh-TW" sz="3200">
              <a:solidFill>
                <a:srgbClr val="FFCC00"/>
              </a:solidFill>
              <a:ea typeface="新細明體" charset="-120"/>
              <a:cs typeface="B Zar" panose="00000400000000000000" pitchFamily="2" charset="-78"/>
            </a:endParaRPr>
          </a:p>
        </p:txBody>
      </p:sp>
      <p:sp>
        <p:nvSpPr>
          <p:cNvPr id="42" name="Rectangle 41"/>
          <p:cNvSpPr/>
          <p:nvPr/>
        </p:nvSpPr>
        <p:spPr>
          <a:xfrm>
            <a:off x="6597650" y="2870200"/>
            <a:ext cx="1008063" cy="400050"/>
          </a:xfrm>
          <a:prstGeom prst="rect">
            <a:avLst/>
          </a:prstGeom>
        </p:spPr>
        <p:txBody>
          <a:bodyPr wrap="none">
            <a:spAutoFit/>
          </a:bodyPr>
          <a:lstStyle/>
          <a:p>
            <a:pPr>
              <a:defRPr/>
            </a:pPr>
            <a:r>
              <a:rPr lang="en-US" altLang="zh-TW" sz="2000" b="1" i="1" dirty="0" err="1">
                <a:solidFill>
                  <a:srgbClr val="0034DC"/>
                </a:solidFill>
                <a:latin typeface="+mn-lt"/>
                <a:cs typeface="B Zar" panose="00000400000000000000" pitchFamily="2" charset="-78"/>
              </a:rPr>
              <a:t>abc</a:t>
            </a:r>
            <a:r>
              <a:rPr lang="en-US" altLang="zh-TW" sz="2000" b="1" i="1" dirty="0">
                <a:solidFill>
                  <a:srgbClr val="0034DC"/>
                </a:solidFill>
                <a:latin typeface="+mn-lt"/>
                <a:cs typeface="B Zar" panose="00000400000000000000" pitchFamily="2" charset="-78"/>
              </a:rPr>
              <a:t>*+</a:t>
            </a:r>
            <a:endParaRPr lang="fa-IR" altLang="zh-TW" sz="2000" b="1" i="1" dirty="0">
              <a:solidFill>
                <a:srgbClr val="0034DC"/>
              </a:solidFill>
              <a:latin typeface="+mn-lt"/>
              <a:cs typeface="B Zar" panose="00000400000000000000" pitchFamily="2" charset="-78"/>
            </a:endParaRPr>
          </a:p>
        </p:txBody>
      </p:sp>
      <p:sp>
        <p:nvSpPr>
          <p:cNvPr id="95238" name="Rectangle 44"/>
          <p:cNvSpPr>
            <a:spLocks noChangeArrowheads="1"/>
          </p:cNvSpPr>
          <p:nvPr/>
        </p:nvSpPr>
        <p:spPr bwMode="auto">
          <a:xfrm>
            <a:off x="5864225" y="4540250"/>
            <a:ext cx="2566988" cy="584200"/>
          </a:xfrm>
          <a:prstGeom prst="rect">
            <a:avLst/>
          </a:prstGeom>
          <a:noFill/>
          <a:ln w="9525">
            <a:noFill/>
            <a:miter lim="800000"/>
            <a:headEnd/>
            <a:tailEnd/>
          </a:ln>
        </p:spPr>
        <p:txBody>
          <a:bodyPr wrap="none">
            <a:spAutoFit/>
          </a:bodyPr>
          <a:lstStyle/>
          <a:p>
            <a:pPr lvl="1" algn="l" rtl="0"/>
            <a:r>
              <a:rPr lang="en-US" altLang="zh-TW" sz="3200">
                <a:solidFill>
                  <a:srgbClr val="FFCC00"/>
                </a:solidFill>
                <a:ea typeface="新細明體" charset="-120"/>
                <a:cs typeface="B Zar" panose="00000400000000000000" pitchFamily="2" charset="-78"/>
              </a:rPr>
              <a:t>a*(b+c)*d</a:t>
            </a:r>
            <a:endParaRPr lang="fa-IR" altLang="zh-TW" sz="3200">
              <a:solidFill>
                <a:srgbClr val="FFCC00"/>
              </a:solidFill>
              <a:cs typeface="B Zar" panose="00000400000000000000" pitchFamily="2" charset="-78"/>
            </a:endParaRPr>
          </a:p>
        </p:txBody>
      </p:sp>
      <p:sp>
        <p:nvSpPr>
          <p:cNvPr id="46" name="Rectangle 45"/>
          <p:cNvSpPr/>
          <p:nvPr/>
        </p:nvSpPr>
        <p:spPr>
          <a:xfrm>
            <a:off x="6500813" y="5149850"/>
            <a:ext cx="1409700" cy="400050"/>
          </a:xfrm>
          <a:prstGeom prst="rect">
            <a:avLst/>
          </a:prstGeom>
        </p:spPr>
        <p:txBody>
          <a:bodyPr wrap="none">
            <a:spAutoFit/>
          </a:bodyPr>
          <a:lstStyle/>
          <a:p>
            <a:pPr>
              <a:defRPr/>
            </a:pPr>
            <a:r>
              <a:rPr lang="en-US" altLang="zh-TW" sz="2000" b="1" i="1" dirty="0" err="1">
                <a:solidFill>
                  <a:srgbClr val="0034DC"/>
                </a:solidFill>
                <a:latin typeface="+mn-lt"/>
                <a:cs typeface="B Zar" panose="00000400000000000000" pitchFamily="2" charset="-78"/>
              </a:rPr>
              <a:t>abc</a:t>
            </a:r>
            <a:r>
              <a:rPr lang="en-US" altLang="zh-TW" sz="2000" b="1" i="1" dirty="0">
                <a:solidFill>
                  <a:srgbClr val="0034DC"/>
                </a:solidFill>
                <a:latin typeface="+mn-lt"/>
                <a:cs typeface="B Zar" panose="00000400000000000000" pitchFamily="2" charset="-78"/>
              </a:rPr>
              <a:t>+*d* </a:t>
            </a:r>
            <a:endParaRPr lang="fa-IR" altLang="zh-TW" sz="2000" b="1" i="1" dirty="0">
              <a:solidFill>
                <a:srgbClr val="0034DC"/>
              </a:solidFill>
              <a:latin typeface="+mn-lt"/>
              <a:cs typeface="B Zar" panose="00000400000000000000" pitchFamily="2" charset="-78"/>
            </a:endParaRPr>
          </a:p>
        </p:txBody>
      </p:sp>
      <p:sp>
        <p:nvSpPr>
          <p:cNvPr id="48" name="Rectangle 47"/>
          <p:cNvSpPr/>
          <p:nvPr/>
        </p:nvSpPr>
        <p:spPr>
          <a:xfrm>
            <a:off x="7794625" y="1608138"/>
            <a:ext cx="768350" cy="522287"/>
          </a:xfrm>
          <a:prstGeom prst="rect">
            <a:avLst/>
          </a:prstGeom>
        </p:spPr>
        <p:txBody>
          <a:bodyPr wrap="none">
            <a:spAutoFit/>
          </a:bodyPr>
          <a:lstStyle/>
          <a:p>
            <a:pPr marL="457200" indent="-457200" eaLnBrk="0" hangingPunct="0">
              <a:spcBef>
                <a:spcPct val="20000"/>
              </a:spcBef>
              <a:buClr>
                <a:schemeClr val="hlink"/>
              </a:buClr>
              <a:defRPr/>
            </a:pPr>
            <a:r>
              <a:rPr lang="fa-IR" altLang="zh-TW" sz="2800" b="1" dirty="0">
                <a:solidFill>
                  <a:srgbClr val="2308EE"/>
                </a:solidFill>
                <a:latin typeface="+mn-lt"/>
                <a:cs typeface="B Zar" panose="00000400000000000000" pitchFamily="2" charset="-78"/>
              </a:rPr>
              <a:t>مثال</a:t>
            </a:r>
            <a:endParaRPr lang="en-US" altLang="zh-TW" sz="2800" b="1" dirty="0">
              <a:solidFill>
                <a:srgbClr val="2308EE"/>
              </a:solidFill>
              <a:latin typeface="+mn-lt"/>
              <a:cs typeface="B Zar" panose="00000400000000000000" pitchFamily="2" charset="-78"/>
            </a:endParaRPr>
          </a:p>
        </p:txBody>
      </p:sp>
      <p:sp>
        <p:nvSpPr>
          <p:cNvPr id="49" name="Rectangle 28"/>
          <p:cNvSpPr>
            <a:spLocks noGrp="1" noChangeArrowheads="1"/>
          </p:cNvSpPr>
          <p:nvPr>
            <p:ph type="title"/>
          </p:nvPr>
        </p:nvSpPr>
        <p:spPr>
          <a:xfrm>
            <a:off x="323850" y="273050"/>
            <a:ext cx="8269288" cy="1143000"/>
          </a:xfrm>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
        <p:nvSpPr>
          <p:cNvPr id="10"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descr="Rectangle: Click to edit Master text styles&#10;Second level&#10;Third level&#10;Fourth level&#10;Fifth level"/>
          <p:cNvSpPr>
            <a:spLocks noGrp="1" noChangeArrowheads="1"/>
          </p:cNvSpPr>
          <p:nvPr>
            <p:ph type="body" sz="half" idx="1"/>
          </p:nvPr>
        </p:nvSpPr>
        <p:spPr>
          <a:xfrm>
            <a:off x="5240338" y="4354513"/>
            <a:ext cx="3395662" cy="1800225"/>
          </a:xfrm>
        </p:spPr>
        <p:txBody>
          <a:bodyPr/>
          <a:lstStyle/>
          <a:p>
            <a:pPr algn="just" rtl="0">
              <a:buFontTx/>
              <a:buNone/>
            </a:pPr>
            <a:r>
              <a:rPr lang="en-US" altLang="zh-TW" sz="2800" smtClean="0">
                <a:ea typeface="新細明體" charset="-120"/>
                <a:cs typeface="B Zar" panose="00000400000000000000" pitchFamily="2" charset="-78"/>
              </a:rPr>
              <a:t>Complexity: </a:t>
            </a:r>
            <a:r>
              <a:rPr lang="en-US" altLang="zh-TW" sz="2800" smtClean="0">
                <a:latin typeface="Times New Roman" pitchFamily="18" charset="0"/>
                <a:ea typeface="新細明體" charset="-120"/>
                <a:cs typeface="B Zar" panose="00000400000000000000" pitchFamily="2" charset="-78"/>
                <a:sym typeface="Symbol" pitchFamily="18" charset="2"/>
              </a:rPr>
              <a:t>(</a:t>
            </a:r>
            <a:r>
              <a:rPr lang="en-US" altLang="zh-TW" sz="2800" i="1" smtClean="0">
                <a:latin typeface="Times New Roman" pitchFamily="18" charset="0"/>
                <a:ea typeface="新細明體" charset="-120"/>
                <a:cs typeface="B Zar" panose="00000400000000000000" pitchFamily="2" charset="-78"/>
                <a:sym typeface="Symbol" pitchFamily="18" charset="2"/>
              </a:rPr>
              <a:t>n</a:t>
            </a:r>
            <a:r>
              <a:rPr lang="en-US" altLang="zh-TW" sz="2800" smtClean="0">
                <a:latin typeface="Times New Roman" pitchFamily="18" charset="0"/>
                <a:ea typeface="新細明體" charset="-120"/>
                <a:cs typeface="B Zar" panose="00000400000000000000" pitchFamily="2" charset="-78"/>
                <a:sym typeface="Symbol" pitchFamily="18" charset="2"/>
              </a:rPr>
              <a:t>)</a:t>
            </a:r>
            <a:r>
              <a:rPr lang="en-US" altLang="zh-TW" sz="2800" smtClean="0">
                <a:ea typeface="新細明體" charset="-120"/>
                <a:cs typeface="B Zar" panose="00000400000000000000" pitchFamily="2" charset="-78"/>
                <a:sym typeface="Symbol" pitchFamily="18" charset="2"/>
              </a:rPr>
              <a:t> </a:t>
            </a:r>
            <a:endParaRPr lang="en-US" altLang="zh-TW" sz="2800" smtClean="0">
              <a:ea typeface="新細明體" charset="-120"/>
              <a:cs typeface="B Zar" panose="00000400000000000000" pitchFamily="2" charset="-78"/>
            </a:endParaRPr>
          </a:p>
          <a:p>
            <a:pPr lvl="1" algn="just" rtl="0">
              <a:buFontTx/>
              <a:buNone/>
            </a:pPr>
            <a:r>
              <a:rPr lang="en-US" altLang="zh-TW" sz="2400" i="1" smtClean="0">
                <a:latin typeface="Times New Roman" pitchFamily="18" charset="0"/>
                <a:ea typeface="新細明體" charset="-120"/>
                <a:cs typeface="B Zar" panose="00000400000000000000" pitchFamily="2" charset="-78"/>
                <a:sym typeface="Symbol" pitchFamily="18" charset="2"/>
              </a:rPr>
              <a:t>n is the number of tokens in the expression</a:t>
            </a:r>
          </a:p>
        </p:txBody>
      </p:sp>
      <p:pic>
        <p:nvPicPr>
          <p:cNvPr id="96259" name="Picture 10" descr="program3"/>
          <p:cNvPicPr>
            <a:picLocks noGrp="1" noChangeAspect="1" noChangeArrowheads="1"/>
          </p:cNvPicPr>
          <p:nvPr>
            <p:ph sz="half" idx="2"/>
          </p:nvPr>
        </p:nvPicPr>
        <p:blipFill>
          <a:blip r:embed="rId2">
            <a:clrChange>
              <a:clrFrom>
                <a:srgbClr val="FFFFFF"/>
              </a:clrFrom>
              <a:clrTo>
                <a:srgbClr val="FFFFFF">
                  <a:alpha val="0"/>
                </a:srgbClr>
              </a:clrTo>
            </a:clrChange>
            <a:lum bright="-42000" contrast="18000"/>
          </a:blip>
          <a:srcRect b="2689"/>
          <a:stretch>
            <a:fillRect/>
          </a:stretch>
        </p:blipFill>
        <p:spPr>
          <a:xfrm>
            <a:off x="336550" y="1455738"/>
            <a:ext cx="4692650" cy="5032375"/>
          </a:xfrm>
          <a:noFill/>
        </p:spPr>
      </p:pic>
      <p:sp>
        <p:nvSpPr>
          <p:cNvPr id="6" name="Rectangle 28"/>
          <p:cNvSpPr>
            <a:spLocks noGrp="1" noChangeArrowheads="1"/>
          </p:cNvSpPr>
          <p:nvPr>
            <p:ph type="title"/>
          </p:nvPr>
        </p:nvSpPr>
        <p:spPr/>
        <p:txBody>
          <a:bodyPr/>
          <a:lstStyle/>
          <a:p>
            <a:pPr lvl="1">
              <a:defRPr/>
            </a:pPr>
            <a:r>
              <a:rPr lang="fa-IR" sz="4000" dirty="0" smtClean="0">
                <a:latin typeface="+mj-lt"/>
                <a:ea typeface="+mj-ea"/>
                <a:cs typeface="B Zar" panose="00000400000000000000" pitchFamily="2" charset="-78"/>
              </a:rPr>
              <a:t>تبديل عبارتهاي ميانوندي به پسوندي</a:t>
            </a:r>
            <a:endParaRPr lang="en-US" altLang="zh-TW" sz="4000" dirty="0" smtClean="0">
              <a:latin typeface="+mj-lt"/>
              <a:ea typeface="+mj-ea"/>
              <a:cs typeface="B Zar"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28600" y="1981200"/>
            <a:ext cx="1246188" cy="868363"/>
            <a:chOff x="144" y="1248"/>
            <a:chExt cx="785" cy="547"/>
          </a:xfrm>
        </p:grpSpPr>
        <p:sp>
          <p:nvSpPr>
            <p:cNvPr id="16404" name="Text Box 50"/>
            <p:cNvSpPr txBox="1">
              <a:spLocks noChangeArrowheads="1"/>
            </p:cNvSpPr>
            <p:nvPr/>
          </p:nvSpPr>
          <p:spPr bwMode="auto">
            <a:xfrm>
              <a:off x="144" y="1344"/>
              <a:ext cx="576" cy="442"/>
            </a:xfrm>
            <a:prstGeom prst="rect">
              <a:avLst/>
            </a:prstGeom>
            <a:solidFill>
              <a:schemeClr val="accent2"/>
            </a:solid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Bus Stop</a:t>
              </a:r>
            </a:p>
          </p:txBody>
        </p:sp>
        <p:pic>
          <p:nvPicPr>
            <p:cNvPr id="16405" name="Picture 49" descr="palmtree"/>
            <p:cNvPicPr>
              <a:picLocks noChangeAspect="1" noChangeArrowheads="1" noCrop="1"/>
            </p:cNvPicPr>
            <p:nvPr/>
          </p:nvPicPr>
          <p:blipFill>
            <a:blip r:embed="rId8"/>
            <a:srcRect/>
            <a:stretch>
              <a:fillRect/>
            </a:stretch>
          </p:blipFill>
          <p:spPr bwMode="auto">
            <a:xfrm>
              <a:off x="432" y="1248"/>
              <a:ext cx="497" cy="547"/>
            </a:xfrm>
            <a:prstGeom prst="rect">
              <a:avLst/>
            </a:prstGeom>
            <a:noFill/>
            <a:ln w="9525">
              <a:noFill/>
              <a:miter lim="800000"/>
              <a:headEnd/>
              <a:tailEnd/>
            </a:ln>
          </p:spPr>
        </p:pic>
      </p:grpSp>
      <p:pic>
        <p:nvPicPr>
          <p:cNvPr id="5174" name="Picture 54" descr="person3"/>
          <p:cNvPicPr>
            <a:picLocks noChangeAspect="1" noChangeArrowheads="1"/>
          </p:cNvPicPr>
          <p:nvPr/>
        </p:nvPicPr>
        <p:blipFill>
          <a:blip r:embed="rId9"/>
          <a:srcRect/>
          <a:stretch>
            <a:fillRect/>
          </a:stretch>
        </p:blipFill>
        <p:spPr bwMode="auto">
          <a:xfrm>
            <a:off x="3124200" y="2133600"/>
            <a:ext cx="457200" cy="762000"/>
          </a:xfrm>
          <a:prstGeom prst="rect">
            <a:avLst/>
          </a:prstGeom>
          <a:noFill/>
          <a:ln w="9525">
            <a:noFill/>
            <a:miter lim="800000"/>
            <a:headEnd/>
            <a:tailEnd/>
          </a:ln>
        </p:spPr>
      </p:pic>
      <p:pic>
        <p:nvPicPr>
          <p:cNvPr id="5176" name="Picture 56" descr="person6"/>
          <p:cNvPicPr>
            <a:picLocks noChangeAspect="1" noChangeArrowheads="1" noCrop="1"/>
          </p:cNvPicPr>
          <p:nvPr/>
        </p:nvPicPr>
        <p:blipFill>
          <a:blip r:embed="rId10"/>
          <a:srcRect/>
          <a:stretch>
            <a:fillRect/>
          </a:stretch>
        </p:blipFill>
        <p:spPr bwMode="auto">
          <a:xfrm>
            <a:off x="3886200" y="2438400"/>
            <a:ext cx="457200" cy="427038"/>
          </a:xfrm>
          <a:prstGeom prst="rect">
            <a:avLst/>
          </a:prstGeom>
          <a:noFill/>
          <a:ln w="9525">
            <a:noFill/>
            <a:miter lim="800000"/>
            <a:headEnd/>
            <a:tailEnd/>
          </a:ln>
        </p:spPr>
      </p:pic>
      <p:pic>
        <p:nvPicPr>
          <p:cNvPr id="5177" name="Picture 57" descr="caveman1"/>
          <p:cNvPicPr>
            <a:picLocks noChangeAspect="1" noChangeArrowheads="1" noCrop="1"/>
          </p:cNvPicPr>
          <p:nvPr/>
        </p:nvPicPr>
        <p:blipFill>
          <a:blip r:embed="rId11"/>
          <a:srcRect/>
          <a:stretch>
            <a:fillRect/>
          </a:stretch>
        </p:blipFill>
        <p:spPr bwMode="auto">
          <a:xfrm>
            <a:off x="4495800" y="2133600"/>
            <a:ext cx="762000" cy="762000"/>
          </a:xfrm>
          <a:prstGeom prst="rect">
            <a:avLst/>
          </a:prstGeom>
          <a:noFill/>
          <a:ln w="9525">
            <a:noFill/>
            <a:miter lim="800000"/>
            <a:headEnd/>
            <a:tailEnd/>
          </a:ln>
        </p:spPr>
      </p:pic>
      <p:sp>
        <p:nvSpPr>
          <p:cNvPr id="5178" name="Text Box 58"/>
          <p:cNvSpPr txBox="1">
            <a:spLocks noChangeArrowheads="1"/>
          </p:cNvSpPr>
          <p:nvPr/>
        </p:nvSpPr>
        <p:spPr bwMode="auto">
          <a:xfrm>
            <a:off x="13716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front</a:t>
            </a:r>
          </a:p>
        </p:txBody>
      </p:sp>
      <p:sp>
        <p:nvSpPr>
          <p:cNvPr id="5179" name="Text Box 59"/>
          <p:cNvSpPr txBox="1">
            <a:spLocks noChangeArrowheads="1"/>
          </p:cNvSpPr>
          <p:nvPr/>
        </p:nvSpPr>
        <p:spPr bwMode="auto">
          <a:xfrm>
            <a:off x="1371600" y="32766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5181" name="Text Box 61"/>
          <p:cNvSpPr txBox="1">
            <a:spLocks noChangeArrowheads="1"/>
          </p:cNvSpPr>
          <p:nvPr/>
        </p:nvSpPr>
        <p:spPr bwMode="auto">
          <a:xfrm>
            <a:off x="22098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5182" name="Rectangle 62"/>
          <p:cNvSpPr>
            <a:spLocks noChangeArrowheads="1"/>
          </p:cNvSpPr>
          <p:nvPr/>
        </p:nvSpPr>
        <p:spPr bwMode="auto">
          <a:xfrm>
            <a:off x="1219200" y="33528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5183" name="Rectangle 63"/>
          <p:cNvSpPr>
            <a:spLocks noChangeArrowheads="1"/>
          </p:cNvSpPr>
          <p:nvPr/>
        </p:nvSpPr>
        <p:spPr bwMode="auto">
          <a:xfrm>
            <a:off x="2133600" y="30480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5184" name="Text Box 64"/>
          <p:cNvSpPr txBox="1">
            <a:spLocks noChangeArrowheads="1"/>
          </p:cNvSpPr>
          <p:nvPr/>
        </p:nvSpPr>
        <p:spPr bwMode="auto">
          <a:xfrm>
            <a:off x="3048000" y="2971800"/>
            <a:ext cx="6858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5185" name="Rectangle 65"/>
          <p:cNvSpPr>
            <a:spLocks noChangeArrowheads="1"/>
          </p:cNvSpPr>
          <p:nvPr/>
        </p:nvSpPr>
        <p:spPr bwMode="auto">
          <a:xfrm>
            <a:off x="2819400" y="29718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5186" name="Text Box 66"/>
          <p:cNvSpPr txBox="1">
            <a:spLocks noChangeArrowheads="1"/>
          </p:cNvSpPr>
          <p:nvPr/>
        </p:nvSpPr>
        <p:spPr bwMode="auto">
          <a:xfrm>
            <a:off x="38100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sp>
        <p:nvSpPr>
          <p:cNvPr id="5187" name="Rectangle 67"/>
          <p:cNvSpPr>
            <a:spLocks noChangeArrowheads="1"/>
          </p:cNvSpPr>
          <p:nvPr/>
        </p:nvSpPr>
        <p:spPr bwMode="auto">
          <a:xfrm>
            <a:off x="3581400" y="3048000"/>
            <a:ext cx="914400" cy="381000"/>
          </a:xfrm>
          <a:prstGeom prst="rect">
            <a:avLst/>
          </a:prstGeom>
          <a:solidFill>
            <a:srgbClr val="FFFFFF"/>
          </a:solidFill>
          <a:ln w="12700">
            <a:solidFill>
              <a:srgbClr val="FFFFFF"/>
            </a:solidFill>
            <a:miter lim="800000"/>
            <a:headEnd type="none" w="sm" len="sm"/>
            <a:tailEnd type="none" w="sm" len="sm"/>
          </a:ln>
        </p:spPr>
        <p:txBody>
          <a:bodyPr wrap="none" anchor="ctr"/>
          <a:lstStyle/>
          <a:p>
            <a:pPr algn="l" rtl="0"/>
            <a:endParaRPr lang="fa-IR">
              <a:solidFill>
                <a:srgbClr val="C00000"/>
              </a:solidFill>
              <a:cs typeface="B Zar" panose="00000400000000000000" pitchFamily="2" charset="-78"/>
            </a:endParaRPr>
          </a:p>
        </p:txBody>
      </p:sp>
      <p:sp>
        <p:nvSpPr>
          <p:cNvPr id="5188" name="Text Box 68"/>
          <p:cNvSpPr txBox="1">
            <a:spLocks noChangeArrowheads="1"/>
          </p:cNvSpPr>
          <p:nvPr/>
        </p:nvSpPr>
        <p:spPr bwMode="auto">
          <a:xfrm>
            <a:off x="4648200" y="2971800"/>
            <a:ext cx="13716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a:solidFill>
                  <a:srgbClr val="C00000"/>
                </a:solidFill>
                <a:cs typeface="B Zar" panose="00000400000000000000" pitchFamily="2" charset="-78"/>
              </a:rPr>
              <a:t>rear</a:t>
            </a:r>
          </a:p>
        </p:txBody>
      </p:sp>
      <p:pic>
        <p:nvPicPr>
          <p:cNvPr id="5189" name="Picture 69" descr="FVBUS"/>
          <p:cNvPicPr>
            <a:picLocks noChangeAspect="1" noChangeArrowheads="1" noCrop="1"/>
          </p:cNvPicPr>
          <p:nvPr/>
        </p:nvPicPr>
        <p:blipFill>
          <a:blip r:embed="rId12"/>
          <a:srcRect/>
          <a:stretch>
            <a:fillRect/>
          </a:stretch>
        </p:blipFill>
        <p:spPr bwMode="auto">
          <a:xfrm>
            <a:off x="914400" y="3429000"/>
            <a:ext cx="1063625" cy="822325"/>
          </a:xfrm>
          <a:prstGeom prst="rect">
            <a:avLst/>
          </a:prstGeom>
          <a:noFill/>
          <a:ln w="9525">
            <a:noFill/>
            <a:miter lim="800000"/>
            <a:headEnd/>
            <a:tailEnd/>
          </a:ln>
        </p:spPr>
      </p:pic>
      <p:pic>
        <p:nvPicPr>
          <p:cNvPr id="5190" name="Picture 70" descr="person5"/>
          <p:cNvPicPr>
            <a:picLocks noChangeAspect="1" noChangeArrowheads="1"/>
          </p:cNvPicPr>
          <p:nvPr/>
        </p:nvPicPr>
        <p:blipFill>
          <a:blip r:embed="rId13"/>
          <a:srcRect/>
          <a:stretch>
            <a:fillRect/>
          </a:stretch>
        </p:blipFill>
        <p:spPr bwMode="auto">
          <a:xfrm>
            <a:off x="2133600" y="1752600"/>
            <a:ext cx="742950" cy="1200150"/>
          </a:xfrm>
          <a:prstGeom prst="rect">
            <a:avLst/>
          </a:prstGeom>
          <a:noFill/>
          <a:ln w="9525">
            <a:noFill/>
            <a:miter lim="800000"/>
            <a:headEnd/>
            <a:tailEnd/>
          </a:ln>
        </p:spPr>
      </p:pic>
      <p:pic>
        <p:nvPicPr>
          <p:cNvPr id="5191" name="Picture 71" descr="person8"/>
          <p:cNvPicPr>
            <a:picLocks noChangeAspect="1" noChangeArrowheads="1"/>
          </p:cNvPicPr>
          <p:nvPr/>
        </p:nvPicPr>
        <p:blipFill>
          <a:blip r:embed="rId14"/>
          <a:srcRect/>
          <a:stretch>
            <a:fillRect/>
          </a:stretch>
        </p:blipFill>
        <p:spPr bwMode="auto">
          <a:xfrm>
            <a:off x="1371600" y="1752600"/>
            <a:ext cx="685800" cy="1200150"/>
          </a:xfrm>
          <a:prstGeom prst="rect">
            <a:avLst/>
          </a:prstGeom>
          <a:noFill/>
          <a:ln w="9525">
            <a:noFill/>
            <a:miter lim="800000"/>
            <a:headEnd/>
            <a:tailEnd/>
          </a:ln>
        </p:spPr>
      </p:pic>
      <p:sp>
        <p:nvSpPr>
          <p:cNvPr id="16403" name="Title 24"/>
          <p:cNvSpPr>
            <a:spLocks noGrp="1"/>
          </p:cNvSpPr>
          <p:nvPr>
            <p:ph type="title"/>
          </p:nvPr>
        </p:nvSpPr>
        <p:spPr/>
        <p:txBody>
          <a:bodyPr/>
          <a:lstStyle/>
          <a:p>
            <a:r>
              <a:rPr lang="fa-IR" smtClean="0">
                <a:cs typeface="B Zar" panose="00000400000000000000" pitchFamily="2" charset="-78"/>
              </a:rPr>
              <a:t>صف اتوبوس</a:t>
            </a:r>
          </a:p>
        </p:txBody>
      </p:sp>
      <p:sp>
        <p:nvSpPr>
          <p:cNvPr id="22" name="Footer Placeholder 4"/>
          <p:cNvSpPr>
            <a:spLocks noGrp="1"/>
          </p:cNvSpPr>
          <p:nvPr>
            <p:ph type="ftr" sz="quarter" idx="11"/>
          </p:nvPr>
        </p:nvSpPr>
        <p:spPr>
          <a:xfrm>
            <a:off x="2819400" y="6248400"/>
            <a:ext cx="3200400" cy="457200"/>
          </a:xfrm>
        </p:spPr>
        <p:txBody>
          <a:bodyPr/>
          <a:lstStyle/>
          <a:p>
            <a:pPr>
              <a:defRPr/>
            </a:pPr>
            <a:r>
              <a:rPr lang="fa-IR" dirty="0" smtClean="0">
                <a:cs typeface="B Zar" panose="00000400000000000000" pitchFamily="2" charset="-78"/>
              </a:rPr>
              <a:t>دانشگاه کاشان- دانشکده مهندسی برق و کامپیوتر</a:t>
            </a:r>
            <a:endParaRPr lang="en-US" dirty="0">
              <a:cs typeface="B Zar"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191"/>
                                        </p:tgtEl>
                                        <p:attrNameLst>
                                          <p:attrName>style.visibility</p:attrName>
                                        </p:attrNameLst>
                                      </p:cBhvr>
                                      <p:to>
                                        <p:strVal val="visible"/>
                                      </p:to>
                                    </p:set>
                                    <p:animEffect transition="in" filter="dissolve">
                                      <p:cBhvr>
                                        <p:cTn id="13" dur="500"/>
                                        <p:tgtEl>
                                          <p:spTgt spid="5191"/>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78"/>
                                        </p:tgtEl>
                                        <p:attrNameLst>
                                          <p:attrName>style.visibility</p:attrName>
                                        </p:attrNameLst>
                                      </p:cBhvr>
                                      <p:to>
                                        <p:strVal val="visible"/>
                                      </p:to>
                                    </p:set>
                                    <p:anim calcmode="lin" valueType="num">
                                      <p:cBhvr additive="base">
                                        <p:cTn id="18" dur="500" fill="hold"/>
                                        <p:tgtEl>
                                          <p:spTgt spid="5178"/>
                                        </p:tgtEl>
                                        <p:attrNameLst>
                                          <p:attrName>ppt_x</p:attrName>
                                        </p:attrNameLst>
                                      </p:cBhvr>
                                      <p:tavLst>
                                        <p:tav tm="0">
                                          <p:val>
                                            <p:strVal val="0-#ppt_w/2"/>
                                          </p:val>
                                        </p:tav>
                                        <p:tav tm="100000">
                                          <p:val>
                                            <p:strVal val="#ppt_x"/>
                                          </p:val>
                                        </p:tav>
                                      </p:tavLst>
                                    </p:anim>
                                    <p:anim calcmode="lin" valueType="num">
                                      <p:cBhvr additive="base">
                                        <p:cTn id="19" dur="500" fill="hold"/>
                                        <p:tgtEl>
                                          <p:spTgt spid="517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79"/>
                                        </p:tgtEl>
                                        <p:attrNameLst>
                                          <p:attrName>style.visibility</p:attrName>
                                        </p:attrNameLst>
                                      </p:cBhvr>
                                      <p:to>
                                        <p:strVal val="visible"/>
                                      </p:to>
                                    </p:set>
                                    <p:anim calcmode="lin" valueType="num">
                                      <p:cBhvr additive="base">
                                        <p:cTn id="24" dur="500" fill="hold"/>
                                        <p:tgtEl>
                                          <p:spTgt spid="5179"/>
                                        </p:tgtEl>
                                        <p:attrNameLst>
                                          <p:attrName>ppt_x</p:attrName>
                                        </p:attrNameLst>
                                      </p:cBhvr>
                                      <p:tavLst>
                                        <p:tav tm="0">
                                          <p:val>
                                            <p:strVal val="0-#ppt_w/2"/>
                                          </p:val>
                                        </p:tav>
                                        <p:tav tm="100000">
                                          <p:val>
                                            <p:strVal val="#ppt_x"/>
                                          </p:val>
                                        </p:tav>
                                      </p:tavLst>
                                    </p:anim>
                                    <p:anim calcmode="lin" valueType="num">
                                      <p:cBhvr additive="base">
                                        <p:cTn id="25" dur="500" fill="hold"/>
                                        <p:tgtEl>
                                          <p:spTgt spid="517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190"/>
                                        </p:tgtEl>
                                        <p:attrNameLst>
                                          <p:attrName>style.visibility</p:attrName>
                                        </p:attrNameLst>
                                      </p:cBhvr>
                                      <p:to>
                                        <p:strVal val="visible"/>
                                      </p:to>
                                    </p:set>
                                    <p:animEffect transition="in" filter="dissolve">
                                      <p:cBhvr>
                                        <p:cTn id="30" dur="500"/>
                                        <p:tgtEl>
                                          <p:spTgt spid="5190"/>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82"/>
                                        </p:tgtEl>
                                        <p:attrNameLst>
                                          <p:attrName>style.visibility</p:attrName>
                                        </p:attrNameLst>
                                      </p:cBhvr>
                                      <p:to>
                                        <p:strVal val="visible"/>
                                      </p:to>
                                    </p:set>
                                    <p:anim calcmode="lin" valueType="num">
                                      <p:cBhvr additive="base">
                                        <p:cTn id="35" dur="500" fill="hold"/>
                                        <p:tgtEl>
                                          <p:spTgt spid="5182"/>
                                        </p:tgtEl>
                                        <p:attrNameLst>
                                          <p:attrName>ppt_x</p:attrName>
                                        </p:attrNameLst>
                                      </p:cBhvr>
                                      <p:tavLst>
                                        <p:tav tm="0">
                                          <p:val>
                                            <p:strVal val="#ppt_x"/>
                                          </p:val>
                                        </p:tav>
                                        <p:tav tm="100000">
                                          <p:val>
                                            <p:strVal val="#ppt_x"/>
                                          </p:val>
                                        </p:tav>
                                      </p:tavLst>
                                    </p:anim>
                                    <p:anim calcmode="lin" valueType="num">
                                      <p:cBhvr additive="base">
                                        <p:cTn id="36" dur="500" fill="hold"/>
                                        <p:tgtEl>
                                          <p:spTgt spid="518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181"/>
                                        </p:tgtEl>
                                        <p:attrNameLst>
                                          <p:attrName>style.visibility</p:attrName>
                                        </p:attrNameLst>
                                      </p:cBhvr>
                                      <p:to>
                                        <p:strVal val="visible"/>
                                      </p:to>
                                    </p:set>
                                    <p:anim calcmode="lin" valueType="num">
                                      <p:cBhvr additive="base">
                                        <p:cTn id="41" dur="500" fill="hold"/>
                                        <p:tgtEl>
                                          <p:spTgt spid="5181"/>
                                        </p:tgtEl>
                                        <p:attrNameLst>
                                          <p:attrName>ppt_x</p:attrName>
                                        </p:attrNameLst>
                                      </p:cBhvr>
                                      <p:tavLst>
                                        <p:tav tm="0">
                                          <p:val>
                                            <p:strVal val="#ppt_x"/>
                                          </p:val>
                                        </p:tav>
                                        <p:tav tm="100000">
                                          <p:val>
                                            <p:strVal val="#ppt_x"/>
                                          </p:val>
                                        </p:tav>
                                      </p:tavLst>
                                    </p:anim>
                                    <p:anim calcmode="lin" valueType="num">
                                      <p:cBhvr additive="base">
                                        <p:cTn id="42" dur="500" fill="hold"/>
                                        <p:tgtEl>
                                          <p:spTgt spid="518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5174"/>
                                        </p:tgtEl>
                                        <p:attrNameLst>
                                          <p:attrName>style.visibility</p:attrName>
                                        </p:attrNameLst>
                                      </p:cBhvr>
                                      <p:to>
                                        <p:strVal val="visible"/>
                                      </p:to>
                                    </p:set>
                                    <p:anim calcmode="lin" valueType="num">
                                      <p:cBhvr additive="base">
                                        <p:cTn id="47" dur="500" fill="hold"/>
                                        <p:tgtEl>
                                          <p:spTgt spid="5174"/>
                                        </p:tgtEl>
                                        <p:attrNameLst>
                                          <p:attrName>ppt_x</p:attrName>
                                        </p:attrNameLst>
                                      </p:cBhvr>
                                      <p:tavLst>
                                        <p:tav tm="0">
                                          <p:val>
                                            <p:strVal val="#ppt_x"/>
                                          </p:val>
                                        </p:tav>
                                        <p:tav tm="100000">
                                          <p:val>
                                            <p:strVal val="#ppt_x"/>
                                          </p:val>
                                        </p:tav>
                                      </p:tavLst>
                                    </p:anim>
                                    <p:anim calcmode="lin" valueType="num">
                                      <p:cBhvr additive="base">
                                        <p:cTn id="48" dur="500" fill="hold"/>
                                        <p:tgtEl>
                                          <p:spTgt spid="51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glass.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183"/>
                                        </p:tgtEl>
                                        <p:attrNameLst>
                                          <p:attrName>style.visibility</p:attrName>
                                        </p:attrNameLst>
                                      </p:cBhvr>
                                      <p:to>
                                        <p:strVal val="visible"/>
                                      </p:to>
                                    </p:set>
                                    <p:anim calcmode="lin" valueType="num">
                                      <p:cBhvr additive="base">
                                        <p:cTn id="53" dur="500" fill="hold"/>
                                        <p:tgtEl>
                                          <p:spTgt spid="5183"/>
                                        </p:tgtEl>
                                        <p:attrNameLst>
                                          <p:attrName>ppt_x</p:attrName>
                                        </p:attrNameLst>
                                      </p:cBhvr>
                                      <p:tavLst>
                                        <p:tav tm="0">
                                          <p:val>
                                            <p:strVal val="#ppt_x"/>
                                          </p:val>
                                        </p:tav>
                                        <p:tav tm="100000">
                                          <p:val>
                                            <p:strVal val="#ppt_x"/>
                                          </p:val>
                                        </p:tav>
                                      </p:tavLst>
                                    </p:anim>
                                    <p:anim calcmode="lin" valueType="num">
                                      <p:cBhvr additive="base">
                                        <p:cTn id="54" dur="500" fill="hold"/>
                                        <p:tgtEl>
                                          <p:spTgt spid="518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184"/>
                                        </p:tgtEl>
                                        <p:attrNameLst>
                                          <p:attrName>style.visibility</p:attrName>
                                        </p:attrNameLst>
                                      </p:cBhvr>
                                      <p:to>
                                        <p:strVal val="visible"/>
                                      </p:to>
                                    </p:set>
                                    <p:anim calcmode="lin" valueType="num">
                                      <p:cBhvr additive="base">
                                        <p:cTn id="59" dur="500" fill="hold"/>
                                        <p:tgtEl>
                                          <p:spTgt spid="5184"/>
                                        </p:tgtEl>
                                        <p:attrNameLst>
                                          <p:attrName>ppt_x</p:attrName>
                                        </p:attrNameLst>
                                      </p:cBhvr>
                                      <p:tavLst>
                                        <p:tav tm="0">
                                          <p:val>
                                            <p:strVal val="#ppt_x"/>
                                          </p:val>
                                        </p:tav>
                                        <p:tav tm="100000">
                                          <p:val>
                                            <p:strVal val="#ppt_x"/>
                                          </p:val>
                                        </p:tav>
                                      </p:tavLst>
                                    </p:anim>
                                    <p:anim calcmode="lin" valueType="num">
                                      <p:cBhvr additive="base">
                                        <p:cTn id="60" dur="500" fill="hold"/>
                                        <p:tgtEl>
                                          <p:spTgt spid="518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5176"/>
                                        </p:tgtEl>
                                        <p:attrNameLst>
                                          <p:attrName>style.visibility</p:attrName>
                                        </p:attrNameLst>
                                      </p:cBhvr>
                                      <p:to>
                                        <p:strVal val="visible"/>
                                      </p:to>
                                    </p:set>
                                    <p:anim calcmode="lin" valueType="num">
                                      <p:cBhvr additive="base">
                                        <p:cTn id="65" dur="500" fill="hold"/>
                                        <p:tgtEl>
                                          <p:spTgt spid="5176"/>
                                        </p:tgtEl>
                                        <p:attrNameLst>
                                          <p:attrName>ppt_x</p:attrName>
                                        </p:attrNameLst>
                                      </p:cBhvr>
                                      <p:tavLst>
                                        <p:tav tm="0">
                                          <p:val>
                                            <p:strVal val="1+#ppt_w/2"/>
                                          </p:val>
                                        </p:tav>
                                        <p:tav tm="100000">
                                          <p:val>
                                            <p:strVal val="#ppt_x"/>
                                          </p:val>
                                        </p:tav>
                                      </p:tavLst>
                                    </p:anim>
                                    <p:anim calcmode="lin" valueType="num">
                                      <p:cBhvr additive="base">
                                        <p:cTn id="66" dur="500" fill="hold"/>
                                        <p:tgtEl>
                                          <p:spTgt spid="51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185"/>
                                        </p:tgtEl>
                                        <p:attrNameLst>
                                          <p:attrName>style.visibility</p:attrName>
                                        </p:attrNameLst>
                                      </p:cBhvr>
                                      <p:to>
                                        <p:strVal val="visible"/>
                                      </p:to>
                                    </p:set>
                                    <p:anim calcmode="lin" valueType="num">
                                      <p:cBhvr additive="base">
                                        <p:cTn id="71" dur="500" fill="hold"/>
                                        <p:tgtEl>
                                          <p:spTgt spid="5185"/>
                                        </p:tgtEl>
                                        <p:attrNameLst>
                                          <p:attrName>ppt_x</p:attrName>
                                        </p:attrNameLst>
                                      </p:cBhvr>
                                      <p:tavLst>
                                        <p:tav tm="0">
                                          <p:val>
                                            <p:strVal val="#ppt_x"/>
                                          </p:val>
                                        </p:tav>
                                        <p:tav tm="100000">
                                          <p:val>
                                            <p:strVal val="#ppt_x"/>
                                          </p:val>
                                        </p:tav>
                                      </p:tavLst>
                                    </p:anim>
                                    <p:anim calcmode="lin" valueType="num">
                                      <p:cBhvr additive="base">
                                        <p:cTn id="72" dur="500" fill="hold"/>
                                        <p:tgtEl>
                                          <p:spTgt spid="518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186"/>
                                        </p:tgtEl>
                                        <p:attrNameLst>
                                          <p:attrName>style.visibility</p:attrName>
                                        </p:attrNameLst>
                                      </p:cBhvr>
                                      <p:to>
                                        <p:strVal val="visible"/>
                                      </p:to>
                                    </p:set>
                                    <p:anim calcmode="lin" valueType="num">
                                      <p:cBhvr additive="base">
                                        <p:cTn id="77" dur="500" fill="hold"/>
                                        <p:tgtEl>
                                          <p:spTgt spid="5186"/>
                                        </p:tgtEl>
                                        <p:attrNameLst>
                                          <p:attrName>ppt_x</p:attrName>
                                        </p:attrNameLst>
                                      </p:cBhvr>
                                      <p:tavLst>
                                        <p:tav tm="0">
                                          <p:val>
                                            <p:strVal val="#ppt_x"/>
                                          </p:val>
                                        </p:tav>
                                        <p:tav tm="100000">
                                          <p:val>
                                            <p:strVal val="#ppt_x"/>
                                          </p:val>
                                        </p:tav>
                                      </p:tavLst>
                                    </p:anim>
                                    <p:anim calcmode="lin" valueType="num">
                                      <p:cBhvr additive="base">
                                        <p:cTn id="78" dur="500" fill="hold"/>
                                        <p:tgtEl>
                                          <p:spTgt spid="518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6" fill="hold" nodeType="clickEffect">
                                  <p:stCondLst>
                                    <p:cond delay="0"/>
                                  </p:stCondLst>
                                  <p:childTnLst>
                                    <p:set>
                                      <p:cBhvr>
                                        <p:cTn id="82" dur="1" fill="hold">
                                          <p:stCondLst>
                                            <p:cond delay="0"/>
                                          </p:stCondLst>
                                        </p:cTn>
                                        <p:tgtEl>
                                          <p:spTgt spid="5177"/>
                                        </p:tgtEl>
                                        <p:attrNameLst>
                                          <p:attrName>style.visibility</p:attrName>
                                        </p:attrNameLst>
                                      </p:cBhvr>
                                      <p:to>
                                        <p:strVal val="visible"/>
                                      </p:to>
                                    </p:set>
                                    <p:anim calcmode="lin" valueType="num">
                                      <p:cBhvr additive="base">
                                        <p:cTn id="83" dur="500" fill="hold"/>
                                        <p:tgtEl>
                                          <p:spTgt spid="5177"/>
                                        </p:tgtEl>
                                        <p:attrNameLst>
                                          <p:attrName>ppt_x</p:attrName>
                                        </p:attrNameLst>
                                      </p:cBhvr>
                                      <p:tavLst>
                                        <p:tav tm="0">
                                          <p:val>
                                            <p:strVal val="1+#ppt_w/2"/>
                                          </p:val>
                                        </p:tav>
                                        <p:tav tm="100000">
                                          <p:val>
                                            <p:strVal val="#ppt_x"/>
                                          </p:val>
                                        </p:tav>
                                      </p:tavLst>
                                    </p:anim>
                                    <p:anim calcmode="lin" valueType="num">
                                      <p:cBhvr additive="base">
                                        <p:cTn id="84" dur="500" fill="hold"/>
                                        <p:tgtEl>
                                          <p:spTgt spid="51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clap.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187"/>
                                        </p:tgtEl>
                                        <p:attrNameLst>
                                          <p:attrName>style.visibility</p:attrName>
                                        </p:attrNameLst>
                                      </p:cBhvr>
                                      <p:to>
                                        <p:strVal val="visible"/>
                                      </p:to>
                                    </p:set>
                                    <p:anim calcmode="lin" valueType="num">
                                      <p:cBhvr additive="base">
                                        <p:cTn id="89" dur="500" fill="hold"/>
                                        <p:tgtEl>
                                          <p:spTgt spid="5187"/>
                                        </p:tgtEl>
                                        <p:attrNameLst>
                                          <p:attrName>ppt_x</p:attrName>
                                        </p:attrNameLst>
                                      </p:cBhvr>
                                      <p:tavLst>
                                        <p:tav tm="0">
                                          <p:val>
                                            <p:strVal val="#ppt_x"/>
                                          </p:val>
                                        </p:tav>
                                        <p:tav tm="100000">
                                          <p:val>
                                            <p:strVal val="#ppt_x"/>
                                          </p:val>
                                        </p:tav>
                                      </p:tavLst>
                                    </p:anim>
                                    <p:anim calcmode="lin" valueType="num">
                                      <p:cBhvr additive="base">
                                        <p:cTn id="90" dur="500" fill="hold"/>
                                        <p:tgtEl>
                                          <p:spTgt spid="518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188"/>
                                        </p:tgtEl>
                                        <p:attrNameLst>
                                          <p:attrName>style.visibility</p:attrName>
                                        </p:attrNameLst>
                                      </p:cBhvr>
                                      <p:to>
                                        <p:strVal val="visible"/>
                                      </p:to>
                                    </p:set>
                                    <p:anim calcmode="lin" valueType="num">
                                      <p:cBhvr additive="base">
                                        <p:cTn id="95" dur="500" fill="hold"/>
                                        <p:tgtEl>
                                          <p:spTgt spid="5188"/>
                                        </p:tgtEl>
                                        <p:attrNameLst>
                                          <p:attrName>ppt_x</p:attrName>
                                        </p:attrNameLst>
                                      </p:cBhvr>
                                      <p:tavLst>
                                        <p:tav tm="0">
                                          <p:val>
                                            <p:strVal val="#ppt_x"/>
                                          </p:val>
                                        </p:tav>
                                        <p:tav tm="100000">
                                          <p:val>
                                            <p:strVal val="#ppt_x"/>
                                          </p:val>
                                        </p:tav>
                                      </p:tavLst>
                                    </p:anim>
                                    <p:anim calcmode="lin" valueType="num">
                                      <p:cBhvr additive="base">
                                        <p:cTn id="96" dur="500" fill="hold"/>
                                        <p:tgtEl>
                                          <p:spTgt spid="518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nodeType="clickEffect">
                                  <p:stCondLst>
                                    <p:cond delay="0"/>
                                  </p:stCondLst>
                                  <p:childTnLst>
                                    <p:set>
                                      <p:cBhvr>
                                        <p:cTn id="100" dur="1" fill="hold">
                                          <p:stCondLst>
                                            <p:cond delay="0"/>
                                          </p:stCondLst>
                                        </p:cTn>
                                        <p:tgtEl>
                                          <p:spTgt spid="5189"/>
                                        </p:tgtEl>
                                        <p:attrNameLst>
                                          <p:attrName>style.visibility</p:attrName>
                                        </p:attrNameLst>
                                      </p:cBhvr>
                                      <p:to>
                                        <p:strVal val="visible"/>
                                      </p:to>
                                    </p:set>
                                    <p:anim calcmode="lin" valueType="num">
                                      <p:cBhvr>
                                        <p:cTn id="101" dur="500" fill="hold"/>
                                        <p:tgtEl>
                                          <p:spTgt spid="5189"/>
                                        </p:tgtEl>
                                        <p:attrNameLst>
                                          <p:attrName>ppt_w</p:attrName>
                                        </p:attrNameLst>
                                      </p:cBhvr>
                                      <p:tavLst>
                                        <p:tav tm="0">
                                          <p:val>
                                            <p:fltVal val="0"/>
                                          </p:val>
                                        </p:tav>
                                        <p:tav tm="100000">
                                          <p:val>
                                            <p:strVal val="#ppt_w"/>
                                          </p:val>
                                        </p:tav>
                                      </p:tavLst>
                                    </p:anim>
                                    <p:anim calcmode="lin" valueType="num">
                                      <p:cBhvr>
                                        <p:cTn id="102" dur="500" fill="hold"/>
                                        <p:tgtEl>
                                          <p:spTgt spid="518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7"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8" grpId="0" autoUpdateAnimBg="0"/>
      <p:bldP spid="5179" grpId="0" autoUpdateAnimBg="0"/>
      <p:bldP spid="5181" grpId="0" autoUpdateAnimBg="0"/>
      <p:bldP spid="5182" grpId="0" animBg="1"/>
      <p:bldP spid="5183" grpId="0" animBg="1"/>
      <p:bldP spid="5184" grpId="0" autoUpdateAnimBg="0"/>
      <p:bldP spid="5185" grpId="0" animBg="1"/>
      <p:bldP spid="5186" grpId="0" autoUpdateAnimBg="0"/>
      <p:bldP spid="5187" grpId="0" animBg="1"/>
      <p:bldP spid="5188" grpId="0" autoUpdateAnimBg="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pri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lueprint">
      <a:majorFont>
        <a:latin typeface="Tahoma"/>
        <a:ea typeface=""/>
        <a:cs typeface="Zar"/>
      </a:majorFont>
      <a:minorFont>
        <a:latin typeface="Tahoma"/>
        <a:ea typeface=""/>
        <a:cs typeface="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457200" marR="0" indent="-457200" algn="ctr" defTabSz="914400" rtl="0" eaLnBrk="1" fontAlgn="base" latinLnBrk="0" hangingPunct="1">
          <a:lnSpc>
            <a:spcPct val="100000"/>
          </a:lnSpc>
          <a:spcBef>
            <a:spcPct val="50000"/>
          </a:spcBef>
          <a:spcAft>
            <a:spcPct val="0"/>
          </a:spcAft>
          <a:buClr>
            <a:srgbClr val="A50021"/>
          </a:buClr>
          <a:buSzTx/>
          <a:buFont typeface="Wingdings" pitchFamily="2" charset="2"/>
          <a:buChar char="ü"/>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12292</TotalTime>
  <Words>4334</Words>
  <Application>Microsoft Office PowerPoint</Application>
  <PresentationFormat>On-screen Show (4:3)</PresentationFormat>
  <Paragraphs>933</Paragraphs>
  <Slides>87</Slides>
  <Notes>18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87</vt:i4>
      </vt:variant>
    </vt:vector>
  </HeadingPairs>
  <TitlesOfParts>
    <vt:vector size="103" baseType="lpstr">
      <vt:lpstr>Wingdings</vt:lpstr>
      <vt:lpstr>Times New Roman</vt:lpstr>
      <vt:lpstr>新細明體</vt:lpstr>
      <vt:lpstr>Arial</vt:lpstr>
      <vt:lpstr>Symbol</vt:lpstr>
      <vt:lpstr>Tahoma</vt:lpstr>
      <vt:lpstr>B Zar</vt:lpstr>
      <vt:lpstr>Perpetua</vt:lpstr>
      <vt:lpstr>Zar</vt:lpstr>
      <vt:lpstr>B Nazanin</vt:lpstr>
      <vt:lpstr>Webdings</vt:lpstr>
      <vt:lpstr>Lucida Console</vt:lpstr>
      <vt:lpstr>Blueprint</vt:lpstr>
      <vt:lpstr>1_Blueprint</vt:lpstr>
      <vt:lpstr>Clip</vt:lpstr>
      <vt:lpstr>Equation</vt:lpstr>
      <vt:lpstr>پشته و صف</vt:lpstr>
      <vt:lpstr>پشته ها و صف ها</vt:lpstr>
      <vt:lpstr>پشته</vt:lpstr>
      <vt:lpstr>پشته</vt:lpstr>
      <vt:lpstr>پشته ها به عنوان يک نوع داده مجرد</vt:lpstr>
      <vt:lpstr>پشته ها به عنوان يک نوع داده مجرد</vt:lpstr>
      <vt:lpstr>پشته ها به عنوان يک نوع داده مجرد</vt:lpstr>
      <vt:lpstr>صف</vt:lpstr>
      <vt:lpstr>صف اتوبوس</vt:lpstr>
      <vt:lpstr>صف اتوبوس</vt:lpstr>
      <vt:lpstr>صف اتوبوس</vt:lpstr>
      <vt:lpstr>صف اتوبوس</vt:lpstr>
      <vt:lpstr>صف ها به عنوان يک نوع داده مجرد</vt:lpstr>
      <vt:lpstr>صف ها به عنوان يک نوع داده مجرد</vt:lpstr>
      <vt:lpstr>صف ها به عنوان يک نوع داده مجرد</vt:lpstr>
      <vt:lpstr>صف ها به عنوان يک نوع داده مجرد</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صف حلقوي</vt:lpstr>
      <vt:lpstr>تطبيق پرانتزهاي يک عبارت</vt:lpstr>
      <vt:lpstr>تطبيق پرانتزهاي يک عبارت</vt:lpstr>
      <vt:lpstr>مثال</vt:lpstr>
      <vt:lpstr>مثال</vt:lpstr>
      <vt:lpstr>مثال</vt:lpstr>
      <vt:lpstr>مثال</vt:lpstr>
      <vt:lpstr>مثال</vt:lpstr>
      <vt:lpstr>مثال</vt:lpstr>
      <vt:lpstr>مثال</vt:lpstr>
      <vt:lpstr>بازي Maze</vt:lpstr>
      <vt:lpstr>بازي Maze</vt:lpstr>
      <vt:lpstr>بازي Maze</vt:lpstr>
      <vt:lpstr>بازي Maze</vt:lpstr>
      <vt:lpstr>بازي Maze</vt:lpstr>
      <vt:lpstr>بازي Maze</vt:lpstr>
      <vt:lpstr>بازي Maze</vt:lpstr>
      <vt:lpstr>بازي Maze</vt:lpstr>
      <vt:lpstr>بازي Maze</vt:lpstr>
      <vt:lpstr>Rat In A Maze</vt:lpstr>
      <vt:lpstr>بازي Maze</vt:lpstr>
      <vt:lpstr>بازي Maze</vt:lpstr>
      <vt:lpstr>بازي Maze</vt:lpstr>
      <vt:lpstr>بازي Maze</vt:lpstr>
      <vt:lpstr>بازي Maze</vt:lpstr>
      <vt:lpstr>بازي Maze</vt:lpstr>
      <vt:lpstr>بازي Maze</vt:lpstr>
      <vt:lpstr>بازي Maze</vt:lpstr>
      <vt:lpstr>بازي Maze</vt:lpstr>
      <vt:lpstr>بازي Maze</vt:lpstr>
      <vt:lpstr>PowerPoint Presentation</vt:lpstr>
      <vt:lpstr>مسيريابي براي سيم</vt:lpstr>
      <vt:lpstr>PowerPoint Presentation</vt:lpstr>
      <vt:lpstr>مسيريابي براي سيم</vt:lpstr>
      <vt:lpstr>مسيريابي براي سيم</vt:lpstr>
      <vt:lpstr>مسيريابي براي سيم</vt:lpstr>
      <vt:lpstr>مسيريابي براي سيم</vt:lpstr>
      <vt:lpstr>مسيريابي براي سيم</vt:lpstr>
      <vt:lpstr>مسيريابي براي سيم</vt:lpstr>
      <vt:lpstr>مسيريابي براي سيم</vt:lpstr>
      <vt:lpstr>ارزيابي عبارات</vt:lpstr>
      <vt:lpstr>اولويت عملگرها در c</vt:lpstr>
      <vt:lpstr>ارزيابي عبارات</vt:lpstr>
      <vt:lpstr>ارزيابي عبارات</vt:lpstr>
      <vt:lpstr>ارزيابي عبارات</vt:lpstr>
      <vt:lpstr>ارزيابي عبارات</vt:lpstr>
      <vt:lpstr>ارزيابي عبارات</vt:lpstr>
      <vt:lpstr>تبديل عبارتهاي ميانوندي به پسوندي</vt:lpstr>
      <vt:lpstr>تبديل عبارتهاي ميانوندي به پسوندي</vt:lpstr>
      <vt:lpstr>تبديل عبارتهاي ميانوندي به پسوندي</vt:lpstr>
      <vt:lpstr>تبديل عبارتهاي ميانوندي به پسوندي</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dc:title>
  <dc:creator>S. M. Vahidipour</dc:creator>
  <cp:lastModifiedBy>SM Vahidipour</cp:lastModifiedBy>
  <cp:revision>1623</cp:revision>
  <dcterms:created xsi:type="dcterms:W3CDTF">2000-10-26T15:38:46Z</dcterms:created>
  <dcterms:modified xsi:type="dcterms:W3CDTF">2018-03-07T17:58:36Z</dcterms:modified>
</cp:coreProperties>
</file>