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1" r:id="rId56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329" autoAdjust="0"/>
  </p:normalViewPr>
  <p:slideViewPr>
    <p:cSldViewPr>
      <p:cViewPr varScale="1">
        <p:scale>
          <a:sx n="60" d="100"/>
          <a:sy n="60" d="100"/>
        </p:scale>
        <p:origin x="1074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8849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0340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37255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200" spc="-45" dirty="0" smtClean="0">
                <a:latin typeface="Times New Roman"/>
                <a:cs typeface="Times New Roman"/>
              </a:rPr>
              <a:t>A</a:t>
            </a:r>
            <a:r>
              <a:rPr lang="en-US" sz="1200" spc="-40" dirty="0" smtClean="0">
                <a:latin typeface="Times New Roman"/>
                <a:cs typeface="Times New Roman"/>
              </a:rPr>
              <a:t>c</a:t>
            </a:r>
            <a:r>
              <a:rPr lang="en-US" sz="1200" spc="-30" dirty="0" smtClean="0">
                <a:latin typeface="Times New Roman"/>
                <a:cs typeface="Times New Roman"/>
              </a:rPr>
              <a:t>q</a:t>
            </a:r>
            <a:r>
              <a:rPr lang="en-US" sz="1200" spc="40" dirty="0" smtClean="0">
                <a:latin typeface="Times New Roman"/>
                <a:cs typeface="Times New Roman"/>
              </a:rPr>
              <a:t>u</a:t>
            </a:r>
            <a:r>
              <a:rPr lang="en-US" sz="1200" spc="-10" dirty="0" smtClean="0">
                <a:latin typeface="Times New Roman"/>
                <a:cs typeface="Times New Roman"/>
              </a:rPr>
              <a:t>i</a:t>
            </a:r>
            <a:r>
              <a:rPr lang="en-US" sz="1200" spc="5" dirty="0" smtClean="0">
                <a:latin typeface="Times New Roman"/>
                <a:cs typeface="Times New Roman"/>
              </a:rPr>
              <a:t>re</a:t>
            </a:r>
            <a:r>
              <a:rPr lang="en-US" sz="1200" spc="240" dirty="0" smtClean="0">
                <a:latin typeface="Times New Roman"/>
                <a:cs typeface="Times New Roman"/>
              </a:rPr>
              <a:t> </a:t>
            </a:r>
            <a:r>
              <a:rPr lang="fa-IR" sz="1200" spc="240" dirty="0" smtClean="0">
                <a:latin typeface="Times New Roman"/>
                <a:cs typeface="Times New Roman"/>
              </a:rPr>
              <a:t>بدست آوردن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417181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95962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58632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dirty="0" smtClean="0"/>
              <a:t>Adversary</a:t>
            </a:r>
            <a:r>
              <a:rPr lang="en-US" baseline="0" dirty="0" smtClean="0"/>
              <a:t> </a:t>
            </a:r>
            <a:r>
              <a:rPr lang="fa-IR" baseline="0" dirty="0" smtClean="0"/>
              <a:t>دشمن</a:t>
            </a:r>
          </a:p>
          <a:p>
            <a:r>
              <a:rPr lang="en-US" sz="1200" spc="25" dirty="0" smtClean="0">
                <a:latin typeface="Times New Roman"/>
                <a:cs typeface="Times New Roman"/>
              </a:rPr>
              <a:t>a</a:t>
            </a:r>
            <a:r>
              <a:rPr lang="en-US" sz="1200" spc="-30" dirty="0" smtClean="0">
                <a:latin typeface="Times New Roman"/>
                <a:cs typeface="Times New Roman"/>
              </a:rPr>
              <a:t>dv</a:t>
            </a:r>
            <a:r>
              <a:rPr lang="en-US" sz="1200" spc="-40" dirty="0" smtClean="0">
                <a:latin typeface="Times New Roman"/>
                <a:cs typeface="Times New Roman"/>
              </a:rPr>
              <a:t>e</a:t>
            </a:r>
            <a:r>
              <a:rPr lang="en-US" sz="1200" spc="5" dirty="0" smtClean="0">
                <a:latin typeface="Times New Roman"/>
                <a:cs typeface="Times New Roman"/>
              </a:rPr>
              <a:t>r</a:t>
            </a:r>
            <a:r>
              <a:rPr lang="en-US" sz="1200" spc="-55" dirty="0" smtClean="0">
                <a:latin typeface="Times New Roman"/>
                <a:cs typeface="Times New Roman"/>
              </a:rPr>
              <a:t>s</a:t>
            </a:r>
            <a:r>
              <a:rPr lang="en-US" sz="1200" spc="25" dirty="0" smtClean="0">
                <a:latin typeface="Times New Roman"/>
                <a:cs typeface="Times New Roman"/>
              </a:rPr>
              <a:t>a</a:t>
            </a:r>
            <a:r>
              <a:rPr lang="en-US" sz="1200" spc="5" dirty="0" smtClean="0">
                <a:latin typeface="Times New Roman"/>
                <a:cs typeface="Times New Roman"/>
              </a:rPr>
              <a:t>r</a:t>
            </a:r>
            <a:r>
              <a:rPr lang="en-US" sz="1200" spc="-5" dirty="0" smtClean="0">
                <a:latin typeface="Times New Roman"/>
                <a:cs typeface="Times New Roman"/>
              </a:rPr>
              <a:t>i</a:t>
            </a:r>
            <a:r>
              <a:rPr lang="en-US" sz="1200" spc="25" dirty="0" smtClean="0">
                <a:latin typeface="Times New Roman"/>
                <a:cs typeface="Times New Roman"/>
              </a:rPr>
              <a:t>a</a:t>
            </a:r>
            <a:r>
              <a:rPr lang="en-US" sz="1200" spc="5" dirty="0" smtClean="0">
                <a:latin typeface="Times New Roman"/>
                <a:cs typeface="Times New Roman"/>
              </a:rPr>
              <a:t>l</a:t>
            </a:r>
            <a:r>
              <a:rPr lang="en-US" sz="1200" spc="190" dirty="0" smtClean="0">
                <a:latin typeface="Times New Roman"/>
                <a:cs typeface="Times New Roman"/>
              </a:rPr>
              <a:t> </a:t>
            </a:r>
            <a:r>
              <a:rPr lang="en-US" sz="1200" spc="5" dirty="0" smtClean="0">
                <a:latin typeface="Times New Roman"/>
                <a:cs typeface="Times New Roman"/>
              </a:rPr>
              <a:t>IR</a:t>
            </a:r>
            <a:r>
              <a:rPr lang="fa-IR" sz="1200" spc="5" dirty="0" smtClean="0">
                <a:latin typeface="Times New Roman"/>
                <a:cs typeface="Times New Roman"/>
              </a:rPr>
              <a:t> :</a:t>
            </a:r>
            <a:r>
              <a:rPr lang="en-US" sz="1200" spc="5" dirty="0" smtClean="0">
                <a:latin typeface="Times New Roman"/>
                <a:cs typeface="Times New Roman"/>
              </a:rPr>
              <a:t>IR</a:t>
            </a:r>
            <a:r>
              <a:rPr lang="fa-IR" sz="1200" spc="5" dirty="0" smtClean="0">
                <a:latin typeface="Times New Roman"/>
                <a:cs typeface="Times New Roman"/>
              </a:rPr>
              <a:t> دفاعی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88661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38833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80397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dirty="0" smtClean="0"/>
              <a:t>Effectiveness  </a:t>
            </a:r>
            <a:r>
              <a:rPr lang="fa-IR" dirty="0" smtClean="0"/>
              <a:t>اثر</a:t>
            </a:r>
            <a:r>
              <a:rPr lang="fa-IR" baseline="0" dirty="0" smtClean="0"/>
              <a:t> بخشی</a:t>
            </a:r>
          </a:p>
          <a:p>
            <a:r>
              <a:rPr lang="en-US" dirty="0" smtClean="0"/>
              <a:t>Efficiency</a:t>
            </a:r>
            <a:r>
              <a:rPr lang="fa-IR" dirty="0" smtClean="0"/>
              <a:t>  کارآمد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51158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94970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9041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57851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18231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33626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29625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81027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11308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57319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72834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72922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23030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3458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10885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200" spc="-135" dirty="0" smtClean="0">
                <a:latin typeface="Times New Roman"/>
                <a:cs typeface="Times New Roman"/>
              </a:rPr>
              <a:t>m</a:t>
            </a:r>
            <a:r>
              <a:rPr lang="en-US" sz="1200" dirty="0" smtClean="0">
                <a:latin typeface="Times New Roman"/>
                <a:cs typeface="Times New Roman"/>
              </a:rPr>
              <a:t>o</a:t>
            </a:r>
            <a:r>
              <a:rPr lang="en-US" sz="1200" spc="-30" dirty="0" smtClean="0">
                <a:latin typeface="Times New Roman"/>
                <a:cs typeface="Times New Roman"/>
              </a:rPr>
              <a:t>r</a:t>
            </a:r>
            <a:r>
              <a:rPr lang="en-US" sz="1200" dirty="0" smtClean="0">
                <a:latin typeface="Times New Roman"/>
                <a:cs typeface="Times New Roman"/>
              </a:rPr>
              <a:t>pho</a:t>
            </a:r>
            <a:r>
              <a:rPr lang="en-US" sz="1200" spc="10" dirty="0" smtClean="0">
                <a:latin typeface="Times New Roman"/>
                <a:cs typeface="Times New Roman"/>
              </a:rPr>
              <a:t>l</a:t>
            </a:r>
            <a:r>
              <a:rPr lang="en-US" sz="1200" dirty="0" smtClean="0">
                <a:latin typeface="Times New Roman"/>
                <a:cs typeface="Times New Roman"/>
              </a:rPr>
              <a:t>o</a:t>
            </a:r>
            <a:r>
              <a:rPr lang="en-US" sz="1200" spc="-75" dirty="0" smtClean="0">
                <a:latin typeface="Times New Roman"/>
                <a:cs typeface="Times New Roman"/>
              </a:rPr>
              <a:t>g</a:t>
            </a:r>
            <a:r>
              <a:rPr lang="en-US" sz="1200" dirty="0" smtClean="0">
                <a:latin typeface="Times New Roman"/>
                <a:cs typeface="Times New Roman"/>
              </a:rPr>
              <a:t>y</a:t>
            </a:r>
            <a:endParaRPr lang="en-US" dirty="0" smtClean="0"/>
          </a:p>
          <a:p>
            <a:r>
              <a:rPr lang="fa-IR" dirty="0" smtClean="0"/>
              <a:t>تاریخ تحولات لغوی</a:t>
            </a:r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85513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74989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76426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200" dirty="0" smtClean="0">
                <a:latin typeface="Times New Roman"/>
                <a:cs typeface="Times New Roman"/>
              </a:rPr>
              <a:t>S</a:t>
            </a:r>
            <a:r>
              <a:rPr lang="en-US" sz="1200" spc="-35" dirty="0" smtClean="0">
                <a:latin typeface="Times New Roman"/>
                <a:cs typeface="Times New Roman"/>
              </a:rPr>
              <a:t>e</a:t>
            </a:r>
            <a:r>
              <a:rPr lang="en-US" sz="1200" dirty="0" smtClean="0">
                <a:latin typeface="Times New Roman"/>
                <a:cs typeface="Times New Roman"/>
              </a:rPr>
              <a:t>n</a:t>
            </a:r>
            <a:r>
              <a:rPr lang="en-US" sz="1200" spc="10" dirty="0" smtClean="0">
                <a:latin typeface="Times New Roman"/>
                <a:cs typeface="Times New Roman"/>
              </a:rPr>
              <a:t>ti</a:t>
            </a:r>
            <a:r>
              <a:rPr lang="en-US" sz="1200" spc="-135" dirty="0" smtClean="0">
                <a:latin typeface="Times New Roman"/>
                <a:cs typeface="Times New Roman"/>
              </a:rPr>
              <a:t>m</a:t>
            </a:r>
            <a:r>
              <a:rPr lang="en-US" sz="1200" spc="-35" dirty="0" smtClean="0">
                <a:latin typeface="Times New Roman"/>
                <a:cs typeface="Times New Roman"/>
              </a:rPr>
              <a:t>e</a:t>
            </a:r>
            <a:r>
              <a:rPr lang="en-US" sz="1200" dirty="0" smtClean="0">
                <a:latin typeface="Times New Roman"/>
                <a:cs typeface="Times New Roman"/>
              </a:rPr>
              <a:t>n</a:t>
            </a:r>
            <a:r>
              <a:rPr lang="en-US" sz="1200" spc="10" dirty="0" smtClean="0">
                <a:latin typeface="Times New Roman"/>
                <a:cs typeface="Times New Roman"/>
              </a:rPr>
              <a:t>t </a:t>
            </a:r>
            <a:r>
              <a:rPr lang="fa-IR" sz="1200" spc="10" dirty="0" smtClean="0">
                <a:latin typeface="Times New Roman"/>
                <a:cs typeface="Times New Roman"/>
              </a:rPr>
              <a:t>احساسات</a:t>
            </a:r>
          </a:p>
          <a:p>
            <a:r>
              <a:rPr lang="en-US" sz="1200" spc="-75" dirty="0" smtClean="0">
                <a:latin typeface="Times New Roman"/>
                <a:cs typeface="Times New Roman"/>
              </a:rPr>
              <a:t>G</a:t>
            </a:r>
            <a:r>
              <a:rPr lang="en-US" sz="1200" spc="-35" dirty="0" smtClean="0">
                <a:latin typeface="Times New Roman"/>
                <a:cs typeface="Times New Roman"/>
              </a:rPr>
              <a:t>e</a:t>
            </a:r>
            <a:r>
              <a:rPr lang="en-US" sz="1200" dirty="0" smtClean="0">
                <a:latin typeface="Times New Roman"/>
                <a:cs typeface="Times New Roman"/>
              </a:rPr>
              <a:t>n</a:t>
            </a:r>
            <a:r>
              <a:rPr lang="en-US" sz="1200" spc="-30" dirty="0" smtClean="0">
                <a:latin typeface="Times New Roman"/>
                <a:cs typeface="Times New Roman"/>
              </a:rPr>
              <a:t>r</a:t>
            </a:r>
            <a:r>
              <a:rPr lang="en-US" sz="1200" dirty="0" smtClean="0">
                <a:latin typeface="Times New Roman"/>
                <a:cs typeface="Times New Roman"/>
              </a:rPr>
              <a:t>e</a:t>
            </a:r>
            <a:r>
              <a:rPr lang="fa-IR" sz="1200" dirty="0" smtClean="0">
                <a:latin typeface="Times New Roman"/>
                <a:cs typeface="Times New Roman"/>
              </a:rPr>
              <a:t>: ژانر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336386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5298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740555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dirty="0" smtClean="0"/>
              <a:t>term's frequency (</a:t>
            </a:r>
            <a:r>
              <a:rPr lang="en-US" b="1" dirty="0" smtClean="0"/>
              <a:t>TF</a:t>
            </a:r>
            <a:r>
              <a:rPr lang="en-US" dirty="0" smtClean="0"/>
              <a:t>) </a:t>
            </a:r>
            <a:r>
              <a:rPr lang="fa-IR" dirty="0" smtClean="0"/>
              <a:t>این کلمه چند بار در متن آمده است</a:t>
            </a:r>
          </a:p>
          <a:p>
            <a:r>
              <a:rPr lang="en-US" dirty="0" smtClean="0"/>
              <a:t>Its inverse document frequency (</a:t>
            </a:r>
            <a:r>
              <a:rPr lang="en-US" b="1" dirty="0" smtClean="0"/>
              <a:t>IDF</a:t>
            </a:r>
            <a:r>
              <a:rPr lang="en-US" dirty="0" smtClean="0"/>
              <a:t>)</a:t>
            </a:r>
            <a:r>
              <a:rPr lang="fa-IR" dirty="0" smtClean="0"/>
              <a:t>   این کلمه به چه نسبتی در اسناد آمده است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7591731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06659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601470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4087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882665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796936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334266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983795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539407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200" spc="-55" dirty="0" smtClean="0">
                <a:latin typeface="Times New Roman"/>
                <a:cs typeface="Times New Roman"/>
              </a:rPr>
              <a:t>s</a:t>
            </a:r>
            <a:r>
              <a:rPr lang="en-US" sz="1200" spc="-30" dirty="0" smtClean="0">
                <a:latin typeface="Times New Roman"/>
                <a:cs typeface="Times New Roman"/>
              </a:rPr>
              <a:t>n</a:t>
            </a:r>
            <a:r>
              <a:rPr lang="en-US" sz="1200" spc="-10" dirty="0" smtClean="0">
                <a:latin typeface="Times New Roman"/>
                <a:cs typeface="Times New Roman"/>
              </a:rPr>
              <a:t>i</a:t>
            </a:r>
            <a:r>
              <a:rPr lang="en-US" sz="1200" spc="-30" dirty="0" smtClean="0">
                <a:latin typeface="Times New Roman"/>
                <a:cs typeface="Times New Roman"/>
              </a:rPr>
              <a:t>pp</a:t>
            </a:r>
            <a:r>
              <a:rPr lang="en-US" sz="1200" spc="-40" dirty="0" smtClean="0">
                <a:latin typeface="Times New Roman"/>
                <a:cs typeface="Times New Roman"/>
              </a:rPr>
              <a:t>e</a:t>
            </a:r>
            <a:r>
              <a:rPr lang="en-US" sz="1200" spc="60" dirty="0" smtClean="0">
                <a:latin typeface="Times New Roman"/>
                <a:cs typeface="Times New Roman"/>
              </a:rPr>
              <a:t>t</a:t>
            </a:r>
            <a:r>
              <a:rPr lang="en-US" sz="1200" spc="5" dirty="0" smtClean="0">
                <a:latin typeface="Times New Roman"/>
                <a:cs typeface="Times New Roman"/>
              </a:rPr>
              <a:t>s</a:t>
            </a:r>
            <a:r>
              <a:rPr lang="en-US" sz="1200" spc="285" dirty="0" smtClean="0">
                <a:latin typeface="Times New Roman"/>
                <a:cs typeface="Times New Roman"/>
              </a:rPr>
              <a:t> </a:t>
            </a:r>
            <a:r>
              <a:rPr lang="fa-IR" sz="1200" spc="285" dirty="0" smtClean="0">
                <a:latin typeface="Times New Roman"/>
                <a:cs typeface="Times New Roman"/>
              </a:rPr>
              <a:t>قطعات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8506498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787788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334485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494849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218641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9081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968800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88763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200" spc="-30" dirty="0" smtClean="0">
                <a:latin typeface="Times New Roman"/>
                <a:cs typeface="Times New Roman"/>
              </a:rPr>
              <a:t>d</a:t>
            </a:r>
            <a:r>
              <a:rPr lang="en-US" sz="1200" spc="-45" dirty="0" smtClean="0">
                <a:latin typeface="Times New Roman"/>
                <a:cs typeface="Times New Roman"/>
              </a:rPr>
              <a:t>w</a:t>
            </a:r>
            <a:r>
              <a:rPr lang="en-US" sz="1200" spc="-40" dirty="0" smtClean="0">
                <a:latin typeface="Times New Roman"/>
                <a:cs typeface="Times New Roman"/>
              </a:rPr>
              <a:t>e</a:t>
            </a:r>
            <a:r>
              <a:rPr lang="en-US" sz="1200" spc="-10" dirty="0" smtClean="0">
                <a:latin typeface="Times New Roman"/>
                <a:cs typeface="Times New Roman"/>
              </a:rPr>
              <a:t>l</a:t>
            </a:r>
            <a:r>
              <a:rPr lang="en-US" sz="1200" spc="5" dirty="0" smtClean="0">
                <a:latin typeface="Times New Roman"/>
                <a:cs typeface="Times New Roman"/>
              </a:rPr>
              <a:t>l</a:t>
            </a:r>
            <a:r>
              <a:rPr lang="en-US" sz="1200" spc="190" dirty="0" smtClean="0">
                <a:latin typeface="Times New Roman"/>
                <a:cs typeface="Times New Roman"/>
              </a:rPr>
              <a:t> </a:t>
            </a:r>
            <a:r>
              <a:rPr lang="en-US" sz="1200" spc="-10" dirty="0" smtClean="0">
                <a:latin typeface="Times New Roman"/>
                <a:cs typeface="Times New Roman"/>
              </a:rPr>
              <a:t>ti</a:t>
            </a:r>
            <a:r>
              <a:rPr lang="en-US" sz="1200" spc="-35" dirty="0" smtClean="0">
                <a:latin typeface="Times New Roman"/>
                <a:cs typeface="Times New Roman"/>
              </a:rPr>
              <a:t>m</a:t>
            </a:r>
            <a:r>
              <a:rPr lang="en-US" sz="1200" spc="-40" dirty="0" smtClean="0">
                <a:latin typeface="Times New Roman"/>
                <a:cs typeface="Times New Roman"/>
              </a:rPr>
              <a:t>e</a:t>
            </a:r>
            <a:r>
              <a:rPr lang="fa-IR" sz="1200" spc="5" baseline="0" dirty="0" smtClean="0">
                <a:latin typeface="Times New Roman"/>
                <a:cs typeface="Times New Roman"/>
              </a:rPr>
              <a:t> زمان ماندگاری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327739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113090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624276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067608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8582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200" dirty="0" smtClean="0">
                <a:latin typeface="Times New Roman"/>
                <a:cs typeface="Times New Roman"/>
              </a:rPr>
              <a:t>s</a:t>
            </a:r>
            <a:r>
              <a:rPr lang="en-US" sz="1200" spc="-75" dirty="0" smtClean="0">
                <a:latin typeface="Times New Roman"/>
                <a:cs typeface="Times New Roman"/>
              </a:rPr>
              <a:t>y</a:t>
            </a:r>
            <a:r>
              <a:rPr lang="en-US" sz="1200" dirty="0" smtClean="0">
                <a:latin typeface="Times New Roman"/>
                <a:cs typeface="Times New Roman"/>
              </a:rPr>
              <a:t>non</a:t>
            </a:r>
            <a:r>
              <a:rPr lang="en-US" sz="1200" spc="-80" dirty="0" smtClean="0">
                <a:latin typeface="Times New Roman"/>
                <a:cs typeface="Times New Roman"/>
              </a:rPr>
              <a:t>y</a:t>
            </a:r>
            <a:r>
              <a:rPr lang="en-US" sz="1200" spc="-135" dirty="0" smtClean="0">
                <a:latin typeface="Times New Roman"/>
                <a:cs typeface="Times New Roman"/>
              </a:rPr>
              <a:t>m</a:t>
            </a:r>
            <a:r>
              <a:rPr lang="en-US" sz="1200" dirty="0" smtClean="0">
                <a:latin typeface="Times New Roman"/>
                <a:cs typeface="Times New Roman"/>
              </a:rPr>
              <a:t>s</a:t>
            </a:r>
            <a:r>
              <a:rPr lang="en-US" sz="1200" spc="150" dirty="0" smtClean="0">
                <a:latin typeface="Times New Roman"/>
                <a:cs typeface="Times New Roman"/>
              </a:rPr>
              <a:t> </a:t>
            </a:r>
            <a:r>
              <a:rPr lang="en-US" sz="1200" spc="-35" dirty="0" smtClean="0">
                <a:latin typeface="Times New Roman"/>
                <a:cs typeface="Times New Roman"/>
              </a:rPr>
              <a:t>a</a:t>
            </a:r>
            <a:r>
              <a:rPr lang="en-US" sz="1200" dirty="0" smtClean="0">
                <a:latin typeface="Times New Roman"/>
                <a:cs typeface="Times New Roman"/>
              </a:rPr>
              <a:t>nd ho</a:t>
            </a:r>
            <a:r>
              <a:rPr lang="en-US" sz="1200" spc="-140" dirty="0" smtClean="0">
                <a:latin typeface="Times New Roman"/>
                <a:cs typeface="Times New Roman"/>
              </a:rPr>
              <a:t>m</a:t>
            </a:r>
            <a:r>
              <a:rPr lang="en-US" sz="1200" dirty="0" smtClean="0">
                <a:latin typeface="Times New Roman"/>
                <a:cs typeface="Times New Roman"/>
              </a:rPr>
              <a:t>on</a:t>
            </a:r>
            <a:r>
              <a:rPr lang="en-US" sz="1200" spc="-80" dirty="0" smtClean="0">
                <a:latin typeface="Times New Roman"/>
                <a:cs typeface="Times New Roman"/>
              </a:rPr>
              <a:t>y</a:t>
            </a:r>
            <a:r>
              <a:rPr lang="en-US" sz="1200" spc="-135" dirty="0" smtClean="0">
                <a:latin typeface="Times New Roman"/>
                <a:cs typeface="Times New Roman"/>
              </a:rPr>
              <a:t>m</a:t>
            </a:r>
            <a:r>
              <a:rPr lang="en-US" sz="1200" dirty="0" smtClean="0">
                <a:latin typeface="Times New Roman"/>
                <a:cs typeface="Times New Roman"/>
              </a:rPr>
              <a:t>s</a:t>
            </a:r>
          </a:p>
          <a:p>
            <a:r>
              <a:rPr lang="fa-IR" sz="1200" dirty="0" smtClean="0">
                <a:latin typeface="Times New Roman"/>
                <a:cs typeface="Times New Roman"/>
              </a:rPr>
              <a:t>مترادف و همنام</a:t>
            </a:r>
          </a:p>
          <a:p>
            <a:r>
              <a:rPr lang="en-US" b="1" dirty="0" smtClean="0"/>
              <a:t>Vocabulary mismatch</a:t>
            </a:r>
            <a:r>
              <a:rPr lang="en-US" dirty="0" smtClean="0"/>
              <a:t> is a common phenomenon in the usage of natural languages, occurring when different people name the same thing or concept differently.</a:t>
            </a:r>
            <a:endParaRPr lang="fa-IR" dirty="0" smtClean="0"/>
          </a:p>
          <a:p>
            <a:r>
              <a:rPr lang="fa-IR" dirty="0" smtClean="0"/>
              <a:t>نامگذاری متفاوت مفاهیم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9700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7506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64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8896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 spc="-15" dirty="0" smtClean="0"/>
              <a:t> </a:t>
            </a:r>
            <a:endParaRPr spc="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35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 spc="-15" dirty="0" smtClean="0"/>
              <a:t> </a:t>
            </a:r>
            <a:endParaRPr spc="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 spc="-15" dirty="0" smtClean="0"/>
              <a:t> </a:t>
            </a:r>
            <a:endParaRPr spc="5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 spc="-15" dirty="0" smtClean="0"/>
              <a:t> </a:t>
            </a:r>
            <a:endParaRPr spc="5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48055" y="457200"/>
            <a:ext cx="3703320" cy="91440"/>
          </a:xfrm>
          <a:custGeom>
            <a:avLst/>
            <a:gdLst/>
            <a:ahLst/>
            <a:cxnLst/>
            <a:rect l="l" t="t" r="r" b="b"/>
            <a:pathLst>
              <a:path w="3703320" h="91440">
                <a:moveTo>
                  <a:pt x="0" y="91439"/>
                </a:moveTo>
                <a:lnTo>
                  <a:pt x="3703320" y="91439"/>
                </a:lnTo>
                <a:lnTo>
                  <a:pt x="3703320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037576" y="457200"/>
            <a:ext cx="3703320" cy="91440"/>
          </a:xfrm>
          <a:custGeom>
            <a:avLst/>
            <a:gdLst/>
            <a:ahLst/>
            <a:cxnLst/>
            <a:rect l="l" t="t" r="r" b="b"/>
            <a:pathLst>
              <a:path w="3703320" h="91440">
                <a:moveTo>
                  <a:pt x="0" y="91439"/>
                </a:moveTo>
                <a:lnTo>
                  <a:pt x="3703320" y="91439"/>
                </a:lnTo>
                <a:lnTo>
                  <a:pt x="3703320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959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242815" y="457200"/>
            <a:ext cx="3703320" cy="91440"/>
          </a:xfrm>
          <a:custGeom>
            <a:avLst/>
            <a:gdLst/>
            <a:ahLst/>
            <a:cxnLst/>
            <a:rect l="l" t="t" r="r" b="b"/>
            <a:pathLst>
              <a:path w="3703320" h="91440">
                <a:moveTo>
                  <a:pt x="0" y="91439"/>
                </a:moveTo>
                <a:lnTo>
                  <a:pt x="3703320" y="91439"/>
                </a:lnTo>
                <a:lnTo>
                  <a:pt x="3703320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9030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38912" y="612648"/>
            <a:ext cx="11311255" cy="786765"/>
          </a:xfrm>
          <a:custGeom>
            <a:avLst/>
            <a:gdLst/>
            <a:ahLst/>
            <a:cxnLst/>
            <a:rect l="l" t="t" r="r" b="b"/>
            <a:pathLst>
              <a:path w="11311255" h="786765">
                <a:moveTo>
                  <a:pt x="0" y="786384"/>
                </a:moveTo>
                <a:lnTo>
                  <a:pt x="11311128" y="786384"/>
                </a:lnTo>
                <a:lnTo>
                  <a:pt x="11311128" y="0"/>
                </a:lnTo>
                <a:lnTo>
                  <a:pt x="0" y="0"/>
                </a:lnTo>
                <a:lnTo>
                  <a:pt x="0" y="786384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 spc="-15" dirty="0" smtClean="0"/>
              <a:t> </a:t>
            </a:r>
            <a:endParaRPr spc="5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48055" y="457200"/>
            <a:ext cx="3703320" cy="91440"/>
          </a:xfrm>
          <a:custGeom>
            <a:avLst/>
            <a:gdLst/>
            <a:ahLst/>
            <a:cxnLst/>
            <a:rect l="l" t="t" r="r" b="b"/>
            <a:pathLst>
              <a:path w="3703320" h="91440">
                <a:moveTo>
                  <a:pt x="0" y="91439"/>
                </a:moveTo>
                <a:lnTo>
                  <a:pt x="3703320" y="91439"/>
                </a:lnTo>
                <a:lnTo>
                  <a:pt x="3703320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037576" y="457200"/>
            <a:ext cx="3703320" cy="91440"/>
          </a:xfrm>
          <a:custGeom>
            <a:avLst/>
            <a:gdLst/>
            <a:ahLst/>
            <a:cxnLst/>
            <a:rect l="l" t="t" r="r" b="b"/>
            <a:pathLst>
              <a:path w="3703320" h="91440">
                <a:moveTo>
                  <a:pt x="0" y="91439"/>
                </a:moveTo>
                <a:lnTo>
                  <a:pt x="3703320" y="91439"/>
                </a:lnTo>
                <a:lnTo>
                  <a:pt x="3703320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959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242815" y="457200"/>
            <a:ext cx="3703320" cy="91440"/>
          </a:xfrm>
          <a:custGeom>
            <a:avLst/>
            <a:gdLst/>
            <a:ahLst/>
            <a:cxnLst/>
            <a:rect l="l" t="t" r="r" b="b"/>
            <a:pathLst>
              <a:path w="3703320" h="91440">
                <a:moveTo>
                  <a:pt x="0" y="91439"/>
                </a:moveTo>
                <a:lnTo>
                  <a:pt x="3703320" y="91439"/>
                </a:lnTo>
                <a:lnTo>
                  <a:pt x="3703320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9030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17114" y="1224474"/>
            <a:ext cx="7557770" cy="17564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66686" y="1815856"/>
            <a:ext cx="10458627" cy="2663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5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 spc="-15" dirty="0" smtClean="0"/>
              <a:t> </a:t>
            </a:r>
            <a:endParaRPr spc="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871197" y="6636873"/>
            <a:ext cx="215900" cy="180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pamdexin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t.ac.ir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7305" algn="ctr">
              <a:lnSpc>
                <a:spcPts val="4780"/>
              </a:lnSpc>
            </a:pPr>
            <a:r>
              <a:rPr spc="-40" dirty="0"/>
              <a:t>AD</a:t>
            </a:r>
            <a:r>
              <a:rPr spc="-540" dirty="0"/>
              <a:t>V</a:t>
            </a:r>
            <a:r>
              <a:rPr spc="-40" dirty="0"/>
              <a:t>ANC</a:t>
            </a:r>
            <a:r>
              <a:rPr spc="-30" dirty="0"/>
              <a:t>E</a:t>
            </a:r>
            <a:r>
              <a:rPr dirty="0"/>
              <a:t>D</a:t>
            </a:r>
            <a:r>
              <a:rPr spc="-100" dirty="0"/>
              <a:t> </a:t>
            </a:r>
            <a:r>
              <a:rPr spc="-105" dirty="0"/>
              <a:t>T</a:t>
            </a:r>
            <a:r>
              <a:rPr spc="20" dirty="0"/>
              <a:t>O</a:t>
            </a:r>
            <a:r>
              <a:rPr spc="45" dirty="0"/>
              <a:t>P</a:t>
            </a:r>
            <a:r>
              <a:rPr spc="5" dirty="0"/>
              <a:t>I</a:t>
            </a:r>
            <a:r>
              <a:rPr spc="-40" dirty="0"/>
              <a:t>C</a:t>
            </a:r>
            <a:r>
              <a:rPr dirty="0"/>
              <a:t>S</a:t>
            </a:r>
          </a:p>
          <a:p>
            <a:pPr marL="12700" marR="5080" algn="ctr">
              <a:lnSpc>
                <a:spcPts val="4830"/>
              </a:lnSpc>
              <a:spcBef>
                <a:spcPts val="114"/>
              </a:spcBef>
            </a:pPr>
            <a:r>
              <a:rPr spc="10" dirty="0"/>
              <a:t>I</a:t>
            </a:r>
            <a:r>
              <a:rPr dirty="0"/>
              <a:t>N</a:t>
            </a:r>
            <a:r>
              <a:rPr spc="-25" dirty="0"/>
              <a:t> </a:t>
            </a:r>
            <a:r>
              <a:rPr spc="10" dirty="0"/>
              <a:t>I</a:t>
            </a:r>
            <a:r>
              <a:rPr spc="-35" dirty="0"/>
              <a:t>N</a:t>
            </a:r>
            <a:r>
              <a:rPr spc="50" dirty="0"/>
              <a:t>F</a:t>
            </a:r>
            <a:r>
              <a:rPr spc="20" dirty="0"/>
              <a:t>O</a:t>
            </a:r>
            <a:r>
              <a:rPr spc="-35" dirty="0"/>
              <a:t>R</a:t>
            </a:r>
            <a:r>
              <a:rPr dirty="0"/>
              <a:t>M</a:t>
            </a:r>
            <a:r>
              <a:rPr spc="-315" dirty="0"/>
              <a:t>A</a:t>
            </a:r>
            <a:r>
              <a:rPr spc="-25" dirty="0"/>
              <a:t>T</a:t>
            </a:r>
            <a:r>
              <a:rPr spc="10" dirty="0"/>
              <a:t>I</a:t>
            </a:r>
            <a:r>
              <a:rPr spc="-45" dirty="0"/>
              <a:t>O</a:t>
            </a:r>
            <a:r>
              <a:rPr dirty="0"/>
              <a:t>N</a:t>
            </a:r>
            <a:r>
              <a:rPr spc="-240" dirty="0"/>
              <a:t> </a:t>
            </a:r>
            <a:r>
              <a:rPr spc="-35" dirty="0"/>
              <a:t>R</a:t>
            </a:r>
            <a:r>
              <a:rPr spc="-25" dirty="0"/>
              <a:t>ET</a:t>
            </a:r>
            <a:r>
              <a:rPr spc="-35" dirty="0"/>
              <a:t>R</a:t>
            </a:r>
            <a:r>
              <a:rPr spc="10" dirty="0"/>
              <a:t>I</a:t>
            </a:r>
            <a:r>
              <a:rPr spc="-25" dirty="0"/>
              <a:t>E</a:t>
            </a:r>
            <a:r>
              <a:rPr spc="-540" dirty="0"/>
              <a:t>V</a:t>
            </a:r>
            <a:r>
              <a:rPr spc="-35" dirty="0"/>
              <a:t>A</a:t>
            </a:r>
            <a:r>
              <a:rPr dirty="0"/>
              <a:t>L </a:t>
            </a:r>
            <a:r>
              <a:rPr spc="-35" dirty="0"/>
              <a:t>AN</a:t>
            </a:r>
            <a:r>
              <a:rPr dirty="0"/>
              <a:t>D</a:t>
            </a:r>
            <a:r>
              <a:rPr spc="-100" dirty="0"/>
              <a:t> </a:t>
            </a:r>
            <a:r>
              <a:rPr dirty="0"/>
              <a:t>W</a:t>
            </a:r>
            <a:r>
              <a:rPr spc="-30" dirty="0"/>
              <a:t>E</a:t>
            </a:r>
            <a:r>
              <a:rPr dirty="0"/>
              <a:t>B</a:t>
            </a:r>
            <a:r>
              <a:rPr spc="-25" dirty="0"/>
              <a:t> </a:t>
            </a:r>
            <a:r>
              <a:rPr spc="-15" dirty="0"/>
              <a:t>S</a:t>
            </a:r>
            <a:r>
              <a:rPr spc="-25" dirty="0"/>
              <a:t>E</a:t>
            </a:r>
            <a:r>
              <a:rPr spc="-35" dirty="0"/>
              <a:t>ARC</a:t>
            </a:r>
            <a:r>
              <a:rPr dirty="0"/>
              <a:t>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8055" y="3776471"/>
            <a:ext cx="11256645" cy="2275110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600" b="1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Lecture</a:t>
            </a:r>
            <a:r>
              <a:rPr sz="26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b="1" i="1" spc="-25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sz="2600" b="1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endParaRPr sz="26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30"/>
              </a:spcBef>
            </a:pPr>
            <a:r>
              <a:rPr sz="2600" b="1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Inf</a:t>
            </a:r>
            <a:r>
              <a:rPr sz="2600" b="1" i="1" spc="-3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600" b="1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600" b="1" i="1" spc="-10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600" b="1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ati</a:t>
            </a:r>
            <a:r>
              <a:rPr sz="2600" b="1" i="1" spc="-2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600" b="1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600" b="1" i="1" spc="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b="1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Ret</a:t>
            </a:r>
            <a:r>
              <a:rPr sz="2600" b="1" i="1" spc="-3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600" b="1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ieval</a:t>
            </a:r>
            <a:r>
              <a:rPr sz="2600" b="1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 vs.</a:t>
            </a:r>
            <a:r>
              <a:rPr sz="26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b="1" i="1" spc="-3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600" b="1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earch</a:t>
            </a:r>
            <a:r>
              <a:rPr sz="2600" b="1" i="1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b="1" i="1" spc="-2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600" b="1" i="1" spc="-2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600" b="1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gi</a:t>
            </a:r>
            <a:r>
              <a:rPr sz="2600" b="1" i="1" spc="-2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600" b="1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endParaRPr sz="2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6"/>
              </a:spcBef>
            </a:pPr>
            <a:endParaRPr sz="2200" dirty="0">
              <a:latin typeface="Times New Roman"/>
              <a:cs typeface="Times New Roman"/>
            </a:endParaRPr>
          </a:p>
          <a:p>
            <a:pPr marL="4765675" marR="4411980" indent="-13970" algn="ctr">
              <a:lnSpc>
                <a:spcPct val="126200"/>
              </a:lnSpc>
            </a:pPr>
            <a:r>
              <a:rPr lang="en-US" sz="20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S. M. Vahidipour</a:t>
            </a:r>
            <a:r>
              <a:rPr sz="2000" b="1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1400" b="1" u="heavy" spc="-85" dirty="0" smtClean="0">
                <a:solidFill>
                  <a:srgbClr val="828282"/>
                </a:solidFill>
                <a:latin typeface="Times New Roman"/>
                <a:cs typeface="Times New Roman"/>
              </a:rPr>
              <a:t>Vahidipour@kashanu.ac.ir</a:t>
            </a:r>
            <a:endParaRPr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78676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800" spc="-70" dirty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spc="-3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spc="10" dirty="0">
                <a:solidFill>
                  <a:srgbClr val="FFFFFF"/>
                </a:solidFill>
                <a:latin typeface="Gill Sans MT"/>
                <a:cs typeface="Gill Sans MT"/>
              </a:rPr>
              <a:t>f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spc="-3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spc="-10" dirty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ce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9088" y="1815856"/>
            <a:ext cx="8227059" cy="3625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241300" algn="l"/>
              </a:tabLst>
            </a:pPr>
            <a:r>
              <a:rPr sz="2350" spc="-5" dirty="0">
                <a:latin typeface="Times New Roman"/>
                <a:cs typeface="Times New Roman"/>
              </a:rPr>
              <a:t>M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45" dirty="0">
                <a:latin typeface="Times New Roman"/>
                <a:cs typeface="Times New Roman"/>
              </a:rPr>
              <a:t>u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5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g</a:t>
            </a:r>
            <a:r>
              <a:rPr sz="2350" spc="240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d</a:t>
            </a:r>
            <a:r>
              <a:rPr sz="2350" spc="20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30" dirty="0">
                <a:latin typeface="Times New Roman"/>
                <a:cs typeface="Times New Roman"/>
              </a:rPr>
              <a:t>p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25" dirty="0">
                <a:latin typeface="Times New Roman"/>
                <a:cs typeface="Times New Roman"/>
              </a:rPr>
              <a:t>o</a:t>
            </a:r>
            <a:r>
              <a:rPr sz="2350" spc="-30" dirty="0">
                <a:latin typeface="Times New Roman"/>
                <a:cs typeface="Times New Roman"/>
              </a:rPr>
              <a:t>v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g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75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30" dirty="0">
                <a:latin typeface="Times New Roman"/>
                <a:cs typeface="Times New Roman"/>
              </a:rPr>
              <a:t>h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r>
              <a:rPr sz="2350" spc="85" dirty="0">
                <a:latin typeface="Times New Roman"/>
                <a:cs typeface="Times New Roman"/>
              </a:rPr>
              <a:t> 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140" dirty="0">
                <a:latin typeface="Times New Roman"/>
                <a:cs typeface="Times New Roman"/>
              </a:rPr>
              <a:t>f</a:t>
            </a:r>
            <a:r>
              <a:rPr sz="2350" spc="-65" dirty="0">
                <a:latin typeface="Times New Roman"/>
                <a:cs typeface="Times New Roman"/>
              </a:rPr>
              <a:t>f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60" dirty="0">
                <a:latin typeface="Times New Roman"/>
                <a:cs typeface="Times New Roman"/>
              </a:rPr>
              <a:t>i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45" dirty="0">
                <a:latin typeface="Times New Roman"/>
                <a:cs typeface="Times New Roman"/>
              </a:rPr>
              <a:t>n</a:t>
            </a:r>
            <a:r>
              <a:rPr sz="2350" spc="25" dirty="0">
                <a:latin typeface="Times New Roman"/>
                <a:cs typeface="Times New Roman"/>
              </a:rPr>
              <a:t>c</a:t>
            </a:r>
            <a:r>
              <a:rPr sz="2350" spc="10" dirty="0">
                <a:latin typeface="Times New Roman"/>
                <a:cs typeface="Times New Roman"/>
              </a:rPr>
              <a:t>y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75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f</a:t>
            </a:r>
            <a:r>
              <a:rPr sz="2350" spc="60" dirty="0">
                <a:latin typeface="Times New Roman"/>
                <a:cs typeface="Times New Roman"/>
              </a:rPr>
              <a:t> 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35" dirty="0">
                <a:latin typeface="Times New Roman"/>
                <a:cs typeface="Times New Roman"/>
              </a:rPr>
              <a:t>c</a:t>
            </a:r>
            <a:r>
              <a:rPr sz="2350" spc="10" dirty="0">
                <a:latin typeface="Times New Roman"/>
                <a:cs typeface="Times New Roman"/>
              </a:rPr>
              <a:t>h</a:t>
            </a:r>
            <a:endParaRPr sz="2350">
              <a:latin typeface="Times New Roman"/>
              <a:cs typeface="Times New Roman"/>
            </a:endParaRPr>
          </a:p>
          <a:p>
            <a:pPr marL="699135" lvl="1" indent="-229235">
              <a:lnSpc>
                <a:spcPct val="100000"/>
              </a:lnSpc>
              <a:spcBef>
                <a:spcPts val="63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99770" algn="l"/>
              </a:tabLst>
            </a:pPr>
            <a:r>
              <a:rPr sz="2000" spc="20" dirty="0">
                <a:latin typeface="Times New Roman"/>
                <a:cs typeface="Times New Roman"/>
              </a:rPr>
              <a:t>R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du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sponse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ti</a:t>
            </a:r>
            <a:r>
              <a:rPr sz="2000" spc="-13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e</a:t>
            </a:r>
            <a:endParaRPr sz="2000">
              <a:latin typeface="Times New Roman"/>
              <a:cs typeface="Times New Roman"/>
            </a:endParaRPr>
          </a:p>
          <a:p>
            <a:pPr marL="699135" lvl="1" indent="-229235">
              <a:lnSpc>
                <a:spcPct val="100000"/>
              </a:lnSpc>
              <a:spcBef>
                <a:spcPts val="63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99770" algn="l"/>
              </a:tabLst>
            </a:pPr>
            <a:r>
              <a:rPr sz="2000" spc="-10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-35" dirty="0">
                <a:latin typeface="Times New Roman"/>
                <a:cs typeface="Times New Roman"/>
              </a:rPr>
              <a:t>ea</a:t>
            </a:r>
            <a:r>
              <a:rPr sz="2000" dirty="0">
                <a:latin typeface="Times New Roman"/>
                <a:cs typeface="Times New Roman"/>
              </a:rPr>
              <a:t>se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qu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y 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-30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ou</a:t>
            </a:r>
            <a:r>
              <a:rPr sz="2000" spc="-80" dirty="0">
                <a:latin typeface="Times New Roman"/>
                <a:cs typeface="Times New Roman"/>
              </a:rPr>
              <a:t>g</a:t>
            </a:r>
            <a:r>
              <a:rPr sz="2000" dirty="0">
                <a:latin typeface="Times New Roman"/>
                <a:cs typeface="Times New Roman"/>
              </a:rPr>
              <a:t>hput</a:t>
            </a:r>
            <a:endParaRPr sz="2000">
              <a:latin typeface="Times New Roman"/>
              <a:cs typeface="Times New Roman"/>
            </a:endParaRPr>
          </a:p>
          <a:p>
            <a:pPr marL="699135" lvl="1" indent="-229235">
              <a:lnSpc>
                <a:spcPct val="100000"/>
              </a:lnSpc>
              <a:spcBef>
                <a:spcPts val="555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99770" algn="l"/>
              </a:tabLst>
            </a:pPr>
            <a:r>
              <a:rPr sz="2000" spc="-10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-35" dirty="0">
                <a:latin typeface="Times New Roman"/>
                <a:cs typeface="Times New Roman"/>
              </a:rPr>
              <a:t>ea</a:t>
            </a:r>
            <a:r>
              <a:rPr sz="2000" dirty="0">
                <a:latin typeface="Times New Roman"/>
                <a:cs typeface="Times New Roman"/>
              </a:rPr>
              <a:t>se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nd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x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ng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sp</a:t>
            </a:r>
            <a:r>
              <a:rPr sz="2000" spc="-35" dirty="0">
                <a:latin typeface="Times New Roman"/>
                <a:cs typeface="Times New Roman"/>
              </a:rPr>
              <a:t>ee</a:t>
            </a:r>
            <a:r>
              <a:rPr sz="2000" dirty="0">
                <a:latin typeface="Times New Roman"/>
                <a:cs typeface="Times New Roman"/>
              </a:rPr>
              <a:t>d</a:t>
            </a:r>
            <a:endParaRPr sz="20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buClr>
                <a:srgbClr val="903062"/>
              </a:buClr>
              <a:buFont typeface="Wingdings 2"/>
              <a:buChar char=""/>
            </a:pPr>
            <a:endParaRPr sz="20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32"/>
              </a:spcBef>
              <a:buClr>
                <a:srgbClr val="903062"/>
              </a:buClr>
              <a:buFont typeface="Wingdings 2"/>
              <a:buChar char=""/>
            </a:pPr>
            <a:endParaRPr sz="16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241300" algn="l"/>
              </a:tabLst>
            </a:pPr>
            <a:r>
              <a:rPr sz="2350" spc="5" dirty="0">
                <a:latin typeface="Times New Roman"/>
                <a:cs typeface="Times New Roman"/>
              </a:rPr>
              <a:t>I</a:t>
            </a:r>
            <a:r>
              <a:rPr sz="2350" spc="-25" dirty="0">
                <a:latin typeface="Times New Roman"/>
                <a:cs typeface="Times New Roman"/>
              </a:rPr>
              <a:t>n</a:t>
            </a:r>
            <a:r>
              <a:rPr sz="2350" spc="-30" dirty="0">
                <a:latin typeface="Times New Roman"/>
                <a:cs typeface="Times New Roman"/>
              </a:rPr>
              <a:t>d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x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285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re</a:t>
            </a:r>
            <a:r>
              <a:rPr sz="2350" spc="1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d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10" dirty="0">
                <a:latin typeface="Times New Roman"/>
                <a:cs typeface="Times New Roman"/>
              </a:rPr>
              <a:t>a</a:t>
            </a:r>
            <a:r>
              <a:rPr sz="2350" spc="80" dirty="0">
                <a:latin typeface="Times New Roman"/>
                <a:cs typeface="Times New Roman"/>
              </a:rPr>
              <a:t> 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45" dirty="0">
                <a:latin typeface="Times New Roman"/>
                <a:cs typeface="Times New Roman"/>
              </a:rPr>
              <a:t>u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215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d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gn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10" dirty="0">
                <a:latin typeface="Times New Roman"/>
                <a:cs typeface="Times New Roman"/>
              </a:rPr>
              <a:t>d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75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10" dirty="0">
                <a:latin typeface="Times New Roman"/>
                <a:cs typeface="Times New Roman"/>
              </a:rPr>
              <a:t>o</a:t>
            </a:r>
            <a:r>
              <a:rPr sz="2350" spc="20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30" dirty="0">
                <a:latin typeface="Times New Roman"/>
                <a:cs typeface="Times New Roman"/>
              </a:rPr>
              <a:t>p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25" dirty="0">
                <a:latin typeface="Times New Roman"/>
                <a:cs typeface="Times New Roman"/>
              </a:rPr>
              <a:t>o</a:t>
            </a:r>
            <a:r>
              <a:rPr sz="2350" spc="-30" dirty="0">
                <a:latin typeface="Times New Roman"/>
                <a:cs typeface="Times New Roman"/>
              </a:rPr>
              <a:t>v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90" dirty="0">
                <a:latin typeface="Times New Roman"/>
                <a:cs typeface="Times New Roman"/>
              </a:rPr>
              <a:t> 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10" dirty="0">
                <a:latin typeface="Times New Roman"/>
                <a:cs typeface="Times New Roman"/>
              </a:rPr>
              <a:t>h</a:t>
            </a:r>
            <a:r>
              <a:rPr sz="2350" spc="165" dirty="0">
                <a:latin typeface="Times New Roman"/>
                <a:cs typeface="Times New Roman"/>
              </a:rPr>
              <a:t> 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140" dirty="0">
                <a:latin typeface="Times New Roman"/>
                <a:cs typeface="Times New Roman"/>
              </a:rPr>
              <a:t>f</a:t>
            </a:r>
            <a:r>
              <a:rPr sz="2350" spc="-70" dirty="0">
                <a:latin typeface="Times New Roman"/>
                <a:cs typeface="Times New Roman"/>
              </a:rPr>
              <a:t>f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25" dirty="0">
                <a:latin typeface="Times New Roman"/>
                <a:cs typeface="Times New Roman"/>
              </a:rPr>
              <a:t>e</a:t>
            </a:r>
            <a:r>
              <a:rPr sz="2350" spc="40" dirty="0">
                <a:latin typeface="Times New Roman"/>
                <a:cs typeface="Times New Roman"/>
              </a:rPr>
              <a:t>n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-100" dirty="0">
                <a:latin typeface="Times New Roman"/>
                <a:cs typeface="Times New Roman"/>
              </a:rPr>
              <a:t>y</a:t>
            </a:r>
            <a:r>
              <a:rPr sz="2350" spc="5" dirty="0">
                <a:latin typeface="Times New Roman"/>
                <a:cs typeface="Times New Roman"/>
              </a:rPr>
              <a:t>.</a:t>
            </a:r>
            <a:endParaRPr sz="2350">
              <a:latin typeface="Times New Roman"/>
              <a:cs typeface="Times New Roman"/>
            </a:endParaRPr>
          </a:p>
          <a:p>
            <a:pPr marL="699135" lvl="1" indent="-229235">
              <a:lnSpc>
                <a:spcPct val="100000"/>
              </a:lnSpc>
              <a:spcBef>
                <a:spcPts val="63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99770" algn="l"/>
              </a:tabLst>
            </a:pPr>
            <a:r>
              <a:rPr sz="2000" spc="-10" dirty="0">
                <a:latin typeface="Times New Roman"/>
                <a:cs typeface="Times New Roman"/>
              </a:rPr>
              <a:t>D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s</a:t>
            </a:r>
            <a:r>
              <a:rPr sz="2000" spc="20" dirty="0">
                <a:latin typeface="Times New Roman"/>
                <a:cs typeface="Times New Roman"/>
              </a:rPr>
              <a:t>i</a:t>
            </a:r>
            <a:r>
              <a:rPr sz="2000" spc="-65" dirty="0">
                <a:latin typeface="Times New Roman"/>
                <a:cs typeface="Times New Roman"/>
              </a:rPr>
              <a:t>g</a:t>
            </a:r>
            <a:r>
              <a:rPr sz="2000" spc="10" dirty="0">
                <a:latin typeface="Times New Roman"/>
                <a:cs typeface="Times New Roman"/>
              </a:rPr>
              <a:t>n</a:t>
            </a:r>
            <a:r>
              <a:rPr sz="2000" spc="15" dirty="0">
                <a:latin typeface="Times New Roman"/>
                <a:cs typeface="Times New Roman"/>
              </a:rPr>
              <a:t>i</a:t>
            </a:r>
            <a:r>
              <a:rPr sz="2000" spc="10" dirty="0">
                <a:latin typeface="Times New Roman"/>
                <a:cs typeface="Times New Roman"/>
              </a:rPr>
              <a:t>ng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spc="10" dirty="0">
                <a:latin typeface="Times New Roman"/>
                <a:cs typeface="Times New Roman"/>
              </a:rPr>
              <a:t>nd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Times New Roman"/>
                <a:cs typeface="Times New Roman"/>
              </a:rPr>
              <a:t>i</a:t>
            </a:r>
            <a:r>
              <a:rPr sz="2000" spc="-120" dirty="0">
                <a:latin typeface="Times New Roman"/>
                <a:cs typeface="Times New Roman"/>
              </a:rPr>
              <a:t>m</a:t>
            </a:r>
            <a:r>
              <a:rPr sz="2000" spc="10" dirty="0">
                <a:latin typeface="Times New Roman"/>
                <a:cs typeface="Times New Roman"/>
              </a:rPr>
              <a:t>p</a:t>
            </a:r>
            <a:r>
              <a:rPr sz="2000" spc="15" dirty="0">
                <a:latin typeface="Times New Roman"/>
                <a:cs typeface="Times New Roman"/>
              </a:rPr>
              <a:t>l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-120" dirty="0">
                <a:latin typeface="Times New Roman"/>
                <a:cs typeface="Times New Roman"/>
              </a:rPr>
              <a:t>m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10" dirty="0">
                <a:latin typeface="Times New Roman"/>
                <a:cs typeface="Times New Roman"/>
              </a:rPr>
              <a:t>n</a:t>
            </a:r>
            <a:r>
              <a:rPr sz="2000" spc="15" dirty="0">
                <a:latin typeface="Times New Roman"/>
                <a:cs typeface="Times New Roman"/>
              </a:rPr>
              <a:t>ti</a:t>
            </a:r>
            <a:r>
              <a:rPr sz="2000" spc="10" dirty="0">
                <a:latin typeface="Times New Roman"/>
                <a:cs typeface="Times New Roman"/>
              </a:rPr>
              <a:t>ng</a:t>
            </a:r>
            <a:r>
              <a:rPr sz="2000" spc="140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Times New Roman"/>
                <a:cs typeface="Times New Roman"/>
              </a:rPr>
              <a:t>t</a:t>
            </a:r>
            <a:r>
              <a:rPr sz="2000" spc="10" dirty="0">
                <a:latin typeface="Times New Roman"/>
                <a:cs typeface="Times New Roman"/>
              </a:rPr>
              <a:t>h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15" dirty="0">
                <a:latin typeface="Times New Roman"/>
                <a:cs typeface="Times New Roman"/>
              </a:rPr>
              <a:t>m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spc="-20" dirty="0">
                <a:latin typeface="Times New Roman"/>
                <a:cs typeface="Times New Roman"/>
              </a:rPr>
              <a:t>r</a:t>
            </a:r>
            <a:r>
              <a:rPr sz="2000" spc="5" dirty="0">
                <a:latin typeface="Times New Roman"/>
                <a:cs typeface="Times New Roman"/>
              </a:rPr>
              <a:t>e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120" dirty="0">
                <a:latin typeface="Times New Roman"/>
                <a:cs typeface="Times New Roman"/>
              </a:rPr>
              <a:t>m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spc="15" dirty="0">
                <a:latin typeface="Times New Roman"/>
                <a:cs typeface="Times New Roman"/>
              </a:rPr>
              <a:t>j</a:t>
            </a:r>
            <a:r>
              <a:rPr sz="2000" spc="5" dirty="0">
                <a:latin typeface="Times New Roman"/>
                <a:cs typeface="Times New Roman"/>
              </a:rPr>
              <a:t>or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s</a:t>
            </a:r>
            <a:r>
              <a:rPr sz="2000" spc="15" dirty="0">
                <a:latin typeface="Times New Roman"/>
                <a:cs typeface="Times New Roman"/>
              </a:rPr>
              <a:t>s</a:t>
            </a:r>
            <a:r>
              <a:rPr sz="2000" spc="10" dirty="0">
                <a:latin typeface="Times New Roman"/>
                <a:cs typeface="Times New Roman"/>
              </a:rPr>
              <a:t>u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s </a:t>
            </a:r>
            <a:r>
              <a:rPr sz="2000" spc="-20" dirty="0">
                <a:latin typeface="Times New Roman"/>
                <a:cs typeface="Times New Roman"/>
              </a:rPr>
              <a:t>f</a:t>
            </a:r>
            <a:r>
              <a:rPr sz="2000" spc="5" dirty="0">
                <a:latin typeface="Times New Roman"/>
                <a:cs typeface="Times New Roman"/>
              </a:rPr>
              <a:t>or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s</a:t>
            </a:r>
            <a:r>
              <a:rPr sz="2000" spc="-25" dirty="0">
                <a:latin typeface="Times New Roman"/>
                <a:cs typeface="Times New Roman"/>
              </a:rPr>
              <a:t>e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spc="-20" dirty="0">
                <a:latin typeface="Times New Roman"/>
                <a:cs typeface="Times New Roman"/>
              </a:rPr>
              <a:t>r</a:t>
            </a:r>
            <a:r>
              <a:rPr sz="2000" spc="-30" dirty="0">
                <a:latin typeface="Times New Roman"/>
                <a:cs typeface="Times New Roman"/>
              </a:rPr>
              <a:t>c</a:t>
            </a:r>
            <a:r>
              <a:rPr sz="2000" spc="10" dirty="0">
                <a:latin typeface="Times New Roman"/>
                <a:cs typeface="Times New Roman"/>
              </a:rPr>
              <a:t>h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10" dirty="0">
                <a:latin typeface="Times New Roman"/>
                <a:cs typeface="Times New Roman"/>
              </a:rPr>
              <a:t>n</a:t>
            </a:r>
            <a:r>
              <a:rPr sz="2000" spc="-70" dirty="0">
                <a:latin typeface="Times New Roman"/>
                <a:cs typeface="Times New Roman"/>
              </a:rPr>
              <a:t>g</a:t>
            </a:r>
            <a:r>
              <a:rPr sz="2000" spc="15" dirty="0">
                <a:latin typeface="Times New Roman"/>
                <a:cs typeface="Times New Roman"/>
              </a:rPr>
              <a:t>i</a:t>
            </a:r>
            <a:r>
              <a:rPr sz="2000" spc="10" dirty="0">
                <a:latin typeface="Times New Roman"/>
                <a:cs typeface="Times New Roman"/>
              </a:rPr>
              <a:t>n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s.</a:t>
            </a:r>
            <a:endParaRPr sz="20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buClr>
                <a:srgbClr val="903062"/>
              </a:buClr>
              <a:buFont typeface="Wingdings 2"/>
              <a:buChar char=""/>
            </a:pPr>
            <a:endParaRPr sz="20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9"/>
              </a:spcBef>
              <a:buClr>
                <a:srgbClr val="903062"/>
              </a:buClr>
              <a:buFont typeface="Wingdings 2"/>
              <a:buChar char=""/>
            </a:pPr>
            <a:endParaRPr sz="15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241300" algn="l"/>
              </a:tabLst>
            </a:pPr>
            <a:r>
              <a:rPr sz="2350" spc="-15" dirty="0">
                <a:latin typeface="Times New Roman"/>
                <a:cs typeface="Times New Roman"/>
              </a:rPr>
              <a:t>S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r>
              <a:rPr sz="2350" spc="85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3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d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-140" dirty="0">
                <a:latin typeface="Times New Roman"/>
                <a:cs typeface="Times New Roman"/>
              </a:rPr>
              <a:t>f</a:t>
            </a:r>
            <a:r>
              <a:rPr sz="2350" spc="5" dirty="0">
                <a:latin typeface="Times New Roman"/>
                <a:cs typeface="Times New Roman"/>
              </a:rPr>
              <a:t>fs</a:t>
            </a:r>
            <a:r>
              <a:rPr sz="2350" spc="290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70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10" dirty="0">
                <a:latin typeface="Times New Roman"/>
                <a:cs typeface="Times New Roman"/>
              </a:rPr>
              <a:t>n</a:t>
            </a:r>
            <a:r>
              <a:rPr sz="2350" spc="20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Times New Roman"/>
                <a:cs typeface="Times New Roman"/>
              </a:rPr>
              <a:t>D</a:t>
            </a:r>
            <a:r>
              <a:rPr sz="2350" spc="15" dirty="0">
                <a:latin typeface="Times New Roman"/>
                <a:cs typeface="Times New Roman"/>
              </a:rPr>
              <a:t>B</a:t>
            </a:r>
            <a:r>
              <a:rPr sz="2350" spc="-5" dirty="0">
                <a:latin typeface="Times New Roman"/>
                <a:cs typeface="Times New Roman"/>
              </a:rPr>
              <a:t>M</a:t>
            </a:r>
            <a:r>
              <a:rPr sz="2350" spc="10" dirty="0">
                <a:latin typeface="Times New Roman"/>
                <a:cs typeface="Times New Roman"/>
              </a:rPr>
              <a:t>S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84647" y="4882896"/>
            <a:ext cx="6729983" cy="14996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5" dirty="0" smtClean="0"/>
              <a:t> </a:t>
            </a:r>
            <a:endParaRPr spc="5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10</a:t>
            </a:fld>
            <a:endParaRPr spc="1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78676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800" spc="-20" dirty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y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2800" spc="-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ta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9088" y="1815856"/>
            <a:ext cx="9648190" cy="694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ct val="102299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241300" algn="l"/>
              </a:tabLst>
            </a:pPr>
            <a:r>
              <a:rPr sz="2350" spc="65" dirty="0">
                <a:latin typeface="Times New Roman"/>
                <a:cs typeface="Times New Roman"/>
              </a:rPr>
              <a:t>T</a:t>
            </a:r>
            <a:r>
              <a:rPr sz="2350" spc="-30" dirty="0">
                <a:latin typeface="Times New Roman"/>
                <a:cs typeface="Times New Roman"/>
              </a:rPr>
              <a:t>h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r>
              <a:rPr sz="2350" spc="15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Times New Roman"/>
                <a:cs typeface="Times New Roman"/>
              </a:rPr>
              <a:t>“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-10" dirty="0">
                <a:latin typeface="Times New Roman"/>
                <a:cs typeface="Times New Roman"/>
              </a:rPr>
              <a:t>ll</a:t>
            </a:r>
            <a:r>
              <a:rPr sz="2350" spc="-40" dirty="0">
                <a:latin typeface="Times New Roman"/>
                <a:cs typeface="Times New Roman"/>
              </a:rPr>
              <a:t>ec</a:t>
            </a:r>
            <a:r>
              <a:rPr sz="2350" spc="-10" dirty="0">
                <a:latin typeface="Times New Roman"/>
                <a:cs typeface="Times New Roman"/>
              </a:rPr>
              <a:t>ti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-2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”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15" dirty="0">
                <a:latin typeface="Times New Roman"/>
                <a:cs typeface="Times New Roman"/>
              </a:rPr>
              <a:t> </a:t>
            </a:r>
            <a:r>
              <a:rPr sz="2350" spc="-65" dirty="0">
                <a:latin typeface="Times New Roman"/>
                <a:cs typeface="Times New Roman"/>
              </a:rPr>
              <a:t>f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135" dirty="0">
                <a:latin typeface="Times New Roman"/>
                <a:cs typeface="Times New Roman"/>
              </a:rPr>
              <a:t> 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5" dirty="0">
                <a:latin typeface="Times New Roman"/>
                <a:cs typeface="Times New Roman"/>
              </a:rPr>
              <a:t>t</a:t>
            </a:r>
            <a:r>
              <a:rPr sz="2350" spc="190" dirty="0">
                <a:latin typeface="Times New Roman"/>
                <a:cs typeface="Times New Roman"/>
              </a:rPr>
              <a:t> 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35" dirty="0">
                <a:latin typeface="Times New Roman"/>
                <a:cs typeface="Times New Roman"/>
              </a:rPr>
              <a:t>e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l</a:t>
            </a:r>
            <a:r>
              <a:rPr sz="2350" spc="45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pp</a:t>
            </a:r>
            <a:r>
              <a:rPr sz="2350" spc="-10" dirty="0">
                <a:latin typeface="Times New Roman"/>
                <a:cs typeface="Times New Roman"/>
              </a:rPr>
              <a:t>li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10" dirty="0">
                <a:latin typeface="Times New Roman"/>
                <a:cs typeface="Times New Roman"/>
              </a:rPr>
              <a:t>ti</a:t>
            </a:r>
            <a:r>
              <a:rPr sz="2350" spc="-30" dirty="0">
                <a:latin typeface="Times New Roman"/>
                <a:cs typeface="Times New Roman"/>
              </a:rPr>
              <a:t>on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29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-30" dirty="0">
                <a:latin typeface="Times New Roman"/>
                <a:cs typeface="Times New Roman"/>
              </a:rPr>
              <a:t>on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-10" dirty="0">
                <a:latin typeface="Times New Roman"/>
                <a:cs typeface="Times New Roman"/>
              </a:rPr>
              <a:t>tl</a:t>
            </a:r>
            <a:r>
              <a:rPr sz="2350" spc="10" dirty="0">
                <a:latin typeface="Times New Roman"/>
                <a:cs typeface="Times New Roman"/>
              </a:rPr>
              <a:t>y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75" dirty="0">
                <a:latin typeface="Times New Roman"/>
                <a:cs typeface="Times New Roman"/>
              </a:rPr>
              <a:t> 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-30" dirty="0">
                <a:latin typeface="Times New Roman"/>
                <a:cs typeface="Times New Roman"/>
              </a:rPr>
              <a:t>h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ng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g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75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10" dirty="0">
                <a:latin typeface="Times New Roman"/>
                <a:cs typeface="Times New Roman"/>
              </a:rPr>
              <a:t>n</a:t>
            </a:r>
            <a:r>
              <a:rPr sz="2350" spc="20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145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f </a:t>
            </a:r>
            <a:r>
              <a:rPr sz="2350" spc="45" dirty="0">
                <a:latin typeface="Times New Roman"/>
                <a:cs typeface="Times New Roman"/>
              </a:rPr>
              <a:t>u</a:t>
            </a:r>
            <a:r>
              <a:rPr sz="2350" spc="-30" dirty="0">
                <a:latin typeface="Times New Roman"/>
                <a:cs typeface="Times New Roman"/>
              </a:rPr>
              <a:t>pd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5" dirty="0">
                <a:latin typeface="Times New Roman"/>
                <a:cs typeface="Times New Roman"/>
              </a:rPr>
              <a:t>,</a:t>
            </a:r>
            <a:r>
              <a:rPr sz="2350" spc="185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dd</a:t>
            </a:r>
            <a:r>
              <a:rPr sz="2350" spc="-10" dirty="0">
                <a:latin typeface="Times New Roman"/>
                <a:cs typeface="Times New Roman"/>
              </a:rPr>
              <a:t>iti</a:t>
            </a:r>
            <a:r>
              <a:rPr sz="2350" spc="-30" dirty="0">
                <a:latin typeface="Times New Roman"/>
                <a:cs typeface="Times New Roman"/>
              </a:rPr>
              <a:t>on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5" dirty="0">
                <a:latin typeface="Times New Roman"/>
                <a:cs typeface="Times New Roman"/>
              </a:rPr>
              <a:t>,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54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d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10" dirty="0">
                <a:latin typeface="Times New Roman"/>
                <a:cs typeface="Times New Roman"/>
              </a:rPr>
              <a:t>ti</a:t>
            </a:r>
            <a:r>
              <a:rPr sz="2350" spc="-30" dirty="0">
                <a:latin typeface="Times New Roman"/>
                <a:cs typeface="Times New Roman"/>
              </a:rPr>
              <a:t>on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9088" y="3070234"/>
            <a:ext cx="6906895" cy="1537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241300" algn="l"/>
              </a:tabLst>
            </a:pPr>
            <a:r>
              <a:rPr sz="2350" spc="-45" dirty="0">
                <a:latin typeface="Times New Roman"/>
                <a:cs typeface="Times New Roman"/>
              </a:rPr>
              <a:t>A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-30" dirty="0">
                <a:latin typeface="Times New Roman"/>
                <a:cs typeface="Times New Roman"/>
              </a:rPr>
              <a:t>q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5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g</a:t>
            </a:r>
            <a:r>
              <a:rPr sz="2350" spc="24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114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Times New Roman"/>
                <a:cs typeface="Times New Roman"/>
              </a:rPr>
              <a:t>“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50" dirty="0">
                <a:latin typeface="Times New Roman"/>
                <a:cs typeface="Times New Roman"/>
              </a:rPr>
              <a:t>w</a:t>
            </a:r>
            <a:r>
              <a:rPr sz="2350" spc="-10" dirty="0">
                <a:latin typeface="Times New Roman"/>
                <a:cs typeface="Times New Roman"/>
              </a:rPr>
              <a:t>li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-25" dirty="0">
                <a:latin typeface="Times New Roman"/>
                <a:cs typeface="Times New Roman"/>
              </a:rPr>
              <a:t>g</a:t>
            </a:r>
            <a:r>
              <a:rPr sz="2350" spc="10" dirty="0">
                <a:latin typeface="Times New Roman"/>
                <a:cs typeface="Times New Roman"/>
              </a:rPr>
              <a:t>”</a:t>
            </a:r>
            <a:r>
              <a:rPr sz="2350" spc="229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30" dirty="0">
                <a:latin typeface="Times New Roman"/>
                <a:cs typeface="Times New Roman"/>
              </a:rPr>
              <a:t>h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r>
              <a:rPr sz="2350" spc="75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do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40" dirty="0">
                <a:latin typeface="Times New Roman"/>
                <a:cs typeface="Times New Roman"/>
              </a:rPr>
              <a:t>me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280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65" dirty="0">
                <a:latin typeface="Times New Roman"/>
                <a:cs typeface="Times New Roman"/>
              </a:rPr>
              <a:t> </a:t>
            </a:r>
            <a:r>
              <a:rPr sz="2350" spc="10" dirty="0">
                <a:latin typeface="Times New Roman"/>
                <a:cs typeface="Times New Roman"/>
              </a:rPr>
              <a:t>a </a:t>
            </a:r>
            <a:r>
              <a:rPr sz="2350" spc="-40" dirty="0">
                <a:latin typeface="Times New Roman"/>
                <a:cs typeface="Times New Roman"/>
              </a:rPr>
              <a:t>m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10" dirty="0">
                <a:latin typeface="Times New Roman"/>
                <a:cs typeface="Times New Roman"/>
              </a:rPr>
              <a:t>j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125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60" dirty="0">
                <a:latin typeface="Times New Roman"/>
                <a:cs typeface="Times New Roman"/>
              </a:rPr>
              <a:t>s</a:t>
            </a:r>
            <a:r>
              <a:rPr sz="2350" spc="10" dirty="0">
                <a:latin typeface="Times New Roman"/>
                <a:cs typeface="Times New Roman"/>
              </a:rPr>
              <a:t>k</a:t>
            </a:r>
            <a:endParaRPr sz="2350" dirty="0">
              <a:latin typeface="Times New Roman"/>
              <a:cs typeface="Times New Roman"/>
            </a:endParaRPr>
          </a:p>
          <a:p>
            <a:pPr marL="378460" lvl="1" indent="-228600">
              <a:lnSpc>
                <a:spcPct val="100000"/>
              </a:lnSpc>
              <a:spcBef>
                <a:spcPts val="640"/>
              </a:spcBef>
              <a:buClr>
                <a:srgbClr val="903062"/>
              </a:buClr>
              <a:buSzPct val="93617"/>
              <a:buFont typeface="Wingdings 2"/>
              <a:buChar char=""/>
              <a:tabLst>
                <a:tab pos="379095" algn="l"/>
              </a:tabLst>
            </a:pPr>
            <a:r>
              <a:rPr sz="2350" spc="-80" dirty="0">
                <a:latin typeface="Times New Roman"/>
                <a:cs typeface="Times New Roman"/>
              </a:rPr>
              <a:t>T</a:t>
            </a:r>
            <a:r>
              <a:rPr sz="2350" spc="-30" dirty="0">
                <a:latin typeface="Times New Roman"/>
                <a:cs typeface="Times New Roman"/>
              </a:rPr>
              <a:t>yp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l</a:t>
            </a:r>
            <a:r>
              <a:rPr sz="2350" spc="114" dirty="0">
                <a:latin typeface="Times New Roman"/>
                <a:cs typeface="Times New Roman"/>
              </a:rPr>
              <a:t> 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60" dirty="0">
                <a:latin typeface="Times New Roman"/>
                <a:cs typeface="Times New Roman"/>
              </a:rPr>
              <a:t>s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210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re</a:t>
            </a:r>
            <a:endParaRPr sz="2350" dirty="0">
              <a:latin typeface="Times New Roman"/>
              <a:cs typeface="Times New Roman"/>
            </a:endParaRPr>
          </a:p>
          <a:p>
            <a:pPr marL="699135" lvl="2" indent="-229235">
              <a:lnSpc>
                <a:spcPct val="100000"/>
              </a:lnSpc>
              <a:spcBef>
                <a:spcPts val="63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99770" algn="l"/>
              </a:tabLst>
            </a:pPr>
            <a:r>
              <a:rPr sz="2000" spc="20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50" dirty="0">
                <a:latin typeface="Times New Roman"/>
                <a:cs typeface="Times New Roman"/>
              </a:rPr>
              <a:t>v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-75" dirty="0">
                <a:latin typeface="Times New Roman"/>
                <a:cs typeface="Times New Roman"/>
              </a:rPr>
              <a:t>g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(</a:t>
            </a:r>
            <a:r>
              <a:rPr sz="2000" dirty="0">
                <a:latin typeface="Times New Roman"/>
                <a:cs typeface="Times New Roman"/>
              </a:rPr>
              <a:t>how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3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1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-35" dirty="0">
                <a:latin typeface="Times New Roman"/>
                <a:cs typeface="Times New Roman"/>
              </a:rPr>
              <a:t>ee</a:t>
            </a:r>
            <a:r>
              <a:rPr sz="2000" dirty="0">
                <a:latin typeface="Times New Roman"/>
                <a:cs typeface="Times New Roman"/>
              </a:rPr>
              <a:t>n 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nd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x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d)</a:t>
            </a:r>
          </a:p>
          <a:p>
            <a:pPr marL="699135" lvl="2" indent="-229235">
              <a:lnSpc>
                <a:spcPct val="100000"/>
              </a:lnSpc>
              <a:spcBef>
                <a:spcPts val="625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99770" algn="l"/>
              </a:tabLst>
            </a:pPr>
            <a:r>
              <a:rPr sz="2000" spc="35" dirty="0">
                <a:latin typeface="Times New Roman"/>
                <a:cs typeface="Times New Roman"/>
              </a:rPr>
              <a:t>F</a:t>
            </a:r>
            <a:r>
              <a:rPr sz="2000" spc="-20" dirty="0">
                <a:latin typeface="Times New Roman"/>
                <a:cs typeface="Times New Roman"/>
              </a:rPr>
              <a:t>r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shn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ss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(</a:t>
            </a:r>
            <a:r>
              <a:rPr sz="2000" spc="10" dirty="0">
                <a:latin typeface="Times New Roman"/>
                <a:cs typeface="Times New Roman"/>
              </a:rPr>
              <a:t>how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r</a:t>
            </a:r>
            <a:r>
              <a:rPr sz="2000" spc="-30" dirty="0">
                <a:latin typeface="Times New Roman"/>
                <a:cs typeface="Times New Roman"/>
              </a:rPr>
              <a:t>ece</a:t>
            </a:r>
            <a:r>
              <a:rPr sz="2000" spc="10" dirty="0">
                <a:latin typeface="Times New Roman"/>
                <a:cs typeface="Times New Roman"/>
              </a:rPr>
              <a:t>n</a:t>
            </a:r>
            <a:r>
              <a:rPr sz="2000" spc="15" dirty="0">
                <a:latin typeface="Times New Roman"/>
                <a:cs typeface="Times New Roman"/>
              </a:rPr>
              <a:t>tl</a:t>
            </a:r>
            <a:r>
              <a:rPr sz="2000" spc="10" dirty="0">
                <a:latin typeface="Times New Roman"/>
                <a:cs typeface="Times New Roman"/>
              </a:rPr>
              <a:t>y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85" dirty="0">
                <a:latin typeface="Times New Roman"/>
                <a:cs typeface="Times New Roman"/>
              </a:rPr>
              <a:t>w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s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t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Times New Roman"/>
                <a:cs typeface="Times New Roman"/>
              </a:rPr>
              <a:t>i</a:t>
            </a:r>
            <a:r>
              <a:rPr sz="2000" spc="10" dirty="0">
                <a:latin typeface="Times New Roman"/>
                <a:cs typeface="Times New Roman"/>
              </a:rPr>
              <a:t>nd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10" dirty="0">
                <a:latin typeface="Times New Roman"/>
                <a:cs typeface="Times New Roman"/>
              </a:rPr>
              <a:t>x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d)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769095" y="3877055"/>
            <a:ext cx="2661285" cy="1783080"/>
          </a:xfrm>
          <a:custGeom>
            <a:avLst/>
            <a:gdLst/>
            <a:ahLst/>
            <a:cxnLst/>
            <a:rect l="l" t="t" r="r" b="b"/>
            <a:pathLst>
              <a:path w="2661284" h="1783079">
                <a:moveTo>
                  <a:pt x="1330452" y="0"/>
                </a:moveTo>
                <a:lnTo>
                  <a:pt x="0" y="1783080"/>
                </a:lnTo>
                <a:lnTo>
                  <a:pt x="2660904" y="1783080"/>
                </a:lnTo>
                <a:lnTo>
                  <a:pt x="1330452" y="0"/>
                </a:lnTo>
                <a:close/>
              </a:path>
            </a:pathLst>
          </a:custGeom>
          <a:solidFill>
            <a:srgbClr val="EED0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769095" y="3877055"/>
            <a:ext cx="2661285" cy="1783080"/>
          </a:xfrm>
          <a:custGeom>
            <a:avLst/>
            <a:gdLst/>
            <a:ahLst/>
            <a:cxnLst/>
            <a:rect l="l" t="t" r="r" b="b"/>
            <a:pathLst>
              <a:path w="2661284" h="1783079">
                <a:moveTo>
                  <a:pt x="0" y="1783080"/>
                </a:moveTo>
                <a:lnTo>
                  <a:pt x="1330452" y="0"/>
                </a:lnTo>
                <a:lnTo>
                  <a:pt x="2660904" y="1783080"/>
                </a:lnTo>
                <a:lnTo>
                  <a:pt x="0" y="1783080"/>
                </a:lnTo>
                <a:close/>
              </a:path>
            </a:pathLst>
          </a:custGeom>
          <a:ln w="18293">
            <a:solidFill>
              <a:srgbClr val="360A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623806" y="3529929"/>
            <a:ext cx="81788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5" dirty="0">
                <a:latin typeface="Gill Sans MT"/>
                <a:cs typeface="Gill Sans MT"/>
              </a:rPr>
              <a:t>Q</a:t>
            </a:r>
            <a:r>
              <a:rPr sz="1800" b="1" spc="25" dirty="0">
                <a:latin typeface="Gill Sans MT"/>
                <a:cs typeface="Gill Sans MT"/>
              </a:rPr>
              <a:t>u</a:t>
            </a:r>
            <a:r>
              <a:rPr sz="1800" b="1" spc="-25" dirty="0">
                <a:latin typeface="Gill Sans MT"/>
                <a:cs typeface="Gill Sans MT"/>
              </a:rPr>
              <a:t>a</a:t>
            </a:r>
            <a:r>
              <a:rPr sz="1800" b="1" spc="10" dirty="0">
                <a:latin typeface="Gill Sans MT"/>
                <a:cs typeface="Gill Sans MT"/>
              </a:rPr>
              <a:t>li</a:t>
            </a:r>
            <a:r>
              <a:rPr sz="1800" b="1" spc="-15" dirty="0">
                <a:latin typeface="Gill Sans MT"/>
                <a:cs typeface="Gill Sans MT"/>
              </a:rPr>
              <a:t>t</a:t>
            </a:r>
            <a:r>
              <a:rPr sz="1800" b="1" dirty="0">
                <a:latin typeface="Gill Sans MT"/>
                <a:cs typeface="Gill Sans MT"/>
              </a:rPr>
              <a:t>y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5" dirty="0" smtClean="0"/>
              <a:t> </a:t>
            </a:r>
            <a:endParaRPr spc="5" dirty="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11</a:t>
            </a:fld>
            <a:endParaRPr spc="10" dirty="0"/>
          </a:p>
        </p:txBody>
      </p:sp>
      <p:sp>
        <p:nvSpPr>
          <p:cNvPr id="9" name="object 9"/>
          <p:cNvSpPr txBox="1"/>
          <p:nvPr/>
        </p:nvSpPr>
        <p:spPr>
          <a:xfrm>
            <a:off x="8111870" y="5753153"/>
            <a:ext cx="107251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85" dirty="0">
                <a:latin typeface="Gill Sans MT"/>
                <a:cs typeface="Gill Sans MT"/>
              </a:rPr>
              <a:t>F</a:t>
            </a:r>
            <a:r>
              <a:rPr sz="1800" b="1" spc="-90" dirty="0">
                <a:latin typeface="Gill Sans MT"/>
                <a:cs typeface="Gill Sans MT"/>
              </a:rPr>
              <a:t>r</a:t>
            </a:r>
            <a:r>
              <a:rPr sz="1800" b="1" spc="10" dirty="0">
                <a:latin typeface="Gill Sans MT"/>
                <a:cs typeface="Gill Sans MT"/>
              </a:rPr>
              <a:t>e</a:t>
            </a:r>
            <a:r>
              <a:rPr sz="1800" b="1" spc="20" dirty="0">
                <a:latin typeface="Gill Sans MT"/>
                <a:cs typeface="Gill Sans MT"/>
              </a:rPr>
              <a:t>s</a:t>
            </a:r>
            <a:r>
              <a:rPr sz="1800" b="1" spc="25" dirty="0">
                <a:latin typeface="Gill Sans MT"/>
                <a:cs typeface="Gill Sans MT"/>
              </a:rPr>
              <a:t>hn</a:t>
            </a:r>
            <a:r>
              <a:rPr sz="1800" b="1" spc="10" dirty="0">
                <a:latin typeface="Gill Sans MT"/>
                <a:cs typeface="Gill Sans MT"/>
              </a:rPr>
              <a:t>e</a:t>
            </a:r>
            <a:r>
              <a:rPr sz="1800" b="1" spc="20" dirty="0">
                <a:latin typeface="Gill Sans MT"/>
                <a:cs typeface="Gill Sans MT"/>
              </a:rPr>
              <a:t>s</a:t>
            </a:r>
            <a:r>
              <a:rPr sz="1800" b="1" dirty="0">
                <a:latin typeface="Gill Sans MT"/>
                <a:cs typeface="Gill Sans MT"/>
              </a:rPr>
              <a:t>s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900536" y="5756938"/>
            <a:ext cx="982344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5" dirty="0">
                <a:latin typeface="Gill Sans MT"/>
                <a:cs typeface="Gill Sans MT"/>
              </a:rPr>
              <a:t>Q</a:t>
            </a:r>
            <a:r>
              <a:rPr sz="1800" b="1" spc="25" dirty="0">
                <a:latin typeface="Gill Sans MT"/>
                <a:cs typeface="Gill Sans MT"/>
              </a:rPr>
              <a:t>u</a:t>
            </a:r>
            <a:r>
              <a:rPr sz="1800" b="1" spc="-25" dirty="0">
                <a:latin typeface="Gill Sans MT"/>
                <a:cs typeface="Gill Sans MT"/>
              </a:rPr>
              <a:t>a</a:t>
            </a:r>
            <a:r>
              <a:rPr sz="1800" b="1" spc="25" dirty="0">
                <a:latin typeface="Gill Sans MT"/>
                <a:cs typeface="Gill Sans MT"/>
              </a:rPr>
              <a:t>n</a:t>
            </a:r>
            <a:r>
              <a:rPr sz="1800" b="1" spc="-15" dirty="0">
                <a:latin typeface="Gill Sans MT"/>
                <a:cs typeface="Gill Sans MT"/>
              </a:rPr>
              <a:t>t</a:t>
            </a:r>
            <a:r>
              <a:rPr sz="1800" b="1" spc="10" dirty="0">
                <a:latin typeface="Gill Sans MT"/>
                <a:cs typeface="Gill Sans MT"/>
              </a:rPr>
              <a:t>i</a:t>
            </a:r>
            <a:r>
              <a:rPr sz="1800" b="1" spc="-15" dirty="0">
                <a:latin typeface="Gill Sans MT"/>
                <a:cs typeface="Gill Sans MT"/>
              </a:rPr>
              <a:t>t</a:t>
            </a:r>
            <a:r>
              <a:rPr sz="1800" b="1" dirty="0">
                <a:latin typeface="Gill Sans MT"/>
                <a:cs typeface="Gill Sans MT"/>
              </a:rPr>
              <a:t>y</a:t>
            </a:r>
            <a:endParaRPr sz="18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78676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Sc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b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ili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ty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5" dirty="0" smtClean="0"/>
              <a:t> </a:t>
            </a:r>
            <a:endParaRPr spc="5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12</a:t>
            </a:fld>
            <a:endParaRPr spc="10" dirty="0"/>
          </a:p>
        </p:txBody>
      </p:sp>
      <p:sp>
        <p:nvSpPr>
          <p:cNvPr id="4" name="object 4"/>
          <p:cNvSpPr txBox="1"/>
          <p:nvPr/>
        </p:nvSpPr>
        <p:spPr>
          <a:xfrm>
            <a:off x="889088" y="1815856"/>
            <a:ext cx="10024745" cy="2022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ct val="102299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241300" algn="l"/>
              </a:tabLst>
            </a:pPr>
            <a:r>
              <a:rPr sz="2350" spc="-5" dirty="0">
                <a:latin typeface="Times New Roman"/>
                <a:cs typeface="Times New Roman"/>
              </a:rPr>
              <a:t>M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45" dirty="0">
                <a:latin typeface="Times New Roman"/>
                <a:cs typeface="Times New Roman"/>
              </a:rPr>
              <a:t>k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g</a:t>
            </a:r>
            <a:r>
              <a:rPr sz="2350" spc="95" dirty="0">
                <a:latin typeface="Times New Roman"/>
                <a:cs typeface="Times New Roman"/>
              </a:rPr>
              <a:t> 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v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25" dirty="0">
                <a:latin typeface="Times New Roman"/>
                <a:cs typeface="Times New Roman"/>
              </a:rPr>
              <a:t>y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30" dirty="0">
                <a:latin typeface="Times New Roman"/>
                <a:cs typeface="Times New Roman"/>
              </a:rPr>
              <a:t>h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g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04" dirty="0">
                <a:latin typeface="Times New Roman"/>
                <a:cs typeface="Times New Roman"/>
              </a:rPr>
              <a:t> </a:t>
            </a:r>
            <a:r>
              <a:rPr sz="2350" spc="-45" dirty="0">
                <a:latin typeface="Times New Roman"/>
                <a:cs typeface="Times New Roman"/>
              </a:rPr>
              <a:t>w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rk</a:t>
            </a:r>
            <a:r>
              <a:rPr sz="2350" spc="170" dirty="0">
                <a:latin typeface="Times New Roman"/>
                <a:cs typeface="Times New Roman"/>
              </a:rPr>
              <a:t> </a:t>
            </a:r>
            <a:r>
              <a:rPr sz="2350" spc="-45" dirty="0">
                <a:latin typeface="Times New Roman"/>
                <a:cs typeface="Times New Roman"/>
              </a:rPr>
              <a:t>w</a:t>
            </a:r>
            <a:r>
              <a:rPr sz="2350" spc="-10" dirty="0">
                <a:latin typeface="Times New Roman"/>
                <a:cs typeface="Times New Roman"/>
              </a:rPr>
              <a:t>it</a:t>
            </a:r>
            <a:r>
              <a:rPr sz="2350" spc="10" dirty="0">
                <a:latin typeface="Times New Roman"/>
                <a:cs typeface="Times New Roman"/>
              </a:rPr>
              <a:t>h</a:t>
            </a:r>
            <a:r>
              <a:rPr sz="2350" spc="95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b</a:t>
            </a:r>
            <a:r>
              <a:rPr sz="2350" spc="-10" dirty="0">
                <a:latin typeface="Times New Roman"/>
                <a:cs typeface="Times New Roman"/>
              </a:rPr>
              <a:t>illi</a:t>
            </a:r>
            <a:r>
              <a:rPr sz="2350" spc="-30" dirty="0">
                <a:latin typeface="Times New Roman"/>
                <a:cs typeface="Times New Roman"/>
              </a:rPr>
              <a:t>on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215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f</a:t>
            </a:r>
            <a:r>
              <a:rPr sz="2350" spc="60" dirty="0">
                <a:latin typeface="Times New Roman"/>
                <a:cs typeface="Times New Roman"/>
              </a:rPr>
              <a:t> </a:t>
            </a:r>
            <a:r>
              <a:rPr sz="2350" spc="45" dirty="0">
                <a:latin typeface="Times New Roman"/>
                <a:cs typeface="Times New Roman"/>
              </a:rPr>
              <a:t>u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rs</a:t>
            </a:r>
            <a:r>
              <a:rPr sz="2350" spc="145" dirty="0">
                <a:latin typeface="Times New Roman"/>
                <a:cs typeface="Times New Roman"/>
              </a:rPr>
              <a:t> 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v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ry</a:t>
            </a:r>
            <a:r>
              <a:rPr sz="2350" spc="24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d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170" dirty="0">
                <a:latin typeface="Times New Roman"/>
                <a:cs typeface="Times New Roman"/>
              </a:rPr>
              <a:t>y</a:t>
            </a:r>
            <a:r>
              <a:rPr sz="2350" spc="5" dirty="0">
                <a:latin typeface="Times New Roman"/>
                <a:cs typeface="Times New Roman"/>
              </a:rPr>
              <a:t>,</a:t>
            </a:r>
            <a:r>
              <a:rPr sz="2350" spc="40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d</a:t>
            </a:r>
            <a:r>
              <a:rPr sz="2350" spc="95" dirty="0">
                <a:latin typeface="Times New Roman"/>
                <a:cs typeface="Times New Roman"/>
              </a:rPr>
              <a:t> 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y</a:t>
            </a:r>
            <a:r>
              <a:rPr sz="2350" spc="95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3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by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215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f </a:t>
            </a:r>
            <a:r>
              <a:rPr sz="2350" spc="-30" dirty="0">
                <a:latin typeface="Times New Roman"/>
                <a:cs typeface="Times New Roman"/>
              </a:rPr>
              <a:t>do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45" dirty="0">
                <a:latin typeface="Times New Roman"/>
                <a:cs typeface="Times New Roman"/>
              </a:rPr>
              <a:t>u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endParaRPr sz="2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903062"/>
              </a:buClr>
              <a:buFont typeface="Wingdings 2"/>
              <a:buChar char=""/>
            </a:pPr>
            <a:endParaRPr sz="2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415"/>
              </a:spcBef>
              <a:buClr>
                <a:srgbClr val="903062"/>
              </a:buClr>
              <a:buSzPct val="93617"/>
              <a:buFont typeface="Wingdings 2"/>
              <a:buChar char=""/>
              <a:tabLst>
                <a:tab pos="241300" algn="l"/>
              </a:tabLst>
            </a:pPr>
            <a:r>
              <a:rPr sz="2350" spc="20" dirty="0">
                <a:latin typeface="Times New Roman"/>
                <a:cs typeface="Times New Roman"/>
              </a:rPr>
              <a:t>D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5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b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10" dirty="0">
                <a:latin typeface="Times New Roman"/>
                <a:cs typeface="Times New Roman"/>
              </a:rPr>
              <a:t>d</a:t>
            </a:r>
            <a:r>
              <a:rPr sz="2350" spc="24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p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25" dirty="0">
                <a:latin typeface="Times New Roman"/>
                <a:cs typeface="Times New Roman"/>
              </a:rPr>
              <a:t>o</a:t>
            </a:r>
            <a:r>
              <a:rPr sz="2350" spc="-40" dirty="0">
                <a:latin typeface="Times New Roman"/>
                <a:cs typeface="Times New Roman"/>
              </a:rPr>
              <a:t>ce</a:t>
            </a:r>
            <a:r>
              <a:rPr sz="2350" spc="-55" dirty="0">
                <a:latin typeface="Times New Roman"/>
                <a:cs typeface="Times New Roman"/>
              </a:rPr>
              <a:t>ss</a:t>
            </a:r>
            <a:r>
              <a:rPr sz="2350" spc="60" dirty="0">
                <a:latin typeface="Times New Roman"/>
                <a:cs typeface="Times New Roman"/>
              </a:rPr>
              <a:t>i</a:t>
            </a:r>
            <a:r>
              <a:rPr sz="2350" spc="4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g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75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70" dirty="0">
                <a:latin typeface="Times New Roman"/>
                <a:cs typeface="Times New Roman"/>
              </a:rPr>
              <a:t> 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55" dirty="0">
                <a:latin typeface="Times New Roman"/>
                <a:cs typeface="Times New Roman"/>
              </a:rPr>
              <a:t>ss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-10" dirty="0">
                <a:latin typeface="Times New Roman"/>
                <a:cs typeface="Times New Roman"/>
              </a:rPr>
              <a:t>ti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l</a:t>
            </a:r>
            <a:endParaRPr sz="23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640"/>
              </a:spcBef>
              <a:buClr>
                <a:srgbClr val="903062"/>
              </a:buClr>
              <a:buSzPct val="93617"/>
              <a:buFont typeface="Wingdings 2"/>
              <a:buChar char=""/>
              <a:tabLst>
                <a:tab pos="241300" algn="l"/>
              </a:tabLst>
            </a:pPr>
            <a:r>
              <a:rPr sz="2350" spc="15" dirty="0">
                <a:latin typeface="Times New Roman"/>
                <a:cs typeface="Times New Roman"/>
              </a:rPr>
              <a:t>B</a:t>
            </a:r>
            <a:r>
              <a:rPr sz="2350" spc="45" dirty="0">
                <a:latin typeface="Times New Roman"/>
                <a:cs typeface="Times New Roman"/>
              </a:rPr>
              <a:t>u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5" dirty="0">
                <a:latin typeface="Times New Roman"/>
                <a:cs typeface="Times New Roman"/>
              </a:rPr>
              <a:t>:</a:t>
            </a:r>
            <a:r>
              <a:rPr sz="2350" spc="45" dirty="0">
                <a:latin typeface="Times New Roman"/>
                <a:cs typeface="Times New Roman"/>
              </a:rPr>
              <a:t> </a:t>
            </a:r>
            <a:r>
              <a:rPr sz="2350" spc="-5" dirty="0">
                <a:latin typeface="Times New Roman"/>
                <a:cs typeface="Times New Roman"/>
              </a:rPr>
              <a:t>L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65" dirty="0">
                <a:latin typeface="Times New Roman"/>
                <a:cs typeface="Times New Roman"/>
              </a:rPr>
              <a:t>r</a:t>
            </a:r>
            <a:r>
              <a:rPr sz="2350" spc="-30" dirty="0">
                <a:latin typeface="Times New Roman"/>
                <a:cs typeface="Times New Roman"/>
              </a:rPr>
              <a:t>g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r>
              <a:rPr sz="2350" spc="85" dirty="0">
                <a:latin typeface="Times New Roman"/>
                <a:cs typeface="Times New Roman"/>
              </a:rPr>
              <a:t> </a:t>
            </a:r>
            <a:r>
              <a:rPr sz="2350" spc="10" dirty="0">
                <a:latin typeface="Times New Roman"/>
                <a:cs typeface="Times New Roman"/>
              </a:rPr>
              <a:t>≠</a:t>
            </a:r>
            <a:r>
              <a:rPr sz="2350" spc="50" dirty="0">
                <a:latin typeface="Times New Roman"/>
                <a:cs typeface="Times New Roman"/>
              </a:rPr>
              <a:t> 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b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endParaRPr sz="235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339063"/>
              </p:ext>
            </p:extLst>
          </p:nvPr>
        </p:nvGraphicFramePr>
        <p:xfrm>
          <a:off x="784212" y="4500117"/>
          <a:ext cx="10679316" cy="11597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87788"/>
                <a:gridCol w="4126928"/>
                <a:gridCol w="2764600"/>
              </a:tblGrid>
              <a:tr h="461763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800" spc="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800" spc="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800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800" spc="-7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spc="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7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800" spc="8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200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D1334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</a:pPr>
                      <a:r>
                        <a:rPr sz="1800" spc="3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G</a:t>
                      </a:r>
                      <a:r>
                        <a:rPr sz="1800" spc="1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oo</a:t>
                      </a:r>
                      <a:r>
                        <a:rPr sz="1800" spc="2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g</a:t>
                      </a:r>
                      <a:r>
                        <a:rPr sz="1800" spc="-3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l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800" spc="-7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spc="-3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i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1800" spc="3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spc="3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2</a:t>
                      </a:r>
                      <a:r>
                        <a:rPr sz="1800" spc="3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00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8</a:t>
                      </a:r>
                      <a:endParaRPr sz="1800" dirty="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D1334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Gill Sans MT"/>
                          <a:cs typeface="Gill Sans MT"/>
                        </a:rPr>
                        <a:t>Google in 2018</a:t>
                      </a:r>
                      <a:endParaRPr sz="1800" dirty="0">
                        <a:solidFill>
                          <a:schemeClr val="bg1"/>
                        </a:solidFill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1334"/>
                    </a:solidFill>
                  </a:tcPr>
                </a:tc>
              </a:tr>
              <a:tr h="697941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&gt;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800" spc="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30" dirty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1800" spc="-75" dirty="0">
                          <a:latin typeface="Times New Roman"/>
                          <a:cs typeface="Times New Roman"/>
                        </a:rPr>
                        <a:t>illi</a:t>
                      </a:r>
                      <a:r>
                        <a:rPr sz="1800" spc="3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800" spc="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30" dirty="0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800" spc="-10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800" spc="-40" dirty="0" smtClean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800" spc="-1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dirty="0" smtClean="0">
                          <a:latin typeface="Times New Roman"/>
                          <a:cs typeface="Times New Roman"/>
                        </a:rPr>
                        <a:t>s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CCD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tabLst>
                          <a:tab pos="372745" algn="l"/>
                        </a:tabLst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•	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8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800" spc="-75" dirty="0">
                          <a:latin typeface="Times New Roman"/>
                          <a:cs typeface="Times New Roman"/>
                        </a:rPr>
                        <a:t>illi</a:t>
                      </a:r>
                      <a:r>
                        <a:rPr sz="1800" spc="3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n </a:t>
                      </a:r>
                      <a:r>
                        <a:rPr sz="1800" spc="-2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3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000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000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800" spc="30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800" spc="30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800" spc="30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00</a:t>
                      </a:r>
                      <a:r>
                        <a:rPr sz="1800" dirty="0" smtClean="0">
                          <a:latin typeface="Times New Roman"/>
                          <a:cs typeface="Times New Roman"/>
                        </a:rPr>
                        <a:t>)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CCD"/>
                    </a:solidFill>
                  </a:tcPr>
                </a:tc>
                <a:tc>
                  <a:txBody>
                    <a:bodyPr/>
                    <a:lstStyle/>
                    <a:p>
                      <a:pPr marL="373380" marR="501650" indent="-283845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"/>
                        <a:buChar char="•"/>
                        <a:tabLst>
                          <a:tab pos="373380" algn="l"/>
                        </a:tabLst>
                      </a:pPr>
                      <a:r>
                        <a:rPr lang="en-US" sz="1800" dirty="0" smtClean="0">
                          <a:latin typeface="Times New Roman"/>
                          <a:cs typeface="Times New Roman"/>
                        </a:rPr>
                        <a:t>130 trillion pages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CC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78676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Ad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b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il</a:t>
            </a:r>
            <a:r>
              <a:rPr sz="2800" spc="-40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ty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5" dirty="0" smtClean="0"/>
              <a:t> </a:t>
            </a:r>
            <a:endParaRPr spc="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13</a:t>
            </a:fld>
            <a:endParaRPr spc="10" dirty="0"/>
          </a:p>
        </p:txBody>
      </p:sp>
      <p:sp>
        <p:nvSpPr>
          <p:cNvPr id="4" name="object 4"/>
          <p:cNvSpPr txBox="1"/>
          <p:nvPr/>
        </p:nvSpPr>
        <p:spPr>
          <a:xfrm>
            <a:off x="889088" y="1815856"/>
            <a:ext cx="8057515" cy="3121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241300" algn="l"/>
              </a:tabLst>
            </a:pPr>
            <a:r>
              <a:rPr sz="2350" spc="15" dirty="0">
                <a:latin typeface="Times New Roman"/>
                <a:cs typeface="Times New Roman"/>
              </a:rPr>
              <a:t>C</a:t>
            </a:r>
            <a:r>
              <a:rPr sz="2350" spc="-30" dirty="0">
                <a:latin typeface="Times New Roman"/>
                <a:cs typeface="Times New Roman"/>
              </a:rPr>
              <a:t>h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ng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g</a:t>
            </a:r>
            <a:r>
              <a:rPr sz="2350" spc="240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d</a:t>
            </a:r>
            <a:r>
              <a:rPr sz="2350" spc="20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45" dirty="0">
                <a:latin typeface="Times New Roman"/>
                <a:cs typeface="Times New Roman"/>
              </a:rPr>
              <a:t>u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g</a:t>
            </a:r>
            <a:r>
              <a:rPr sz="2350" spc="165" dirty="0">
                <a:latin typeface="Times New Roman"/>
                <a:cs typeface="Times New Roman"/>
              </a:rPr>
              <a:t> 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35" dirty="0">
                <a:latin typeface="Times New Roman"/>
                <a:cs typeface="Times New Roman"/>
              </a:rPr>
              <a:t>c</a:t>
            </a:r>
            <a:r>
              <a:rPr sz="2350" spc="10" dirty="0">
                <a:latin typeface="Times New Roman"/>
                <a:cs typeface="Times New Roman"/>
              </a:rPr>
              <a:t>h</a:t>
            </a:r>
            <a:r>
              <a:rPr sz="2350" spc="165" dirty="0">
                <a:latin typeface="Times New Roman"/>
                <a:cs typeface="Times New Roman"/>
              </a:rPr>
              <a:t> 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ng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r>
              <a:rPr sz="2350" spc="229" dirty="0">
                <a:latin typeface="Times New Roman"/>
                <a:cs typeface="Times New Roman"/>
              </a:rPr>
              <a:t> 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30" dirty="0">
                <a:latin typeface="Times New Roman"/>
                <a:cs typeface="Times New Roman"/>
              </a:rPr>
              <a:t>pon</a:t>
            </a:r>
            <a:r>
              <a:rPr sz="2350" spc="25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60" dirty="0">
                <a:latin typeface="Times New Roman"/>
                <a:cs typeface="Times New Roman"/>
              </a:rPr>
              <a:t>t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endParaRPr sz="2350">
              <a:latin typeface="Times New Roman"/>
              <a:cs typeface="Times New Roman"/>
            </a:endParaRPr>
          </a:p>
          <a:p>
            <a:pPr marL="699135" lvl="1" indent="-229235">
              <a:lnSpc>
                <a:spcPct val="100000"/>
              </a:lnSpc>
              <a:spcBef>
                <a:spcPts val="63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99770" algn="l"/>
              </a:tabLst>
            </a:pP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nk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ng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10" dirty="0">
                <a:latin typeface="Times New Roman"/>
                <a:cs typeface="Times New Roman"/>
              </a:rPr>
              <a:t>l</a:t>
            </a:r>
            <a:r>
              <a:rPr sz="2000" spc="-75" dirty="0">
                <a:latin typeface="Times New Roman"/>
                <a:cs typeface="Times New Roman"/>
              </a:rPr>
              <a:t>g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30" dirty="0">
                <a:latin typeface="Times New Roman"/>
                <a:cs typeface="Times New Roman"/>
              </a:rPr>
              <a:t>r</a:t>
            </a:r>
            <a:r>
              <a:rPr sz="2000" spc="10" dirty="0">
                <a:latin typeface="Times New Roman"/>
                <a:cs typeface="Times New Roman"/>
              </a:rPr>
              <a:t>it</a:t>
            </a:r>
            <a:r>
              <a:rPr sz="2000" dirty="0">
                <a:latin typeface="Times New Roman"/>
                <a:cs typeface="Times New Roman"/>
              </a:rPr>
              <a:t>hm</a:t>
            </a:r>
            <a:endParaRPr sz="2000">
              <a:latin typeface="Times New Roman"/>
              <a:cs typeface="Times New Roman"/>
            </a:endParaRPr>
          </a:p>
          <a:p>
            <a:pPr marL="699135" lvl="1" indent="-229235">
              <a:lnSpc>
                <a:spcPct val="100000"/>
              </a:lnSpc>
              <a:spcBef>
                <a:spcPts val="63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99770" algn="l"/>
              </a:tabLst>
            </a:pP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nd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x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ng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-75" dirty="0">
                <a:latin typeface="Times New Roman"/>
                <a:cs typeface="Times New Roman"/>
              </a:rPr>
              <a:t>g</a:t>
            </a:r>
            <a:r>
              <a:rPr sz="2000" dirty="0">
                <a:latin typeface="Times New Roman"/>
                <a:cs typeface="Times New Roman"/>
              </a:rPr>
              <a:t>y</a:t>
            </a:r>
            <a:endParaRPr sz="2000">
              <a:latin typeface="Times New Roman"/>
              <a:cs typeface="Times New Roman"/>
            </a:endParaRPr>
          </a:p>
          <a:p>
            <a:pPr marL="699135" lvl="1" indent="-229235">
              <a:lnSpc>
                <a:spcPct val="100000"/>
              </a:lnSpc>
              <a:spcBef>
                <a:spcPts val="555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99770" algn="l"/>
              </a:tabLst>
            </a:pP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rf</a:t>
            </a:r>
            <a:r>
              <a:rPr sz="2000" spc="-35" dirty="0">
                <a:latin typeface="Times New Roman"/>
                <a:cs typeface="Times New Roman"/>
              </a:rPr>
              <a:t>ac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f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spc="-100" dirty="0">
                <a:latin typeface="Times New Roman"/>
                <a:cs typeface="Times New Roman"/>
              </a:rPr>
              <a:t>f</a:t>
            </a:r>
            <a:r>
              <a:rPr sz="2000" spc="-25" dirty="0">
                <a:latin typeface="Times New Roman"/>
                <a:cs typeface="Times New Roman"/>
              </a:rPr>
              <a:t>f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nt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pp</a:t>
            </a:r>
            <a:r>
              <a:rPr sz="2000" spc="10" dirty="0">
                <a:latin typeface="Times New Roman"/>
                <a:cs typeface="Times New Roman"/>
              </a:rPr>
              <a:t>li</a:t>
            </a:r>
            <a:r>
              <a:rPr sz="2000" spc="-35" dirty="0">
                <a:latin typeface="Times New Roman"/>
                <a:cs typeface="Times New Roman"/>
              </a:rPr>
              <a:t>ca</a:t>
            </a:r>
            <a:r>
              <a:rPr sz="2000" spc="10" dirty="0">
                <a:latin typeface="Times New Roman"/>
                <a:cs typeface="Times New Roman"/>
              </a:rPr>
              <a:t>ti</a:t>
            </a:r>
            <a:r>
              <a:rPr sz="2000" dirty="0">
                <a:latin typeface="Times New Roman"/>
                <a:cs typeface="Times New Roman"/>
              </a:rPr>
              <a:t>ons</a:t>
            </a:r>
            <a:endParaRPr sz="20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buClr>
                <a:srgbClr val="903062"/>
              </a:buClr>
              <a:buFont typeface="Wingdings 2"/>
              <a:buChar char=""/>
            </a:pPr>
            <a:endParaRPr sz="20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32"/>
              </a:spcBef>
              <a:buClr>
                <a:srgbClr val="903062"/>
              </a:buClr>
              <a:buFont typeface="Wingdings 2"/>
              <a:buChar char=""/>
            </a:pPr>
            <a:endParaRPr sz="16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241300" algn="l"/>
              </a:tabLst>
            </a:pPr>
            <a:r>
              <a:rPr sz="2350" spc="-4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d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p</a:t>
            </a:r>
            <a:r>
              <a:rPr sz="2350" spc="5" dirty="0">
                <a:latin typeface="Times New Roman"/>
                <a:cs typeface="Times New Roman"/>
              </a:rPr>
              <a:t>t</a:t>
            </a:r>
            <a:r>
              <a:rPr sz="2350" spc="190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10" dirty="0">
                <a:latin typeface="Times New Roman"/>
                <a:cs typeface="Times New Roman"/>
              </a:rPr>
              <a:t>o</a:t>
            </a:r>
            <a:r>
              <a:rPr sz="2350" spc="2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d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140" dirty="0">
                <a:latin typeface="Times New Roman"/>
                <a:cs typeface="Times New Roman"/>
              </a:rPr>
              <a:t>f</a:t>
            </a:r>
            <a:r>
              <a:rPr sz="2350" spc="-70" dirty="0">
                <a:latin typeface="Times New Roman"/>
                <a:cs typeface="Times New Roman"/>
              </a:rPr>
              <a:t>f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25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5" dirty="0">
                <a:latin typeface="Times New Roman"/>
                <a:cs typeface="Times New Roman"/>
              </a:rPr>
              <a:t>t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54" dirty="0">
                <a:latin typeface="Times New Roman"/>
                <a:cs typeface="Times New Roman"/>
              </a:rPr>
              <a:t> 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q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60" dirty="0">
                <a:latin typeface="Times New Roman"/>
                <a:cs typeface="Times New Roman"/>
              </a:rPr>
              <a:t>t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285" dirty="0">
                <a:latin typeface="Times New Roman"/>
                <a:cs typeface="Times New Roman"/>
              </a:rPr>
              <a:t> </a:t>
            </a:r>
            <a:r>
              <a:rPr sz="2350" spc="-70" dirty="0">
                <a:latin typeface="Times New Roman"/>
                <a:cs typeface="Times New Roman"/>
              </a:rPr>
              <a:t>f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204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d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140" dirty="0">
                <a:latin typeface="Times New Roman"/>
                <a:cs typeface="Times New Roman"/>
              </a:rPr>
              <a:t>f</a:t>
            </a:r>
            <a:r>
              <a:rPr sz="2350" spc="-70" dirty="0">
                <a:latin typeface="Times New Roman"/>
                <a:cs typeface="Times New Roman"/>
              </a:rPr>
              <a:t>f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40" dirty="0">
                <a:latin typeface="Times New Roman"/>
                <a:cs typeface="Times New Roman"/>
              </a:rPr>
              <a:t>n</a:t>
            </a:r>
            <a:r>
              <a:rPr sz="2350" spc="5" dirty="0">
                <a:latin typeface="Times New Roman"/>
                <a:cs typeface="Times New Roman"/>
              </a:rPr>
              <a:t>t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54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pp</a:t>
            </a:r>
            <a:r>
              <a:rPr sz="2350" spc="-10" dirty="0">
                <a:latin typeface="Times New Roman"/>
                <a:cs typeface="Times New Roman"/>
              </a:rPr>
              <a:t>li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10" dirty="0">
                <a:latin typeface="Times New Roman"/>
                <a:cs typeface="Times New Roman"/>
              </a:rPr>
              <a:t>ti</a:t>
            </a:r>
            <a:r>
              <a:rPr sz="2350" spc="-30" dirty="0">
                <a:latin typeface="Times New Roman"/>
                <a:cs typeface="Times New Roman"/>
              </a:rPr>
              <a:t>on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285" dirty="0">
                <a:latin typeface="Times New Roman"/>
                <a:cs typeface="Times New Roman"/>
              </a:rPr>
              <a:t> </a:t>
            </a:r>
            <a:r>
              <a:rPr sz="2350" spc="5" dirty="0">
                <a:latin typeface="Times New Roman"/>
                <a:cs typeface="Times New Roman"/>
              </a:rPr>
              <a:t>/</a:t>
            </a:r>
            <a:r>
              <a:rPr sz="2350" spc="45" dirty="0">
                <a:latin typeface="Times New Roman"/>
                <a:cs typeface="Times New Roman"/>
              </a:rPr>
              <a:t> 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rs</a:t>
            </a:r>
            <a:endParaRPr sz="2350">
              <a:latin typeface="Times New Roman"/>
              <a:cs typeface="Times New Roman"/>
            </a:endParaRPr>
          </a:p>
          <a:p>
            <a:pPr marL="699135" lvl="1" indent="-229235">
              <a:lnSpc>
                <a:spcPct val="100000"/>
              </a:lnSpc>
              <a:spcBef>
                <a:spcPts val="63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99770" algn="l"/>
              </a:tabLst>
            </a:pP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10" dirty="0">
                <a:latin typeface="Times New Roman"/>
                <a:cs typeface="Times New Roman"/>
              </a:rPr>
              <a:t>w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85" dirty="0">
                <a:latin typeface="Times New Roman"/>
                <a:cs typeface="Times New Roman"/>
              </a:rPr>
              <a:t>A</a:t>
            </a:r>
            <a:r>
              <a:rPr sz="2000" spc="35" dirty="0">
                <a:latin typeface="Times New Roman"/>
                <a:cs typeface="Times New Roman"/>
              </a:rPr>
              <a:t>P</a:t>
            </a:r>
            <a:r>
              <a:rPr sz="2000" spc="-95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s</a:t>
            </a:r>
            <a:endParaRPr sz="2000">
              <a:latin typeface="Times New Roman"/>
              <a:cs typeface="Times New Roman"/>
            </a:endParaRPr>
          </a:p>
          <a:p>
            <a:pPr marL="699135" lvl="1" indent="-229235">
              <a:lnSpc>
                <a:spcPct val="100000"/>
              </a:lnSpc>
              <a:spcBef>
                <a:spcPts val="555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99770" algn="l"/>
              </a:tabLst>
            </a:pP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w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us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f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35" dirty="0">
                <a:latin typeface="Times New Roman"/>
                <a:cs typeface="Times New Roman"/>
              </a:rPr>
              <a:t>ea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h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78676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2800" spc="35" dirty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5" dirty="0" smtClean="0"/>
              <a:t> </a:t>
            </a:r>
            <a:endParaRPr spc="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14</a:t>
            </a:fld>
            <a:endParaRPr spc="10" dirty="0"/>
          </a:p>
        </p:txBody>
      </p:sp>
      <p:sp>
        <p:nvSpPr>
          <p:cNvPr id="4" name="object 4"/>
          <p:cNvSpPr txBox="1"/>
          <p:nvPr/>
        </p:nvSpPr>
        <p:spPr>
          <a:xfrm>
            <a:off x="889088" y="1815856"/>
            <a:ext cx="10490835" cy="3199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241300" algn="l"/>
              </a:tabLst>
            </a:pPr>
            <a:r>
              <a:rPr sz="2350" spc="-15" dirty="0">
                <a:latin typeface="Times New Roman"/>
                <a:cs typeface="Times New Roman"/>
              </a:rPr>
              <a:t>F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60" dirty="0">
                <a:latin typeface="Times New Roman"/>
                <a:cs typeface="Times New Roman"/>
              </a:rPr>
              <a:t> </a:t>
            </a:r>
            <a:r>
              <a:rPr sz="2350" spc="-210" dirty="0">
                <a:latin typeface="Times New Roman"/>
                <a:cs typeface="Times New Roman"/>
              </a:rPr>
              <a:t>W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10" dirty="0">
                <a:latin typeface="Times New Roman"/>
                <a:cs typeface="Times New Roman"/>
              </a:rPr>
              <a:t>b</a:t>
            </a:r>
            <a:r>
              <a:rPr sz="2350" spc="165" dirty="0">
                <a:latin typeface="Times New Roman"/>
                <a:cs typeface="Times New Roman"/>
              </a:rPr>
              <a:t> 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35" dirty="0">
                <a:latin typeface="Times New Roman"/>
                <a:cs typeface="Times New Roman"/>
              </a:rPr>
              <a:t>c</a:t>
            </a:r>
            <a:r>
              <a:rPr sz="2350" spc="-30" dirty="0">
                <a:latin typeface="Times New Roman"/>
                <a:cs typeface="Times New Roman"/>
              </a:rPr>
              <a:t>h</a:t>
            </a:r>
            <a:r>
              <a:rPr sz="2350" spc="5" dirty="0">
                <a:latin typeface="Times New Roman"/>
                <a:cs typeface="Times New Roman"/>
              </a:rPr>
              <a:t>,</a:t>
            </a:r>
            <a:r>
              <a:rPr sz="2350" spc="185" dirty="0">
                <a:latin typeface="Times New Roman"/>
                <a:cs typeface="Times New Roman"/>
              </a:rPr>
              <a:t> 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-30" dirty="0">
                <a:latin typeface="Times New Roman"/>
                <a:cs typeface="Times New Roman"/>
              </a:rPr>
              <a:t>p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15" dirty="0">
                <a:latin typeface="Times New Roman"/>
                <a:cs typeface="Times New Roman"/>
              </a:rPr>
              <a:t>m</a:t>
            </a:r>
            <a:r>
              <a:rPr sz="2350" spc="155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10" dirty="0">
                <a:latin typeface="Times New Roman"/>
                <a:cs typeface="Times New Roman"/>
              </a:rPr>
              <a:t>n</a:t>
            </a:r>
            <a:r>
              <a:rPr sz="2350" spc="20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5" dirty="0">
                <a:latin typeface="Times New Roman"/>
                <a:cs typeface="Times New Roman"/>
              </a:rPr>
              <a:t>l</a:t>
            </a:r>
            <a:r>
              <a:rPr sz="2350" spc="45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it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65" dirty="0">
                <a:latin typeface="Times New Roman"/>
                <a:cs typeface="Times New Roman"/>
              </a:rPr>
              <a:t>f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290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on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r>
              <a:rPr sz="2350" spc="155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f</a:t>
            </a:r>
            <a:r>
              <a:rPr sz="2350" spc="60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30" dirty="0">
                <a:latin typeface="Times New Roman"/>
                <a:cs typeface="Times New Roman"/>
              </a:rPr>
              <a:t>h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r>
              <a:rPr sz="2350" spc="85" dirty="0">
                <a:latin typeface="Times New Roman"/>
                <a:cs typeface="Times New Roman"/>
              </a:rPr>
              <a:t> 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10" dirty="0">
                <a:latin typeface="Times New Roman"/>
                <a:cs typeface="Times New Roman"/>
              </a:rPr>
              <a:t>j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135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55" dirty="0">
                <a:latin typeface="Times New Roman"/>
                <a:cs typeface="Times New Roman"/>
              </a:rPr>
              <a:t>ss</a:t>
            </a:r>
            <a:r>
              <a:rPr sz="2350" spc="45" dirty="0">
                <a:latin typeface="Times New Roman"/>
                <a:cs typeface="Times New Roman"/>
              </a:rPr>
              <a:t>u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endParaRPr sz="2350" dirty="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102299"/>
              </a:lnSpc>
              <a:spcBef>
                <a:spcPts val="645"/>
              </a:spcBef>
              <a:buClr>
                <a:srgbClr val="903062"/>
              </a:buClr>
              <a:buSzPct val="93617"/>
              <a:buFont typeface="Wingdings 2"/>
              <a:buChar char=""/>
              <a:tabLst>
                <a:tab pos="241300" algn="l"/>
              </a:tabLst>
            </a:pPr>
            <a:r>
              <a:rPr sz="2350" spc="-45" dirty="0">
                <a:latin typeface="Times New Roman"/>
                <a:cs typeface="Times New Roman"/>
              </a:rPr>
              <a:t>A</a:t>
            </a:r>
            <a:r>
              <a:rPr sz="2350" spc="-140" dirty="0">
                <a:latin typeface="Times New Roman"/>
                <a:cs typeface="Times New Roman"/>
              </a:rPr>
              <a:t>f</a:t>
            </a:r>
            <a:r>
              <a:rPr sz="2350" spc="-70" dirty="0">
                <a:latin typeface="Times New Roman"/>
                <a:cs typeface="Times New Roman"/>
              </a:rPr>
              <a:t>f</a:t>
            </a:r>
            <a:r>
              <a:rPr sz="2350" spc="-40" dirty="0">
                <a:latin typeface="Times New Roman"/>
                <a:cs typeface="Times New Roman"/>
              </a:rPr>
              <a:t>ec</a:t>
            </a:r>
            <a:r>
              <a:rPr sz="2350" spc="60" dirty="0">
                <a:latin typeface="Times New Roman"/>
                <a:cs typeface="Times New Roman"/>
              </a:rPr>
              <a:t>t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29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30" dirty="0">
                <a:latin typeface="Times New Roman"/>
                <a:cs typeface="Times New Roman"/>
              </a:rPr>
              <a:t>h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r>
              <a:rPr sz="2350" spc="80" dirty="0">
                <a:latin typeface="Times New Roman"/>
                <a:cs typeface="Times New Roman"/>
              </a:rPr>
              <a:t> 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140" dirty="0">
                <a:latin typeface="Times New Roman"/>
                <a:cs typeface="Times New Roman"/>
              </a:rPr>
              <a:t>f</a:t>
            </a:r>
            <a:r>
              <a:rPr sz="2350" spc="-70" dirty="0">
                <a:latin typeface="Times New Roman"/>
                <a:cs typeface="Times New Roman"/>
              </a:rPr>
              <a:t>f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25" dirty="0">
                <a:latin typeface="Times New Roman"/>
                <a:cs typeface="Times New Roman"/>
              </a:rPr>
              <a:t>e</a:t>
            </a:r>
            <a:r>
              <a:rPr sz="2350" spc="40" dirty="0">
                <a:latin typeface="Times New Roman"/>
                <a:cs typeface="Times New Roman"/>
              </a:rPr>
              <a:t>n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10" dirty="0">
                <a:latin typeface="Times New Roman"/>
                <a:cs typeface="Times New Roman"/>
              </a:rPr>
              <a:t>y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04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f</a:t>
            </a:r>
            <a:r>
              <a:rPr sz="2350" spc="60" dirty="0">
                <a:latin typeface="Times New Roman"/>
                <a:cs typeface="Times New Roman"/>
              </a:rPr>
              <a:t> 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10" dirty="0">
                <a:latin typeface="Times New Roman"/>
                <a:cs typeface="Times New Roman"/>
              </a:rPr>
              <a:t>h</a:t>
            </a:r>
            <a:r>
              <a:rPr sz="2350" spc="165" dirty="0">
                <a:latin typeface="Times New Roman"/>
                <a:cs typeface="Times New Roman"/>
              </a:rPr>
              <a:t> 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ng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285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nd</a:t>
            </a:r>
            <a:r>
              <a:rPr sz="2350" spc="5" dirty="0">
                <a:latin typeface="Times New Roman"/>
                <a:cs typeface="Times New Roman"/>
              </a:rPr>
              <a:t>,</a:t>
            </a:r>
            <a:r>
              <a:rPr sz="2350" spc="110" dirty="0">
                <a:latin typeface="Times New Roman"/>
                <a:cs typeface="Times New Roman"/>
              </a:rPr>
              <a:t> 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re</a:t>
            </a:r>
            <a:r>
              <a:rPr sz="2350" spc="160" dirty="0">
                <a:latin typeface="Times New Roman"/>
                <a:cs typeface="Times New Roman"/>
              </a:rPr>
              <a:t> 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5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-175" dirty="0">
                <a:latin typeface="Times New Roman"/>
                <a:cs typeface="Times New Roman"/>
              </a:rPr>
              <a:t>y</a:t>
            </a:r>
            <a:r>
              <a:rPr sz="2350" spc="5" dirty="0">
                <a:latin typeface="Times New Roman"/>
                <a:cs typeface="Times New Roman"/>
              </a:rPr>
              <a:t>,</a:t>
            </a:r>
            <a:r>
              <a:rPr sz="2350" spc="260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30" dirty="0">
                <a:latin typeface="Times New Roman"/>
                <a:cs typeface="Times New Roman"/>
              </a:rPr>
              <a:t>h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r>
              <a:rPr sz="2350" spc="80" dirty="0">
                <a:latin typeface="Times New Roman"/>
                <a:cs typeface="Times New Roman"/>
              </a:rPr>
              <a:t> 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140" dirty="0">
                <a:latin typeface="Times New Roman"/>
                <a:cs typeface="Times New Roman"/>
              </a:rPr>
              <a:t>f</a:t>
            </a:r>
            <a:r>
              <a:rPr sz="2350" spc="-70" dirty="0">
                <a:latin typeface="Times New Roman"/>
                <a:cs typeface="Times New Roman"/>
              </a:rPr>
              <a:t>f</a:t>
            </a:r>
            <a:r>
              <a:rPr sz="2350" spc="-40" dirty="0">
                <a:latin typeface="Times New Roman"/>
                <a:cs typeface="Times New Roman"/>
              </a:rPr>
              <a:t>ec</a:t>
            </a:r>
            <a:r>
              <a:rPr sz="2350" spc="60" dirty="0">
                <a:latin typeface="Times New Roman"/>
                <a:cs typeface="Times New Roman"/>
              </a:rPr>
              <a:t>t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40" dirty="0">
                <a:latin typeface="Times New Roman"/>
                <a:cs typeface="Times New Roman"/>
              </a:rPr>
              <a:t>v</a:t>
            </a:r>
            <a:r>
              <a:rPr sz="2350" spc="25" dirty="0">
                <a:latin typeface="Times New Roman"/>
                <a:cs typeface="Times New Roman"/>
              </a:rPr>
              <a:t>e</a:t>
            </a:r>
            <a:r>
              <a:rPr sz="2350" spc="40" dirty="0">
                <a:latin typeface="Times New Roman"/>
                <a:cs typeface="Times New Roman"/>
              </a:rPr>
              <a:t>n</a:t>
            </a:r>
            <a:r>
              <a:rPr sz="2350" spc="25" dirty="0">
                <a:latin typeface="Times New Roman"/>
                <a:cs typeface="Times New Roman"/>
              </a:rPr>
              <a:t>e</a:t>
            </a:r>
            <a:r>
              <a:rPr sz="2350" spc="10" dirty="0">
                <a:latin typeface="Times New Roman"/>
                <a:cs typeface="Times New Roman"/>
              </a:rPr>
              <a:t>s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285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f</a:t>
            </a:r>
            <a:r>
              <a:rPr sz="2350" spc="60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30" dirty="0">
                <a:latin typeface="Times New Roman"/>
                <a:cs typeface="Times New Roman"/>
              </a:rPr>
              <a:t>h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 r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10" dirty="0">
                <a:latin typeface="Times New Roman"/>
                <a:cs typeface="Times New Roman"/>
              </a:rPr>
              <a:t>lt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endParaRPr sz="235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640"/>
              </a:spcBef>
              <a:buClr>
                <a:srgbClr val="903062"/>
              </a:buClr>
              <a:buSzPct val="93617"/>
              <a:buFont typeface="Wingdings 2"/>
              <a:buChar char=""/>
              <a:tabLst>
                <a:tab pos="241300" algn="l"/>
              </a:tabLst>
            </a:pPr>
            <a:r>
              <a:rPr sz="2350" spc="-10" dirty="0">
                <a:latin typeface="Times New Roman"/>
                <a:cs typeface="Times New Roman"/>
              </a:rPr>
              <a:t>M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y</a:t>
            </a:r>
            <a:r>
              <a:rPr sz="2350" spc="95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30" dirty="0">
                <a:latin typeface="Times New Roman"/>
                <a:cs typeface="Times New Roman"/>
              </a:rPr>
              <a:t>yp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215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f</a:t>
            </a:r>
            <a:r>
              <a:rPr sz="2350" spc="60" dirty="0">
                <a:latin typeface="Times New Roman"/>
                <a:cs typeface="Times New Roman"/>
              </a:rPr>
              <a:t> 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-30" dirty="0">
                <a:latin typeface="Times New Roman"/>
                <a:cs typeface="Times New Roman"/>
              </a:rPr>
              <a:t>p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15" dirty="0">
                <a:latin typeface="Times New Roman"/>
                <a:cs typeface="Times New Roman"/>
              </a:rPr>
              <a:t>m</a:t>
            </a:r>
            <a:endParaRPr sz="2350" dirty="0">
              <a:latin typeface="Times New Roman"/>
              <a:cs typeface="Times New Roman"/>
            </a:endParaRPr>
          </a:p>
          <a:p>
            <a:pPr marL="699135" lvl="1" indent="-229235">
              <a:lnSpc>
                <a:spcPct val="100000"/>
              </a:lnSpc>
              <a:spcBef>
                <a:spcPts val="63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99770" algn="l"/>
              </a:tabLst>
            </a:pP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.</a:t>
            </a:r>
            <a:r>
              <a:rPr sz="2000" spc="-65" dirty="0">
                <a:latin typeface="Times New Roman"/>
                <a:cs typeface="Times New Roman"/>
              </a:rPr>
              <a:t>g</a:t>
            </a:r>
            <a:r>
              <a:rPr sz="2000" spc="5" dirty="0">
                <a:latin typeface="Times New Roman"/>
                <a:cs typeface="Times New Roman"/>
              </a:rPr>
              <a:t>.,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sp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spc="-120" dirty="0">
                <a:latin typeface="Times New Roman"/>
                <a:cs typeface="Times New Roman"/>
              </a:rPr>
              <a:t>m</a:t>
            </a:r>
            <a:r>
              <a:rPr sz="2000" spc="10" dirty="0">
                <a:latin typeface="Times New Roman"/>
                <a:cs typeface="Times New Roman"/>
              </a:rPr>
              <a:t>d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10" dirty="0">
                <a:latin typeface="Times New Roman"/>
                <a:cs typeface="Times New Roman"/>
              </a:rPr>
              <a:t>x</a:t>
            </a:r>
            <a:r>
              <a:rPr sz="2000" spc="15" dirty="0">
                <a:latin typeface="Times New Roman"/>
                <a:cs typeface="Times New Roman"/>
              </a:rPr>
              <a:t>i</a:t>
            </a:r>
            <a:r>
              <a:rPr sz="2000" spc="10" dirty="0">
                <a:latin typeface="Times New Roman"/>
                <a:cs typeface="Times New Roman"/>
              </a:rPr>
              <a:t>ng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or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Times New Roman"/>
                <a:cs typeface="Times New Roman"/>
              </a:rPr>
              <a:t>t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r</a:t>
            </a:r>
            <a:r>
              <a:rPr sz="2000" spc="15" dirty="0">
                <a:latin typeface="Times New Roman"/>
                <a:cs typeface="Times New Roman"/>
              </a:rPr>
              <a:t>m </a:t>
            </a:r>
            <a:r>
              <a:rPr sz="2000" spc="5" dirty="0">
                <a:latin typeface="Times New Roman"/>
                <a:cs typeface="Times New Roman"/>
              </a:rPr>
              <a:t>sp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spc="-120" dirty="0">
                <a:latin typeface="Times New Roman"/>
                <a:cs typeface="Times New Roman"/>
              </a:rPr>
              <a:t>m</a:t>
            </a:r>
            <a:r>
              <a:rPr sz="2000" spc="5" dirty="0">
                <a:latin typeface="Times New Roman"/>
                <a:cs typeface="Times New Roman"/>
              </a:rPr>
              <a:t>,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Times New Roman"/>
                <a:cs typeface="Times New Roman"/>
              </a:rPr>
              <a:t>li</a:t>
            </a:r>
            <a:r>
              <a:rPr sz="2000" spc="10" dirty="0">
                <a:latin typeface="Times New Roman"/>
                <a:cs typeface="Times New Roman"/>
              </a:rPr>
              <a:t>nk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sp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spc="-120" dirty="0">
                <a:latin typeface="Times New Roman"/>
                <a:cs typeface="Times New Roman"/>
              </a:rPr>
              <a:t>m</a:t>
            </a:r>
            <a:r>
              <a:rPr sz="2000" spc="5" dirty="0">
                <a:latin typeface="Times New Roman"/>
                <a:cs typeface="Times New Roman"/>
              </a:rPr>
              <a:t>,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“</a:t>
            </a:r>
            <a:r>
              <a:rPr sz="2000" spc="10" dirty="0">
                <a:latin typeface="Times New Roman"/>
                <a:cs typeface="Times New Roman"/>
              </a:rPr>
              <a:t>opt</a:t>
            </a:r>
            <a:r>
              <a:rPr sz="2000" spc="15" dirty="0">
                <a:latin typeface="Times New Roman"/>
                <a:cs typeface="Times New Roman"/>
              </a:rPr>
              <a:t>i</a:t>
            </a:r>
            <a:r>
              <a:rPr sz="2000" spc="-120" dirty="0">
                <a:latin typeface="Times New Roman"/>
                <a:cs typeface="Times New Roman"/>
              </a:rPr>
              <a:t>m</a:t>
            </a:r>
            <a:r>
              <a:rPr sz="2000" spc="15" dirty="0">
                <a:latin typeface="Times New Roman"/>
                <a:cs typeface="Times New Roman"/>
              </a:rPr>
              <a:t>i</a:t>
            </a:r>
            <a:r>
              <a:rPr sz="2000" spc="-30" dirty="0">
                <a:latin typeface="Times New Roman"/>
                <a:cs typeface="Times New Roman"/>
              </a:rPr>
              <a:t>za</a:t>
            </a:r>
            <a:r>
              <a:rPr sz="2000" spc="15" dirty="0">
                <a:latin typeface="Times New Roman"/>
                <a:cs typeface="Times New Roman"/>
              </a:rPr>
              <a:t>ti</a:t>
            </a:r>
            <a:r>
              <a:rPr sz="2000" spc="5" dirty="0">
                <a:latin typeface="Times New Roman"/>
                <a:cs typeface="Times New Roman"/>
              </a:rPr>
              <a:t>on”</a:t>
            </a:r>
            <a:endParaRPr sz="2000" dirty="0">
              <a:latin typeface="Times New Roman"/>
              <a:cs typeface="Times New Roman"/>
            </a:endParaRPr>
          </a:p>
          <a:p>
            <a:pPr marL="699135" lvl="1" indent="-229235">
              <a:lnSpc>
                <a:spcPct val="100000"/>
              </a:lnSpc>
              <a:spcBef>
                <a:spcPts val="555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99770" algn="l"/>
              </a:tabLst>
            </a:pPr>
            <a:r>
              <a:rPr sz="2000" dirty="0">
                <a:latin typeface="Times New Roman"/>
                <a:cs typeface="Times New Roman"/>
                <a:hlinkClick r:id="rId3"/>
              </a:rPr>
              <a:t>h</a:t>
            </a:r>
            <a:r>
              <a:rPr sz="2000" spc="10" dirty="0">
                <a:latin typeface="Times New Roman"/>
                <a:cs typeface="Times New Roman"/>
                <a:hlinkClick r:id="rId3"/>
              </a:rPr>
              <a:t>tt</a:t>
            </a:r>
            <a:r>
              <a:rPr sz="2000" dirty="0">
                <a:latin typeface="Times New Roman"/>
                <a:cs typeface="Times New Roman"/>
                <a:hlinkClick r:id="rId3"/>
              </a:rPr>
              <a:t>p</a:t>
            </a:r>
            <a:r>
              <a:rPr sz="2000" spc="10" dirty="0">
                <a:latin typeface="Times New Roman"/>
                <a:cs typeface="Times New Roman"/>
                <a:hlinkClick r:id="rId3"/>
              </a:rPr>
              <a:t>://</a:t>
            </a:r>
            <a:r>
              <a:rPr sz="2000" spc="-35" dirty="0">
                <a:latin typeface="Times New Roman"/>
                <a:cs typeface="Times New Roman"/>
                <a:hlinkClick r:id="rId3"/>
              </a:rPr>
              <a:t>e</a:t>
            </a:r>
            <a:r>
              <a:rPr sz="2000" dirty="0">
                <a:latin typeface="Times New Roman"/>
                <a:cs typeface="Times New Roman"/>
                <a:hlinkClick r:id="rId3"/>
              </a:rPr>
              <a:t>n.</a:t>
            </a:r>
            <a:r>
              <a:rPr sz="2000" spc="-95" dirty="0">
                <a:latin typeface="Times New Roman"/>
                <a:cs typeface="Times New Roman"/>
                <a:hlinkClick r:id="rId3"/>
              </a:rPr>
              <a:t>w</a:t>
            </a:r>
            <a:r>
              <a:rPr sz="2000" spc="10" dirty="0">
                <a:latin typeface="Times New Roman"/>
                <a:cs typeface="Times New Roman"/>
                <a:hlinkClick r:id="rId3"/>
              </a:rPr>
              <a:t>i</a:t>
            </a:r>
            <a:r>
              <a:rPr sz="2000" dirty="0">
                <a:latin typeface="Times New Roman"/>
                <a:cs typeface="Times New Roman"/>
                <a:hlinkClick r:id="rId3"/>
              </a:rPr>
              <a:t>k</a:t>
            </a:r>
            <a:r>
              <a:rPr sz="2000" spc="10" dirty="0">
                <a:latin typeface="Times New Roman"/>
                <a:cs typeface="Times New Roman"/>
                <a:hlinkClick r:id="rId3"/>
              </a:rPr>
              <a:t>i</a:t>
            </a:r>
            <a:r>
              <a:rPr sz="2000" dirty="0">
                <a:latin typeface="Times New Roman"/>
                <a:cs typeface="Times New Roman"/>
                <a:hlinkClick r:id="rId3"/>
              </a:rPr>
              <a:t>p</a:t>
            </a:r>
            <a:r>
              <a:rPr sz="2000" spc="-35" dirty="0">
                <a:latin typeface="Times New Roman"/>
                <a:cs typeface="Times New Roman"/>
                <a:hlinkClick r:id="rId3"/>
              </a:rPr>
              <a:t>e</a:t>
            </a:r>
            <a:r>
              <a:rPr sz="2000" dirty="0">
                <a:latin typeface="Times New Roman"/>
                <a:cs typeface="Times New Roman"/>
                <a:hlinkClick r:id="rId3"/>
              </a:rPr>
              <a:t>d</a:t>
            </a:r>
            <a:r>
              <a:rPr sz="2000" spc="10" dirty="0">
                <a:latin typeface="Times New Roman"/>
                <a:cs typeface="Times New Roman"/>
                <a:hlinkClick r:id="rId3"/>
              </a:rPr>
              <a:t>i</a:t>
            </a:r>
            <a:r>
              <a:rPr sz="2000" spc="-35" dirty="0">
                <a:latin typeface="Times New Roman"/>
                <a:cs typeface="Times New Roman"/>
                <a:hlinkClick r:id="rId3"/>
              </a:rPr>
              <a:t>a</a:t>
            </a:r>
            <a:r>
              <a:rPr sz="2000" dirty="0">
                <a:latin typeface="Times New Roman"/>
                <a:cs typeface="Times New Roman"/>
                <a:hlinkClick r:id="rId3"/>
              </a:rPr>
              <a:t>.o</a:t>
            </a:r>
            <a:r>
              <a:rPr sz="2000" spc="-100" dirty="0">
                <a:latin typeface="Times New Roman"/>
                <a:cs typeface="Times New Roman"/>
                <a:hlinkClick r:id="rId3"/>
              </a:rPr>
              <a:t>r</a:t>
            </a:r>
            <a:r>
              <a:rPr sz="2000" spc="-75" dirty="0">
                <a:latin typeface="Times New Roman"/>
                <a:cs typeface="Times New Roman"/>
                <a:hlinkClick r:id="rId3"/>
              </a:rPr>
              <a:t>g</a:t>
            </a:r>
            <a:r>
              <a:rPr sz="2000" spc="10" dirty="0">
                <a:latin typeface="Times New Roman"/>
                <a:cs typeface="Times New Roman"/>
                <a:hlinkClick r:id="rId3"/>
              </a:rPr>
              <a:t>/</a:t>
            </a:r>
            <a:r>
              <a:rPr sz="2000" spc="-90" dirty="0">
                <a:latin typeface="Times New Roman"/>
                <a:cs typeface="Times New Roman"/>
                <a:hlinkClick r:id="rId3"/>
              </a:rPr>
              <a:t>w</a:t>
            </a:r>
            <a:r>
              <a:rPr sz="2000" spc="10" dirty="0">
                <a:latin typeface="Times New Roman"/>
                <a:cs typeface="Times New Roman"/>
                <a:hlinkClick r:id="rId3"/>
              </a:rPr>
              <a:t>i</a:t>
            </a:r>
            <a:r>
              <a:rPr sz="2000" dirty="0">
                <a:latin typeface="Times New Roman"/>
                <a:cs typeface="Times New Roman"/>
                <a:hlinkClick r:id="rId3"/>
              </a:rPr>
              <a:t>k</a:t>
            </a:r>
            <a:r>
              <a:rPr sz="2000" spc="10" dirty="0">
                <a:latin typeface="Times New Roman"/>
                <a:cs typeface="Times New Roman"/>
                <a:hlinkClick r:id="rId3"/>
              </a:rPr>
              <a:t>i/</a:t>
            </a:r>
            <a:r>
              <a:rPr sz="2000" spc="25" dirty="0">
                <a:latin typeface="Times New Roman"/>
                <a:cs typeface="Times New Roman"/>
                <a:hlinkClick r:id="rId3"/>
              </a:rPr>
              <a:t>S</a:t>
            </a:r>
            <a:r>
              <a:rPr sz="2000" dirty="0">
                <a:latin typeface="Times New Roman"/>
                <a:cs typeface="Times New Roman"/>
                <a:hlinkClick r:id="rId3"/>
              </a:rPr>
              <a:t>p</a:t>
            </a:r>
            <a:r>
              <a:rPr sz="2000" spc="-35" dirty="0">
                <a:latin typeface="Times New Roman"/>
                <a:cs typeface="Times New Roman"/>
                <a:hlinkClick r:id="rId3"/>
              </a:rPr>
              <a:t>a</a:t>
            </a:r>
            <a:r>
              <a:rPr sz="2000" spc="-135" dirty="0">
                <a:latin typeface="Times New Roman"/>
                <a:cs typeface="Times New Roman"/>
                <a:hlinkClick r:id="rId3"/>
              </a:rPr>
              <a:t>m</a:t>
            </a:r>
            <a:r>
              <a:rPr sz="2000" dirty="0">
                <a:latin typeface="Times New Roman"/>
                <a:cs typeface="Times New Roman"/>
                <a:hlinkClick r:id="rId3"/>
              </a:rPr>
              <a:t>d</a:t>
            </a:r>
            <a:r>
              <a:rPr sz="2000" spc="-35" dirty="0">
                <a:latin typeface="Times New Roman"/>
                <a:cs typeface="Times New Roman"/>
                <a:hlinkClick r:id="rId3"/>
              </a:rPr>
              <a:t>e</a:t>
            </a:r>
            <a:r>
              <a:rPr sz="2000" dirty="0">
                <a:latin typeface="Times New Roman"/>
                <a:cs typeface="Times New Roman"/>
                <a:hlinkClick r:id="rId3"/>
              </a:rPr>
              <a:t>x</a:t>
            </a:r>
            <a:r>
              <a:rPr sz="2000" spc="10" dirty="0">
                <a:latin typeface="Times New Roman"/>
                <a:cs typeface="Times New Roman"/>
                <a:hlinkClick r:id="rId3"/>
              </a:rPr>
              <a:t>i</a:t>
            </a:r>
            <a:r>
              <a:rPr sz="2000" dirty="0">
                <a:latin typeface="Times New Roman"/>
                <a:cs typeface="Times New Roman"/>
                <a:hlinkClick r:id="rId3"/>
              </a:rPr>
              <a:t>ng</a:t>
            </a:r>
            <a:endParaRPr sz="2000" dirty="0">
              <a:latin typeface="Times New Roman"/>
              <a:cs typeface="Times New Roman"/>
            </a:endParaRPr>
          </a:p>
          <a:p>
            <a:pPr marL="241300" marR="52705" indent="-228600">
              <a:lnSpc>
                <a:spcPct val="102299"/>
              </a:lnSpc>
              <a:spcBef>
                <a:spcPts val="645"/>
              </a:spcBef>
              <a:buClr>
                <a:srgbClr val="903062"/>
              </a:buClr>
              <a:buSzPct val="93617"/>
              <a:buFont typeface="Wingdings 2"/>
              <a:buChar char=""/>
              <a:tabLst>
                <a:tab pos="241300" algn="l"/>
              </a:tabLst>
            </a:pPr>
            <a:r>
              <a:rPr sz="2350" spc="20" dirty="0">
                <a:latin typeface="Times New Roman"/>
                <a:cs typeface="Times New Roman"/>
              </a:rPr>
              <a:t>N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15" dirty="0">
                <a:latin typeface="Times New Roman"/>
                <a:cs typeface="Times New Roman"/>
              </a:rPr>
              <a:t>w</a:t>
            </a:r>
            <a:r>
              <a:rPr sz="2350" spc="70" dirty="0">
                <a:latin typeface="Times New Roman"/>
                <a:cs typeface="Times New Roman"/>
              </a:rPr>
              <a:t> 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30" dirty="0">
                <a:latin typeface="Times New Roman"/>
                <a:cs typeface="Times New Roman"/>
              </a:rPr>
              <a:t>b</a:t>
            </a:r>
            <a:r>
              <a:rPr sz="2350" spc="-70" dirty="0">
                <a:latin typeface="Times New Roman"/>
                <a:cs typeface="Times New Roman"/>
              </a:rPr>
              <a:t>f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10" dirty="0">
                <a:latin typeface="Times New Roman"/>
                <a:cs typeface="Times New Roman"/>
              </a:rPr>
              <a:t>d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75" dirty="0">
                <a:latin typeface="Times New Roman"/>
                <a:cs typeface="Times New Roman"/>
              </a:rPr>
              <a:t> 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10" dirty="0">
                <a:latin typeface="Times New Roman"/>
                <a:cs typeface="Times New Roman"/>
              </a:rPr>
              <a:t>ll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10" dirty="0">
                <a:latin typeface="Times New Roman"/>
                <a:cs typeface="Times New Roman"/>
              </a:rPr>
              <a:t>d</a:t>
            </a:r>
            <a:r>
              <a:rPr sz="2350" spc="165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dv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5" dirty="0">
                <a:latin typeface="Times New Roman"/>
                <a:cs typeface="Times New Roman"/>
              </a:rPr>
              <a:t>i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l</a:t>
            </a:r>
            <a:r>
              <a:rPr sz="2350" spc="190" dirty="0">
                <a:latin typeface="Times New Roman"/>
                <a:cs typeface="Times New Roman"/>
              </a:rPr>
              <a:t> </a:t>
            </a:r>
            <a:r>
              <a:rPr sz="2350" spc="5" dirty="0">
                <a:latin typeface="Times New Roman"/>
                <a:cs typeface="Times New Roman"/>
              </a:rPr>
              <a:t>IR,</a:t>
            </a:r>
            <a:r>
              <a:rPr sz="2350" spc="40" dirty="0">
                <a:latin typeface="Times New Roman"/>
                <a:cs typeface="Times New Roman"/>
              </a:rPr>
              <a:t> 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r>
              <a:rPr sz="2350" spc="225" dirty="0">
                <a:latin typeface="Times New Roman"/>
                <a:cs typeface="Times New Roman"/>
              </a:rPr>
              <a:t> 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-30" dirty="0">
                <a:latin typeface="Times New Roman"/>
                <a:cs typeface="Times New Roman"/>
              </a:rPr>
              <a:t>p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5" dirty="0">
                <a:latin typeface="Times New Roman"/>
                <a:cs typeface="Times New Roman"/>
              </a:rPr>
              <a:t>mm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rs</a:t>
            </a:r>
            <a:r>
              <a:rPr sz="2350" spc="290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re</a:t>
            </a:r>
            <a:r>
              <a:rPr sz="2350" spc="10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Times New Roman"/>
                <a:cs typeface="Times New Roman"/>
              </a:rPr>
              <a:t>“a</a:t>
            </a:r>
            <a:r>
              <a:rPr sz="2350" spc="-30" dirty="0">
                <a:latin typeface="Times New Roman"/>
                <a:cs typeface="Times New Roman"/>
              </a:rPr>
              <a:t>dv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5" dirty="0">
                <a:latin typeface="Times New Roman"/>
                <a:cs typeface="Times New Roman"/>
              </a:rPr>
              <a:t>i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10" dirty="0">
                <a:latin typeface="Times New Roman"/>
                <a:cs typeface="Times New Roman"/>
              </a:rPr>
              <a:t>”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20" dirty="0">
                <a:latin typeface="Times New Roman"/>
                <a:cs typeface="Times New Roman"/>
              </a:rPr>
              <a:t> </a:t>
            </a:r>
            <a:r>
              <a:rPr sz="2350" spc="-45" dirty="0">
                <a:latin typeface="Times New Roman"/>
                <a:cs typeface="Times New Roman"/>
              </a:rPr>
              <a:t>w</a:t>
            </a:r>
            <a:r>
              <a:rPr sz="2350" spc="-10" dirty="0">
                <a:latin typeface="Times New Roman"/>
                <a:cs typeface="Times New Roman"/>
              </a:rPr>
              <a:t>it</a:t>
            </a:r>
            <a:r>
              <a:rPr sz="2350" spc="10" dirty="0">
                <a:latin typeface="Times New Roman"/>
                <a:cs typeface="Times New Roman"/>
              </a:rPr>
              <a:t>h</a:t>
            </a:r>
            <a:r>
              <a:rPr sz="2350" spc="95" dirty="0">
                <a:latin typeface="Times New Roman"/>
                <a:cs typeface="Times New Roman"/>
              </a:rPr>
              <a:t> </a:t>
            </a:r>
            <a:r>
              <a:rPr sz="2350" spc="-30" dirty="0" smtClean="0">
                <a:latin typeface="Times New Roman"/>
                <a:cs typeface="Times New Roman"/>
              </a:rPr>
              <a:t>d</a:t>
            </a:r>
            <a:r>
              <a:rPr sz="2350" spc="-10" dirty="0" smtClean="0">
                <a:latin typeface="Times New Roman"/>
                <a:cs typeface="Times New Roman"/>
              </a:rPr>
              <a:t>i</a:t>
            </a:r>
            <a:r>
              <a:rPr sz="2350" spc="5" dirty="0" smtClean="0">
                <a:latin typeface="Times New Roman"/>
                <a:cs typeface="Times New Roman"/>
              </a:rPr>
              <a:t>f</a:t>
            </a:r>
            <a:r>
              <a:rPr lang="en-US" sz="2350" spc="5" dirty="0" smtClean="0">
                <a:latin typeface="Times New Roman"/>
                <a:cs typeface="Times New Roman"/>
              </a:rPr>
              <a:t>f</a:t>
            </a:r>
            <a:r>
              <a:rPr sz="2350" spc="-40" dirty="0" smtClean="0">
                <a:latin typeface="Times New Roman"/>
                <a:cs typeface="Times New Roman"/>
              </a:rPr>
              <a:t>e</a:t>
            </a:r>
            <a:r>
              <a:rPr sz="2350" spc="5" dirty="0" smtClean="0">
                <a:latin typeface="Times New Roman"/>
                <a:cs typeface="Times New Roman"/>
              </a:rPr>
              <a:t>r</a:t>
            </a:r>
            <a:r>
              <a:rPr sz="2350" spc="25" dirty="0" smtClean="0">
                <a:latin typeface="Times New Roman"/>
                <a:cs typeface="Times New Roman"/>
              </a:rPr>
              <a:t>e</a:t>
            </a:r>
            <a:r>
              <a:rPr sz="2350" spc="-30" dirty="0" smtClean="0">
                <a:latin typeface="Times New Roman"/>
                <a:cs typeface="Times New Roman"/>
              </a:rPr>
              <a:t>n</a:t>
            </a:r>
            <a:r>
              <a:rPr sz="2350" spc="5" dirty="0" smtClean="0">
                <a:latin typeface="Times New Roman"/>
                <a:cs typeface="Times New Roman"/>
              </a:rPr>
              <a:t>t </a:t>
            </a:r>
            <a:r>
              <a:rPr sz="2350" spc="-30" dirty="0">
                <a:latin typeface="Times New Roman"/>
                <a:cs typeface="Times New Roman"/>
              </a:rPr>
              <a:t>go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endParaRPr sz="23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78676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7620" algn="ctr">
              <a:lnSpc>
                <a:spcPct val="100000"/>
              </a:lnSpc>
            </a:pPr>
            <a:r>
              <a:rPr sz="2800" spc="-10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u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lin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5" dirty="0" smtClean="0"/>
              <a:t> </a:t>
            </a:r>
            <a:endParaRPr spc="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15</a:t>
            </a:fld>
            <a:endParaRPr spc="10" dirty="0"/>
          </a:p>
        </p:txBody>
      </p:sp>
      <p:sp>
        <p:nvSpPr>
          <p:cNvPr id="4" name="object 4"/>
          <p:cNvSpPr txBox="1"/>
          <p:nvPr/>
        </p:nvSpPr>
        <p:spPr>
          <a:xfrm>
            <a:off x="660171" y="1815856"/>
            <a:ext cx="3778250" cy="1729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4325" indent="-301625">
              <a:lnSpc>
                <a:spcPct val="100000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314960" algn="l"/>
              </a:tabLst>
            </a:pPr>
            <a:r>
              <a:rPr sz="2350" spc="-5" dirty="0">
                <a:latin typeface="Times New Roman"/>
                <a:cs typeface="Times New Roman"/>
              </a:rPr>
              <a:t>M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10" dirty="0">
                <a:latin typeface="Times New Roman"/>
                <a:cs typeface="Times New Roman"/>
              </a:rPr>
              <a:t>n</a:t>
            </a:r>
            <a:r>
              <a:rPr sz="2350" spc="90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60" dirty="0">
                <a:latin typeface="Times New Roman"/>
                <a:cs typeface="Times New Roman"/>
              </a:rPr>
              <a:t>ss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210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10" dirty="0">
                <a:latin typeface="Times New Roman"/>
                <a:cs typeface="Times New Roman"/>
              </a:rPr>
              <a:t>n</a:t>
            </a:r>
            <a:r>
              <a:rPr sz="2350" spc="15" dirty="0">
                <a:latin typeface="Times New Roman"/>
                <a:cs typeface="Times New Roman"/>
              </a:rPr>
              <a:t> </a:t>
            </a:r>
            <a:r>
              <a:rPr sz="2350" spc="10" dirty="0">
                <a:latin typeface="Times New Roman"/>
                <a:cs typeface="Times New Roman"/>
              </a:rPr>
              <a:t>IR</a:t>
            </a:r>
            <a:r>
              <a:rPr sz="2350" spc="50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d</a:t>
            </a:r>
            <a:r>
              <a:rPr sz="2350" spc="60" dirty="0">
                <a:latin typeface="Times New Roman"/>
                <a:cs typeface="Times New Roman"/>
              </a:rPr>
              <a:t> </a:t>
            </a:r>
            <a:r>
              <a:rPr sz="2350" spc="-20" dirty="0">
                <a:latin typeface="Times New Roman"/>
                <a:cs typeface="Times New Roman"/>
              </a:rPr>
              <a:t>SE</a:t>
            </a:r>
            <a:endParaRPr sz="2350">
              <a:latin typeface="Times New Roman"/>
              <a:cs typeface="Times New Roman"/>
            </a:endParaRPr>
          </a:p>
          <a:p>
            <a:pPr marL="314325" indent="-301625">
              <a:lnSpc>
                <a:spcPct val="100000"/>
              </a:lnSpc>
              <a:spcBef>
                <a:spcPts val="1290"/>
              </a:spcBef>
              <a:buClr>
                <a:srgbClr val="903062"/>
              </a:buClr>
              <a:buSzPct val="93617"/>
              <a:buFont typeface="Wingdings 2"/>
              <a:buChar char=""/>
              <a:tabLst>
                <a:tab pos="314960" algn="l"/>
              </a:tabLst>
            </a:pPr>
            <a:r>
              <a:rPr sz="2350" b="1" spc="-20" dirty="0">
                <a:latin typeface="Times New Roman"/>
                <a:cs typeface="Times New Roman"/>
              </a:rPr>
              <a:t>S</a:t>
            </a:r>
            <a:r>
              <a:rPr sz="2350" b="1" spc="25" dirty="0">
                <a:latin typeface="Times New Roman"/>
                <a:cs typeface="Times New Roman"/>
              </a:rPr>
              <a:t>e</a:t>
            </a:r>
            <a:r>
              <a:rPr sz="2350" b="1" spc="-30" dirty="0">
                <a:latin typeface="Times New Roman"/>
                <a:cs typeface="Times New Roman"/>
              </a:rPr>
              <a:t>a</a:t>
            </a:r>
            <a:r>
              <a:rPr sz="2350" b="1" spc="-40" dirty="0">
                <a:latin typeface="Times New Roman"/>
                <a:cs typeface="Times New Roman"/>
              </a:rPr>
              <a:t>r</a:t>
            </a:r>
            <a:r>
              <a:rPr sz="2350" b="1" spc="25" dirty="0">
                <a:latin typeface="Times New Roman"/>
                <a:cs typeface="Times New Roman"/>
              </a:rPr>
              <a:t>c</a:t>
            </a:r>
            <a:r>
              <a:rPr sz="2350" b="1" spc="10" dirty="0">
                <a:latin typeface="Times New Roman"/>
                <a:cs typeface="Times New Roman"/>
              </a:rPr>
              <a:t>h</a:t>
            </a:r>
            <a:r>
              <a:rPr sz="2350" b="1" spc="100" dirty="0">
                <a:latin typeface="Times New Roman"/>
                <a:cs typeface="Times New Roman"/>
              </a:rPr>
              <a:t> </a:t>
            </a:r>
            <a:r>
              <a:rPr sz="2350" b="1" spc="25" dirty="0">
                <a:latin typeface="Times New Roman"/>
                <a:cs typeface="Times New Roman"/>
              </a:rPr>
              <a:t>e</a:t>
            </a:r>
            <a:r>
              <a:rPr sz="2350" b="1" spc="-20" dirty="0">
                <a:latin typeface="Times New Roman"/>
                <a:cs typeface="Times New Roman"/>
              </a:rPr>
              <a:t>n</a:t>
            </a:r>
            <a:r>
              <a:rPr sz="2350" b="1" spc="40" dirty="0">
                <a:latin typeface="Times New Roman"/>
                <a:cs typeface="Times New Roman"/>
              </a:rPr>
              <a:t>g</a:t>
            </a:r>
            <a:r>
              <a:rPr sz="2350" b="1" spc="-10" dirty="0">
                <a:latin typeface="Times New Roman"/>
                <a:cs typeface="Times New Roman"/>
              </a:rPr>
              <a:t>i</a:t>
            </a:r>
            <a:r>
              <a:rPr sz="2350" b="1" spc="-20" dirty="0">
                <a:latin typeface="Times New Roman"/>
                <a:cs typeface="Times New Roman"/>
              </a:rPr>
              <a:t>n</a:t>
            </a:r>
            <a:r>
              <a:rPr sz="2350" b="1" spc="10" dirty="0">
                <a:latin typeface="Times New Roman"/>
                <a:cs typeface="Times New Roman"/>
              </a:rPr>
              <a:t>e</a:t>
            </a:r>
            <a:r>
              <a:rPr sz="2350" b="1" spc="75" dirty="0">
                <a:latin typeface="Times New Roman"/>
                <a:cs typeface="Times New Roman"/>
              </a:rPr>
              <a:t> </a:t>
            </a:r>
            <a:r>
              <a:rPr sz="2350" b="1" spc="-30" dirty="0">
                <a:latin typeface="Times New Roman"/>
                <a:cs typeface="Times New Roman"/>
              </a:rPr>
              <a:t>a</a:t>
            </a:r>
            <a:r>
              <a:rPr sz="2350" b="1" spc="-40" dirty="0">
                <a:latin typeface="Times New Roman"/>
                <a:cs typeface="Times New Roman"/>
              </a:rPr>
              <a:t>r</a:t>
            </a:r>
            <a:r>
              <a:rPr sz="2350" b="1" spc="25" dirty="0">
                <a:latin typeface="Times New Roman"/>
                <a:cs typeface="Times New Roman"/>
              </a:rPr>
              <a:t>c</a:t>
            </a:r>
            <a:r>
              <a:rPr sz="2350" b="1" spc="-20" dirty="0">
                <a:latin typeface="Times New Roman"/>
                <a:cs typeface="Times New Roman"/>
              </a:rPr>
              <a:t>h</a:t>
            </a:r>
            <a:r>
              <a:rPr sz="2350" b="1" spc="-10" dirty="0">
                <a:latin typeface="Times New Roman"/>
                <a:cs typeface="Times New Roman"/>
              </a:rPr>
              <a:t>i</a:t>
            </a:r>
            <a:r>
              <a:rPr sz="2350" b="1" spc="5" dirty="0">
                <a:latin typeface="Times New Roman"/>
                <a:cs typeface="Times New Roman"/>
              </a:rPr>
              <a:t>t</a:t>
            </a:r>
            <a:r>
              <a:rPr sz="2350" b="1" spc="25" dirty="0">
                <a:latin typeface="Times New Roman"/>
                <a:cs typeface="Times New Roman"/>
              </a:rPr>
              <a:t>ec</a:t>
            </a:r>
            <a:r>
              <a:rPr sz="2350" b="1" spc="5" dirty="0">
                <a:latin typeface="Times New Roman"/>
                <a:cs typeface="Times New Roman"/>
              </a:rPr>
              <a:t>t</a:t>
            </a:r>
            <a:r>
              <a:rPr sz="2350" b="1" spc="-20" dirty="0">
                <a:latin typeface="Times New Roman"/>
                <a:cs typeface="Times New Roman"/>
              </a:rPr>
              <a:t>u</a:t>
            </a:r>
            <a:r>
              <a:rPr sz="2350" b="1" spc="-40" dirty="0">
                <a:latin typeface="Times New Roman"/>
                <a:cs typeface="Times New Roman"/>
              </a:rPr>
              <a:t>r</a:t>
            </a:r>
            <a:r>
              <a:rPr sz="2350" b="1" spc="10" dirty="0">
                <a:latin typeface="Times New Roman"/>
                <a:cs typeface="Times New Roman"/>
              </a:rPr>
              <a:t>e</a:t>
            </a:r>
            <a:endParaRPr sz="2350">
              <a:latin typeface="Times New Roman"/>
              <a:cs typeface="Times New Roman"/>
            </a:endParaRPr>
          </a:p>
          <a:p>
            <a:pPr marL="643890" lvl="1" indent="-311150">
              <a:lnSpc>
                <a:spcPct val="100000"/>
              </a:lnSpc>
              <a:spcBef>
                <a:spcPts val="106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44525" algn="l"/>
              </a:tabLst>
            </a:pPr>
            <a:r>
              <a:rPr sz="2000" spc="-10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nd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x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ng</a:t>
            </a:r>
            <a:endParaRPr sz="2000">
              <a:latin typeface="Times New Roman"/>
              <a:cs typeface="Times New Roman"/>
            </a:endParaRPr>
          </a:p>
          <a:p>
            <a:pPr marL="643890" lvl="1" indent="-311150">
              <a:lnSpc>
                <a:spcPct val="100000"/>
              </a:lnSpc>
              <a:spcBef>
                <a:spcPts val="106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44525" algn="l"/>
              </a:tabLst>
            </a:pPr>
            <a:r>
              <a:rPr sz="2000" spc="-20" dirty="0">
                <a:latin typeface="Times New Roman"/>
                <a:cs typeface="Times New Roman"/>
              </a:rPr>
              <a:t>Q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-75" dirty="0">
                <a:latin typeface="Times New Roman"/>
                <a:cs typeface="Times New Roman"/>
              </a:rPr>
              <a:t>y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ng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78676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3711575">
              <a:lnSpc>
                <a:spcPct val="100000"/>
              </a:lnSpc>
            </a:pP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spc="-11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ch</a:t>
            </a:r>
            <a:r>
              <a:rPr sz="2800" spc="-4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En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g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spc="-4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spc="-11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h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2800" spc="-1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u</a:t>
            </a:r>
            <a:r>
              <a:rPr sz="2800" spc="-11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5" dirty="0" smtClean="0"/>
              <a:t> </a:t>
            </a:r>
            <a:endParaRPr spc="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16</a:t>
            </a:fld>
            <a:endParaRPr spc="10" dirty="0"/>
          </a:p>
        </p:txBody>
      </p:sp>
      <p:sp>
        <p:nvSpPr>
          <p:cNvPr id="4" name="object 4"/>
          <p:cNvSpPr txBox="1"/>
          <p:nvPr/>
        </p:nvSpPr>
        <p:spPr>
          <a:xfrm>
            <a:off x="889088" y="1788638"/>
            <a:ext cx="2552700" cy="397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903062"/>
              </a:buClr>
              <a:buSzPct val="92500"/>
              <a:buFont typeface="Wingdings 2"/>
              <a:buChar char=""/>
              <a:tabLst>
                <a:tab pos="241300" algn="l"/>
              </a:tabLst>
            </a:pPr>
            <a:r>
              <a:rPr sz="2000" spc="20" dirty="0">
                <a:latin typeface="Times New Roman"/>
                <a:cs typeface="Times New Roman"/>
              </a:rPr>
              <a:t>B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s</a:t>
            </a:r>
            <a:r>
              <a:rPr sz="2000" spc="15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c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20" dirty="0">
                <a:latin typeface="Times New Roman"/>
                <a:cs typeface="Times New Roman"/>
              </a:rPr>
              <a:t>B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15" dirty="0">
                <a:latin typeface="Times New Roman"/>
                <a:cs typeface="Times New Roman"/>
              </a:rPr>
              <a:t>il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15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ng</a:t>
            </a:r>
            <a:r>
              <a:rPr sz="2000" spc="-135" dirty="0">
                <a:latin typeface="Times New Roman"/>
                <a:cs typeface="Times New Roman"/>
              </a:rPr>
              <a:t> </a:t>
            </a:r>
            <a:r>
              <a:rPr sz="2000" spc="20" dirty="0">
                <a:latin typeface="Times New Roman"/>
                <a:cs typeface="Times New Roman"/>
              </a:rPr>
              <a:t>B</a:t>
            </a:r>
            <a:r>
              <a:rPr sz="2000" spc="15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30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ks</a:t>
            </a:r>
            <a:endParaRPr sz="20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49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241300" algn="l"/>
              </a:tabLst>
            </a:pPr>
            <a:r>
              <a:rPr sz="2000" spc="-95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nd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x</a:t>
            </a:r>
            <a:r>
              <a:rPr sz="2000" spc="15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ng</a:t>
            </a:r>
            <a:endParaRPr sz="2000">
              <a:latin typeface="Times New Roman"/>
              <a:cs typeface="Times New Roman"/>
            </a:endParaRPr>
          </a:p>
          <a:p>
            <a:pPr marL="699135" lvl="1" indent="-229235">
              <a:lnSpc>
                <a:spcPct val="100000"/>
              </a:lnSpc>
              <a:spcBef>
                <a:spcPts val="1505"/>
              </a:spcBef>
              <a:buClr>
                <a:srgbClr val="903062"/>
              </a:buClr>
              <a:buSzPct val="91176"/>
              <a:buFont typeface="Wingdings 2"/>
              <a:buChar char=""/>
              <a:tabLst>
                <a:tab pos="699770" algn="l"/>
              </a:tabLst>
            </a:pPr>
            <a:r>
              <a:rPr sz="1700" spc="-185" dirty="0">
                <a:latin typeface="Times New Roman"/>
                <a:cs typeface="Times New Roman"/>
              </a:rPr>
              <a:t>T</a:t>
            </a:r>
            <a:r>
              <a:rPr sz="1700" spc="25" dirty="0">
                <a:latin typeface="Times New Roman"/>
                <a:cs typeface="Times New Roman"/>
              </a:rPr>
              <a:t>e</a:t>
            </a:r>
            <a:r>
              <a:rPr sz="1700" spc="5" dirty="0">
                <a:latin typeface="Times New Roman"/>
                <a:cs typeface="Times New Roman"/>
              </a:rPr>
              <a:t>xt</a:t>
            </a:r>
            <a:r>
              <a:rPr sz="1700" spc="-120" dirty="0">
                <a:latin typeface="Times New Roman"/>
                <a:cs typeface="Times New Roman"/>
              </a:rPr>
              <a:t> </a:t>
            </a:r>
            <a:r>
              <a:rPr sz="1700" spc="-20" dirty="0">
                <a:latin typeface="Times New Roman"/>
                <a:cs typeface="Times New Roman"/>
              </a:rPr>
              <a:t>A</a:t>
            </a:r>
            <a:r>
              <a:rPr sz="1700" spc="25" dirty="0">
                <a:latin typeface="Times New Roman"/>
                <a:cs typeface="Times New Roman"/>
              </a:rPr>
              <a:t>c</a:t>
            </a:r>
            <a:r>
              <a:rPr sz="1700" spc="5" dirty="0">
                <a:latin typeface="Times New Roman"/>
                <a:cs typeface="Times New Roman"/>
              </a:rPr>
              <a:t>qu</a:t>
            </a:r>
            <a:r>
              <a:rPr sz="1700" spc="-60" dirty="0">
                <a:latin typeface="Times New Roman"/>
                <a:cs typeface="Times New Roman"/>
              </a:rPr>
              <a:t>i</a:t>
            </a:r>
            <a:r>
              <a:rPr sz="1700" spc="-25" dirty="0">
                <a:latin typeface="Times New Roman"/>
                <a:cs typeface="Times New Roman"/>
              </a:rPr>
              <a:t>s</a:t>
            </a:r>
            <a:r>
              <a:rPr sz="1700" spc="-55" dirty="0">
                <a:latin typeface="Times New Roman"/>
                <a:cs typeface="Times New Roman"/>
              </a:rPr>
              <a:t>i</a:t>
            </a:r>
            <a:r>
              <a:rPr sz="1700" spc="20" dirty="0">
                <a:latin typeface="Times New Roman"/>
                <a:cs typeface="Times New Roman"/>
              </a:rPr>
              <a:t>t</a:t>
            </a:r>
            <a:r>
              <a:rPr sz="1700" spc="-55" dirty="0">
                <a:latin typeface="Times New Roman"/>
                <a:cs typeface="Times New Roman"/>
              </a:rPr>
              <a:t>i</a:t>
            </a:r>
            <a:r>
              <a:rPr sz="1700" spc="5" dirty="0">
                <a:latin typeface="Times New Roman"/>
                <a:cs typeface="Times New Roman"/>
              </a:rPr>
              <a:t>on</a:t>
            </a:r>
            <a:endParaRPr sz="1700">
              <a:latin typeface="Times New Roman"/>
              <a:cs typeface="Times New Roman"/>
            </a:endParaRPr>
          </a:p>
          <a:p>
            <a:pPr marL="699135" lvl="1" indent="-229235">
              <a:lnSpc>
                <a:spcPct val="100000"/>
              </a:lnSpc>
              <a:spcBef>
                <a:spcPts val="1495"/>
              </a:spcBef>
              <a:buClr>
                <a:srgbClr val="903062"/>
              </a:buClr>
              <a:buSzPct val="91176"/>
              <a:buFont typeface="Wingdings 2"/>
              <a:buChar char=""/>
              <a:tabLst>
                <a:tab pos="699770" algn="l"/>
              </a:tabLst>
            </a:pPr>
            <a:r>
              <a:rPr sz="1700" spc="-185" dirty="0">
                <a:latin typeface="Times New Roman"/>
                <a:cs typeface="Times New Roman"/>
              </a:rPr>
              <a:t>T</a:t>
            </a:r>
            <a:r>
              <a:rPr sz="1700" spc="25" dirty="0">
                <a:latin typeface="Times New Roman"/>
                <a:cs typeface="Times New Roman"/>
              </a:rPr>
              <a:t>e</a:t>
            </a:r>
            <a:r>
              <a:rPr sz="1700" spc="5" dirty="0">
                <a:latin typeface="Times New Roman"/>
                <a:cs typeface="Times New Roman"/>
              </a:rPr>
              <a:t>xt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sz="1700" spc="-114" dirty="0">
                <a:latin typeface="Times New Roman"/>
                <a:cs typeface="Times New Roman"/>
              </a:rPr>
              <a:t>T</a:t>
            </a:r>
            <a:r>
              <a:rPr sz="1700" spc="5" dirty="0">
                <a:latin typeface="Times New Roman"/>
                <a:cs typeface="Times New Roman"/>
              </a:rPr>
              <a:t>r</a:t>
            </a:r>
            <a:r>
              <a:rPr sz="1700" spc="25" dirty="0">
                <a:latin typeface="Times New Roman"/>
                <a:cs typeface="Times New Roman"/>
              </a:rPr>
              <a:t>a</a:t>
            </a:r>
            <a:r>
              <a:rPr sz="1700" spc="5" dirty="0">
                <a:latin typeface="Times New Roman"/>
                <a:cs typeface="Times New Roman"/>
              </a:rPr>
              <a:t>n</a:t>
            </a:r>
            <a:r>
              <a:rPr sz="1700" spc="-25" dirty="0">
                <a:latin typeface="Times New Roman"/>
                <a:cs typeface="Times New Roman"/>
              </a:rPr>
              <a:t>s</a:t>
            </a:r>
            <a:r>
              <a:rPr sz="1700" spc="5" dirty="0">
                <a:latin typeface="Times New Roman"/>
                <a:cs typeface="Times New Roman"/>
              </a:rPr>
              <a:t>for</a:t>
            </a:r>
            <a:r>
              <a:rPr sz="1700" spc="-45" dirty="0">
                <a:latin typeface="Times New Roman"/>
                <a:cs typeface="Times New Roman"/>
              </a:rPr>
              <a:t>m</a:t>
            </a:r>
            <a:r>
              <a:rPr sz="1700" spc="25" dirty="0">
                <a:latin typeface="Times New Roman"/>
                <a:cs typeface="Times New Roman"/>
              </a:rPr>
              <a:t>a</a:t>
            </a:r>
            <a:r>
              <a:rPr sz="1700" spc="20" dirty="0">
                <a:latin typeface="Times New Roman"/>
                <a:cs typeface="Times New Roman"/>
              </a:rPr>
              <a:t>t</a:t>
            </a:r>
            <a:r>
              <a:rPr sz="1700" spc="-50" dirty="0">
                <a:latin typeface="Times New Roman"/>
                <a:cs typeface="Times New Roman"/>
              </a:rPr>
              <a:t>i</a:t>
            </a:r>
            <a:r>
              <a:rPr sz="1700" spc="5" dirty="0">
                <a:latin typeface="Times New Roman"/>
                <a:cs typeface="Times New Roman"/>
              </a:rPr>
              <a:t>on</a:t>
            </a:r>
            <a:endParaRPr sz="1700">
              <a:latin typeface="Times New Roman"/>
              <a:cs typeface="Times New Roman"/>
            </a:endParaRPr>
          </a:p>
          <a:p>
            <a:pPr marL="699135" lvl="1" indent="-229235">
              <a:lnSpc>
                <a:spcPct val="100000"/>
              </a:lnSpc>
              <a:spcBef>
                <a:spcPts val="1490"/>
              </a:spcBef>
              <a:buClr>
                <a:srgbClr val="903062"/>
              </a:buClr>
              <a:buSzPct val="91176"/>
              <a:buFont typeface="Wingdings 2"/>
              <a:buChar char=""/>
              <a:tabLst>
                <a:tab pos="699770" algn="l"/>
              </a:tabLst>
            </a:pPr>
            <a:r>
              <a:rPr sz="1700" spc="5" dirty="0">
                <a:latin typeface="Times New Roman"/>
                <a:cs typeface="Times New Roman"/>
              </a:rPr>
              <a:t>Ind</a:t>
            </a:r>
            <a:r>
              <a:rPr sz="1700" spc="20" dirty="0">
                <a:latin typeface="Times New Roman"/>
                <a:cs typeface="Times New Roman"/>
              </a:rPr>
              <a:t>e</a:t>
            </a:r>
            <a:r>
              <a:rPr sz="1700" spc="5" dirty="0">
                <a:latin typeface="Times New Roman"/>
                <a:cs typeface="Times New Roman"/>
              </a:rPr>
              <a:t>x</a:t>
            </a:r>
            <a:r>
              <a:rPr sz="1700" spc="-70" dirty="0">
                <a:latin typeface="Times New Roman"/>
                <a:cs typeface="Times New Roman"/>
              </a:rPr>
              <a:t> </a:t>
            </a:r>
            <a:r>
              <a:rPr sz="1700" spc="5" dirty="0">
                <a:latin typeface="Times New Roman"/>
                <a:cs typeface="Times New Roman"/>
              </a:rPr>
              <a:t>Cr</a:t>
            </a:r>
            <a:r>
              <a:rPr sz="1700" spc="20" dirty="0">
                <a:latin typeface="Times New Roman"/>
                <a:cs typeface="Times New Roman"/>
              </a:rPr>
              <a:t>e</a:t>
            </a:r>
            <a:r>
              <a:rPr sz="1700" spc="25" dirty="0">
                <a:latin typeface="Times New Roman"/>
                <a:cs typeface="Times New Roman"/>
              </a:rPr>
              <a:t>a</a:t>
            </a:r>
            <a:r>
              <a:rPr sz="1700" spc="20" dirty="0">
                <a:latin typeface="Times New Roman"/>
                <a:cs typeface="Times New Roman"/>
              </a:rPr>
              <a:t>t</a:t>
            </a:r>
            <a:r>
              <a:rPr sz="1700" spc="-50" dirty="0">
                <a:latin typeface="Times New Roman"/>
                <a:cs typeface="Times New Roman"/>
              </a:rPr>
              <a:t>i</a:t>
            </a:r>
            <a:r>
              <a:rPr sz="1700" spc="5" dirty="0">
                <a:latin typeface="Times New Roman"/>
                <a:cs typeface="Times New Roman"/>
              </a:rPr>
              <a:t>on</a:t>
            </a:r>
            <a:endParaRPr sz="17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48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241300" algn="l"/>
              </a:tabLst>
            </a:pPr>
            <a:r>
              <a:rPr sz="2000" spc="-10" dirty="0">
                <a:latin typeface="Times New Roman"/>
                <a:cs typeface="Times New Roman"/>
              </a:rPr>
              <a:t>Q</a:t>
            </a:r>
            <a:r>
              <a:rPr sz="2000" spc="10" dirty="0">
                <a:latin typeface="Times New Roman"/>
                <a:cs typeface="Times New Roman"/>
              </a:rPr>
              <a:t>u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r</a:t>
            </a:r>
            <a:r>
              <a:rPr sz="2000" spc="-65" dirty="0">
                <a:latin typeface="Times New Roman"/>
                <a:cs typeface="Times New Roman"/>
              </a:rPr>
              <a:t>y</a:t>
            </a:r>
            <a:r>
              <a:rPr sz="2000" spc="15" dirty="0">
                <a:latin typeface="Times New Roman"/>
                <a:cs typeface="Times New Roman"/>
              </a:rPr>
              <a:t>i</a:t>
            </a:r>
            <a:r>
              <a:rPr sz="2000" spc="10" dirty="0">
                <a:latin typeface="Times New Roman"/>
                <a:cs typeface="Times New Roman"/>
              </a:rPr>
              <a:t>ng</a:t>
            </a:r>
            <a:endParaRPr sz="2000">
              <a:latin typeface="Times New Roman"/>
              <a:cs typeface="Times New Roman"/>
            </a:endParaRPr>
          </a:p>
          <a:p>
            <a:pPr marL="699135" lvl="1" indent="-229235">
              <a:lnSpc>
                <a:spcPct val="100000"/>
              </a:lnSpc>
              <a:spcBef>
                <a:spcPts val="1505"/>
              </a:spcBef>
              <a:buClr>
                <a:srgbClr val="903062"/>
              </a:buClr>
              <a:buSzPct val="91176"/>
              <a:buFont typeface="Wingdings 2"/>
              <a:buChar char=""/>
              <a:tabLst>
                <a:tab pos="699770" algn="l"/>
              </a:tabLst>
            </a:pPr>
            <a:r>
              <a:rPr sz="1700" spc="-90" dirty="0">
                <a:latin typeface="Times New Roman"/>
                <a:cs typeface="Times New Roman"/>
              </a:rPr>
              <a:t>U</a:t>
            </a:r>
            <a:r>
              <a:rPr sz="1700" spc="-25" dirty="0">
                <a:latin typeface="Times New Roman"/>
                <a:cs typeface="Times New Roman"/>
              </a:rPr>
              <a:t>s</a:t>
            </a:r>
            <a:r>
              <a:rPr sz="1700" spc="25" dirty="0">
                <a:latin typeface="Times New Roman"/>
                <a:cs typeface="Times New Roman"/>
              </a:rPr>
              <a:t>e</a:t>
            </a:r>
            <a:r>
              <a:rPr sz="1700" spc="5" dirty="0">
                <a:latin typeface="Times New Roman"/>
                <a:cs typeface="Times New Roman"/>
              </a:rPr>
              <a:t>r In</a:t>
            </a:r>
            <a:r>
              <a:rPr sz="1700" spc="15" dirty="0">
                <a:latin typeface="Times New Roman"/>
                <a:cs typeface="Times New Roman"/>
              </a:rPr>
              <a:t>t</a:t>
            </a:r>
            <a:r>
              <a:rPr sz="1700" spc="25" dirty="0">
                <a:latin typeface="Times New Roman"/>
                <a:cs typeface="Times New Roman"/>
              </a:rPr>
              <a:t>e</a:t>
            </a:r>
            <a:r>
              <a:rPr sz="1700" spc="5" dirty="0">
                <a:latin typeface="Times New Roman"/>
                <a:cs typeface="Times New Roman"/>
              </a:rPr>
              <a:t>r</a:t>
            </a:r>
            <a:r>
              <a:rPr sz="1700" spc="25" dirty="0">
                <a:latin typeface="Times New Roman"/>
                <a:cs typeface="Times New Roman"/>
              </a:rPr>
              <a:t>ac</a:t>
            </a:r>
            <a:r>
              <a:rPr sz="1700" spc="20" dirty="0">
                <a:latin typeface="Times New Roman"/>
                <a:cs typeface="Times New Roman"/>
              </a:rPr>
              <a:t>t</a:t>
            </a:r>
            <a:r>
              <a:rPr sz="1700" spc="-50" dirty="0">
                <a:latin typeface="Times New Roman"/>
                <a:cs typeface="Times New Roman"/>
              </a:rPr>
              <a:t>i</a:t>
            </a:r>
            <a:r>
              <a:rPr sz="1700" spc="5" dirty="0">
                <a:latin typeface="Times New Roman"/>
                <a:cs typeface="Times New Roman"/>
              </a:rPr>
              <a:t>on</a:t>
            </a:r>
            <a:endParaRPr sz="17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2"/>
              </a:spcBef>
              <a:buClr>
                <a:srgbClr val="903062"/>
              </a:buClr>
              <a:buFont typeface="Wingdings 2"/>
              <a:buChar char=""/>
            </a:pPr>
            <a:endParaRPr sz="1350">
              <a:latin typeface="Times New Roman"/>
              <a:cs typeface="Times New Roman"/>
            </a:endParaRPr>
          </a:p>
          <a:p>
            <a:pPr marL="699135" lvl="1" indent="-229235">
              <a:lnSpc>
                <a:spcPct val="100000"/>
              </a:lnSpc>
              <a:buClr>
                <a:srgbClr val="903062"/>
              </a:buClr>
              <a:buSzPct val="91176"/>
              <a:buFont typeface="Wingdings 2"/>
              <a:buChar char=""/>
              <a:tabLst>
                <a:tab pos="699770" algn="l"/>
              </a:tabLst>
            </a:pPr>
            <a:r>
              <a:rPr sz="1700" spc="10" dirty="0">
                <a:latin typeface="Times New Roman"/>
                <a:cs typeface="Times New Roman"/>
              </a:rPr>
              <a:t>R</a:t>
            </a:r>
            <a:r>
              <a:rPr sz="1700" spc="20" dirty="0">
                <a:latin typeface="Times New Roman"/>
                <a:cs typeface="Times New Roman"/>
              </a:rPr>
              <a:t>a</a:t>
            </a:r>
            <a:r>
              <a:rPr sz="1700" spc="5" dirty="0">
                <a:latin typeface="Times New Roman"/>
                <a:cs typeface="Times New Roman"/>
              </a:rPr>
              <a:t>nk</a:t>
            </a:r>
            <a:r>
              <a:rPr sz="1700" spc="-55" dirty="0">
                <a:latin typeface="Times New Roman"/>
                <a:cs typeface="Times New Roman"/>
              </a:rPr>
              <a:t>i</a:t>
            </a:r>
            <a:r>
              <a:rPr sz="1700" spc="5" dirty="0">
                <a:latin typeface="Times New Roman"/>
                <a:cs typeface="Times New Roman"/>
              </a:rPr>
              <a:t>ng</a:t>
            </a:r>
            <a:endParaRPr sz="1700">
              <a:latin typeface="Times New Roman"/>
              <a:cs typeface="Times New Roman"/>
            </a:endParaRPr>
          </a:p>
          <a:p>
            <a:pPr marL="699135" lvl="1" indent="-229235">
              <a:lnSpc>
                <a:spcPct val="100000"/>
              </a:lnSpc>
              <a:spcBef>
                <a:spcPts val="1490"/>
              </a:spcBef>
              <a:buClr>
                <a:srgbClr val="903062"/>
              </a:buClr>
              <a:buSzPct val="91176"/>
              <a:buFont typeface="Wingdings 2"/>
              <a:buChar char=""/>
              <a:tabLst>
                <a:tab pos="699770" algn="l"/>
              </a:tabLst>
            </a:pPr>
            <a:r>
              <a:rPr sz="1700" spc="25" dirty="0">
                <a:latin typeface="Times New Roman"/>
                <a:cs typeface="Times New Roman"/>
              </a:rPr>
              <a:t>E</a:t>
            </a:r>
            <a:r>
              <a:rPr sz="1700" spc="5" dirty="0">
                <a:latin typeface="Times New Roman"/>
                <a:cs typeface="Times New Roman"/>
              </a:rPr>
              <a:t>v</a:t>
            </a:r>
            <a:r>
              <a:rPr sz="1700" spc="25" dirty="0">
                <a:latin typeface="Times New Roman"/>
                <a:cs typeface="Times New Roman"/>
              </a:rPr>
              <a:t>a</a:t>
            </a:r>
            <a:r>
              <a:rPr sz="1700" spc="-50" dirty="0">
                <a:latin typeface="Times New Roman"/>
                <a:cs typeface="Times New Roman"/>
              </a:rPr>
              <a:t>l</a:t>
            </a:r>
            <a:r>
              <a:rPr sz="1700" spc="5" dirty="0">
                <a:latin typeface="Times New Roman"/>
                <a:cs typeface="Times New Roman"/>
              </a:rPr>
              <a:t>u</a:t>
            </a:r>
            <a:r>
              <a:rPr sz="1700" spc="25" dirty="0">
                <a:latin typeface="Times New Roman"/>
                <a:cs typeface="Times New Roman"/>
              </a:rPr>
              <a:t>a</a:t>
            </a:r>
            <a:r>
              <a:rPr sz="1700" spc="20" dirty="0">
                <a:latin typeface="Times New Roman"/>
                <a:cs typeface="Times New Roman"/>
              </a:rPr>
              <a:t>t</a:t>
            </a:r>
            <a:r>
              <a:rPr sz="1700" spc="-50" dirty="0">
                <a:latin typeface="Times New Roman"/>
                <a:cs typeface="Times New Roman"/>
              </a:rPr>
              <a:t>i</a:t>
            </a:r>
            <a:r>
              <a:rPr sz="1700" spc="5" dirty="0">
                <a:latin typeface="Times New Roman"/>
                <a:cs typeface="Times New Roman"/>
              </a:rPr>
              <a:t>on</a:t>
            </a:r>
            <a:endParaRPr sz="1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78676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3711575">
              <a:lnSpc>
                <a:spcPct val="100000"/>
              </a:lnSpc>
            </a:pP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spc="-11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ch</a:t>
            </a:r>
            <a:r>
              <a:rPr sz="2800" spc="-4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En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g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spc="-4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spc="-11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h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2800" spc="-1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u</a:t>
            </a:r>
            <a:r>
              <a:rPr sz="2800" spc="-11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5" dirty="0" smtClean="0"/>
              <a:t> </a:t>
            </a:r>
            <a:endParaRPr spc="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17</a:t>
            </a:fld>
            <a:endParaRPr spc="10" dirty="0"/>
          </a:p>
        </p:txBody>
      </p:sp>
      <p:sp>
        <p:nvSpPr>
          <p:cNvPr id="4" name="object 4"/>
          <p:cNvSpPr txBox="1"/>
          <p:nvPr/>
        </p:nvSpPr>
        <p:spPr>
          <a:xfrm>
            <a:off x="889088" y="1815856"/>
            <a:ext cx="6069330" cy="4211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241300" algn="l"/>
              </a:tabLst>
            </a:pPr>
            <a:r>
              <a:rPr sz="2350" spc="25" dirty="0">
                <a:latin typeface="Times New Roman"/>
                <a:cs typeface="Times New Roman"/>
              </a:rPr>
              <a:t>D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10" dirty="0">
                <a:latin typeface="Times New Roman"/>
                <a:cs typeface="Times New Roman"/>
              </a:rPr>
              <a:t>d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75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b</a:t>
            </a:r>
            <a:r>
              <a:rPr sz="2350" spc="10" dirty="0">
                <a:latin typeface="Times New Roman"/>
                <a:cs typeface="Times New Roman"/>
              </a:rPr>
              <a:t>y</a:t>
            </a:r>
            <a:r>
              <a:rPr sz="2350" spc="95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45" dirty="0">
                <a:latin typeface="Times New Roman"/>
                <a:cs typeface="Times New Roman"/>
              </a:rPr>
              <a:t>w</a:t>
            </a:r>
            <a:r>
              <a:rPr sz="2350" spc="10" dirty="0">
                <a:latin typeface="Times New Roman"/>
                <a:cs typeface="Times New Roman"/>
              </a:rPr>
              <a:t>o</a:t>
            </a:r>
            <a:r>
              <a:rPr sz="2350" spc="95" dirty="0">
                <a:latin typeface="Times New Roman"/>
                <a:cs typeface="Times New Roman"/>
              </a:rPr>
              <a:t> 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10" dirty="0">
                <a:latin typeface="Times New Roman"/>
                <a:cs typeface="Times New Roman"/>
              </a:rPr>
              <a:t>n</a:t>
            </a:r>
            <a:r>
              <a:rPr sz="2350" spc="95" dirty="0">
                <a:latin typeface="Times New Roman"/>
                <a:cs typeface="Times New Roman"/>
              </a:rPr>
              <a:t> 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35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q</a:t>
            </a:r>
            <a:r>
              <a:rPr sz="2350" spc="45" dirty="0">
                <a:latin typeface="Times New Roman"/>
                <a:cs typeface="Times New Roman"/>
              </a:rPr>
              <a:t>u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35" dirty="0">
                <a:latin typeface="Times New Roman"/>
                <a:cs typeface="Times New Roman"/>
              </a:rPr>
              <a:t>em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60" dirty="0">
                <a:latin typeface="Times New Roman"/>
                <a:cs typeface="Times New Roman"/>
              </a:rPr>
              <a:t>t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endParaRPr sz="2350" dirty="0">
              <a:latin typeface="Times New Roman"/>
              <a:cs typeface="Times New Roman"/>
            </a:endParaRPr>
          </a:p>
          <a:p>
            <a:pPr marL="699135" lvl="1" indent="-229235">
              <a:lnSpc>
                <a:spcPct val="100000"/>
              </a:lnSpc>
              <a:spcBef>
                <a:spcPts val="63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99770" algn="l"/>
              </a:tabLst>
            </a:pP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100" dirty="0">
                <a:latin typeface="Times New Roman"/>
                <a:cs typeface="Times New Roman"/>
              </a:rPr>
              <a:t>f</a:t>
            </a:r>
            <a:r>
              <a:rPr sz="2000" spc="-25" dirty="0">
                <a:latin typeface="Times New Roman"/>
                <a:cs typeface="Times New Roman"/>
              </a:rPr>
              <a:t>f</a:t>
            </a:r>
            <a:r>
              <a:rPr sz="2000" spc="-35" dirty="0">
                <a:latin typeface="Times New Roman"/>
                <a:cs typeface="Times New Roman"/>
              </a:rPr>
              <a:t>ec</a:t>
            </a:r>
            <a:r>
              <a:rPr sz="2000" spc="10" dirty="0">
                <a:latin typeface="Times New Roman"/>
                <a:cs typeface="Times New Roman"/>
              </a:rPr>
              <a:t>ti</a:t>
            </a:r>
            <a:r>
              <a:rPr sz="2000" spc="-150" dirty="0">
                <a:latin typeface="Times New Roman"/>
                <a:cs typeface="Times New Roman"/>
              </a:rPr>
              <a:t>v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ss</a:t>
            </a:r>
            <a:r>
              <a:rPr sz="2000" spc="22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(</a:t>
            </a:r>
            <a:r>
              <a:rPr sz="2000" dirty="0">
                <a:latin typeface="Times New Roman"/>
                <a:cs typeface="Times New Roman"/>
              </a:rPr>
              <a:t>qu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10" dirty="0">
                <a:latin typeface="Times New Roman"/>
                <a:cs typeface="Times New Roman"/>
              </a:rPr>
              <a:t>lit</a:t>
            </a:r>
            <a:r>
              <a:rPr sz="2000" dirty="0">
                <a:latin typeface="Times New Roman"/>
                <a:cs typeface="Times New Roman"/>
              </a:rPr>
              <a:t>y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25" dirty="0">
                <a:latin typeface="Times New Roman"/>
                <a:cs typeface="Times New Roman"/>
              </a:rPr>
              <a:t> r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su</a:t>
            </a:r>
            <a:r>
              <a:rPr sz="2000" spc="10" dirty="0">
                <a:latin typeface="Times New Roman"/>
                <a:cs typeface="Times New Roman"/>
              </a:rPr>
              <a:t>lt</a:t>
            </a:r>
            <a:r>
              <a:rPr sz="2000" dirty="0">
                <a:latin typeface="Times New Roman"/>
                <a:cs typeface="Times New Roman"/>
              </a:rPr>
              <a:t>s)</a:t>
            </a:r>
          </a:p>
          <a:p>
            <a:pPr marL="1156335" lvl="2" indent="-228600">
              <a:lnSpc>
                <a:spcPct val="100000"/>
              </a:lnSpc>
              <a:spcBef>
                <a:spcPts val="610"/>
              </a:spcBef>
              <a:buClr>
                <a:srgbClr val="903062"/>
              </a:buClr>
              <a:buSzPct val="91666"/>
              <a:buFont typeface="Wingdings 2"/>
              <a:buChar char=""/>
              <a:tabLst>
                <a:tab pos="1156970" algn="l"/>
              </a:tabLst>
            </a:pPr>
            <a:r>
              <a:rPr sz="1800" dirty="0">
                <a:latin typeface="Times New Roman"/>
                <a:cs typeface="Times New Roman"/>
              </a:rPr>
              <a:t>As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40" dirty="0">
                <a:latin typeface="Times New Roman"/>
                <a:cs typeface="Times New Roman"/>
              </a:rPr>
              <a:t>g</a:t>
            </a:r>
            <a:r>
              <a:rPr sz="1800" spc="30" dirty="0">
                <a:latin typeface="Times New Roman"/>
                <a:cs typeface="Times New Roman"/>
              </a:rPr>
              <a:t>oo</a:t>
            </a:r>
            <a:r>
              <a:rPr sz="1800" dirty="0">
                <a:latin typeface="Times New Roman"/>
                <a:cs typeface="Times New Roman"/>
              </a:rPr>
              <a:t>d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s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30" dirty="0">
                <a:latin typeface="Times New Roman"/>
                <a:cs typeface="Times New Roman"/>
              </a:rPr>
              <a:t>po</a:t>
            </a:r>
            <a:r>
              <a:rPr sz="1800" spc="15" dirty="0">
                <a:latin typeface="Times New Roman"/>
                <a:cs typeface="Times New Roman"/>
              </a:rPr>
              <a:t>ss</a:t>
            </a:r>
            <a:r>
              <a:rPr sz="1800" spc="-70" dirty="0">
                <a:latin typeface="Times New Roman"/>
                <a:cs typeface="Times New Roman"/>
              </a:rPr>
              <a:t>i</a:t>
            </a:r>
            <a:r>
              <a:rPr sz="1800" spc="30" dirty="0">
                <a:latin typeface="Times New Roman"/>
                <a:cs typeface="Times New Roman"/>
              </a:rPr>
              <a:t>b</a:t>
            </a:r>
            <a:r>
              <a:rPr sz="1800" spc="-70" dirty="0">
                <a:latin typeface="Times New Roman"/>
                <a:cs typeface="Times New Roman"/>
              </a:rPr>
              <a:t>l</a:t>
            </a:r>
            <a:r>
              <a:rPr sz="1800" dirty="0">
                <a:latin typeface="Times New Roman"/>
                <a:cs typeface="Times New Roman"/>
              </a:rPr>
              <a:t>e</a:t>
            </a:r>
          </a:p>
          <a:p>
            <a:pPr marL="699135" lvl="1" indent="-229235">
              <a:lnSpc>
                <a:spcPct val="100000"/>
              </a:lnSpc>
              <a:spcBef>
                <a:spcPts val="595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99770" algn="l"/>
              </a:tabLst>
            </a:pP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100" dirty="0">
                <a:latin typeface="Times New Roman"/>
                <a:cs typeface="Times New Roman"/>
              </a:rPr>
              <a:t>f</a:t>
            </a:r>
            <a:r>
              <a:rPr sz="2000" spc="-25" dirty="0">
                <a:latin typeface="Times New Roman"/>
                <a:cs typeface="Times New Roman"/>
              </a:rPr>
              <a:t>f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y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(r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sponse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ti</a:t>
            </a:r>
            <a:r>
              <a:rPr sz="2000" spc="-13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nd 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-30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ou</a:t>
            </a:r>
            <a:r>
              <a:rPr sz="2000" spc="-80" dirty="0">
                <a:latin typeface="Times New Roman"/>
                <a:cs typeface="Times New Roman"/>
              </a:rPr>
              <a:t>g</a:t>
            </a:r>
            <a:r>
              <a:rPr sz="2000" dirty="0">
                <a:latin typeface="Times New Roman"/>
                <a:cs typeface="Times New Roman"/>
              </a:rPr>
              <a:t>hpu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)</a:t>
            </a:r>
          </a:p>
          <a:p>
            <a:pPr marL="973455" lvl="2" indent="-228600">
              <a:lnSpc>
                <a:spcPct val="100000"/>
              </a:lnSpc>
              <a:spcBef>
                <a:spcPts val="610"/>
              </a:spcBef>
              <a:buClr>
                <a:srgbClr val="903062"/>
              </a:buClr>
              <a:buSzPct val="91666"/>
              <a:buFont typeface="Wingdings 2"/>
              <a:buChar char=""/>
              <a:tabLst>
                <a:tab pos="974090" algn="l"/>
              </a:tabLst>
            </a:pPr>
            <a:r>
              <a:rPr sz="1800" dirty="0">
                <a:latin typeface="Times New Roman"/>
                <a:cs typeface="Times New Roman"/>
              </a:rPr>
              <a:t>As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30" dirty="0">
                <a:latin typeface="Times New Roman"/>
                <a:cs typeface="Times New Roman"/>
              </a:rPr>
              <a:t>qu</a:t>
            </a:r>
            <a:r>
              <a:rPr sz="1800" spc="-75" dirty="0">
                <a:latin typeface="Times New Roman"/>
                <a:cs typeface="Times New Roman"/>
              </a:rPr>
              <a:t>i</a:t>
            </a:r>
            <a:r>
              <a:rPr sz="1800" spc="-10" dirty="0">
                <a:latin typeface="Times New Roman"/>
                <a:cs typeface="Times New Roman"/>
              </a:rPr>
              <a:t>c</a:t>
            </a:r>
            <a:r>
              <a:rPr sz="1800" spc="-40" dirty="0">
                <a:latin typeface="Times New Roman"/>
                <a:cs typeface="Times New Roman"/>
              </a:rPr>
              <a:t>k</a:t>
            </a:r>
            <a:r>
              <a:rPr sz="1800" spc="-75" dirty="0">
                <a:latin typeface="Times New Roman"/>
                <a:cs typeface="Times New Roman"/>
              </a:rPr>
              <a:t>l</a:t>
            </a:r>
            <a:r>
              <a:rPr sz="1800" dirty="0">
                <a:latin typeface="Times New Roman"/>
                <a:cs typeface="Times New Roman"/>
              </a:rPr>
              <a:t>y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s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30" dirty="0">
                <a:latin typeface="Times New Roman"/>
                <a:cs typeface="Times New Roman"/>
              </a:rPr>
              <a:t>po</a:t>
            </a:r>
            <a:r>
              <a:rPr sz="1800" spc="15" dirty="0">
                <a:latin typeface="Times New Roman"/>
                <a:cs typeface="Times New Roman"/>
              </a:rPr>
              <a:t>ss</a:t>
            </a:r>
            <a:r>
              <a:rPr sz="1800" spc="-75" dirty="0">
                <a:latin typeface="Times New Roman"/>
                <a:cs typeface="Times New Roman"/>
              </a:rPr>
              <a:t>i</a:t>
            </a:r>
            <a:r>
              <a:rPr sz="1800" spc="30" dirty="0">
                <a:latin typeface="Times New Roman"/>
                <a:cs typeface="Times New Roman"/>
              </a:rPr>
              <a:t>b</a:t>
            </a:r>
            <a:r>
              <a:rPr sz="1800" spc="-75" dirty="0">
                <a:latin typeface="Times New Roman"/>
                <a:cs typeface="Times New Roman"/>
              </a:rPr>
              <a:t>l</a:t>
            </a:r>
            <a:r>
              <a:rPr sz="1800" dirty="0">
                <a:latin typeface="Times New Roman"/>
                <a:cs typeface="Times New Roman"/>
              </a:rPr>
              <a:t>e</a:t>
            </a:r>
          </a:p>
          <a:p>
            <a:pPr lvl="2">
              <a:lnSpc>
                <a:spcPct val="100000"/>
              </a:lnSpc>
              <a:buClr>
                <a:srgbClr val="903062"/>
              </a:buClr>
              <a:buFont typeface="Wingdings 2"/>
              <a:buChar char=""/>
            </a:pPr>
            <a:endParaRPr sz="1800" dirty="0">
              <a:latin typeface="Times New Roman"/>
              <a:cs typeface="Times New Roman"/>
            </a:endParaRPr>
          </a:p>
          <a:p>
            <a:pPr lvl="2">
              <a:lnSpc>
                <a:spcPct val="100000"/>
              </a:lnSpc>
              <a:spcBef>
                <a:spcPts val="3"/>
              </a:spcBef>
              <a:buClr>
                <a:srgbClr val="903062"/>
              </a:buClr>
              <a:buFont typeface="Wingdings 2"/>
              <a:buChar char=""/>
            </a:pPr>
            <a:endParaRPr sz="18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241300" algn="l"/>
              </a:tabLst>
            </a:pPr>
            <a:r>
              <a:rPr sz="2350" spc="25" dirty="0">
                <a:latin typeface="Times New Roman"/>
                <a:cs typeface="Times New Roman"/>
              </a:rPr>
              <a:t>O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30" dirty="0">
                <a:latin typeface="Times New Roman"/>
                <a:cs typeface="Times New Roman"/>
              </a:rPr>
              <a:t>h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135" dirty="0">
                <a:latin typeface="Times New Roman"/>
                <a:cs typeface="Times New Roman"/>
              </a:rPr>
              <a:t> 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35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q</a:t>
            </a:r>
            <a:r>
              <a:rPr sz="2350" spc="45" dirty="0">
                <a:latin typeface="Times New Roman"/>
                <a:cs typeface="Times New Roman"/>
              </a:rPr>
              <a:t>u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35" dirty="0">
                <a:latin typeface="Times New Roman"/>
                <a:cs typeface="Times New Roman"/>
              </a:rPr>
              <a:t>em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60" dirty="0">
                <a:latin typeface="Times New Roman"/>
                <a:cs typeface="Times New Roman"/>
              </a:rPr>
              <a:t>t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290" dirty="0">
                <a:latin typeface="Times New Roman"/>
                <a:cs typeface="Times New Roman"/>
              </a:rPr>
              <a:t> </a:t>
            </a:r>
            <a:r>
              <a:rPr sz="2350" spc="-65" dirty="0">
                <a:latin typeface="Times New Roman"/>
                <a:cs typeface="Times New Roman"/>
              </a:rPr>
              <a:t>f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5" dirty="0">
                <a:latin typeface="Times New Roman"/>
                <a:cs typeface="Times New Roman"/>
              </a:rPr>
              <a:t>l</a:t>
            </a:r>
            <a:r>
              <a:rPr sz="2350" spc="120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10" dirty="0">
                <a:latin typeface="Times New Roman"/>
                <a:cs typeface="Times New Roman"/>
              </a:rPr>
              <a:t>o</a:t>
            </a:r>
            <a:r>
              <a:rPr sz="2350" spc="95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30" dirty="0">
                <a:latin typeface="Times New Roman"/>
                <a:cs typeface="Times New Roman"/>
              </a:rPr>
              <a:t>h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r>
              <a:rPr sz="2350" spc="229" dirty="0">
                <a:latin typeface="Times New Roman"/>
                <a:cs typeface="Times New Roman"/>
              </a:rPr>
              <a:t> 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go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5" dirty="0">
                <a:latin typeface="Times New Roman"/>
                <a:cs typeface="Times New Roman"/>
              </a:rPr>
              <a:t>i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endParaRPr sz="2350" dirty="0">
              <a:latin typeface="Times New Roman"/>
              <a:cs typeface="Times New Roman"/>
            </a:endParaRPr>
          </a:p>
          <a:p>
            <a:pPr marL="699135" lvl="1" indent="-229235">
              <a:lnSpc>
                <a:spcPct val="100000"/>
              </a:lnSpc>
              <a:spcBef>
                <a:spcPts val="63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99770" algn="l"/>
              </a:tabLst>
            </a:pPr>
            <a:r>
              <a:rPr sz="2000" spc="20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75" dirty="0">
                <a:latin typeface="Times New Roman"/>
                <a:cs typeface="Times New Roman"/>
              </a:rPr>
              <a:t>g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ng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do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135" dirty="0">
                <a:latin typeface="Times New Roman"/>
                <a:cs typeface="Times New Roman"/>
              </a:rPr>
              <a:t>m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-</a:t>
            </a:r>
            <a:r>
              <a:rPr sz="2000" dirty="0">
                <a:latin typeface="Times New Roman"/>
                <a:cs typeface="Times New Roman"/>
              </a:rPr>
              <a:t>&gt;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100" dirty="0">
                <a:latin typeface="Times New Roman"/>
                <a:cs typeface="Times New Roman"/>
              </a:rPr>
              <a:t>f</a:t>
            </a:r>
            <a:r>
              <a:rPr sz="2000" spc="-25" dirty="0">
                <a:latin typeface="Times New Roman"/>
                <a:cs typeface="Times New Roman"/>
              </a:rPr>
              <a:t>f</a:t>
            </a:r>
            <a:r>
              <a:rPr sz="2000" spc="-35" dirty="0">
                <a:latin typeface="Times New Roman"/>
                <a:cs typeface="Times New Roman"/>
              </a:rPr>
              <a:t>ec</a:t>
            </a:r>
            <a:r>
              <a:rPr sz="2000" spc="10" dirty="0">
                <a:latin typeface="Times New Roman"/>
                <a:cs typeface="Times New Roman"/>
              </a:rPr>
              <a:t>ti</a:t>
            </a:r>
            <a:r>
              <a:rPr sz="2000" spc="-150" dirty="0">
                <a:latin typeface="Times New Roman"/>
                <a:cs typeface="Times New Roman"/>
              </a:rPr>
              <a:t>v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ss</a:t>
            </a:r>
            <a:r>
              <a:rPr sz="2000" spc="22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nd 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-100" dirty="0">
                <a:latin typeface="Times New Roman"/>
                <a:cs typeface="Times New Roman"/>
              </a:rPr>
              <a:t>f</a:t>
            </a:r>
            <a:r>
              <a:rPr sz="2000" spc="-25" dirty="0">
                <a:latin typeface="Times New Roman"/>
                <a:cs typeface="Times New Roman"/>
              </a:rPr>
              <a:t>f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y</a:t>
            </a:r>
          </a:p>
          <a:p>
            <a:pPr marL="699135" lvl="1" indent="-229235">
              <a:lnSpc>
                <a:spcPct val="100000"/>
              </a:lnSpc>
              <a:spcBef>
                <a:spcPts val="555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99770" algn="l"/>
              </a:tabLst>
            </a:pPr>
            <a:r>
              <a:rPr sz="2000" spc="25" dirty="0">
                <a:latin typeface="Times New Roman"/>
                <a:cs typeface="Times New Roman"/>
              </a:rPr>
              <a:t>P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son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10" dirty="0">
                <a:latin typeface="Times New Roman"/>
                <a:cs typeface="Times New Roman"/>
              </a:rPr>
              <a:t>li</a:t>
            </a:r>
            <a:r>
              <a:rPr sz="2000" spc="-35" dirty="0">
                <a:latin typeface="Times New Roman"/>
                <a:cs typeface="Times New Roman"/>
              </a:rPr>
              <a:t>za</a:t>
            </a:r>
            <a:r>
              <a:rPr sz="2000" spc="10" dirty="0">
                <a:latin typeface="Times New Roman"/>
                <a:cs typeface="Times New Roman"/>
              </a:rPr>
              <a:t>ti</a:t>
            </a:r>
            <a:r>
              <a:rPr sz="2000" dirty="0">
                <a:latin typeface="Times New Roman"/>
                <a:cs typeface="Times New Roman"/>
              </a:rPr>
              <a:t>on:</a:t>
            </a:r>
            <a:r>
              <a:rPr sz="2000" spc="-1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100" dirty="0">
                <a:latin typeface="Times New Roman"/>
                <a:cs typeface="Times New Roman"/>
              </a:rPr>
              <a:t>f</a:t>
            </a:r>
            <a:r>
              <a:rPr sz="2000" spc="-25" dirty="0">
                <a:latin typeface="Times New Roman"/>
                <a:cs typeface="Times New Roman"/>
              </a:rPr>
              <a:t>f</a:t>
            </a:r>
            <a:r>
              <a:rPr sz="2000" spc="-35" dirty="0">
                <a:latin typeface="Times New Roman"/>
                <a:cs typeface="Times New Roman"/>
              </a:rPr>
              <a:t>ec</a:t>
            </a:r>
            <a:r>
              <a:rPr sz="2000" spc="10" dirty="0">
                <a:latin typeface="Times New Roman"/>
                <a:cs typeface="Times New Roman"/>
              </a:rPr>
              <a:t>ti</a:t>
            </a:r>
            <a:r>
              <a:rPr sz="2000" spc="-150" dirty="0">
                <a:latin typeface="Times New Roman"/>
                <a:cs typeface="Times New Roman"/>
              </a:rPr>
              <a:t>v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ss</a:t>
            </a:r>
          </a:p>
          <a:p>
            <a:pPr marL="699135" lvl="1" indent="-229235">
              <a:lnSpc>
                <a:spcPct val="100000"/>
              </a:lnSpc>
              <a:spcBef>
                <a:spcPts val="63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99770" algn="l"/>
              </a:tabLst>
            </a:pPr>
            <a:r>
              <a:rPr sz="2000" spc="25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-13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: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100" dirty="0">
                <a:latin typeface="Times New Roman"/>
                <a:cs typeface="Times New Roman"/>
              </a:rPr>
              <a:t>f</a:t>
            </a:r>
            <a:r>
              <a:rPr sz="2000" spc="-25" dirty="0">
                <a:latin typeface="Times New Roman"/>
                <a:cs typeface="Times New Roman"/>
              </a:rPr>
              <a:t>f</a:t>
            </a:r>
            <a:r>
              <a:rPr sz="2000" spc="-35" dirty="0">
                <a:latin typeface="Times New Roman"/>
                <a:cs typeface="Times New Roman"/>
              </a:rPr>
              <a:t>ec</a:t>
            </a:r>
            <a:r>
              <a:rPr sz="2000" spc="10" dirty="0">
                <a:latin typeface="Times New Roman"/>
                <a:cs typeface="Times New Roman"/>
              </a:rPr>
              <a:t>ti</a:t>
            </a:r>
            <a:r>
              <a:rPr sz="2000" spc="-150" dirty="0">
                <a:latin typeface="Times New Roman"/>
                <a:cs typeface="Times New Roman"/>
              </a:rPr>
              <a:t>v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ss</a:t>
            </a:r>
            <a:r>
              <a:rPr sz="2000" spc="22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nd 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-100" dirty="0">
                <a:latin typeface="Times New Roman"/>
                <a:cs typeface="Times New Roman"/>
              </a:rPr>
              <a:t>f</a:t>
            </a:r>
            <a:r>
              <a:rPr sz="2000" spc="-25" dirty="0">
                <a:latin typeface="Times New Roman"/>
                <a:cs typeface="Times New Roman"/>
              </a:rPr>
              <a:t>f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y</a:t>
            </a:r>
          </a:p>
          <a:p>
            <a:pPr marL="469900">
              <a:lnSpc>
                <a:spcPct val="100000"/>
              </a:lnSpc>
              <a:spcBef>
                <a:spcPts val="630"/>
              </a:spcBef>
            </a:pPr>
            <a:r>
              <a:rPr sz="1850" spc="10" dirty="0">
                <a:solidFill>
                  <a:srgbClr val="903062"/>
                </a:solidFill>
                <a:latin typeface="Wingdings 2"/>
                <a:cs typeface="Wingdings 2"/>
              </a:rPr>
              <a:t></a:t>
            </a:r>
            <a:r>
              <a:rPr sz="1850" spc="10" dirty="0">
                <a:solidFill>
                  <a:srgbClr val="903062"/>
                </a:solidFill>
                <a:latin typeface="Times New Roman"/>
                <a:cs typeface="Times New Roman"/>
              </a:rPr>
              <a:t> </a:t>
            </a:r>
            <a:r>
              <a:rPr sz="1850" spc="-165" dirty="0">
                <a:solidFill>
                  <a:srgbClr val="90306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…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78676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h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spc="-114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10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x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g</a:t>
            </a:r>
            <a:r>
              <a:rPr sz="2800" spc="-18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2800" spc="-10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2800" spc="1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ss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57400" y="1719071"/>
            <a:ext cx="7964423" cy="44988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5" dirty="0" smtClean="0"/>
              <a:t> </a:t>
            </a:r>
            <a:endParaRPr spc="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18</a:t>
            </a:fld>
            <a:endParaRPr spc="1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78676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h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spc="-11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Gill Sans MT"/>
                <a:cs typeface="Gill Sans MT"/>
              </a:rPr>
              <a:t>Q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u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spc="3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y </a:t>
            </a:r>
            <a:r>
              <a:rPr sz="2800" spc="10" dirty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2800" spc="-10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2800" spc="1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ss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92223" y="1792223"/>
            <a:ext cx="8421624" cy="42793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5" dirty="0" smtClean="0"/>
              <a:t> </a:t>
            </a:r>
            <a:endParaRPr spc="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19</a:t>
            </a:fld>
            <a:endParaRPr spc="1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78676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7620" algn="ctr">
              <a:lnSpc>
                <a:spcPct val="100000"/>
              </a:lnSpc>
            </a:pPr>
            <a:r>
              <a:rPr sz="2800" spc="-10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u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lin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5" dirty="0" smtClean="0"/>
              <a:t> </a:t>
            </a:r>
            <a:endParaRPr spc="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2</a:t>
            </a:fld>
            <a:endParaRPr spc="10" dirty="0"/>
          </a:p>
        </p:txBody>
      </p:sp>
      <p:sp>
        <p:nvSpPr>
          <p:cNvPr id="4" name="object 4"/>
          <p:cNvSpPr txBox="1"/>
          <p:nvPr/>
        </p:nvSpPr>
        <p:spPr>
          <a:xfrm>
            <a:off x="660170" y="1815856"/>
            <a:ext cx="4750030" cy="24570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50000"/>
              </a:lnSpc>
              <a:buClr>
                <a:srgbClr val="903062"/>
              </a:buClr>
              <a:buSzPct val="93617"/>
              <a:buFont typeface="Wingdings" panose="05000000000000000000" pitchFamily="2" charset="2"/>
              <a:buChar char="q"/>
              <a:tabLst>
                <a:tab pos="314960" algn="l"/>
              </a:tabLst>
            </a:pPr>
            <a:r>
              <a:rPr sz="2350" b="1" spc="75" dirty="0">
                <a:latin typeface="Times New Roman"/>
                <a:cs typeface="Times New Roman"/>
              </a:rPr>
              <a:t>M</a:t>
            </a:r>
            <a:r>
              <a:rPr sz="2350" b="1" spc="-30" dirty="0">
                <a:latin typeface="Times New Roman"/>
                <a:cs typeface="Times New Roman"/>
              </a:rPr>
              <a:t>a</a:t>
            </a:r>
            <a:r>
              <a:rPr sz="2350" b="1" spc="-10" dirty="0">
                <a:latin typeface="Times New Roman"/>
                <a:cs typeface="Times New Roman"/>
              </a:rPr>
              <a:t>i</a:t>
            </a:r>
            <a:r>
              <a:rPr sz="2350" b="1" spc="10" dirty="0">
                <a:latin typeface="Times New Roman"/>
                <a:cs typeface="Times New Roman"/>
              </a:rPr>
              <a:t>n</a:t>
            </a:r>
            <a:r>
              <a:rPr sz="2350" b="1" spc="30" dirty="0">
                <a:latin typeface="Times New Roman"/>
                <a:cs typeface="Times New Roman"/>
              </a:rPr>
              <a:t> </a:t>
            </a:r>
            <a:r>
              <a:rPr sz="2350" b="1" spc="-10" dirty="0">
                <a:latin typeface="Times New Roman"/>
                <a:cs typeface="Times New Roman"/>
              </a:rPr>
              <a:t>i</a:t>
            </a:r>
            <a:r>
              <a:rPr sz="2350" b="1" spc="10" dirty="0">
                <a:latin typeface="Times New Roman"/>
                <a:cs typeface="Times New Roman"/>
              </a:rPr>
              <a:t>ss</a:t>
            </a:r>
            <a:r>
              <a:rPr sz="2350" b="1" spc="-20" dirty="0">
                <a:latin typeface="Times New Roman"/>
                <a:cs typeface="Times New Roman"/>
              </a:rPr>
              <a:t>u</a:t>
            </a:r>
            <a:r>
              <a:rPr sz="2350" b="1" spc="25" dirty="0">
                <a:latin typeface="Times New Roman"/>
                <a:cs typeface="Times New Roman"/>
              </a:rPr>
              <a:t>e</a:t>
            </a:r>
            <a:r>
              <a:rPr sz="2350" b="1" spc="5" dirty="0">
                <a:latin typeface="Times New Roman"/>
                <a:cs typeface="Times New Roman"/>
              </a:rPr>
              <a:t>s</a:t>
            </a:r>
            <a:r>
              <a:rPr sz="2350" b="1" spc="65" dirty="0">
                <a:latin typeface="Times New Roman"/>
                <a:cs typeface="Times New Roman"/>
              </a:rPr>
              <a:t> </a:t>
            </a:r>
            <a:r>
              <a:rPr sz="2350" b="1" spc="-10" dirty="0">
                <a:latin typeface="Times New Roman"/>
                <a:cs typeface="Times New Roman"/>
              </a:rPr>
              <a:t>i</a:t>
            </a:r>
            <a:r>
              <a:rPr sz="2350" b="1" spc="10" dirty="0">
                <a:latin typeface="Times New Roman"/>
                <a:cs typeface="Times New Roman"/>
              </a:rPr>
              <a:t>n</a:t>
            </a:r>
            <a:r>
              <a:rPr sz="2350" b="1" spc="30" dirty="0">
                <a:latin typeface="Times New Roman"/>
                <a:cs typeface="Times New Roman"/>
              </a:rPr>
              <a:t> </a:t>
            </a:r>
            <a:r>
              <a:rPr sz="2350" b="1" spc="10" dirty="0">
                <a:latin typeface="Times New Roman"/>
                <a:cs typeface="Times New Roman"/>
              </a:rPr>
              <a:t>I</a:t>
            </a:r>
            <a:r>
              <a:rPr sz="2350" b="1" spc="15" dirty="0">
                <a:latin typeface="Times New Roman"/>
                <a:cs typeface="Times New Roman"/>
              </a:rPr>
              <a:t>R</a:t>
            </a:r>
            <a:r>
              <a:rPr sz="2350" b="1" spc="65" dirty="0">
                <a:latin typeface="Times New Roman"/>
                <a:cs typeface="Times New Roman"/>
              </a:rPr>
              <a:t> </a:t>
            </a:r>
            <a:r>
              <a:rPr sz="2350" b="1" spc="-30" dirty="0">
                <a:latin typeface="Times New Roman"/>
                <a:cs typeface="Times New Roman"/>
              </a:rPr>
              <a:t>a</a:t>
            </a:r>
            <a:r>
              <a:rPr sz="2350" b="1" spc="-20" dirty="0">
                <a:latin typeface="Times New Roman"/>
                <a:cs typeface="Times New Roman"/>
              </a:rPr>
              <a:t>n</a:t>
            </a:r>
            <a:r>
              <a:rPr sz="2350" b="1" spc="10" dirty="0">
                <a:latin typeface="Times New Roman"/>
                <a:cs typeface="Times New Roman"/>
              </a:rPr>
              <a:t>d</a:t>
            </a:r>
            <a:r>
              <a:rPr sz="2350" b="1" spc="145" dirty="0">
                <a:latin typeface="Times New Roman"/>
                <a:cs typeface="Times New Roman"/>
              </a:rPr>
              <a:t> </a:t>
            </a:r>
            <a:r>
              <a:rPr sz="2350" b="1" spc="-20" dirty="0">
                <a:latin typeface="Times New Roman"/>
                <a:cs typeface="Times New Roman"/>
              </a:rPr>
              <a:t>SE</a:t>
            </a:r>
            <a:endParaRPr sz="23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50000"/>
              </a:lnSpc>
              <a:spcBef>
                <a:spcPts val="1290"/>
              </a:spcBef>
              <a:buClr>
                <a:srgbClr val="903062"/>
              </a:buClr>
              <a:buSzPct val="93617"/>
              <a:buFont typeface="Wingdings" panose="05000000000000000000" pitchFamily="2" charset="2"/>
              <a:buChar char="q"/>
              <a:tabLst>
                <a:tab pos="314960" algn="l"/>
              </a:tabLst>
            </a:pPr>
            <a:r>
              <a:rPr sz="2350" spc="-20" dirty="0">
                <a:latin typeface="Times New Roman"/>
                <a:cs typeface="Times New Roman"/>
              </a:rPr>
              <a:t>S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10" dirty="0">
                <a:latin typeface="Times New Roman"/>
                <a:cs typeface="Times New Roman"/>
              </a:rPr>
              <a:t>h</a:t>
            </a:r>
            <a:r>
              <a:rPr sz="2350" spc="160" dirty="0">
                <a:latin typeface="Times New Roman"/>
                <a:cs typeface="Times New Roman"/>
              </a:rPr>
              <a:t> 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ng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r>
              <a:rPr sz="2350" spc="225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-30" dirty="0">
                <a:latin typeface="Times New Roman"/>
                <a:cs typeface="Times New Roman"/>
              </a:rPr>
              <a:t>h</a:t>
            </a:r>
            <a:r>
              <a:rPr sz="2350" spc="-10" dirty="0">
                <a:latin typeface="Times New Roman"/>
                <a:cs typeface="Times New Roman"/>
              </a:rPr>
              <a:t>it</a:t>
            </a:r>
            <a:r>
              <a:rPr sz="2350" spc="-40" dirty="0">
                <a:latin typeface="Times New Roman"/>
                <a:cs typeface="Times New Roman"/>
              </a:rPr>
              <a:t>ec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5" dirty="0">
                <a:latin typeface="Times New Roman"/>
                <a:cs typeface="Times New Roman"/>
              </a:rPr>
              <a:t>re</a:t>
            </a:r>
            <a:endParaRPr sz="2350" dirty="0">
              <a:latin typeface="Times New Roman"/>
              <a:cs typeface="Times New Roman"/>
            </a:endParaRPr>
          </a:p>
          <a:p>
            <a:pPr marL="675640" lvl="1" indent="-342900">
              <a:lnSpc>
                <a:spcPct val="150000"/>
              </a:lnSpc>
              <a:spcBef>
                <a:spcPts val="1060"/>
              </a:spcBef>
              <a:buClr>
                <a:srgbClr val="903062"/>
              </a:buClr>
              <a:buSzPct val="92500"/>
              <a:buFont typeface="Wingdings" panose="05000000000000000000" pitchFamily="2" charset="2"/>
              <a:buChar char="Ø"/>
              <a:tabLst>
                <a:tab pos="644525" algn="l"/>
              </a:tabLst>
            </a:pPr>
            <a:r>
              <a:rPr sz="2000" spc="-10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nd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x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ng</a:t>
            </a:r>
          </a:p>
          <a:p>
            <a:pPr marL="675640" lvl="1" indent="-342900">
              <a:lnSpc>
                <a:spcPct val="150000"/>
              </a:lnSpc>
              <a:spcBef>
                <a:spcPts val="1060"/>
              </a:spcBef>
              <a:buClr>
                <a:srgbClr val="903062"/>
              </a:buClr>
              <a:buSzPct val="92500"/>
              <a:buFont typeface="Wingdings" panose="05000000000000000000" pitchFamily="2" charset="2"/>
              <a:buChar char="Ø"/>
              <a:tabLst>
                <a:tab pos="644525" algn="l"/>
              </a:tabLst>
            </a:pPr>
            <a:r>
              <a:rPr sz="2000" spc="-20" dirty="0">
                <a:latin typeface="Times New Roman"/>
                <a:cs typeface="Times New Roman"/>
              </a:rPr>
              <a:t>Q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-75" dirty="0">
                <a:latin typeface="Times New Roman"/>
                <a:cs typeface="Times New Roman"/>
              </a:rPr>
              <a:t>y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78676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7620" algn="ctr">
              <a:lnSpc>
                <a:spcPct val="100000"/>
              </a:lnSpc>
            </a:pPr>
            <a:r>
              <a:rPr sz="2800" spc="-10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u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lin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5" dirty="0" smtClean="0"/>
              <a:t> </a:t>
            </a:r>
            <a:endParaRPr spc="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20</a:t>
            </a:fld>
            <a:endParaRPr spc="10" dirty="0"/>
          </a:p>
        </p:txBody>
      </p:sp>
      <p:sp>
        <p:nvSpPr>
          <p:cNvPr id="4" name="object 4"/>
          <p:cNvSpPr txBox="1"/>
          <p:nvPr/>
        </p:nvSpPr>
        <p:spPr>
          <a:xfrm>
            <a:off x="660171" y="1815856"/>
            <a:ext cx="3778250" cy="1729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4325" indent="-301625">
              <a:lnSpc>
                <a:spcPct val="100000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314960" algn="l"/>
              </a:tabLst>
            </a:pPr>
            <a:r>
              <a:rPr sz="2350" spc="-5" dirty="0">
                <a:latin typeface="Times New Roman"/>
                <a:cs typeface="Times New Roman"/>
              </a:rPr>
              <a:t>M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10" dirty="0">
                <a:latin typeface="Times New Roman"/>
                <a:cs typeface="Times New Roman"/>
              </a:rPr>
              <a:t>n</a:t>
            </a:r>
            <a:r>
              <a:rPr sz="2350" spc="90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60" dirty="0">
                <a:latin typeface="Times New Roman"/>
                <a:cs typeface="Times New Roman"/>
              </a:rPr>
              <a:t>ss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210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10" dirty="0">
                <a:latin typeface="Times New Roman"/>
                <a:cs typeface="Times New Roman"/>
              </a:rPr>
              <a:t>n</a:t>
            </a:r>
            <a:r>
              <a:rPr sz="2350" spc="15" dirty="0">
                <a:latin typeface="Times New Roman"/>
                <a:cs typeface="Times New Roman"/>
              </a:rPr>
              <a:t> </a:t>
            </a:r>
            <a:r>
              <a:rPr sz="2350" spc="10" dirty="0">
                <a:latin typeface="Times New Roman"/>
                <a:cs typeface="Times New Roman"/>
              </a:rPr>
              <a:t>IR</a:t>
            </a:r>
            <a:r>
              <a:rPr sz="2350" spc="50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d</a:t>
            </a:r>
            <a:r>
              <a:rPr sz="2350" spc="60" dirty="0">
                <a:latin typeface="Times New Roman"/>
                <a:cs typeface="Times New Roman"/>
              </a:rPr>
              <a:t> </a:t>
            </a:r>
            <a:r>
              <a:rPr sz="2350" spc="-20" dirty="0">
                <a:latin typeface="Times New Roman"/>
                <a:cs typeface="Times New Roman"/>
              </a:rPr>
              <a:t>SE</a:t>
            </a:r>
            <a:endParaRPr sz="2350">
              <a:latin typeface="Times New Roman"/>
              <a:cs typeface="Times New Roman"/>
            </a:endParaRPr>
          </a:p>
          <a:p>
            <a:pPr marL="314325" indent="-301625">
              <a:lnSpc>
                <a:spcPct val="100000"/>
              </a:lnSpc>
              <a:spcBef>
                <a:spcPts val="1290"/>
              </a:spcBef>
              <a:buClr>
                <a:srgbClr val="903062"/>
              </a:buClr>
              <a:buSzPct val="93617"/>
              <a:buFont typeface="Wingdings 2"/>
              <a:buChar char=""/>
              <a:tabLst>
                <a:tab pos="314960" algn="l"/>
              </a:tabLst>
            </a:pPr>
            <a:r>
              <a:rPr sz="2350" b="1" spc="-20" dirty="0">
                <a:latin typeface="Times New Roman"/>
                <a:cs typeface="Times New Roman"/>
              </a:rPr>
              <a:t>S</a:t>
            </a:r>
            <a:r>
              <a:rPr sz="2350" b="1" spc="25" dirty="0">
                <a:latin typeface="Times New Roman"/>
                <a:cs typeface="Times New Roman"/>
              </a:rPr>
              <a:t>e</a:t>
            </a:r>
            <a:r>
              <a:rPr sz="2350" b="1" spc="-30" dirty="0">
                <a:latin typeface="Times New Roman"/>
                <a:cs typeface="Times New Roman"/>
              </a:rPr>
              <a:t>a</a:t>
            </a:r>
            <a:r>
              <a:rPr sz="2350" b="1" spc="-40" dirty="0">
                <a:latin typeface="Times New Roman"/>
                <a:cs typeface="Times New Roman"/>
              </a:rPr>
              <a:t>r</a:t>
            </a:r>
            <a:r>
              <a:rPr sz="2350" b="1" spc="25" dirty="0">
                <a:latin typeface="Times New Roman"/>
                <a:cs typeface="Times New Roman"/>
              </a:rPr>
              <a:t>c</a:t>
            </a:r>
            <a:r>
              <a:rPr sz="2350" b="1" spc="10" dirty="0">
                <a:latin typeface="Times New Roman"/>
                <a:cs typeface="Times New Roman"/>
              </a:rPr>
              <a:t>h</a:t>
            </a:r>
            <a:r>
              <a:rPr sz="2350" b="1" spc="100" dirty="0">
                <a:latin typeface="Times New Roman"/>
                <a:cs typeface="Times New Roman"/>
              </a:rPr>
              <a:t> </a:t>
            </a:r>
            <a:r>
              <a:rPr sz="2350" b="1" spc="25" dirty="0">
                <a:latin typeface="Times New Roman"/>
                <a:cs typeface="Times New Roman"/>
              </a:rPr>
              <a:t>e</a:t>
            </a:r>
            <a:r>
              <a:rPr sz="2350" b="1" spc="-20" dirty="0">
                <a:latin typeface="Times New Roman"/>
                <a:cs typeface="Times New Roman"/>
              </a:rPr>
              <a:t>n</a:t>
            </a:r>
            <a:r>
              <a:rPr sz="2350" b="1" spc="40" dirty="0">
                <a:latin typeface="Times New Roman"/>
                <a:cs typeface="Times New Roman"/>
              </a:rPr>
              <a:t>g</a:t>
            </a:r>
            <a:r>
              <a:rPr sz="2350" b="1" spc="-10" dirty="0">
                <a:latin typeface="Times New Roman"/>
                <a:cs typeface="Times New Roman"/>
              </a:rPr>
              <a:t>i</a:t>
            </a:r>
            <a:r>
              <a:rPr sz="2350" b="1" spc="-20" dirty="0">
                <a:latin typeface="Times New Roman"/>
                <a:cs typeface="Times New Roman"/>
              </a:rPr>
              <a:t>n</a:t>
            </a:r>
            <a:r>
              <a:rPr sz="2350" b="1" spc="10" dirty="0">
                <a:latin typeface="Times New Roman"/>
                <a:cs typeface="Times New Roman"/>
              </a:rPr>
              <a:t>e</a:t>
            </a:r>
            <a:r>
              <a:rPr sz="2350" b="1" spc="75" dirty="0">
                <a:latin typeface="Times New Roman"/>
                <a:cs typeface="Times New Roman"/>
              </a:rPr>
              <a:t> </a:t>
            </a:r>
            <a:r>
              <a:rPr sz="2350" b="1" spc="-30" dirty="0">
                <a:latin typeface="Times New Roman"/>
                <a:cs typeface="Times New Roman"/>
              </a:rPr>
              <a:t>a</a:t>
            </a:r>
            <a:r>
              <a:rPr sz="2350" b="1" spc="-40" dirty="0">
                <a:latin typeface="Times New Roman"/>
                <a:cs typeface="Times New Roman"/>
              </a:rPr>
              <a:t>r</a:t>
            </a:r>
            <a:r>
              <a:rPr sz="2350" b="1" spc="25" dirty="0">
                <a:latin typeface="Times New Roman"/>
                <a:cs typeface="Times New Roman"/>
              </a:rPr>
              <a:t>c</a:t>
            </a:r>
            <a:r>
              <a:rPr sz="2350" b="1" spc="-20" dirty="0">
                <a:latin typeface="Times New Roman"/>
                <a:cs typeface="Times New Roman"/>
              </a:rPr>
              <a:t>h</a:t>
            </a:r>
            <a:r>
              <a:rPr sz="2350" b="1" spc="-10" dirty="0">
                <a:latin typeface="Times New Roman"/>
                <a:cs typeface="Times New Roman"/>
              </a:rPr>
              <a:t>i</a:t>
            </a:r>
            <a:r>
              <a:rPr sz="2350" b="1" spc="5" dirty="0">
                <a:latin typeface="Times New Roman"/>
                <a:cs typeface="Times New Roman"/>
              </a:rPr>
              <a:t>t</a:t>
            </a:r>
            <a:r>
              <a:rPr sz="2350" b="1" spc="25" dirty="0">
                <a:latin typeface="Times New Roman"/>
                <a:cs typeface="Times New Roman"/>
              </a:rPr>
              <a:t>ec</a:t>
            </a:r>
            <a:r>
              <a:rPr sz="2350" b="1" spc="5" dirty="0">
                <a:latin typeface="Times New Roman"/>
                <a:cs typeface="Times New Roman"/>
              </a:rPr>
              <a:t>t</a:t>
            </a:r>
            <a:r>
              <a:rPr sz="2350" b="1" spc="-20" dirty="0">
                <a:latin typeface="Times New Roman"/>
                <a:cs typeface="Times New Roman"/>
              </a:rPr>
              <a:t>u</a:t>
            </a:r>
            <a:r>
              <a:rPr sz="2350" b="1" spc="-40" dirty="0">
                <a:latin typeface="Times New Roman"/>
                <a:cs typeface="Times New Roman"/>
              </a:rPr>
              <a:t>r</a:t>
            </a:r>
            <a:r>
              <a:rPr sz="2350" b="1" spc="10" dirty="0">
                <a:latin typeface="Times New Roman"/>
                <a:cs typeface="Times New Roman"/>
              </a:rPr>
              <a:t>e</a:t>
            </a:r>
            <a:endParaRPr sz="2350">
              <a:latin typeface="Times New Roman"/>
              <a:cs typeface="Times New Roman"/>
            </a:endParaRPr>
          </a:p>
          <a:p>
            <a:pPr marL="643890" lvl="1" indent="-311150">
              <a:lnSpc>
                <a:spcPct val="100000"/>
              </a:lnSpc>
              <a:spcBef>
                <a:spcPts val="106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44525" algn="l"/>
              </a:tabLst>
            </a:pPr>
            <a:r>
              <a:rPr sz="2000" b="1" spc="-65" dirty="0">
                <a:latin typeface="Times New Roman"/>
                <a:cs typeface="Times New Roman"/>
              </a:rPr>
              <a:t>I</a:t>
            </a:r>
            <a:r>
              <a:rPr sz="2000" b="1" spc="25" dirty="0">
                <a:latin typeface="Times New Roman"/>
                <a:cs typeface="Times New Roman"/>
              </a:rPr>
              <a:t>nd</a:t>
            </a:r>
            <a:r>
              <a:rPr sz="2000" b="1" spc="-35" dirty="0">
                <a:latin typeface="Times New Roman"/>
                <a:cs typeface="Times New Roman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x</a:t>
            </a:r>
            <a:r>
              <a:rPr sz="2000" b="1" spc="10" dirty="0">
                <a:latin typeface="Times New Roman"/>
                <a:cs typeface="Times New Roman"/>
              </a:rPr>
              <a:t>i</a:t>
            </a:r>
            <a:r>
              <a:rPr sz="2000" b="1" spc="25" dirty="0">
                <a:latin typeface="Times New Roman"/>
                <a:cs typeface="Times New Roman"/>
              </a:rPr>
              <a:t>n</a:t>
            </a:r>
            <a:r>
              <a:rPr sz="2000" b="1" dirty="0">
                <a:latin typeface="Times New Roman"/>
                <a:cs typeface="Times New Roman"/>
              </a:rPr>
              <a:t>g</a:t>
            </a:r>
            <a:endParaRPr sz="2000">
              <a:latin typeface="Times New Roman"/>
              <a:cs typeface="Times New Roman"/>
            </a:endParaRPr>
          </a:p>
          <a:p>
            <a:pPr marL="643890" lvl="1" indent="-311150">
              <a:lnSpc>
                <a:spcPct val="100000"/>
              </a:lnSpc>
              <a:spcBef>
                <a:spcPts val="106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44525" algn="l"/>
              </a:tabLst>
            </a:pPr>
            <a:r>
              <a:rPr sz="2000" spc="-20" dirty="0">
                <a:latin typeface="Times New Roman"/>
                <a:cs typeface="Times New Roman"/>
              </a:rPr>
              <a:t>Q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-75" dirty="0">
                <a:latin typeface="Times New Roman"/>
                <a:cs typeface="Times New Roman"/>
              </a:rPr>
              <a:t>y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ng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78676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h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spc="-114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10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x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g</a:t>
            </a:r>
            <a:r>
              <a:rPr sz="2800" spc="-18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2800" spc="-10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2800" spc="1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ss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5847" y="3072383"/>
            <a:ext cx="1837944" cy="6766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28216" y="3749040"/>
            <a:ext cx="2093976" cy="13990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47104" y="3191255"/>
            <a:ext cx="1975103" cy="7315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45735" y="4681728"/>
            <a:ext cx="2231136" cy="7315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76871" y="4608576"/>
            <a:ext cx="3310128" cy="13990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22207" y="1673351"/>
            <a:ext cx="2386583" cy="17373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15967" y="3840479"/>
            <a:ext cx="539496" cy="8321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44184" y="4014215"/>
            <a:ext cx="832104" cy="5760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733788" y="3305555"/>
            <a:ext cx="1179830" cy="731520"/>
          </a:xfrm>
          <a:custGeom>
            <a:avLst/>
            <a:gdLst/>
            <a:ahLst/>
            <a:cxnLst/>
            <a:rect l="l" t="t" r="r" b="b"/>
            <a:pathLst>
              <a:path w="1179829" h="731520">
                <a:moveTo>
                  <a:pt x="589787" y="0"/>
                </a:moveTo>
                <a:lnTo>
                  <a:pt x="541412" y="404"/>
                </a:lnTo>
                <a:lnTo>
                  <a:pt x="494115" y="1596"/>
                </a:lnTo>
                <a:lnTo>
                  <a:pt x="448047" y="3544"/>
                </a:lnTo>
                <a:lnTo>
                  <a:pt x="403360" y="6217"/>
                </a:lnTo>
                <a:lnTo>
                  <a:pt x="360205" y="9584"/>
                </a:lnTo>
                <a:lnTo>
                  <a:pt x="318735" y="13613"/>
                </a:lnTo>
                <a:lnTo>
                  <a:pt x="279102" y="18272"/>
                </a:lnTo>
                <a:lnTo>
                  <a:pt x="205950" y="29356"/>
                </a:lnTo>
                <a:lnTo>
                  <a:pt x="141964" y="42585"/>
                </a:lnTo>
                <a:lnTo>
                  <a:pt x="88358" y="57708"/>
                </a:lnTo>
                <a:lnTo>
                  <a:pt x="46345" y="74473"/>
                </a:lnTo>
                <a:lnTo>
                  <a:pt x="7718" y="102149"/>
                </a:lnTo>
                <a:lnTo>
                  <a:pt x="0" y="121920"/>
                </a:lnTo>
                <a:lnTo>
                  <a:pt x="0" y="609600"/>
                </a:lnTo>
                <a:lnTo>
                  <a:pt x="30065" y="648126"/>
                </a:lnTo>
                <a:lnTo>
                  <a:pt x="65826" y="665618"/>
                </a:lnTo>
                <a:lnTo>
                  <a:pt x="113787" y="681593"/>
                </a:lnTo>
                <a:lnTo>
                  <a:pt x="172735" y="695801"/>
                </a:lnTo>
                <a:lnTo>
                  <a:pt x="241456" y="707989"/>
                </a:lnTo>
                <a:lnTo>
                  <a:pt x="318735" y="717906"/>
                </a:lnTo>
                <a:lnTo>
                  <a:pt x="360205" y="721935"/>
                </a:lnTo>
                <a:lnTo>
                  <a:pt x="403360" y="725302"/>
                </a:lnTo>
                <a:lnTo>
                  <a:pt x="448047" y="727975"/>
                </a:lnTo>
                <a:lnTo>
                  <a:pt x="494115" y="729923"/>
                </a:lnTo>
                <a:lnTo>
                  <a:pt x="541412" y="731115"/>
                </a:lnTo>
                <a:lnTo>
                  <a:pt x="589787" y="731520"/>
                </a:lnTo>
                <a:lnTo>
                  <a:pt x="638163" y="731115"/>
                </a:lnTo>
                <a:lnTo>
                  <a:pt x="685460" y="729923"/>
                </a:lnTo>
                <a:lnTo>
                  <a:pt x="731528" y="727975"/>
                </a:lnTo>
                <a:lnTo>
                  <a:pt x="776215" y="725302"/>
                </a:lnTo>
                <a:lnTo>
                  <a:pt x="819370" y="721935"/>
                </a:lnTo>
                <a:lnTo>
                  <a:pt x="860840" y="717906"/>
                </a:lnTo>
                <a:lnTo>
                  <a:pt x="900473" y="713247"/>
                </a:lnTo>
                <a:lnTo>
                  <a:pt x="973625" y="702163"/>
                </a:lnTo>
                <a:lnTo>
                  <a:pt x="1037611" y="688934"/>
                </a:lnTo>
                <a:lnTo>
                  <a:pt x="1091217" y="673811"/>
                </a:lnTo>
                <a:lnTo>
                  <a:pt x="1133230" y="657046"/>
                </a:lnTo>
                <a:lnTo>
                  <a:pt x="1171857" y="629370"/>
                </a:lnTo>
                <a:lnTo>
                  <a:pt x="1179576" y="609600"/>
                </a:lnTo>
                <a:lnTo>
                  <a:pt x="1179576" y="121920"/>
                </a:lnTo>
                <a:lnTo>
                  <a:pt x="1149510" y="83393"/>
                </a:lnTo>
                <a:lnTo>
                  <a:pt x="1113749" y="65901"/>
                </a:lnTo>
                <a:lnTo>
                  <a:pt x="1065788" y="49926"/>
                </a:lnTo>
                <a:lnTo>
                  <a:pt x="1006840" y="35718"/>
                </a:lnTo>
                <a:lnTo>
                  <a:pt x="938119" y="23530"/>
                </a:lnTo>
                <a:lnTo>
                  <a:pt x="860840" y="13613"/>
                </a:lnTo>
                <a:lnTo>
                  <a:pt x="819370" y="9584"/>
                </a:lnTo>
                <a:lnTo>
                  <a:pt x="776215" y="6217"/>
                </a:lnTo>
                <a:lnTo>
                  <a:pt x="731528" y="3544"/>
                </a:lnTo>
                <a:lnTo>
                  <a:pt x="685460" y="1596"/>
                </a:lnTo>
                <a:lnTo>
                  <a:pt x="638163" y="404"/>
                </a:lnTo>
                <a:lnTo>
                  <a:pt x="589787" y="0"/>
                </a:lnTo>
                <a:close/>
              </a:path>
            </a:pathLst>
          </a:custGeom>
          <a:solidFill>
            <a:srgbClr val="6EA8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733788" y="3427476"/>
            <a:ext cx="1179830" cy="121920"/>
          </a:xfrm>
          <a:custGeom>
            <a:avLst/>
            <a:gdLst/>
            <a:ahLst/>
            <a:cxnLst/>
            <a:rect l="l" t="t" r="r" b="b"/>
            <a:pathLst>
              <a:path w="1179829" h="121920">
                <a:moveTo>
                  <a:pt x="1179576" y="0"/>
                </a:moveTo>
                <a:lnTo>
                  <a:pt x="1149510" y="38526"/>
                </a:lnTo>
                <a:lnTo>
                  <a:pt x="1113749" y="56018"/>
                </a:lnTo>
                <a:lnTo>
                  <a:pt x="1065788" y="71993"/>
                </a:lnTo>
                <a:lnTo>
                  <a:pt x="1006840" y="86201"/>
                </a:lnTo>
                <a:lnTo>
                  <a:pt x="938119" y="98389"/>
                </a:lnTo>
                <a:lnTo>
                  <a:pt x="860840" y="108306"/>
                </a:lnTo>
                <a:lnTo>
                  <a:pt x="819370" y="112335"/>
                </a:lnTo>
                <a:lnTo>
                  <a:pt x="776215" y="115702"/>
                </a:lnTo>
                <a:lnTo>
                  <a:pt x="731528" y="118375"/>
                </a:lnTo>
                <a:lnTo>
                  <a:pt x="685460" y="120323"/>
                </a:lnTo>
                <a:lnTo>
                  <a:pt x="638163" y="121515"/>
                </a:lnTo>
                <a:lnTo>
                  <a:pt x="589787" y="121920"/>
                </a:lnTo>
                <a:lnTo>
                  <a:pt x="541412" y="121515"/>
                </a:lnTo>
                <a:lnTo>
                  <a:pt x="494115" y="120323"/>
                </a:lnTo>
                <a:lnTo>
                  <a:pt x="448047" y="118375"/>
                </a:lnTo>
                <a:lnTo>
                  <a:pt x="403360" y="115702"/>
                </a:lnTo>
                <a:lnTo>
                  <a:pt x="360205" y="112335"/>
                </a:lnTo>
                <a:lnTo>
                  <a:pt x="318735" y="108306"/>
                </a:lnTo>
                <a:lnTo>
                  <a:pt x="279102" y="103647"/>
                </a:lnTo>
                <a:lnTo>
                  <a:pt x="205950" y="92563"/>
                </a:lnTo>
                <a:lnTo>
                  <a:pt x="141964" y="79334"/>
                </a:lnTo>
                <a:lnTo>
                  <a:pt x="88358" y="64211"/>
                </a:lnTo>
                <a:lnTo>
                  <a:pt x="46345" y="47446"/>
                </a:lnTo>
                <a:lnTo>
                  <a:pt x="7718" y="19770"/>
                </a:lnTo>
                <a:lnTo>
                  <a:pt x="1954" y="9996"/>
                </a:lnTo>
                <a:lnTo>
                  <a:pt x="0" y="0"/>
                </a:lnTo>
              </a:path>
            </a:pathLst>
          </a:custGeom>
          <a:ln w="9155">
            <a:solidFill>
              <a:srgbClr val="3C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733788" y="3305555"/>
            <a:ext cx="1179830" cy="731520"/>
          </a:xfrm>
          <a:custGeom>
            <a:avLst/>
            <a:gdLst/>
            <a:ahLst/>
            <a:cxnLst/>
            <a:rect l="l" t="t" r="r" b="b"/>
            <a:pathLst>
              <a:path w="1179829" h="731520">
                <a:moveTo>
                  <a:pt x="0" y="121920"/>
                </a:moveTo>
                <a:lnTo>
                  <a:pt x="30065" y="83393"/>
                </a:lnTo>
                <a:lnTo>
                  <a:pt x="65826" y="65901"/>
                </a:lnTo>
                <a:lnTo>
                  <a:pt x="113787" y="49926"/>
                </a:lnTo>
                <a:lnTo>
                  <a:pt x="172735" y="35718"/>
                </a:lnTo>
                <a:lnTo>
                  <a:pt x="241456" y="23530"/>
                </a:lnTo>
                <a:lnTo>
                  <a:pt x="318735" y="13613"/>
                </a:lnTo>
                <a:lnTo>
                  <a:pt x="360205" y="9584"/>
                </a:lnTo>
                <a:lnTo>
                  <a:pt x="403360" y="6217"/>
                </a:lnTo>
                <a:lnTo>
                  <a:pt x="448047" y="3544"/>
                </a:lnTo>
                <a:lnTo>
                  <a:pt x="494115" y="1596"/>
                </a:lnTo>
                <a:lnTo>
                  <a:pt x="541412" y="404"/>
                </a:lnTo>
                <a:lnTo>
                  <a:pt x="589787" y="0"/>
                </a:lnTo>
                <a:lnTo>
                  <a:pt x="638163" y="404"/>
                </a:lnTo>
                <a:lnTo>
                  <a:pt x="685460" y="1596"/>
                </a:lnTo>
                <a:lnTo>
                  <a:pt x="731528" y="3544"/>
                </a:lnTo>
                <a:lnTo>
                  <a:pt x="776215" y="6217"/>
                </a:lnTo>
                <a:lnTo>
                  <a:pt x="819370" y="9584"/>
                </a:lnTo>
                <a:lnTo>
                  <a:pt x="860840" y="13613"/>
                </a:lnTo>
                <a:lnTo>
                  <a:pt x="900473" y="18272"/>
                </a:lnTo>
                <a:lnTo>
                  <a:pt x="973625" y="29356"/>
                </a:lnTo>
                <a:lnTo>
                  <a:pt x="1037611" y="42585"/>
                </a:lnTo>
                <a:lnTo>
                  <a:pt x="1091217" y="57708"/>
                </a:lnTo>
                <a:lnTo>
                  <a:pt x="1133230" y="74473"/>
                </a:lnTo>
                <a:lnTo>
                  <a:pt x="1171857" y="102149"/>
                </a:lnTo>
                <a:lnTo>
                  <a:pt x="1179576" y="121920"/>
                </a:lnTo>
                <a:lnTo>
                  <a:pt x="1179576" y="609600"/>
                </a:lnTo>
                <a:lnTo>
                  <a:pt x="1149510" y="648126"/>
                </a:lnTo>
                <a:lnTo>
                  <a:pt x="1113749" y="665618"/>
                </a:lnTo>
                <a:lnTo>
                  <a:pt x="1065788" y="681593"/>
                </a:lnTo>
                <a:lnTo>
                  <a:pt x="1006840" y="695801"/>
                </a:lnTo>
                <a:lnTo>
                  <a:pt x="938119" y="707989"/>
                </a:lnTo>
                <a:lnTo>
                  <a:pt x="860840" y="717906"/>
                </a:lnTo>
                <a:lnTo>
                  <a:pt x="819370" y="721935"/>
                </a:lnTo>
                <a:lnTo>
                  <a:pt x="776215" y="725302"/>
                </a:lnTo>
                <a:lnTo>
                  <a:pt x="731528" y="727975"/>
                </a:lnTo>
                <a:lnTo>
                  <a:pt x="685460" y="729923"/>
                </a:lnTo>
                <a:lnTo>
                  <a:pt x="638163" y="731115"/>
                </a:lnTo>
                <a:lnTo>
                  <a:pt x="589787" y="731520"/>
                </a:lnTo>
                <a:lnTo>
                  <a:pt x="541412" y="731115"/>
                </a:lnTo>
                <a:lnTo>
                  <a:pt x="494115" y="729923"/>
                </a:lnTo>
                <a:lnTo>
                  <a:pt x="448047" y="727975"/>
                </a:lnTo>
                <a:lnTo>
                  <a:pt x="403360" y="725302"/>
                </a:lnTo>
                <a:lnTo>
                  <a:pt x="360205" y="721935"/>
                </a:lnTo>
                <a:lnTo>
                  <a:pt x="318735" y="717906"/>
                </a:lnTo>
                <a:lnTo>
                  <a:pt x="279102" y="713247"/>
                </a:lnTo>
                <a:lnTo>
                  <a:pt x="205950" y="702163"/>
                </a:lnTo>
                <a:lnTo>
                  <a:pt x="141964" y="688934"/>
                </a:lnTo>
                <a:lnTo>
                  <a:pt x="88358" y="673811"/>
                </a:lnTo>
                <a:lnTo>
                  <a:pt x="46345" y="657046"/>
                </a:lnTo>
                <a:lnTo>
                  <a:pt x="7718" y="629370"/>
                </a:lnTo>
                <a:lnTo>
                  <a:pt x="0" y="609600"/>
                </a:lnTo>
                <a:lnTo>
                  <a:pt x="0" y="121920"/>
                </a:lnTo>
                <a:close/>
              </a:path>
            </a:pathLst>
          </a:custGeom>
          <a:ln w="9155">
            <a:solidFill>
              <a:srgbClr val="3C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0049129" y="3618194"/>
            <a:ext cx="54292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20" dirty="0">
                <a:latin typeface="Gill Sans MT"/>
                <a:cs typeface="Gill Sans MT"/>
              </a:rPr>
              <a:t>I</a:t>
            </a:r>
            <a:r>
              <a:rPr sz="1800" spc="35" dirty="0">
                <a:latin typeface="Gill Sans MT"/>
                <a:cs typeface="Gill Sans MT"/>
              </a:rPr>
              <a:t>n</a:t>
            </a:r>
            <a:r>
              <a:rPr sz="1800" spc="15" dirty="0">
                <a:latin typeface="Gill Sans MT"/>
                <a:cs typeface="Gill Sans MT"/>
              </a:rPr>
              <a:t>d</a:t>
            </a:r>
            <a:r>
              <a:rPr sz="1800" dirty="0">
                <a:latin typeface="Gill Sans MT"/>
                <a:cs typeface="Gill Sans MT"/>
              </a:rPr>
              <a:t>ex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828531" y="3479291"/>
            <a:ext cx="612775" cy="576580"/>
          </a:xfrm>
          <a:custGeom>
            <a:avLst/>
            <a:gdLst/>
            <a:ahLst/>
            <a:cxnLst/>
            <a:rect l="l" t="t" r="r" b="b"/>
            <a:pathLst>
              <a:path w="612775" h="576579">
                <a:moveTo>
                  <a:pt x="324739" y="0"/>
                </a:moveTo>
                <a:lnTo>
                  <a:pt x="324739" y="144018"/>
                </a:lnTo>
                <a:lnTo>
                  <a:pt x="0" y="144018"/>
                </a:lnTo>
                <a:lnTo>
                  <a:pt x="0" y="432054"/>
                </a:lnTo>
                <a:lnTo>
                  <a:pt x="324739" y="432054"/>
                </a:lnTo>
                <a:lnTo>
                  <a:pt x="324739" y="576072"/>
                </a:lnTo>
                <a:lnTo>
                  <a:pt x="612648" y="288036"/>
                </a:lnTo>
                <a:lnTo>
                  <a:pt x="324739" y="0"/>
                </a:lnTo>
                <a:close/>
              </a:path>
            </a:pathLst>
          </a:custGeom>
          <a:solidFill>
            <a:srgbClr val="F0C2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828531" y="3479291"/>
            <a:ext cx="612775" cy="576580"/>
          </a:xfrm>
          <a:custGeom>
            <a:avLst/>
            <a:gdLst/>
            <a:ahLst/>
            <a:cxnLst/>
            <a:rect l="l" t="t" r="r" b="b"/>
            <a:pathLst>
              <a:path w="612775" h="576579">
                <a:moveTo>
                  <a:pt x="0" y="144018"/>
                </a:moveTo>
                <a:lnTo>
                  <a:pt x="324739" y="144018"/>
                </a:lnTo>
                <a:lnTo>
                  <a:pt x="324739" y="0"/>
                </a:lnTo>
                <a:lnTo>
                  <a:pt x="612648" y="288036"/>
                </a:lnTo>
                <a:lnTo>
                  <a:pt x="324739" y="576072"/>
                </a:lnTo>
                <a:lnTo>
                  <a:pt x="324739" y="432054"/>
                </a:lnTo>
                <a:lnTo>
                  <a:pt x="0" y="432054"/>
                </a:lnTo>
                <a:lnTo>
                  <a:pt x="0" y="144018"/>
                </a:lnTo>
                <a:close/>
              </a:path>
            </a:pathLst>
          </a:custGeom>
          <a:ln w="9155">
            <a:solidFill>
              <a:srgbClr val="3C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08276" y="3076955"/>
            <a:ext cx="612775" cy="576580"/>
          </a:xfrm>
          <a:custGeom>
            <a:avLst/>
            <a:gdLst/>
            <a:ahLst/>
            <a:cxnLst/>
            <a:rect l="l" t="t" r="r" b="b"/>
            <a:pathLst>
              <a:path w="612775" h="576579">
                <a:moveTo>
                  <a:pt x="324738" y="0"/>
                </a:moveTo>
                <a:lnTo>
                  <a:pt x="324738" y="144018"/>
                </a:lnTo>
                <a:lnTo>
                  <a:pt x="0" y="144018"/>
                </a:lnTo>
                <a:lnTo>
                  <a:pt x="0" y="432054"/>
                </a:lnTo>
                <a:lnTo>
                  <a:pt x="324738" y="432054"/>
                </a:lnTo>
                <a:lnTo>
                  <a:pt x="324738" y="576072"/>
                </a:lnTo>
                <a:lnTo>
                  <a:pt x="612648" y="288036"/>
                </a:lnTo>
                <a:lnTo>
                  <a:pt x="324738" y="0"/>
                </a:lnTo>
                <a:close/>
              </a:path>
            </a:pathLst>
          </a:custGeom>
          <a:solidFill>
            <a:srgbClr val="F0C2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08276" y="3076955"/>
            <a:ext cx="612775" cy="576580"/>
          </a:xfrm>
          <a:custGeom>
            <a:avLst/>
            <a:gdLst/>
            <a:ahLst/>
            <a:cxnLst/>
            <a:rect l="l" t="t" r="r" b="b"/>
            <a:pathLst>
              <a:path w="612775" h="576579">
                <a:moveTo>
                  <a:pt x="0" y="144018"/>
                </a:moveTo>
                <a:lnTo>
                  <a:pt x="324738" y="144018"/>
                </a:lnTo>
                <a:lnTo>
                  <a:pt x="324738" y="0"/>
                </a:lnTo>
                <a:lnTo>
                  <a:pt x="612648" y="288036"/>
                </a:lnTo>
                <a:lnTo>
                  <a:pt x="324738" y="576072"/>
                </a:lnTo>
                <a:lnTo>
                  <a:pt x="324738" y="432054"/>
                </a:lnTo>
                <a:lnTo>
                  <a:pt x="0" y="432054"/>
                </a:lnTo>
                <a:lnTo>
                  <a:pt x="0" y="144018"/>
                </a:lnTo>
                <a:close/>
              </a:path>
            </a:pathLst>
          </a:custGeom>
          <a:ln w="9155">
            <a:solidFill>
              <a:srgbClr val="3C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76172" y="2848355"/>
            <a:ext cx="685800" cy="1076960"/>
          </a:xfrm>
          <a:custGeom>
            <a:avLst/>
            <a:gdLst/>
            <a:ahLst/>
            <a:cxnLst/>
            <a:rect l="l" t="t" r="r" b="b"/>
            <a:pathLst>
              <a:path w="685800" h="1076960">
                <a:moveTo>
                  <a:pt x="590422" y="183515"/>
                </a:moveTo>
                <a:lnTo>
                  <a:pt x="0" y="183515"/>
                </a:lnTo>
                <a:lnTo>
                  <a:pt x="0" y="1038098"/>
                </a:lnTo>
                <a:lnTo>
                  <a:pt x="42150" y="1055770"/>
                </a:lnTo>
                <a:lnTo>
                  <a:pt x="80314" y="1067754"/>
                </a:lnTo>
                <a:lnTo>
                  <a:pt x="114935" y="1074568"/>
                </a:lnTo>
                <a:lnTo>
                  <a:pt x="146455" y="1076729"/>
                </a:lnTo>
                <a:lnTo>
                  <a:pt x="175317" y="1074753"/>
                </a:lnTo>
                <a:lnTo>
                  <a:pt x="226839" y="1060459"/>
                </a:lnTo>
                <a:lnTo>
                  <a:pt x="273043" y="1035824"/>
                </a:lnTo>
                <a:lnTo>
                  <a:pt x="340129" y="988528"/>
                </a:lnTo>
                <a:lnTo>
                  <a:pt x="363670" y="972072"/>
                </a:lnTo>
                <a:lnTo>
                  <a:pt x="415176" y="941228"/>
                </a:lnTo>
                <a:lnTo>
                  <a:pt x="475536" y="916587"/>
                </a:lnTo>
                <a:lnTo>
                  <a:pt x="548290" y="902284"/>
                </a:lnTo>
                <a:lnTo>
                  <a:pt x="590422" y="900303"/>
                </a:lnTo>
                <a:lnTo>
                  <a:pt x="590422" y="183515"/>
                </a:lnTo>
                <a:close/>
              </a:path>
              <a:path w="685800" h="1076960">
                <a:moveTo>
                  <a:pt x="635000" y="90678"/>
                </a:moveTo>
                <a:lnTo>
                  <a:pt x="48640" y="90678"/>
                </a:lnTo>
                <a:lnTo>
                  <a:pt x="48640" y="183515"/>
                </a:lnTo>
                <a:lnTo>
                  <a:pt x="590422" y="183515"/>
                </a:lnTo>
                <a:lnTo>
                  <a:pt x="591870" y="816552"/>
                </a:lnTo>
                <a:lnTo>
                  <a:pt x="601209" y="814825"/>
                </a:lnTo>
                <a:lnTo>
                  <a:pt x="616605" y="812774"/>
                </a:lnTo>
                <a:lnTo>
                  <a:pt x="635000" y="811784"/>
                </a:lnTo>
                <a:lnTo>
                  <a:pt x="635000" y="90678"/>
                </a:lnTo>
                <a:close/>
              </a:path>
              <a:path w="685800" h="1076960">
                <a:moveTo>
                  <a:pt x="685800" y="0"/>
                </a:moveTo>
                <a:lnTo>
                  <a:pt x="94361" y="0"/>
                </a:lnTo>
                <a:lnTo>
                  <a:pt x="94361" y="90678"/>
                </a:lnTo>
                <a:lnTo>
                  <a:pt x="635000" y="90678"/>
                </a:lnTo>
                <a:lnTo>
                  <a:pt x="635000" y="722629"/>
                </a:lnTo>
                <a:lnTo>
                  <a:pt x="639431" y="722046"/>
                </a:lnTo>
                <a:lnTo>
                  <a:pt x="650949" y="720781"/>
                </a:lnTo>
                <a:lnTo>
                  <a:pt x="667193" y="719519"/>
                </a:lnTo>
                <a:lnTo>
                  <a:pt x="685800" y="718947"/>
                </a:lnTo>
                <a:lnTo>
                  <a:pt x="685800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76172" y="3031870"/>
            <a:ext cx="590550" cy="893444"/>
          </a:xfrm>
          <a:custGeom>
            <a:avLst/>
            <a:gdLst/>
            <a:ahLst/>
            <a:cxnLst/>
            <a:rect l="l" t="t" r="r" b="b"/>
            <a:pathLst>
              <a:path w="590550" h="893445">
                <a:moveTo>
                  <a:pt x="0" y="0"/>
                </a:moveTo>
                <a:lnTo>
                  <a:pt x="590422" y="0"/>
                </a:lnTo>
                <a:lnTo>
                  <a:pt x="590422" y="716787"/>
                </a:lnTo>
                <a:lnTo>
                  <a:pt x="548290" y="718769"/>
                </a:lnTo>
                <a:lnTo>
                  <a:pt x="510142" y="724370"/>
                </a:lnTo>
                <a:lnTo>
                  <a:pt x="444028" y="744359"/>
                </a:lnTo>
                <a:lnTo>
                  <a:pt x="388538" y="772618"/>
                </a:lnTo>
                <a:lnTo>
                  <a:pt x="340129" y="805013"/>
                </a:lnTo>
                <a:lnTo>
                  <a:pt x="317473" y="821468"/>
                </a:lnTo>
                <a:lnTo>
                  <a:pt x="295259" y="837406"/>
                </a:lnTo>
                <a:lnTo>
                  <a:pt x="250385" y="865661"/>
                </a:lnTo>
                <a:lnTo>
                  <a:pt x="201964" y="885642"/>
                </a:lnTo>
                <a:lnTo>
                  <a:pt x="146455" y="893214"/>
                </a:lnTo>
                <a:lnTo>
                  <a:pt x="114935" y="891053"/>
                </a:lnTo>
                <a:lnTo>
                  <a:pt x="80314" y="884239"/>
                </a:lnTo>
                <a:lnTo>
                  <a:pt x="42150" y="872255"/>
                </a:lnTo>
                <a:lnTo>
                  <a:pt x="0" y="854582"/>
                </a:lnTo>
                <a:lnTo>
                  <a:pt x="0" y="0"/>
                </a:lnTo>
                <a:close/>
              </a:path>
            </a:pathLst>
          </a:custGeom>
          <a:ln w="9155">
            <a:solidFill>
              <a:srgbClr val="3C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24813" y="2939033"/>
            <a:ext cx="586740" cy="726440"/>
          </a:xfrm>
          <a:custGeom>
            <a:avLst/>
            <a:gdLst/>
            <a:ahLst/>
            <a:cxnLst/>
            <a:rect l="l" t="t" r="r" b="b"/>
            <a:pathLst>
              <a:path w="586739" h="726439">
                <a:moveTo>
                  <a:pt x="0" y="92837"/>
                </a:moveTo>
                <a:lnTo>
                  <a:pt x="0" y="0"/>
                </a:lnTo>
                <a:lnTo>
                  <a:pt x="586359" y="0"/>
                </a:lnTo>
                <a:lnTo>
                  <a:pt x="586359" y="721105"/>
                </a:lnTo>
                <a:lnTo>
                  <a:pt x="567964" y="722096"/>
                </a:lnTo>
                <a:lnTo>
                  <a:pt x="552568" y="724147"/>
                </a:lnTo>
                <a:lnTo>
                  <a:pt x="543229" y="725874"/>
                </a:lnTo>
              </a:path>
            </a:pathLst>
          </a:custGeom>
          <a:ln w="9155">
            <a:solidFill>
              <a:srgbClr val="3C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70533" y="2848355"/>
            <a:ext cx="591820" cy="722630"/>
          </a:xfrm>
          <a:custGeom>
            <a:avLst/>
            <a:gdLst/>
            <a:ahLst/>
            <a:cxnLst/>
            <a:rect l="l" t="t" r="r" b="b"/>
            <a:pathLst>
              <a:path w="591819" h="722629">
                <a:moveTo>
                  <a:pt x="0" y="90678"/>
                </a:moveTo>
                <a:lnTo>
                  <a:pt x="0" y="0"/>
                </a:lnTo>
                <a:lnTo>
                  <a:pt x="591439" y="0"/>
                </a:lnTo>
                <a:lnTo>
                  <a:pt x="591439" y="718947"/>
                </a:lnTo>
                <a:lnTo>
                  <a:pt x="572832" y="719519"/>
                </a:lnTo>
                <a:lnTo>
                  <a:pt x="556588" y="720781"/>
                </a:lnTo>
                <a:lnTo>
                  <a:pt x="545070" y="722046"/>
                </a:lnTo>
                <a:lnTo>
                  <a:pt x="540639" y="722629"/>
                </a:lnTo>
              </a:path>
            </a:pathLst>
          </a:custGeom>
          <a:ln w="9155">
            <a:solidFill>
              <a:srgbClr val="3C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198364" y="1751076"/>
            <a:ext cx="1417320" cy="832485"/>
          </a:xfrm>
          <a:custGeom>
            <a:avLst/>
            <a:gdLst/>
            <a:ahLst/>
            <a:cxnLst/>
            <a:rect l="l" t="t" r="r" b="b"/>
            <a:pathLst>
              <a:path w="1417320" h="832485">
                <a:moveTo>
                  <a:pt x="708660" y="0"/>
                </a:moveTo>
                <a:lnTo>
                  <a:pt x="650534" y="459"/>
                </a:lnTo>
                <a:lnTo>
                  <a:pt x="593703" y="1815"/>
                </a:lnTo>
                <a:lnTo>
                  <a:pt x="538350" y="4031"/>
                </a:lnTo>
                <a:lnTo>
                  <a:pt x="484656" y="7071"/>
                </a:lnTo>
                <a:lnTo>
                  <a:pt x="432804" y="10900"/>
                </a:lnTo>
                <a:lnTo>
                  <a:pt x="382975" y="15481"/>
                </a:lnTo>
                <a:lnTo>
                  <a:pt x="335354" y="20780"/>
                </a:lnTo>
                <a:lnTo>
                  <a:pt x="290120" y="26761"/>
                </a:lnTo>
                <a:lnTo>
                  <a:pt x="247458" y="33387"/>
                </a:lnTo>
                <a:lnTo>
                  <a:pt x="207549" y="40624"/>
                </a:lnTo>
                <a:lnTo>
                  <a:pt x="136721" y="56784"/>
                </a:lnTo>
                <a:lnTo>
                  <a:pt x="79093" y="74956"/>
                </a:lnTo>
                <a:lnTo>
                  <a:pt x="36124" y="94853"/>
                </a:lnTo>
                <a:lnTo>
                  <a:pt x="2348" y="127311"/>
                </a:lnTo>
                <a:lnTo>
                  <a:pt x="0" y="138684"/>
                </a:lnTo>
                <a:lnTo>
                  <a:pt x="0" y="693420"/>
                </a:lnTo>
                <a:lnTo>
                  <a:pt x="20593" y="726743"/>
                </a:lnTo>
                <a:lnTo>
                  <a:pt x="55685" y="747396"/>
                </a:lnTo>
                <a:lnTo>
                  <a:pt x="106165" y="766467"/>
                </a:lnTo>
                <a:lnTo>
                  <a:pt x="170576" y="783669"/>
                </a:lnTo>
                <a:lnTo>
                  <a:pt x="247458" y="798716"/>
                </a:lnTo>
                <a:lnTo>
                  <a:pt x="290120" y="805342"/>
                </a:lnTo>
                <a:lnTo>
                  <a:pt x="335354" y="811323"/>
                </a:lnTo>
                <a:lnTo>
                  <a:pt x="382975" y="816622"/>
                </a:lnTo>
                <a:lnTo>
                  <a:pt x="432804" y="821203"/>
                </a:lnTo>
                <a:lnTo>
                  <a:pt x="484656" y="825032"/>
                </a:lnTo>
                <a:lnTo>
                  <a:pt x="538350" y="828072"/>
                </a:lnTo>
                <a:lnTo>
                  <a:pt x="593703" y="830288"/>
                </a:lnTo>
                <a:lnTo>
                  <a:pt x="650534" y="831644"/>
                </a:lnTo>
                <a:lnTo>
                  <a:pt x="708660" y="832103"/>
                </a:lnTo>
                <a:lnTo>
                  <a:pt x="766785" y="831644"/>
                </a:lnTo>
                <a:lnTo>
                  <a:pt x="823616" y="830288"/>
                </a:lnTo>
                <a:lnTo>
                  <a:pt x="878969" y="828072"/>
                </a:lnTo>
                <a:lnTo>
                  <a:pt x="932663" y="825032"/>
                </a:lnTo>
                <a:lnTo>
                  <a:pt x="984515" y="821203"/>
                </a:lnTo>
                <a:lnTo>
                  <a:pt x="1034344" y="816622"/>
                </a:lnTo>
                <a:lnTo>
                  <a:pt x="1081965" y="811323"/>
                </a:lnTo>
                <a:lnTo>
                  <a:pt x="1127199" y="805342"/>
                </a:lnTo>
                <a:lnTo>
                  <a:pt x="1169861" y="798716"/>
                </a:lnTo>
                <a:lnTo>
                  <a:pt x="1209770" y="791479"/>
                </a:lnTo>
                <a:lnTo>
                  <a:pt x="1280598" y="775319"/>
                </a:lnTo>
                <a:lnTo>
                  <a:pt x="1338226" y="757147"/>
                </a:lnTo>
                <a:lnTo>
                  <a:pt x="1381195" y="737250"/>
                </a:lnTo>
                <a:lnTo>
                  <a:pt x="1414971" y="704792"/>
                </a:lnTo>
                <a:lnTo>
                  <a:pt x="1417319" y="693420"/>
                </a:lnTo>
                <a:lnTo>
                  <a:pt x="1417319" y="138684"/>
                </a:lnTo>
                <a:lnTo>
                  <a:pt x="1396726" y="105360"/>
                </a:lnTo>
                <a:lnTo>
                  <a:pt x="1361634" y="84707"/>
                </a:lnTo>
                <a:lnTo>
                  <a:pt x="1311154" y="65636"/>
                </a:lnTo>
                <a:lnTo>
                  <a:pt x="1246743" y="48434"/>
                </a:lnTo>
                <a:lnTo>
                  <a:pt x="1169861" y="33387"/>
                </a:lnTo>
                <a:lnTo>
                  <a:pt x="1127199" y="26761"/>
                </a:lnTo>
                <a:lnTo>
                  <a:pt x="1081965" y="20780"/>
                </a:lnTo>
                <a:lnTo>
                  <a:pt x="1034344" y="15481"/>
                </a:lnTo>
                <a:lnTo>
                  <a:pt x="984515" y="10900"/>
                </a:lnTo>
                <a:lnTo>
                  <a:pt x="932663" y="7071"/>
                </a:lnTo>
                <a:lnTo>
                  <a:pt x="878969" y="4031"/>
                </a:lnTo>
                <a:lnTo>
                  <a:pt x="823616" y="1815"/>
                </a:lnTo>
                <a:lnTo>
                  <a:pt x="766785" y="459"/>
                </a:lnTo>
                <a:lnTo>
                  <a:pt x="708660" y="0"/>
                </a:lnTo>
                <a:close/>
              </a:path>
            </a:pathLst>
          </a:custGeom>
          <a:solidFill>
            <a:srgbClr val="E691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98364" y="1889760"/>
            <a:ext cx="1417320" cy="139065"/>
          </a:xfrm>
          <a:custGeom>
            <a:avLst/>
            <a:gdLst/>
            <a:ahLst/>
            <a:cxnLst/>
            <a:rect l="l" t="t" r="r" b="b"/>
            <a:pathLst>
              <a:path w="1417320" h="139064">
                <a:moveTo>
                  <a:pt x="1417319" y="0"/>
                </a:moveTo>
                <a:lnTo>
                  <a:pt x="1396726" y="33323"/>
                </a:lnTo>
                <a:lnTo>
                  <a:pt x="1361634" y="53976"/>
                </a:lnTo>
                <a:lnTo>
                  <a:pt x="1311154" y="73047"/>
                </a:lnTo>
                <a:lnTo>
                  <a:pt x="1246743" y="90249"/>
                </a:lnTo>
                <a:lnTo>
                  <a:pt x="1169861" y="105296"/>
                </a:lnTo>
                <a:lnTo>
                  <a:pt x="1127199" y="111922"/>
                </a:lnTo>
                <a:lnTo>
                  <a:pt x="1081965" y="117903"/>
                </a:lnTo>
                <a:lnTo>
                  <a:pt x="1034344" y="123202"/>
                </a:lnTo>
                <a:lnTo>
                  <a:pt x="984515" y="127783"/>
                </a:lnTo>
                <a:lnTo>
                  <a:pt x="932663" y="131612"/>
                </a:lnTo>
                <a:lnTo>
                  <a:pt x="878969" y="134652"/>
                </a:lnTo>
                <a:lnTo>
                  <a:pt x="823616" y="136868"/>
                </a:lnTo>
                <a:lnTo>
                  <a:pt x="766785" y="138224"/>
                </a:lnTo>
                <a:lnTo>
                  <a:pt x="708660" y="138684"/>
                </a:lnTo>
                <a:lnTo>
                  <a:pt x="650534" y="138224"/>
                </a:lnTo>
                <a:lnTo>
                  <a:pt x="593703" y="136868"/>
                </a:lnTo>
                <a:lnTo>
                  <a:pt x="538350" y="134652"/>
                </a:lnTo>
                <a:lnTo>
                  <a:pt x="484656" y="131612"/>
                </a:lnTo>
                <a:lnTo>
                  <a:pt x="432804" y="127783"/>
                </a:lnTo>
                <a:lnTo>
                  <a:pt x="382975" y="123202"/>
                </a:lnTo>
                <a:lnTo>
                  <a:pt x="335354" y="117903"/>
                </a:lnTo>
                <a:lnTo>
                  <a:pt x="290120" y="111922"/>
                </a:lnTo>
                <a:lnTo>
                  <a:pt x="247458" y="105296"/>
                </a:lnTo>
                <a:lnTo>
                  <a:pt x="207549" y="98059"/>
                </a:lnTo>
                <a:lnTo>
                  <a:pt x="136721" y="81899"/>
                </a:lnTo>
                <a:lnTo>
                  <a:pt x="79093" y="63727"/>
                </a:lnTo>
                <a:lnTo>
                  <a:pt x="36124" y="43830"/>
                </a:lnTo>
                <a:lnTo>
                  <a:pt x="2348" y="11372"/>
                </a:lnTo>
                <a:lnTo>
                  <a:pt x="0" y="0"/>
                </a:lnTo>
              </a:path>
            </a:pathLst>
          </a:custGeom>
          <a:ln w="9155">
            <a:solidFill>
              <a:srgbClr val="3C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98364" y="1751076"/>
            <a:ext cx="1417320" cy="832485"/>
          </a:xfrm>
          <a:custGeom>
            <a:avLst/>
            <a:gdLst/>
            <a:ahLst/>
            <a:cxnLst/>
            <a:rect l="l" t="t" r="r" b="b"/>
            <a:pathLst>
              <a:path w="1417320" h="832485">
                <a:moveTo>
                  <a:pt x="0" y="138684"/>
                </a:moveTo>
                <a:lnTo>
                  <a:pt x="20593" y="105360"/>
                </a:lnTo>
                <a:lnTo>
                  <a:pt x="55685" y="84707"/>
                </a:lnTo>
                <a:lnTo>
                  <a:pt x="106165" y="65636"/>
                </a:lnTo>
                <a:lnTo>
                  <a:pt x="170576" y="48434"/>
                </a:lnTo>
                <a:lnTo>
                  <a:pt x="247458" y="33387"/>
                </a:lnTo>
                <a:lnTo>
                  <a:pt x="290120" y="26761"/>
                </a:lnTo>
                <a:lnTo>
                  <a:pt x="335354" y="20780"/>
                </a:lnTo>
                <a:lnTo>
                  <a:pt x="382975" y="15481"/>
                </a:lnTo>
                <a:lnTo>
                  <a:pt x="432804" y="10900"/>
                </a:lnTo>
                <a:lnTo>
                  <a:pt x="484656" y="7071"/>
                </a:lnTo>
                <a:lnTo>
                  <a:pt x="538350" y="4031"/>
                </a:lnTo>
                <a:lnTo>
                  <a:pt x="593703" y="1815"/>
                </a:lnTo>
                <a:lnTo>
                  <a:pt x="650534" y="459"/>
                </a:lnTo>
                <a:lnTo>
                  <a:pt x="708660" y="0"/>
                </a:lnTo>
                <a:lnTo>
                  <a:pt x="766785" y="459"/>
                </a:lnTo>
                <a:lnTo>
                  <a:pt x="823616" y="1815"/>
                </a:lnTo>
                <a:lnTo>
                  <a:pt x="878969" y="4031"/>
                </a:lnTo>
                <a:lnTo>
                  <a:pt x="932663" y="7071"/>
                </a:lnTo>
                <a:lnTo>
                  <a:pt x="984515" y="10900"/>
                </a:lnTo>
                <a:lnTo>
                  <a:pt x="1034344" y="15481"/>
                </a:lnTo>
                <a:lnTo>
                  <a:pt x="1081965" y="20780"/>
                </a:lnTo>
                <a:lnTo>
                  <a:pt x="1127199" y="26761"/>
                </a:lnTo>
                <a:lnTo>
                  <a:pt x="1169861" y="33387"/>
                </a:lnTo>
                <a:lnTo>
                  <a:pt x="1209770" y="40624"/>
                </a:lnTo>
                <a:lnTo>
                  <a:pt x="1280598" y="56784"/>
                </a:lnTo>
                <a:lnTo>
                  <a:pt x="1338226" y="74956"/>
                </a:lnTo>
                <a:lnTo>
                  <a:pt x="1381195" y="94853"/>
                </a:lnTo>
                <a:lnTo>
                  <a:pt x="1414971" y="127311"/>
                </a:lnTo>
                <a:lnTo>
                  <a:pt x="1417319" y="138684"/>
                </a:lnTo>
                <a:lnTo>
                  <a:pt x="1417319" y="693420"/>
                </a:lnTo>
                <a:lnTo>
                  <a:pt x="1396726" y="726743"/>
                </a:lnTo>
                <a:lnTo>
                  <a:pt x="1361634" y="747396"/>
                </a:lnTo>
                <a:lnTo>
                  <a:pt x="1311154" y="766467"/>
                </a:lnTo>
                <a:lnTo>
                  <a:pt x="1246743" y="783669"/>
                </a:lnTo>
                <a:lnTo>
                  <a:pt x="1169861" y="798716"/>
                </a:lnTo>
                <a:lnTo>
                  <a:pt x="1127199" y="805342"/>
                </a:lnTo>
                <a:lnTo>
                  <a:pt x="1081965" y="811323"/>
                </a:lnTo>
                <a:lnTo>
                  <a:pt x="1034344" y="816622"/>
                </a:lnTo>
                <a:lnTo>
                  <a:pt x="984515" y="821203"/>
                </a:lnTo>
                <a:lnTo>
                  <a:pt x="932663" y="825032"/>
                </a:lnTo>
                <a:lnTo>
                  <a:pt x="878969" y="828072"/>
                </a:lnTo>
                <a:lnTo>
                  <a:pt x="823616" y="830288"/>
                </a:lnTo>
                <a:lnTo>
                  <a:pt x="766785" y="831644"/>
                </a:lnTo>
                <a:lnTo>
                  <a:pt x="708660" y="832103"/>
                </a:lnTo>
                <a:lnTo>
                  <a:pt x="650534" y="831644"/>
                </a:lnTo>
                <a:lnTo>
                  <a:pt x="593703" y="830288"/>
                </a:lnTo>
                <a:lnTo>
                  <a:pt x="538350" y="828072"/>
                </a:lnTo>
                <a:lnTo>
                  <a:pt x="484656" y="825032"/>
                </a:lnTo>
                <a:lnTo>
                  <a:pt x="432804" y="821203"/>
                </a:lnTo>
                <a:lnTo>
                  <a:pt x="382975" y="816622"/>
                </a:lnTo>
                <a:lnTo>
                  <a:pt x="335354" y="811323"/>
                </a:lnTo>
                <a:lnTo>
                  <a:pt x="290120" y="805342"/>
                </a:lnTo>
                <a:lnTo>
                  <a:pt x="247458" y="798716"/>
                </a:lnTo>
                <a:lnTo>
                  <a:pt x="207549" y="791479"/>
                </a:lnTo>
                <a:lnTo>
                  <a:pt x="136721" y="775319"/>
                </a:lnTo>
                <a:lnTo>
                  <a:pt x="79093" y="757147"/>
                </a:lnTo>
                <a:lnTo>
                  <a:pt x="36124" y="737250"/>
                </a:lnTo>
                <a:lnTo>
                  <a:pt x="2348" y="704792"/>
                </a:lnTo>
                <a:lnTo>
                  <a:pt x="0" y="693420"/>
                </a:lnTo>
                <a:lnTo>
                  <a:pt x="0" y="138684"/>
                </a:lnTo>
                <a:close/>
              </a:path>
            </a:pathLst>
          </a:custGeom>
          <a:ln w="9155">
            <a:solidFill>
              <a:srgbClr val="3C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400294" y="1986752"/>
            <a:ext cx="1024890" cy="529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10" dirty="0">
                <a:latin typeface="Gill Sans MT"/>
                <a:cs typeface="Gill Sans MT"/>
              </a:rPr>
              <a:t>Do</a:t>
            </a:r>
            <a:r>
              <a:rPr sz="1800" dirty="0">
                <a:latin typeface="Gill Sans MT"/>
                <a:cs typeface="Gill Sans MT"/>
              </a:rPr>
              <a:t>c</a:t>
            </a:r>
            <a:r>
              <a:rPr sz="1800" spc="35" dirty="0">
                <a:latin typeface="Gill Sans MT"/>
                <a:cs typeface="Gill Sans MT"/>
              </a:rPr>
              <a:t>u</a:t>
            </a:r>
            <a:r>
              <a:rPr sz="1800" spc="-25" dirty="0">
                <a:latin typeface="Gill Sans MT"/>
                <a:cs typeface="Gill Sans MT"/>
              </a:rPr>
              <a:t>m</a:t>
            </a:r>
            <a:r>
              <a:rPr sz="1800" dirty="0">
                <a:latin typeface="Gill Sans MT"/>
                <a:cs typeface="Gill Sans MT"/>
              </a:rPr>
              <a:t>e</a:t>
            </a:r>
            <a:r>
              <a:rPr sz="1800" spc="30" dirty="0">
                <a:latin typeface="Gill Sans MT"/>
                <a:cs typeface="Gill Sans MT"/>
              </a:rPr>
              <a:t>n</a:t>
            </a:r>
            <a:r>
              <a:rPr sz="1800" dirty="0">
                <a:latin typeface="Gill Sans MT"/>
                <a:cs typeface="Gill Sans MT"/>
              </a:rPr>
              <a:t>t </a:t>
            </a:r>
            <a:r>
              <a:rPr sz="1800" spc="10" dirty="0">
                <a:latin typeface="Gill Sans MT"/>
                <a:cs typeface="Gill Sans MT"/>
              </a:rPr>
              <a:t>D</a:t>
            </a:r>
            <a:r>
              <a:rPr sz="1800" spc="20" dirty="0">
                <a:latin typeface="Gill Sans MT"/>
                <a:cs typeface="Gill Sans MT"/>
              </a:rPr>
              <a:t>a</a:t>
            </a:r>
            <a:r>
              <a:rPr sz="1800" spc="-25" dirty="0">
                <a:latin typeface="Gill Sans MT"/>
                <a:cs typeface="Gill Sans MT"/>
              </a:rPr>
              <a:t>t</a:t>
            </a:r>
            <a:r>
              <a:rPr sz="1800" dirty="0">
                <a:latin typeface="Gill Sans MT"/>
                <a:cs typeface="Gill Sans MT"/>
              </a:rPr>
              <a:t>a</a:t>
            </a:r>
            <a:r>
              <a:rPr sz="1800" spc="-50" dirty="0">
                <a:latin typeface="Gill Sans MT"/>
                <a:cs typeface="Gill Sans MT"/>
              </a:rPr>
              <a:t> </a:t>
            </a:r>
            <a:r>
              <a:rPr sz="1800" spc="-35" dirty="0">
                <a:latin typeface="Gill Sans MT"/>
                <a:cs typeface="Gill Sans MT"/>
              </a:rPr>
              <a:t>S</a:t>
            </a:r>
            <a:r>
              <a:rPr sz="1800" spc="-25" dirty="0">
                <a:latin typeface="Gill Sans MT"/>
                <a:cs typeface="Gill Sans MT"/>
              </a:rPr>
              <a:t>t</a:t>
            </a:r>
            <a:r>
              <a:rPr sz="1800" spc="10" dirty="0">
                <a:latin typeface="Gill Sans MT"/>
                <a:cs typeface="Gill Sans MT"/>
              </a:rPr>
              <a:t>o</a:t>
            </a:r>
            <a:r>
              <a:rPr sz="1800" spc="-65" dirty="0">
                <a:latin typeface="Gill Sans MT"/>
                <a:cs typeface="Gill Sans MT"/>
              </a:rPr>
              <a:t>r</a:t>
            </a:r>
            <a:r>
              <a:rPr sz="1800" dirty="0">
                <a:latin typeface="Gill Sans MT"/>
                <a:cs typeface="Gill Sans MT"/>
              </a:rPr>
              <a:t>e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526279" y="2441448"/>
            <a:ext cx="822960" cy="5760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5" dirty="0" smtClean="0"/>
              <a:t> </a:t>
            </a:r>
            <a:endParaRPr spc="5" dirty="0"/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21</a:t>
            </a:fld>
            <a:endParaRPr spc="1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78676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3720465">
              <a:lnSpc>
                <a:spcPct val="100000"/>
              </a:lnSpc>
            </a:pPr>
            <a:r>
              <a:rPr sz="2800" spc="-4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x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-3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Ac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q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u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spc="-40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spc="-1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–</a:t>
            </a:r>
            <a:r>
              <a:rPr sz="2800" spc="-2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2800" spc="-3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spc="-5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spc="-5" dirty="0">
                <a:solidFill>
                  <a:srgbClr val="FFFFFF"/>
                </a:solidFill>
                <a:latin typeface="Gill Sans MT"/>
                <a:cs typeface="Gill Sans MT"/>
              </a:rPr>
              <a:t>w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9088" y="1815856"/>
            <a:ext cx="9510395" cy="3872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241300" algn="l"/>
              </a:tabLst>
            </a:pPr>
            <a:r>
              <a:rPr sz="2350" spc="5" dirty="0">
                <a:latin typeface="Times New Roman"/>
                <a:cs typeface="Times New Roman"/>
              </a:rPr>
              <a:t>I</a:t>
            </a:r>
            <a:r>
              <a:rPr sz="2350" spc="-25" dirty="0">
                <a:latin typeface="Times New Roman"/>
                <a:cs typeface="Times New Roman"/>
              </a:rPr>
              <a:t>d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-10" dirty="0">
                <a:latin typeface="Times New Roman"/>
                <a:cs typeface="Times New Roman"/>
              </a:rPr>
              <a:t>ti</a:t>
            </a:r>
            <a:r>
              <a:rPr sz="2350" spc="-65" dirty="0">
                <a:latin typeface="Times New Roman"/>
                <a:cs typeface="Times New Roman"/>
              </a:rPr>
              <a:t>f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25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290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d</a:t>
            </a:r>
            <a:r>
              <a:rPr sz="2350" spc="20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-30" dirty="0">
                <a:latin typeface="Times New Roman"/>
                <a:cs typeface="Times New Roman"/>
              </a:rPr>
              <a:t>q</a:t>
            </a:r>
            <a:r>
              <a:rPr sz="2350" spc="45" dirty="0">
                <a:latin typeface="Times New Roman"/>
                <a:cs typeface="Times New Roman"/>
              </a:rPr>
              <a:t>u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35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215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do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45" dirty="0">
                <a:latin typeface="Times New Roman"/>
                <a:cs typeface="Times New Roman"/>
              </a:rPr>
              <a:t>u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290" dirty="0">
                <a:latin typeface="Times New Roman"/>
                <a:cs typeface="Times New Roman"/>
              </a:rPr>
              <a:t> </a:t>
            </a:r>
            <a:r>
              <a:rPr sz="2350" spc="-65" dirty="0">
                <a:latin typeface="Times New Roman"/>
                <a:cs typeface="Times New Roman"/>
              </a:rPr>
              <a:t>f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204" dirty="0">
                <a:latin typeface="Times New Roman"/>
                <a:cs typeface="Times New Roman"/>
              </a:rPr>
              <a:t> 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35" dirty="0">
                <a:latin typeface="Times New Roman"/>
                <a:cs typeface="Times New Roman"/>
              </a:rPr>
              <a:t>c</a:t>
            </a:r>
            <a:r>
              <a:rPr sz="2350" spc="10" dirty="0">
                <a:latin typeface="Times New Roman"/>
                <a:cs typeface="Times New Roman"/>
              </a:rPr>
              <a:t>h</a:t>
            </a:r>
            <a:r>
              <a:rPr sz="2350" spc="165" dirty="0">
                <a:latin typeface="Times New Roman"/>
                <a:cs typeface="Times New Roman"/>
              </a:rPr>
              <a:t> 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ng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endParaRPr sz="23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710"/>
              </a:spcBef>
              <a:buClr>
                <a:srgbClr val="903062"/>
              </a:buClr>
              <a:buSzPct val="93617"/>
              <a:buFont typeface="Wingdings 2"/>
              <a:buChar char=""/>
              <a:tabLst>
                <a:tab pos="241300" algn="l"/>
              </a:tabLst>
            </a:pPr>
            <a:r>
              <a:rPr sz="2350" spc="-10" dirty="0">
                <a:latin typeface="Times New Roman"/>
                <a:cs typeface="Times New Roman"/>
              </a:rPr>
              <a:t>M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y</a:t>
            </a:r>
            <a:r>
              <a:rPr sz="2350" spc="95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30" dirty="0">
                <a:latin typeface="Times New Roman"/>
                <a:cs typeface="Times New Roman"/>
              </a:rPr>
              <a:t>yp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endParaRPr sz="2350">
              <a:latin typeface="Times New Roman"/>
              <a:cs typeface="Times New Roman"/>
            </a:endParaRPr>
          </a:p>
          <a:p>
            <a:pPr marL="699135" lvl="1" indent="-229235">
              <a:lnSpc>
                <a:spcPct val="100000"/>
              </a:lnSpc>
              <a:spcBef>
                <a:spcPts val="555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99770" algn="l"/>
              </a:tabLst>
            </a:pPr>
            <a:r>
              <a:rPr sz="2000" spc="-180" dirty="0">
                <a:latin typeface="Times New Roman"/>
                <a:cs typeface="Times New Roman"/>
              </a:rPr>
              <a:t>W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b, 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-30" dirty="0">
                <a:latin typeface="Times New Roman"/>
                <a:cs typeface="Times New Roman"/>
              </a:rPr>
              <a:t>r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, d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sk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op</a:t>
            </a:r>
            <a:endParaRPr sz="20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710"/>
              </a:spcBef>
              <a:buClr>
                <a:srgbClr val="903062"/>
              </a:buClr>
              <a:buSzPct val="93617"/>
              <a:buFont typeface="Wingdings 2"/>
              <a:buChar char=""/>
              <a:tabLst>
                <a:tab pos="241300" algn="l"/>
              </a:tabLst>
            </a:pPr>
            <a:r>
              <a:rPr sz="2350" spc="-210" dirty="0">
                <a:latin typeface="Times New Roman"/>
                <a:cs typeface="Times New Roman"/>
              </a:rPr>
              <a:t>W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10" dirty="0">
                <a:latin typeface="Times New Roman"/>
                <a:cs typeface="Times New Roman"/>
              </a:rPr>
              <a:t>b</a:t>
            </a:r>
            <a:r>
              <a:rPr sz="2350" spc="165" dirty="0">
                <a:latin typeface="Times New Roman"/>
                <a:cs typeface="Times New Roman"/>
              </a:rPr>
              <a:t> 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45" dirty="0">
                <a:latin typeface="Times New Roman"/>
                <a:cs typeface="Times New Roman"/>
              </a:rPr>
              <a:t>w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rs</a:t>
            </a:r>
            <a:r>
              <a:rPr sz="2350" spc="215" dirty="0">
                <a:latin typeface="Times New Roman"/>
                <a:cs typeface="Times New Roman"/>
              </a:rPr>
              <a:t> </a:t>
            </a:r>
            <a:r>
              <a:rPr sz="2350" spc="-70" dirty="0">
                <a:latin typeface="Times New Roman"/>
                <a:cs typeface="Times New Roman"/>
              </a:rPr>
              <a:t>f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-10" dirty="0">
                <a:latin typeface="Times New Roman"/>
                <a:cs typeface="Times New Roman"/>
              </a:rPr>
              <a:t>ll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15" dirty="0">
                <a:latin typeface="Times New Roman"/>
                <a:cs typeface="Times New Roman"/>
              </a:rPr>
              <a:t>w</a:t>
            </a:r>
            <a:r>
              <a:rPr sz="2350" spc="215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li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40" dirty="0">
                <a:latin typeface="Times New Roman"/>
                <a:cs typeface="Times New Roman"/>
              </a:rPr>
              <a:t>k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70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10" dirty="0">
                <a:latin typeface="Times New Roman"/>
                <a:cs typeface="Times New Roman"/>
              </a:rPr>
              <a:t>o</a:t>
            </a:r>
            <a:r>
              <a:rPr sz="2350" spc="20" dirty="0">
                <a:latin typeface="Times New Roman"/>
                <a:cs typeface="Times New Roman"/>
              </a:rPr>
              <a:t> </a:t>
            </a:r>
            <a:r>
              <a:rPr sz="2350" spc="-70" dirty="0">
                <a:latin typeface="Times New Roman"/>
                <a:cs typeface="Times New Roman"/>
              </a:rPr>
              <a:t>f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d</a:t>
            </a:r>
            <a:r>
              <a:rPr sz="2350" spc="165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do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60" dirty="0">
                <a:latin typeface="Times New Roman"/>
                <a:cs typeface="Times New Roman"/>
              </a:rPr>
              <a:t>t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endParaRPr sz="2350">
              <a:latin typeface="Times New Roman"/>
              <a:cs typeface="Times New Roman"/>
            </a:endParaRPr>
          </a:p>
          <a:p>
            <a:pPr marL="699135" lvl="1" indent="-229235">
              <a:lnSpc>
                <a:spcPct val="100000"/>
              </a:lnSpc>
              <a:spcBef>
                <a:spcPts val="555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99770" algn="l"/>
              </a:tabLst>
            </a:pPr>
            <a:r>
              <a:rPr sz="2000" spc="10" dirty="0">
                <a:latin typeface="Times New Roman"/>
                <a:cs typeface="Times New Roman"/>
              </a:rPr>
              <a:t>Must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-95" dirty="0">
                <a:latin typeface="Times New Roman"/>
                <a:cs typeface="Times New Roman"/>
              </a:rPr>
              <a:t>f</a:t>
            </a:r>
            <a:r>
              <a:rPr sz="2000" spc="-20" dirty="0">
                <a:latin typeface="Times New Roman"/>
                <a:cs typeface="Times New Roman"/>
              </a:rPr>
              <a:t>f</a:t>
            </a:r>
            <a:r>
              <a:rPr sz="2000" spc="15" dirty="0">
                <a:latin typeface="Times New Roman"/>
                <a:cs typeface="Times New Roman"/>
              </a:rPr>
              <a:t>i</a:t>
            </a:r>
            <a:r>
              <a:rPr sz="2000" spc="-30" dirty="0">
                <a:latin typeface="Times New Roman"/>
                <a:cs typeface="Times New Roman"/>
              </a:rPr>
              <a:t>c</a:t>
            </a:r>
            <a:r>
              <a:rPr sz="2000" spc="15" dirty="0">
                <a:latin typeface="Times New Roman"/>
                <a:cs typeface="Times New Roman"/>
              </a:rPr>
              <a:t>i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10" dirty="0">
                <a:latin typeface="Times New Roman"/>
                <a:cs typeface="Times New Roman"/>
              </a:rPr>
              <a:t>n</a:t>
            </a:r>
            <a:r>
              <a:rPr sz="2000" spc="15" dirty="0">
                <a:latin typeface="Times New Roman"/>
                <a:cs typeface="Times New Roman"/>
              </a:rPr>
              <a:t>tl</a:t>
            </a:r>
            <a:r>
              <a:rPr sz="2000" spc="10" dirty="0">
                <a:latin typeface="Times New Roman"/>
                <a:cs typeface="Times New Roman"/>
              </a:rPr>
              <a:t>y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f</a:t>
            </a:r>
            <a:r>
              <a:rPr sz="2000" spc="15" dirty="0">
                <a:latin typeface="Times New Roman"/>
                <a:cs typeface="Times New Roman"/>
              </a:rPr>
              <a:t>i</a:t>
            </a:r>
            <a:r>
              <a:rPr sz="2000" spc="10" dirty="0">
                <a:latin typeface="Times New Roman"/>
                <a:cs typeface="Times New Roman"/>
              </a:rPr>
              <a:t>nd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hu</a:t>
            </a:r>
            <a:r>
              <a:rPr sz="2000" spc="-70" dirty="0">
                <a:latin typeface="Times New Roman"/>
                <a:cs typeface="Times New Roman"/>
              </a:rPr>
              <a:t>g</a:t>
            </a:r>
            <a:r>
              <a:rPr sz="2000" spc="5" dirty="0">
                <a:latin typeface="Times New Roman"/>
                <a:cs typeface="Times New Roman"/>
              </a:rPr>
              <a:t>e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nu</a:t>
            </a:r>
            <a:r>
              <a:rPr sz="2000" spc="-125" dirty="0">
                <a:latin typeface="Times New Roman"/>
                <a:cs typeface="Times New Roman"/>
              </a:rPr>
              <a:t>m</a:t>
            </a:r>
            <a:r>
              <a:rPr sz="2000" spc="10" dirty="0">
                <a:latin typeface="Times New Roman"/>
                <a:cs typeface="Times New Roman"/>
              </a:rPr>
              <a:t>b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r</a:t>
            </a:r>
            <a:r>
              <a:rPr sz="2000" spc="5" dirty="0">
                <a:latin typeface="Times New Roman"/>
                <a:cs typeface="Times New Roman"/>
              </a:rPr>
              <a:t>s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of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85" dirty="0">
                <a:latin typeface="Times New Roman"/>
                <a:cs typeface="Times New Roman"/>
              </a:rPr>
              <a:t>w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10" dirty="0">
                <a:latin typeface="Times New Roman"/>
                <a:cs typeface="Times New Roman"/>
              </a:rPr>
              <a:t>b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p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-65" dirty="0">
                <a:latin typeface="Times New Roman"/>
                <a:cs typeface="Times New Roman"/>
              </a:rPr>
              <a:t>g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s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(</a:t>
            </a:r>
            <a:r>
              <a:rPr sz="2000" spc="-30" dirty="0">
                <a:latin typeface="Times New Roman"/>
                <a:cs typeface="Times New Roman"/>
              </a:rPr>
              <a:t>c</a:t>
            </a:r>
            <a:r>
              <a:rPr sz="2000" spc="10" dirty="0">
                <a:latin typeface="Times New Roman"/>
                <a:cs typeface="Times New Roman"/>
              </a:rPr>
              <a:t>o</a:t>
            </a:r>
            <a:r>
              <a:rPr sz="2000" spc="-140" dirty="0">
                <a:latin typeface="Times New Roman"/>
                <a:cs typeface="Times New Roman"/>
              </a:rPr>
              <a:t>v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r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spc="-65" dirty="0">
                <a:latin typeface="Times New Roman"/>
                <a:cs typeface="Times New Roman"/>
              </a:rPr>
              <a:t>g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)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6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spc="10" dirty="0">
                <a:latin typeface="Times New Roman"/>
                <a:cs typeface="Times New Roman"/>
              </a:rPr>
              <a:t>nd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k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10" dirty="0">
                <a:latin typeface="Times New Roman"/>
                <a:cs typeface="Times New Roman"/>
              </a:rPr>
              <a:t>p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th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15" dirty="0">
                <a:latin typeface="Times New Roman"/>
                <a:cs typeface="Times New Roman"/>
              </a:rPr>
              <a:t>m </a:t>
            </a:r>
            <a:r>
              <a:rPr sz="2000" spc="10" dirty="0">
                <a:latin typeface="Times New Roman"/>
                <a:cs typeface="Times New Roman"/>
              </a:rPr>
              <a:t>u</a:t>
            </a:r>
            <a:r>
              <a:rPr sz="2000" spc="65" dirty="0">
                <a:latin typeface="Times New Roman"/>
                <a:cs typeface="Times New Roman"/>
              </a:rPr>
              <a:t>p</a:t>
            </a:r>
            <a:r>
              <a:rPr sz="2000" spc="-20" dirty="0">
                <a:latin typeface="Times New Roman"/>
                <a:cs typeface="Times New Roman"/>
              </a:rPr>
              <a:t>-</a:t>
            </a:r>
            <a:r>
              <a:rPr sz="2000" spc="15" dirty="0">
                <a:latin typeface="Times New Roman"/>
                <a:cs typeface="Times New Roman"/>
              </a:rPr>
              <a:t>t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spc="-20" dirty="0">
                <a:latin typeface="Times New Roman"/>
                <a:cs typeface="Times New Roman"/>
              </a:rPr>
              <a:t>-</a:t>
            </a:r>
            <a:r>
              <a:rPr sz="2000" spc="10" dirty="0">
                <a:latin typeface="Times New Roman"/>
                <a:cs typeface="Times New Roman"/>
              </a:rPr>
              <a:t>d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spc="15" dirty="0">
                <a:latin typeface="Times New Roman"/>
                <a:cs typeface="Times New Roman"/>
              </a:rPr>
              <a:t>t</a:t>
            </a:r>
            <a:r>
              <a:rPr sz="2000" spc="5" dirty="0">
                <a:latin typeface="Times New Roman"/>
                <a:cs typeface="Times New Roman"/>
              </a:rPr>
              <a:t>e</a:t>
            </a:r>
            <a:endParaRPr sz="2000">
              <a:latin typeface="Times New Roman"/>
              <a:cs typeface="Times New Roman"/>
            </a:endParaRPr>
          </a:p>
          <a:p>
            <a:pPr marL="699135">
              <a:lnSpc>
                <a:spcPct val="100000"/>
              </a:lnSpc>
              <a:spcBef>
                <a:spcPts val="50"/>
              </a:spcBef>
            </a:pPr>
            <a:r>
              <a:rPr sz="2000" spc="-25" dirty="0">
                <a:latin typeface="Times New Roman"/>
                <a:cs typeface="Times New Roman"/>
              </a:rPr>
              <a:t>(fr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shn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ss)</a:t>
            </a:r>
            <a:endParaRPr sz="2000">
              <a:latin typeface="Times New Roman"/>
              <a:cs typeface="Times New Roman"/>
            </a:endParaRPr>
          </a:p>
          <a:p>
            <a:pPr marL="699135" lvl="1" indent="-229235">
              <a:lnSpc>
                <a:spcPct val="100000"/>
              </a:lnSpc>
              <a:spcBef>
                <a:spcPts val="555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99770" algn="l"/>
              </a:tabLst>
            </a:pPr>
            <a:r>
              <a:rPr sz="2000" spc="25" dirty="0">
                <a:latin typeface="Times New Roman"/>
                <a:cs typeface="Times New Roman"/>
              </a:rPr>
              <a:t>S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75" dirty="0">
                <a:latin typeface="Times New Roman"/>
                <a:cs typeface="Times New Roman"/>
              </a:rPr>
              <a:t>g</a:t>
            </a:r>
            <a:r>
              <a:rPr sz="2000" spc="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10" dirty="0">
                <a:latin typeface="Times New Roman"/>
                <a:cs typeface="Times New Roman"/>
              </a:rPr>
              <a:t>it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-90" dirty="0">
                <a:latin typeface="Times New Roman"/>
                <a:cs typeface="Times New Roman"/>
              </a:rPr>
              <a:t>w</a:t>
            </a:r>
            <a:r>
              <a:rPr sz="2000" spc="10" dirty="0">
                <a:latin typeface="Times New Roman"/>
                <a:cs typeface="Times New Roman"/>
              </a:rPr>
              <a:t>l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f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10" dirty="0">
                <a:latin typeface="Times New Roman"/>
                <a:cs typeface="Times New Roman"/>
              </a:rPr>
              <a:t>it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35" dirty="0">
                <a:latin typeface="Times New Roman"/>
                <a:cs typeface="Times New Roman"/>
              </a:rPr>
              <a:t>ea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h</a:t>
            </a:r>
            <a:endParaRPr sz="2000">
              <a:latin typeface="Times New Roman"/>
              <a:cs typeface="Times New Roman"/>
            </a:endParaRPr>
          </a:p>
          <a:p>
            <a:pPr marL="699135" lvl="1" indent="-229235">
              <a:lnSpc>
                <a:spcPct val="100000"/>
              </a:lnSpc>
              <a:spcBef>
                <a:spcPts val="625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99770" algn="l"/>
              </a:tabLst>
            </a:pPr>
            <a:r>
              <a:rPr sz="2000" spc="-229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op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spc="-35" dirty="0">
                <a:latin typeface="Times New Roman"/>
                <a:cs typeface="Times New Roman"/>
              </a:rPr>
              <a:t>ca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-25" dirty="0">
                <a:latin typeface="Times New Roman"/>
                <a:cs typeface="Times New Roman"/>
              </a:rPr>
              <a:t> f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us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d 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-90" dirty="0">
                <a:latin typeface="Times New Roman"/>
                <a:cs typeface="Times New Roman"/>
              </a:rPr>
              <a:t>w</a:t>
            </a:r>
            <a:r>
              <a:rPr sz="2000" spc="10" dirty="0">
                <a:latin typeface="Times New Roman"/>
                <a:cs typeface="Times New Roman"/>
              </a:rPr>
              <a:t>l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f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50" dirty="0">
                <a:latin typeface="Times New Roman"/>
                <a:cs typeface="Times New Roman"/>
              </a:rPr>
              <a:t>v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10" dirty="0">
                <a:latin typeface="Times New Roman"/>
                <a:cs typeface="Times New Roman"/>
              </a:rPr>
              <a:t>ti</a:t>
            </a:r>
            <a:r>
              <a:rPr sz="2000" spc="-35" dirty="0">
                <a:latin typeface="Times New Roman"/>
                <a:cs typeface="Times New Roman"/>
              </a:rPr>
              <a:t>ca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35" dirty="0">
                <a:latin typeface="Times New Roman"/>
                <a:cs typeface="Times New Roman"/>
              </a:rPr>
              <a:t>ea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h</a:t>
            </a:r>
            <a:endParaRPr sz="20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635"/>
              </a:spcBef>
              <a:buClr>
                <a:srgbClr val="903062"/>
              </a:buClr>
              <a:buSzPct val="93617"/>
              <a:buFont typeface="Wingdings 2"/>
              <a:buChar char=""/>
              <a:tabLst>
                <a:tab pos="241300" algn="l"/>
              </a:tabLst>
            </a:pPr>
            <a:r>
              <a:rPr sz="2350" spc="25" dirty="0">
                <a:latin typeface="Times New Roman"/>
                <a:cs typeface="Times New Roman"/>
              </a:rPr>
              <a:t>D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45" dirty="0">
                <a:latin typeface="Times New Roman"/>
                <a:cs typeface="Times New Roman"/>
              </a:rPr>
              <a:t>u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5" dirty="0">
                <a:latin typeface="Times New Roman"/>
                <a:cs typeface="Times New Roman"/>
              </a:rPr>
              <a:t>t</a:t>
            </a:r>
            <a:r>
              <a:rPr sz="2350" spc="260" dirty="0">
                <a:latin typeface="Times New Roman"/>
                <a:cs typeface="Times New Roman"/>
              </a:rPr>
              <a:t> 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35" dirty="0">
                <a:latin typeface="Times New Roman"/>
                <a:cs typeface="Times New Roman"/>
              </a:rPr>
              <a:t>a</a:t>
            </a:r>
            <a:r>
              <a:rPr sz="2350" spc="-45" dirty="0">
                <a:latin typeface="Times New Roman"/>
                <a:cs typeface="Times New Roman"/>
              </a:rPr>
              <a:t>w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rs</a:t>
            </a:r>
            <a:r>
              <a:rPr sz="2350" spc="215" dirty="0">
                <a:latin typeface="Times New Roman"/>
                <a:cs typeface="Times New Roman"/>
              </a:rPr>
              <a:t> </a:t>
            </a:r>
            <a:r>
              <a:rPr sz="2350" spc="-65" dirty="0">
                <a:latin typeface="Times New Roman"/>
                <a:cs typeface="Times New Roman"/>
              </a:rPr>
              <a:t>f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135" dirty="0">
                <a:latin typeface="Times New Roman"/>
                <a:cs typeface="Times New Roman"/>
              </a:rPr>
              <a:t> 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25" dirty="0">
                <a:latin typeface="Times New Roman"/>
                <a:cs typeface="Times New Roman"/>
              </a:rPr>
              <a:t>p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5" dirty="0">
                <a:latin typeface="Times New Roman"/>
                <a:cs typeface="Times New Roman"/>
              </a:rPr>
              <a:t>i</a:t>
            </a:r>
            <a:r>
              <a:rPr sz="2350" spc="15" dirty="0">
                <a:latin typeface="Times New Roman"/>
                <a:cs typeface="Times New Roman"/>
              </a:rPr>
              <a:t>s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85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d</a:t>
            </a:r>
            <a:r>
              <a:rPr sz="2350" spc="2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d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45" dirty="0">
                <a:latin typeface="Times New Roman"/>
                <a:cs typeface="Times New Roman"/>
              </a:rPr>
              <a:t>k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10" dirty="0">
                <a:latin typeface="Times New Roman"/>
                <a:cs typeface="Times New Roman"/>
              </a:rPr>
              <a:t>p</a:t>
            </a:r>
            <a:r>
              <a:rPr sz="2350" spc="240" dirty="0">
                <a:latin typeface="Times New Roman"/>
                <a:cs typeface="Times New Roman"/>
              </a:rPr>
              <a:t> 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35" dirty="0">
                <a:latin typeface="Times New Roman"/>
                <a:cs typeface="Times New Roman"/>
              </a:rPr>
              <a:t>c</a:t>
            </a:r>
            <a:r>
              <a:rPr sz="2350" spc="10" dirty="0">
                <a:latin typeface="Times New Roman"/>
                <a:cs typeface="Times New Roman"/>
              </a:rPr>
              <a:t>h</a:t>
            </a:r>
            <a:endParaRPr sz="2350">
              <a:latin typeface="Times New Roman"/>
              <a:cs typeface="Times New Roman"/>
            </a:endParaRPr>
          </a:p>
          <a:p>
            <a:pPr marL="699135" lvl="1" indent="-229235">
              <a:lnSpc>
                <a:spcPct val="100000"/>
              </a:lnSpc>
              <a:spcBef>
                <a:spcPts val="63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99770" algn="l"/>
              </a:tabLst>
            </a:pPr>
            <a:r>
              <a:rPr sz="2000" spc="25" dirty="0">
                <a:latin typeface="Times New Roman"/>
                <a:cs typeface="Times New Roman"/>
              </a:rPr>
              <a:t>F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10" dirty="0">
                <a:latin typeface="Times New Roman"/>
                <a:cs typeface="Times New Roman"/>
              </a:rPr>
              <a:t>ll</a:t>
            </a:r>
            <a:r>
              <a:rPr sz="2000" dirty="0">
                <a:latin typeface="Times New Roman"/>
                <a:cs typeface="Times New Roman"/>
              </a:rPr>
              <a:t>ow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li</a:t>
            </a:r>
            <a:r>
              <a:rPr sz="2000" dirty="0">
                <a:latin typeface="Times New Roman"/>
                <a:cs typeface="Times New Roman"/>
              </a:rPr>
              <a:t>nks</a:t>
            </a:r>
            <a:r>
              <a:rPr sz="2000" spc="-14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nd s</a:t>
            </a:r>
            <a:r>
              <a:rPr sz="2000" spc="-30" dirty="0">
                <a:latin typeface="Times New Roman"/>
                <a:cs typeface="Times New Roman"/>
              </a:rPr>
              <a:t>c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-35" dirty="0">
                <a:latin typeface="Times New Roman"/>
                <a:cs typeface="Times New Roman"/>
              </a:rPr>
              <a:t>ec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30" dirty="0">
                <a:latin typeface="Times New Roman"/>
                <a:cs typeface="Times New Roman"/>
              </a:rPr>
              <a:t>r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98280" y="3822191"/>
            <a:ext cx="2596896" cy="25968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5" dirty="0" smtClean="0"/>
              <a:t> </a:t>
            </a:r>
            <a:endParaRPr spc="5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22</a:t>
            </a:fld>
            <a:endParaRPr spc="1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78676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800" spc="-405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x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-3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spc="-15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qu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spc="-40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spc="-14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–</a:t>
            </a:r>
            <a:r>
              <a:rPr sz="2800" spc="-2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-100" dirty="0">
                <a:solidFill>
                  <a:srgbClr val="FFFFFF"/>
                </a:solidFill>
                <a:latin typeface="Gill Sans MT"/>
                <a:cs typeface="Gill Sans MT"/>
              </a:rPr>
              <a:t>F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ee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ds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9088" y="1957334"/>
            <a:ext cx="5875020" cy="2287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241300" algn="l"/>
              </a:tabLst>
            </a:pPr>
            <a:r>
              <a:rPr sz="2350" spc="15" dirty="0">
                <a:latin typeface="Times New Roman"/>
                <a:cs typeface="Times New Roman"/>
              </a:rPr>
              <a:t>R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-70" dirty="0">
                <a:latin typeface="Times New Roman"/>
                <a:cs typeface="Times New Roman"/>
              </a:rPr>
              <a:t>-</a:t>
            </a:r>
            <a:r>
              <a:rPr sz="2350" spc="-10" dirty="0">
                <a:latin typeface="Times New Roman"/>
                <a:cs typeface="Times New Roman"/>
              </a:rPr>
              <a:t>ti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r>
              <a:rPr sz="2350" spc="225" dirty="0">
                <a:latin typeface="Times New Roman"/>
                <a:cs typeface="Times New Roman"/>
              </a:rPr>
              <a:t> </a:t>
            </a:r>
            <a:r>
              <a:rPr sz="2350" spc="-60" dirty="0">
                <a:latin typeface="Times New Roman"/>
                <a:cs typeface="Times New Roman"/>
              </a:rPr>
              <a:t>s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21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f</a:t>
            </a:r>
            <a:r>
              <a:rPr sz="2350" spc="13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do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endParaRPr sz="2350">
              <a:latin typeface="Times New Roman"/>
              <a:cs typeface="Times New Roman"/>
            </a:endParaRPr>
          </a:p>
          <a:p>
            <a:pPr marL="699135" lvl="1" indent="-229235">
              <a:lnSpc>
                <a:spcPct val="100000"/>
              </a:lnSpc>
              <a:spcBef>
                <a:spcPts val="63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99770" algn="l"/>
              </a:tabLst>
            </a:pPr>
            <a:r>
              <a:rPr sz="2000" spc="-180" dirty="0">
                <a:latin typeface="Times New Roman"/>
                <a:cs typeface="Times New Roman"/>
              </a:rPr>
              <a:t>W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b </a:t>
            </a:r>
            <a:r>
              <a:rPr sz="2000" spc="-30" dirty="0">
                <a:latin typeface="Times New Roman"/>
                <a:cs typeface="Times New Roman"/>
              </a:rPr>
              <a:t>f</a:t>
            </a:r>
            <a:r>
              <a:rPr sz="2000" spc="-35" dirty="0">
                <a:latin typeface="Times New Roman"/>
                <a:cs typeface="Times New Roman"/>
              </a:rPr>
              <a:t>ee</a:t>
            </a:r>
            <a:r>
              <a:rPr sz="2000" dirty="0">
                <a:latin typeface="Times New Roman"/>
                <a:cs typeface="Times New Roman"/>
              </a:rPr>
              <a:t>ds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f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-90" dirty="0">
                <a:latin typeface="Times New Roman"/>
                <a:cs typeface="Times New Roman"/>
              </a:rPr>
              <a:t>w</a:t>
            </a:r>
            <a:r>
              <a:rPr sz="2000" dirty="0">
                <a:latin typeface="Times New Roman"/>
                <a:cs typeface="Times New Roman"/>
              </a:rPr>
              <a:t>s,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75" dirty="0">
                <a:latin typeface="Times New Roman"/>
                <a:cs typeface="Times New Roman"/>
              </a:rPr>
              <a:t>g</a:t>
            </a:r>
            <a:r>
              <a:rPr sz="2000" dirty="0">
                <a:latin typeface="Times New Roman"/>
                <a:cs typeface="Times New Roman"/>
              </a:rPr>
              <a:t>s, </a:t>
            </a:r>
            <a:r>
              <a:rPr sz="2000" spc="-150" dirty="0">
                <a:latin typeface="Times New Roman"/>
                <a:cs typeface="Times New Roman"/>
              </a:rPr>
              <a:t>v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o,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o, </a:t>
            </a:r>
            <a:r>
              <a:rPr sz="2000" spc="-85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V</a:t>
            </a:r>
            <a:endParaRPr sz="20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buClr>
                <a:srgbClr val="903062"/>
              </a:buClr>
              <a:buFont typeface="Wingdings 2"/>
              <a:buChar char=""/>
            </a:pPr>
            <a:endParaRPr sz="20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32"/>
              </a:spcBef>
              <a:buClr>
                <a:srgbClr val="903062"/>
              </a:buClr>
              <a:buFont typeface="Wingdings 2"/>
              <a:buChar char=""/>
            </a:pPr>
            <a:endParaRPr sz="16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241300" algn="l"/>
              </a:tabLst>
            </a:pPr>
            <a:r>
              <a:rPr sz="2350" spc="15" dirty="0">
                <a:latin typeface="Times New Roman"/>
                <a:cs typeface="Times New Roman"/>
              </a:rPr>
              <a:t>R</a:t>
            </a:r>
            <a:r>
              <a:rPr sz="2350" spc="-20" dirty="0">
                <a:latin typeface="Times New Roman"/>
                <a:cs typeface="Times New Roman"/>
              </a:rPr>
              <a:t>S</a:t>
            </a:r>
            <a:r>
              <a:rPr sz="2350" spc="10" dirty="0">
                <a:latin typeface="Times New Roman"/>
                <a:cs typeface="Times New Roman"/>
              </a:rPr>
              <a:t>S</a:t>
            </a:r>
            <a:r>
              <a:rPr sz="2350" spc="105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-35" dirty="0">
                <a:latin typeface="Times New Roman"/>
                <a:cs typeface="Times New Roman"/>
              </a:rPr>
              <a:t>mm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10" dirty="0">
                <a:latin typeface="Times New Roman"/>
                <a:cs typeface="Times New Roman"/>
              </a:rPr>
              <a:t>n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75" dirty="0">
                <a:latin typeface="Times New Roman"/>
                <a:cs typeface="Times New Roman"/>
              </a:rPr>
              <a:t> 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nd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rd</a:t>
            </a:r>
            <a:endParaRPr sz="2350">
              <a:latin typeface="Times New Roman"/>
              <a:cs typeface="Times New Roman"/>
            </a:endParaRPr>
          </a:p>
          <a:p>
            <a:pPr marL="699135" marR="5080" lvl="1" indent="-229235">
              <a:lnSpc>
                <a:spcPct val="102200"/>
              </a:lnSpc>
              <a:spcBef>
                <a:spcPts val="505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99770" algn="l"/>
              </a:tabLst>
            </a:pPr>
            <a:r>
              <a:rPr sz="2000" spc="20" dirty="0">
                <a:latin typeface="Times New Roman"/>
                <a:cs typeface="Times New Roman"/>
              </a:rPr>
              <a:t>R</a:t>
            </a:r>
            <a:r>
              <a:rPr sz="2000" spc="25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“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-35" dirty="0">
                <a:latin typeface="Times New Roman"/>
                <a:cs typeface="Times New Roman"/>
              </a:rPr>
              <a:t>ea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”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ca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-30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50" dirty="0">
                <a:latin typeface="Times New Roman"/>
                <a:cs typeface="Times New Roman"/>
              </a:rPr>
              <a:t>v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de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w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X</a:t>
            </a:r>
            <a:r>
              <a:rPr sz="2000" dirty="0">
                <a:latin typeface="Times New Roman"/>
                <a:cs typeface="Times New Roman"/>
              </a:rPr>
              <a:t>ML</a:t>
            </a:r>
            <a:r>
              <a:rPr sz="2000" spc="-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do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135" dirty="0">
                <a:latin typeface="Times New Roman"/>
                <a:cs typeface="Times New Roman"/>
              </a:rPr>
              <a:t>m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o s</a:t>
            </a:r>
            <a:r>
              <a:rPr sz="2000" spc="-35" dirty="0">
                <a:latin typeface="Times New Roman"/>
                <a:cs typeface="Times New Roman"/>
              </a:rPr>
              <a:t>ea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75" dirty="0">
                <a:latin typeface="Times New Roman"/>
                <a:cs typeface="Times New Roman"/>
              </a:rPr>
              <a:t>g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35240" y="1819655"/>
            <a:ext cx="3867911" cy="42611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91055" y="4416552"/>
            <a:ext cx="1892808" cy="18836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5" dirty="0" smtClean="0"/>
              <a:t> </a:t>
            </a:r>
            <a:endParaRPr spc="5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23</a:t>
            </a:fld>
            <a:endParaRPr spc="1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78676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3474085">
              <a:lnSpc>
                <a:spcPct val="100000"/>
              </a:lnSpc>
            </a:pPr>
            <a:r>
              <a:rPr sz="2800" spc="-405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x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-3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spc="-15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qu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spc="-40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spc="-14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–</a:t>
            </a:r>
            <a:r>
              <a:rPr sz="2800" spc="-2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Co</a:t>
            </a:r>
            <a:r>
              <a:rPr sz="2800" spc="-4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spc="-80" dirty="0">
                <a:solidFill>
                  <a:srgbClr val="FFFFFF"/>
                </a:solidFill>
                <a:latin typeface="Gill Sans MT"/>
                <a:cs typeface="Gill Sans MT"/>
              </a:rPr>
              <a:t>v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spc="-3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8771" y="1815855"/>
            <a:ext cx="6903720" cy="3533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135890" indent="-228600">
              <a:lnSpc>
                <a:spcPct val="102299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241935" algn="l"/>
              </a:tabLst>
            </a:pPr>
            <a:r>
              <a:rPr sz="2350" spc="15" dirty="0">
                <a:latin typeface="Times New Roman"/>
                <a:cs typeface="Times New Roman"/>
              </a:rPr>
              <a:t>C</a:t>
            </a:r>
            <a:r>
              <a:rPr sz="2350" spc="-35" dirty="0">
                <a:latin typeface="Times New Roman"/>
                <a:cs typeface="Times New Roman"/>
              </a:rPr>
              <a:t>o</a:t>
            </a:r>
            <a:r>
              <a:rPr sz="2350" spc="-30" dirty="0">
                <a:latin typeface="Times New Roman"/>
                <a:cs typeface="Times New Roman"/>
              </a:rPr>
              <a:t>nv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rt</a:t>
            </a:r>
            <a:r>
              <a:rPr sz="2350" spc="26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v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10" dirty="0">
                <a:latin typeface="Times New Roman"/>
                <a:cs typeface="Times New Roman"/>
              </a:rPr>
              <a:t>y</a:t>
            </a:r>
            <a:r>
              <a:rPr sz="2350" spc="9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f</a:t>
            </a:r>
            <a:r>
              <a:rPr sz="2350" spc="55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do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40" dirty="0">
                <a:latin typeface="Times New Roman"/>
                <a:cs typeface="Times New Roman"/>
              </a:rPr>
              <a:t>me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5" dirty="0">
                <a:latin typeface="Times New Roman"/>
                <a:cs typeface="Times New Roman"/>
              </a:rPr>
              <a:t>t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60" dirty="0">
                <a:latin typeface="Times New Roman"/>
                <a:cs typeface="Times New Roman"/>
              </a:rPr>
              <a:t> </a:t>
            </a:r>
            <a:r>
              <a:rPr sz="2350" spc="-70" dirty="0">
                <a:latin typeface="Times New Roman"/>
                <a:cs typeface="Times New Roman"/>
              </a:rPr>
              <a:t>f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40" dirty="0">
                <a:latin typeface="Times New Roman"/>
                <a:cs typeface="Times New Roman"/>
              </a:rPr>
              <a:t>m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210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10" dirty="0">
                <a:latin typeface="Times New Roman"/>
                <a:cs typeface="Times New Roman"/>
              </a:rPr>
              <a:t>o</a:t>
            </a:r>
            <a:r>
              <a:rPr sz="2350" spc="90" dirty="0">
                <a:latin typeface="Times New Roman"/>
                <a:cs typeface="Times New Roman"/>
              </a:rPr>
              <a:t> </a:t>
            </a:r>
            <a:r>
              <a:rPr sz="2350" spc="10" dirty="0">
                <a:latin typeface="Times New Roman"/>
                <a:cs typeface="Times New Roman"/>
              </a:rPr>
              <a:t>a 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-30" dirty="0">
                <a:latin typeface="Times New Roman"/>
                <a:cs typeface="Times New Roman"/>
              </a:rPr>
              <a:t>on</a:t>
            </a:r>
            <a:r>
              <a:rPr sz="2350" spc="-60" dirty="0">
                <a:latin typeface="Times New Roman"/>
                <a:cs typeface="Times New Roman"/>
              </a:rPr>
              <a:t>s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60" dirty="0">
                <a:latin typeface="Times New Roman"/>
                <a:cs typeface="Times New Roman"/>
              </a:rPr>
              <a:t>s</a:t>
            </a:r>
            <a:r>
              <a:rPr sz="2350" spc="55" dirty="0">
                <a:latin typeface="Times New Roman"/>
                <a:cs typeface="Times New Roman"/>
              </a:rPr>
              <a:t>t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5" dirty="0">
                <a:latin typeface="Times New Roman"/>
                <a:cs typeface="Times New Roman"/>
              </a:rPr>
              <a:t>t 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x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70" dirty="0">
                <a:latin typeface="Times New Roman"/>
                <a:cs typeface="Times New Roman"/>
              </a:rPr>
              <a:t>-</a:t>
            </a:r>
            <a:r>
              <a:rPr sz="2350" spc="-30" dirty="0">
                <a:latin typeface="Times New Roman"/>
                <a:cs typeface="Times New Roman"/>
              </a:rPr>
              <a:t>p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20" dirty="0">
                <a:latin typeface="Times New Roman"/>
                <a:cs typeface="Times New Roman"/>
              </a:rPr>
              <a:t>s</a:t>
            </a:r>
            <a:r>
              <a:rPr sz="2350" spc="-70" dirty="0">
                <a:latin typeface="Times New Roman"/>
                <a:cs typeface="Times New Roman"/>
              </a:rPr>
              <a:t>-</a:t>
            </a:r>
            <a:r>
              <a:rPr sz="2350" spc="25" dirty="0">
                <a:latin typeface="Times New Roman"/>
                <a:cs typeface="Times New Roman"/>
              </a:rPr>
              <a:t>m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100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d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10" dirty="0">
                <a:latin typeface="Times New Roman"/>
                <a:cs typeface="Times New Roman"/>
              </a:rPr>
              <a:t>a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25" dirty="0">
                <a:latin typeface="Times New Roman"/>
                <a:cs typeface="Times New Roman"/>
              </a:rPr>
              <a:t> </a:t>
            </a:r>
            <a:r>
              <a:rPr sz="2350" spc="-70" dirty="0">
                <a:latin typeface="Times New Roman"/>
                <a:cs typeface="Times New Roman"/>
              </a:rPr>
              <a:t>f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40" dirty="0">
                <a:latin typeface="Times New Roman"/>
                <a:cs typeface="Times New Roman"/>
              </a:rPr>
              <a:t>m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t</a:t>
            </a:r>
            <a:endParaRPr sz="2350">
              <a:latin typeface="Times New Roman"/>
              <a:cs typeface="Times New Roman"/>
            </a:endParaRPr>
          </a:p>
          <a:p>
            <a:pPr marL="698500" lvl="1" indent="-228600">
              <a:lnSpc>
                <a:spcPct val="100000"/>
              </a:lnSpc>
              <a:spcBef>
                <a:spcPts val="63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99135" algn="l"/>
              </a:tabLst>
            </a:pP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.</a:t>
            </a:r>
            <a:r>
              <a:rPr sz="2000" spc="-75" dirty="0">
                <a:latin typeface="Times New Roman"/>
                <a:cs typeface="Times New Roman"/>
              </a:rPr>
              <a:t>g</a:t>
            </a:r>
            <a:r>
              <a:rPr sz="2000" dirty="0">
                <a:latin typeface="Times New Roman"/>
                <a:cs typeface="Times New Roman"/>
              </a:rPr>
              <a:t>.,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90" dirty="0">
                <a:latin typeface="Times New Roman"/>
                <a:cs typeface="Times New Roman"/>
              </a:rPr>
              <a:t>H</a:t>
            </a:r>
            <a:r>
              <a:rPr sz="2000" spc="-85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M</a:t>
            </a:r>
            <a:r>
              <a:rPr sz="2000" spc="-8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,</a:t>
            </a:r>
            <a:r>
              <a:rPr sz="2000" spc="21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X</a:t>
            </a:r>
            <a:r>
              <a:rPr sz="2000" dirty="0">
                <a:latin typeface="Times New Roman"/>
                <a:cs typeface="Times New Roman"/>
              </a:rPr>
              <a:t>M</a:t>
            </a:r>
            <a:r>
              <a:rPr sz="2000" spc="-8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, </a:t>
            </a:r>
            <a:r>
              <a:rPr sz="2000" spc="-180" dirty="0">
                <a:latin typeface="Times New Roman"/>
                <a:cs typeface="Times New Roman"/>
              </a:rPr>
              <a:t>W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30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d, </a:t>
            </a:r>
            <a:r>
              <a:rPr sz="2000" spc="20" dirty="0">
                <a:latin typeface="Times New Roman"/>
                <a:cs typeface="Times New Roman"/>
              </a:rPr>
              <a:t>P</a:t>
            </a:r>
            <a:r>
              <a:rPr sz="2000" spc="-20" dirty="0">
                <a:latin typeface="Times New Roman"/>
                <a:cs typeface="Times New Roman"/>
              </a:rPr>
              <a:t>D</a:t>
            </a:r>
            <a:r>
              <a:rPr sz="2000" spc="-114" dirty="0">
                <a:latin typeface="Times New Roman"/>
                <a:cs typeface="Times New Roman"/>
              </a:rPr>
              <a:t>F</a:t>
            </a:r>
            <a:r>
              <a:rPr sz="2000" dirty="0">
                <a:latin typeface="Times New Roman"/>
                <a:cs typeface="Times New Roman"/>
              </a:rPr>
              <a:t>,</a:t>
            </a:r>
            <a:r>
              <a:rPr sz="2000" spc="-145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.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→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X</a:t>
            </a:r>
            <a:r>
              <a:rPr sz="2000" dirty="0">
                <a:latin typeface="Times New Roman"/>
                <a:cs typeface="Times New Roman"/>
              </a:rPr>
              <a:t>ML</a:t>
            </a:r>
            <a:endParaRPr sz="20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640"/>
              </a:spcBef>
              <a:buClr>
                <a:srgbClr val="903062"/>
              </a:buClr>
              <a:buSzPct val="93617"/>
              <a:buFont typeface="Wingdings 2"/>
              <a:buChar char=""/>
              <a:tabLst>
                <a:tab pos="241935" algn="l"/>
              </a:tabLst>
            </a:pPr>
            <a:r>
              <a:rPr sz="2350" spc="15" dirty="0">
                <a:latin typeface="Times New Roman"/>
                <a:cs typeface="Times New Roman"/>
              </a:rPr>
              <a:t>C</a:t>
            </a:r>
            <a:r>
              <a:rPr sz="2350" spc="-35" dirty="0">
                <a:latin typeface="Times New Roman"/>
                <a:cs typeface="Times New Roman"/>
              </a:rPr>
              <a:t>o</a:t>
            </a:r>
            <a:r>
              <a:rPr sz="2350" spc="-30" dirty="0">
                <a:latin typeface="Times New Roman"/>
                <a:cs typeface="Times New Roman"/>
              </a:rPr>
              <a:t>nv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rt</a:t>
            </a:r>
            <a:r>
              <a:rPr sz="2350" spc="260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x</a:t>
            </a:r>
            <a:r>
              <a:rPr sz="2350" spc="5" dirty="0">
                <a:latin typeface="Times New Roman"/>
                <a:cs typeface="Times New Roman"/>
              </a:rPr>
              <a:t>t</a:t>
            </a:r>
            <a:r>
              <a:rPr sz="2350" spc="110" dirty="0">
                <a:latin typeface="Times New Roman"/>
                <a:cs typeface="Times New Roman"/>
              </a:rPr>
              <a:t> 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-30" dirty="0">
                <a:latin typeface="Times New Roman"/>
                <a:cs typeface="Times New Roman"/>
              </a:rPr>
              <a:t>od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g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80" dirty="0">
                <a:latin typeface="Times New Roman"/>
                <a:cs typeface="Times New Roman"/>
              </a:rPr>
              <a:t> </a:t>
            </a:r>
            <a:r>
              <a:rPr sz="2350" spc="-70" dirty="0">
                <a:latin typeface="Times New Roman"/>
                <a:cs typeface="Times New Roman"/>
              </a:rPr>
              <a:t>f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125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d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145" dirty="0">
                <a:latin typeface="Times New Roman"/>
                <a:cs typeface="Times New Roman"/>
              </a:rPr>
              <a:t>f</a:t>
            </a:r>
            <a:r>
              <a:rPr sz="2350" spc="-70" dirty="0">
                <a:latin typeface="Times New Roman"/>
                <a:cs typeface="Times New Roman"/>
              </a:rPr>
              <a:t>f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70" dirty="0">
                <a:latin typeface="Times New Roman"/>
                <a:cs typeface="Times New Roman"/>
              </a:rPr>
              <a:t>r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5" dirty="0">
                <a:latin typeface="Times New Roman"/>
                <a:cs typeface="Times New Roman"/>
              </a:rPr>
              <a:t>t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185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ng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g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endParaRPr sz="2350">
              <a:latin typeface="Times New Roman"/>
              <a:cs typeface="Times New Roman"/>
            </a:endParaRPr>
          </a:p>
          <a:p>
            <a:pPr marL="698500" lvl="1" indent="-228600">
              <a:lnSpc>
                <a:spcPct val="100000"/>
              </a:lnSpc>
              <a:spcBef>
                <a:spcPts val="63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99135" algn="l"/>
              </a:tabLst>
            </a:pPr>
            <a:r>
              <a:rPr sz="2000" spc="-85" dirty="0">
                <a:latin typeface="Times New Roman"/>
                <a:cs typeface="Times New Roman"/>
              </a:rPr>
              <a:t>U</a:t>
            </a:r>
            <a:r>
              <a:rPr sz="2000" spc="5" dirty="0">
                <a:latin typeface="Times New Roman"/>
                <a:cs typeface="Times New Roman"/>
              </a:rPr>
              <a:t>s</a:t>
            </a:r>
            <a:r>
              <a:rPr sz="2000" spc="20" dirty="0">
                <a:latin typeface="Times New Roman"/>
                <a:cs typeface="Times New Roman"/>
              </a:rPr>
              <a:t>i</a:t>
            </a:r>
            <a:r>
              <a:rPr sz="2000" spc="10" dirty="0">
                <a:latin typeface="Times New Roman"/>
                <a:cs typeface="Times New Roman"/>
              </a:rPr>
              <a:t>ng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s</a:t>
            </a:r>
            <a:r>
              <a:rPr sz="2000" spc="20" dirty="0">
                <a:latin typeface="Times New Roman"/>
                <a:cs typeface="Times New Roman"/>
              </a:rPr>
              <a:t>t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spc="10" dirty="0">
                <a:latin typeface="Times New Roman"/>
                <a:cs typeface="Times New Roman"/>
              </a:rPr>
              <a:t>nd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-20" dirty="0">
                <a:latin typeface="Times New Roman"/>
                <a:cs typeface="Times New Roman"/>
              </a:rPr>
              <a:t>r</a:t>
            </a:r>
            <a:r>
              <a:rPr sz="2000" spc="10" dirty="0">
                <a:latin typeface="Times New Roman"/>
                <a:cs typeface="Times New Roman"/>
              </a:rPr>
              <a:t>d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Times New Roman"/>
                <a:cs typeface="Times New Roman"/>
              </a:rPr>
              <a:t>li</a:t>
            </a:r>
            <a:r>
              <a:rPr sz="2000" spc="5" dirty="0">
                <a:latin typeface="Times New Roman"/>
                <a:cs typeface="Times New Roman"/>
              </a:rPr>
              <a:t>ke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85" dirty="0">
                <a:latin typeface="Times New Roman"/>
                <a:cs typeface="Times New Roman"/>
              </a:rPr>
              <a:t>U</a:t>
            </a:r>
            <a:r>
              <a:rPr sz="2000" spc="-75" dirty="0">
                <a:latin typeface="Times New Roman"/>
                <a:cs typeface="Times New Roman"/>
              </a:rPr>
              <a:t>T</a:t>
            </a:r>
            <a:r>
              <a:rPr sz="2000" spc="60" dirty="0">
                <a:latin typeface="Times New Roman"/>
                <a:cs typeface="Times New Roman"/>
              </a:rPr>
              <a:t>F</a:t>
            </a:r>
            <a:r>
              <a:rPr sz="2000" spc="-20" dirty="0">
                <a:latin typeface="Times New Roman"/>
                <a:cs typeface="Times New Roman"/>
              </a:rPr>
              <a:t>-</a:t>
            </a:r>
            <a:r>
              <a:rPr sz="2000" spc="10" dirty="0">
                <a:latin typeface="Times New Roman"/>
                <a:cs typeface="Times New Roman"/>
              </a:rPr>
              <a:t>8</a:t>
            </a:r>
            <a:endParaRPr sz="2000">
              <a:latin typeface="Times New Roman"/>
              <a:cs typeface="Times New Roman"/>
            </a:endParaRPr>
          </a:p>
          <a:p>
            <a:pPr marL="698500" lvl="1" indent="-228600">
              <a:lnSpc>
                <a:spcPct val="100000"/>
              </a:lnSpc>
              <a:spcBef>
                <a:spcPts val="63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99135" algn="l"/>
              </a:tabLst>
            </a:pPr>
            <a:r>
              <a:rPr sz="2000" spc="25" dirty="0">
                <a:latin typeface="Times New Roman"/>
                <a:cs typeface="Times New Roman"/>
              </a:rPr>
              <a:t>B</a:t>
            </a:r>
            <a:r>
              <a:rPr sz="2000" spc="5" dirty="0">
                <a:latin typeface="Times New Roman"/>
                <a:cs typeface="Times New Roman"/>
              </a:rPr>
              <a:t>e</a:t>
            </a:r>
            <a:r>
              <a:rPr sz="2000" spc="-30" dirty="0">
                <a:latin typeface="Times New Roman"/>
                <a:cs typeface="Times New Roman"/>
              </a:rPr>
              <a:t> c</a:t>
            </a:r>
            <a:r>
              <a:rPr sz="2000" spc="5" dirty="0">
                <a:latin typeface="Times New Roman"/>
                <a:cs typeface="Times New Roman"/>
              </a:rPr>
              <a:t>ons</a:t>
            </a:r>
            <a:r>
              <a:rPr sz="2000" spc="15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s</a:t>
            </a:r>
            <a:r>
              <a:rPr sz="2000" spc="20" dirty="0">
                <a:latin typeface="Times New Roman"/>
                <a:cs typeface="Times New Roman"/>
              </a:rPr>
              <a:t>t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nt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Times New Roman"/>
                <a:cs typeface="Times New Roman"/>
              </a:rPr>
              <a:t>t</a:t>
            </a:r>
            <a:r>
              <a:rPr sz="2000" spc="10" dirty="0">
                <a:latin typeface="Times New Roman"/>
                <a:cs typeface="Times New Roman"/>
              </a:rPr>
              <a:t>h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10" dirty="0">
                <a:latin typeface="Times New Roman"/>
                <a:cs typeface="Times New Roman"/>
              </a:rPr>
              <a:t>ou</a:t>
            </a:r>
            <a:r>
              <a:rPr sz="2000" spc="-70" dirty="0">
                <a:latin typeface="Times New Roman"/>
                <a:cs typeface="Times New Roman"/>
              </a:rPr>
              <a:t>g</a:t>
            </a:r>
            <a:r>
              <a:rPr sz="2000" spc="10" dirty="0">
                <a:latin typeface="Times New Roman"/>
                <a:cs typeface="Times New Roman"/>
              </a:rPr>
              <a:t>ho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5" dirty="0">
                <a:latin typeface="Times New Roman"/>
                <a:cs typeface="Times New Roman"/>
              </a:rPr>
              <a:t>t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spc="10" dirty="0">
                <a:latin typeface="Times New Roman"/>
                <a:cs typeface="Times New Roman"/>
              </a:rPr>
              <a:t>ppl</a:t>
            </a:r>
            <a:r>
              <a:rPr sz="2000" spc="15" dirty="0">
                <a:latin typeface="Times New Roman"/>
                <a:cs typeface="Times New Roman"/>
              </a:rPr>
              <a:t>i</a:t>
            </a:r>
            <a:r>
              <a:rPr sz="2000" spc="-30" dirty="0">
                <a:latin typeface="Times New Roman"/>
                <a:cs typeface="Times New Roman"/>
              </a:rPr>
              <a:t>ca</a:t>
            </a:r>
            <a:r>
              <a:rPr sz="2000" spc="15" dirty="0">
                <a:latin typeface="Times New Roman"/>
                <a:cs typeface="Times New Roman"/>
              </a:rPr>
              <a:t>ti</a:t>
            </a:r>
            <a:r>
              <a:rPr sz="2000" spc="10" dirty="0">
                <a:latin typeface="Times New Roman"/>
                <a:cs typeface="Times New Roman"/>
              </a:rPr>
              <a:t>on</a:t>
            </a:r>
            <a:endParaRPr sz="20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102299"/>
              </a:lnSpc>
              <a:spcBef>
                <a:spcPts val="575"/>
              </a:spcBef>
              <a:buClr>
                <a:srgbClr val="903062"/>
              </a:buClr>
              <a:buSzPct val="93617"/>
              <a:buFont typeface="Wingdings 2"/>
              <a:buChar char=""/>
              <a:tabLst>
                <a:tab pos="241935" algn="l"/>
              </a:tabLst>
            </a:pPr>
            <a:r>
              <a:rPr sz="2350" spc="20" dirty="0">
                <a:latin typeface="Times New Roman"/>
                <a:cs typeface="Times New Roman"/>
              </a:rPr>
              <a:t>N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-25" dirty="0">
                <a:latin typeface="Times New Roman"/>
                <a:cs typeface="Times New Roman"/>
              </a:rPr>
              <a:t>n</a:t>
            </a:r>
            <a:r>
              <a:rPr sz="2350" spc="-70" dirty="0">
                <a:latin typeface="Times New Roman"/>
                <a:cs typeface="Times New Roman"/>
              </a:rPr>
              <a:t>-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-30" dirty="0">
                <a:latin typeface="Times New Roman"/>
                <a:cs typeface="Times New Roman"/>
              </a:rPr>
              <a:t>on</a:t>
            </a:r>
            <a:r>
              <a:rPr sz="2350" spc="60" dirty="0">
                <a:latin typeface="Times New Roman"/>
                <a:cs typeface="Times New Roman"/>
              </a:rPr>
              <a:t>t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5" dirty="0">
                <a:latin typeface="Times New Roman"/>
                <a:cs typeface="Times New Roman"/>
              </a:rPr>
              <a:t>t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18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d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10" dirty="0">
                <a:latin typeface="Times New Roman"/>
                <a:cs typeface="Times New Roman"/>
              </a:rPr>
              <a:t>a</a:t>
            </a:r>
            <a:r>
              <a:rPr sz="2350" spc="80" dirty="0">
                <a:latin typeface="Times New Roman"/>
                <a:cs typeface="Times New Roman"/>
              </a:rPr>
              <a:t> </a:t>
            </a:r>
            <a:r>
              <a:rPr sz="2350" spc="5" dirty="0">
                <a:latin typeface="Times New Roman"/>
                <a:cs typeface="Times New Roman"/>
              </a:rPr>
              <a:t>(</a:t>
            </a:r>
            <a:r>
              <a:rPr sz="2350" spc="-5" dirty="0">
                <a:latin typeface="Times New Roman"/>
                <a:cs typeface="Times New Roman"/>
              </a:rPr>
              <a:t>t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g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5" dirty="0">
                <a:latin typeface="Times New Roman"/>
                <a:cs typeface="Times New Roman"/>
              </a:rPr>
              <a:t>,</a:t>
            </a:r>
            <a:r>
              <a:rPr sz="2350" spc="110" dirty="0">
                <a:latin typeface="Times New Roman"/>
                <a:cs typeface="Times New Roman"/>
              </a:rPr>
              <a:t> 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d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)</a:t>
            </a:r>
            <a:r>
              <a:rPr sz="2350" spc="130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70" dirty="0">
                <a:latin typeface="Times New Roman"/>
                <a:cs typeface="Times New Roman"/>
              </a:rPr>
              <a:t> 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10" dirty="0">
                <a:latin typeface="Times New Roman"/>
                <a:cs typeface="Times New Roman"/>
              </a:rPr>
              <a:t>it</a:t>
            </a:r>
            <a:r>
              <a:rPr sz="2350" spc="-30" dirty="0">
                <a:latin typeface="Times New Roman"/>
                <a:cs typeface="Times New Roman"/>
              </a:rPr>
              <a:t>h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204" dirty="0">
                <a:latin typeface="Times New Roman"/>
                <a:cs typeface="Times New Roman"/>
              </a:rPr>
              <a:t> 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30" dirty="0">
                <a:latin typeface="Times New Roman"/>
                <a:cs typeface="Times New Roman"/>
              </a:rPr>
              <a:t>ov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10" dirty="0">
                <a:latin typeface="Times New Roman"/>
                <a:cs typeface="Times New Roman"/>
              </a:rPr>
              <a:t>d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75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r </a:t>
            </a:r>
            <a:r>
              <a:rPr sz="2350" spc="-60" dirty="0">
                <a:latin typeface="Times New Roman"/>
                <a:cs typeface="Times New Roman"/>
              </a:rPr>
              <a:t>s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10" dirty="0">
                <a:latin typeface="Times New Roman"/>
                <a:cs typeface="Times New Roman"/>
              </a:rPr>
              <a:t>d</a:t>
            </a:r>
            <a:r>
              <a:rPr sz="2350" spc="235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-5" dirty="0">
                <a:latin typeface="Times New Roman"/>
                <a:cs typeface="Times New Roman"/>
              </a:rPr>
              <a:t> </a:t>
            </a:r>
            <a:r>
              <a:rPr sz="2350" spc="-40" dirty="0">
                <a:latin typeface="Times New Roman"/>
                <a:cs typeface="Times New Roman"/>
              </a:rPr>
              <a:t>me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d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.</a:t>
            </a:r>
            <a:endParaRPr sz="23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640"/>
              </a:spcBef>
              <a:buClr>
                <a:srgbClr val="903062"/>
              </a:buClr>
              <a:buSzPct val="93617"/>
              <a:buFont typeface="Wingdings 2"/>
              <a:buChar char=""/>
              <a:tabLst>
                <a:tab pos="241935" algn="l"/>
              </a:tabLst>
            </a:pPr>
            <a:r>
              <a:rPr sz="2350" spc="-20" dirty="0">
                <a:latin typeface="Times New Roman"/>
                <a:cs typeface="Times New Roman"/>
              </a:rPr>
              <a:t>F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60" dirty="0">
                <a:latin typeface="Times New Roman"/>
                <a:cs typeface="Times New Roman"/>
              </a:rPr>
              <a:t>s</a:t>
            </a:r>
            <a:r>
              <a:rPr sz="2350" spc="5" dirty="0">
                <a:latin typeface="Times New Roman"/>
                <a:cs typeface="Times New Roman"/>
              </a:rPr>
              <a:t>t</a:t>
            </a:r>
            <a:r>
              <a:rPr sz="2350" spc="114" dirty="0">
                <a:latin typeface="Times New Roman"/>
                <a:cs typeface="Times New Roman"/>
              </a:rPr>
              <a:t> </a:t>
            </a:r>
            <a:r>
              <a:rPr sz="2350" spc="-60" dirty="0">
                <a:latin typeface="Times New Roman"/>
                <a:cs typeface="Times New Roman"/>
              </a:rPr>
              <a:t>s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10" dirty="0">
                <a:latin typeface="Times New Roman"/>
                <a:cs typeface="Times New Roman"/>
              </a:rPr>
              <a:t>p</a:t>
            </a:r>
            <a:r>
              <a:rPr sz="2350" spc="160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-50" dirty="0">
                <a:latin typeface="Times New Roman"/>
                <a:cs typeface="Times New Roman"/>
              </a:rPr>
              <a:t>w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30" dirty="0">
                <a:latin typeface="Times New Roman"/>
                <a:cs typeface="Times New Roman"/>
              </a:rPr>
              <a:t>d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210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x</a:t>
            </a:r>
            <a:r>
              <a:rPr sz="2350" spc="5" dirty="0">
                <a:latin typeface="Times New Roman"/>
                <a:cs typeface="Times New Roman"/>
              </a:rPr>
              <a:t>t</a:t>
            </a:r>
            <a:r>
              <a:rPr sz="2350" spc="114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-60" dirty="0">
                <a:latin typeface="Times New Roman"/>
                <a:cs typeface="Times New Roman"/>
              </a:rPr>
              <a:t>s</a:t>
            </a:r>
            <a:r>
              <a:rPr sz="2350" spc="-70" dirty="0">
                <a:latin typeface="Times New Roman"/>
                <a:cs typeface="Times New Roman"/>
              </a:rPr>
              <a:t>f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6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10" dirty="0">
                <a:latin typeface="Times New Roman"/>
                <a:cs typeface="Times New Roman"/>
              </a:rPr>
              <a:t>n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601200" y="4645152"/>
            <a:ext cx="1389888" cy="1389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582911" y="2578607"/>
            <a:ext cx="1307592" cy="13075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972800" y="2596895"/>
            <a:ext cx="1170431" cy="12710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69705" y="3693033"/>
            <a:ext cx="1066800" cy="861694"/>
          </a:xfrm>
          <a:custGeom>
            <a:avLst/>
            <a:gdLst/>
            <a:ahLst/>
            <a:cxnLst/>
            <a:rect l="l" t="t" r="r" b="b"/>
            <a:pathLst>
              <a:path w="1066800" h="861695">
                <a:moveTo>
                  <a:pt x="1062811" y="851450"/>
                </a:moveTo>
                <a:lnTo>
                  <a:pt x="1062863" y="851916"/>
                </a:lnTo>
                <a:lnTo>
                  <a:pt x="1056513" y="859790"/>
                </a:lnTo>
                <a:lnTo>
                  <a:pt x="1055630" y="859888"/>
                </a:lnTo>
                <a:lnTo>
                  <a:pt x="1066673" y="861568"/>
                </a:lnTo>
                <a:lnTo>
                  <a:pt x="1062811" y="851450"/>
                </a:lnTo>
                <a:close/>
              </a:path>
              <a:path w="1066800" h="861695">
                <a:moveTo>
                  <a:pt x="1048852" y="858857"/>
                </a:moveTo>
                <a:lnTo>
                  <a:pt x="1050798" y="860425"/>
                </a:lnTo>
                <a:lnTo>
                  <a:pt x="1055630" y="859888"/>
                </a:lnTo>
                <a:lnTo>
                  <a:pt x="1048852" y="858857"/>
                </a:lnTo>
                <a:close/>
              </a:path>
              <a:path w="1066800" h="861695">
                <a:moveTo>
                  <a:pt x="1020587" y="836081"/>
                </a:moveTo>
                <a:lnTo>
                  <a:pt x="1048852" y="858857"/>
                </a:lnTo>
                <a:lnTo>
                  <a:pt x="1055630" y="859888"/>
                </a:lnTo>
                <a:lnTo>
                  <a:pt x="1056513" y="859790"/>
                </a:lnTo>
                <a:lnTo>
                  <a:pt x="1061633" y="853440"/>
                </a:lnTo>
                <a:lnTo>
                  <a:pt x="1043940" y="853440"/>
                </a:lnTo>
                <a:lnTo>
                  <a:pt x="1038358" y="838774"/>
                </a:lnTo>
                <a:lnTo>
                  <a:pt x="1020587" y="836081"/>
                </a:lnTo>
                <a:close/>
              </a:path>
              <a:path w="1066800" h="861695">
                <a:moveTo>
                  <a:pt x="961644" y="827151"/>
                </a:moveTo>
                <a:lnTo>
                  <a:pt x="957072" y="830580"/>
                </a:lnTo>
                <a:lnTo>
                  <a:pt x="955548" y="840613"/>
                </a:lnTo>
                <a:lnTo>
                  <a:pt x="958976" y="845185"/>
                </a:lnTo>
                <a:lnTo>
                  <a:pt x="1048852" y="858857"/>
                </a:lnTo>
                <a:lnTo>
                  <a:pt x="1020587" y="836081"/>
                </a:lnTo>
                <a:lnTo>
                  <a:pt x="961644" y="827151"/>
                </a:lnTo>
                <a:close/>
              </a:path>
              <a:path w="1066800" h="861695">
                <a:moveTo>
                  <a:pt x="1038358" y="838774"/>
                </a:moveTo>
                <a:lnTo>
                  <a:pt x="1043940" y="853440"/>
                </a:lnTo>
                <a:lnTo>
                  <a:pt x="1053846" y="841121"/>
                </a:lnTo>
                <a:lnTo>
                  <a:pt x="1038358" y="838774"/>
                </a:lnTo>
                <a:close/>
              </a:path>
              <a:path w="1066800" h="861695">
                <a:moveTo>
                  <a:pt x="1031877" y="821745"/>
                </a:moveTo>
                <a:lnTo>
                  <a:pt x="1038358" y="838774"/>
                </a:lnTo>
                <a:lnTo>
                  <a:pt x="1053846" y="841121"/>
                </a:lnTo>
                <a:lnTo>
                  <a:pt x="1043940" y="853440"/>
                </a:lnTo>
                <a:lnTo>
                  <a:pt x="1061633" y="853440"/>
                </a:lnTo>
                <a:lnTo>
                  <a:pt x="1062863" y="851916"/>
                </a:lnTo>
                <a:lnTo>
                  <a:pt x="1062811" y="851450"/>
                </a:lnTo>
                <a:lnTo>
                  <a:pt x="1060176" y="844547"/>
                </a:lnTo>
                <a:lnTo>
                  <a:pt x="1031877" y="821745"/>
                </a:lnTo>
                <a:close/>
              </a:path>
              <a:path w="1066800" h="861695">
                <a:moveTo>
                  <a:pt x="1060176" y="844547"/>
                </a:moveTo>
                <a:lnTo>
                  <a:pt x="1062811" y="851450"/>
                </a:lnTo>
                <a:lnTo>
                  <a:pt x="1062227" y="846201"/>
                </a:lnTo>
                <a:lnTo>
                  <a:pt x="1060176" y="844547"/>
                </a:lnTo>
                <a:close/>
              </a:path>
              <a:path w="1066800" h="861695">
                <a:moveTo>
                  <a:pt x="1022603" y="757301"/>
                </a:moveTo>
                <a:lnTo>
                  <a:pt x="1017777" y="759206"/>
                </a:lnTo>
                <a:lnTo>
                  <a:pt x="1013078" y="760984"/>
                </a:lnTo>
                <a:lnTo>
                  <a:pt x="1010793" y="766191"/>
                </a:lnTo>
                <a:lnTo>
                  <a:pt x="1012571" y="771017"/>
                </a:lnTo>
                <a:lnTo>
                  <a:pt x="1031877" y="821745"/>
                </a:lnTo>
                <a:lnTo>
                  <a:pt x="1060176" y="844547"/>
                </a:lnTo>
                <a:lnTo>
                  <a:pt x="1029589" y="764413"/>
                </a:lnTo>
                <a:lnTo>
                  <a:pt x="1027811" y="759714"/>
                </a:lnTo>
                <a:lnTo>
                  <a:pt x="1022603" y="757301"/>
                </a:lnTo>
                <a:close/>
              </a:path>
              <a:path w="1066800" h="861695">
                <a:moveTo>
                  <a:pt x="12065" y="0"/>
                </a:moveTo>
                <a:lnTo>
                  <a:pt x="6350" y="635"/>
                </a:lnTo>
                <a:lnTo>
                  <a:pt x="0" y="8509"/>
                </a:lnTo>
                <a:lnTo>
                  <a:pt x="635" y="14224"/>
                </a:lnTo>
                <a:lnTo>
                  <a:pt x="1020587" y="836081"/>
                </a:lnTo>
                <a:lnTo>
                  <a:pt x="1038358" y="838774"/>
                </a:lnTo>
                <a:lnTo>
                  <a:pt x="1031877" y="821745"/>
                </a:lnTo>
                <a:lnTo>
                  <a:pt x="12065" y="0"/>
                </a:lnTo>
                <a:close/>
              </a:path>
            </a:pathLst>
          </a:custGeom>
          <a:solidFill>
            <a:srgbClr val="360A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671047" y="3793490"/>
            <a:ext cx="1118870" cy="782955"/>
          </a:xfrm>
          <a:custGeom>
            <a:avLst/>
            <a:gdLst/>
            <a:ahLst/>
            <a:cxnLst/>
            <a:rect l="l" t="t" r="r" b="b"/>
            <a:pathLst>
              <a:path w="1118870" h="782954">
                <a:moveTo>
                  <a:pt x="18132" y="781127"/>
                </a:moveTo>
                <a:lnTo>
                  <a:pt x="10974" y="781698"/>
                </a:lnTo>
                <a:lnTo>
                  <a:pt x="15875" y="782701"/>
                </a:lnTo>
                <a:lnTo>
                  <a:pt x="18132" y="781127"/>
                </a:lnTo>
                <a:close/>
              </a:path>
              <a:path w="1118870" h="782954">
                <a:moveTo>
                  <a:pt x="4536" y="772789"/>
                </a:moveTo>
                <a:lnTo>
                  <a:pt x="0" y="782574"/>
                </a:lnTo>
                <a:lnTo>
                  <a:pt x="10974" y="781698"/>
                </a:lnTo>
                <a:lnTo>
                  <a:pt x="10286" y="781558"/>
                </a:lnTo>
                <a:lnTo>
                  <a:pt x="7366" y="777494"/>
                </a:lnTo>
                <a:lnTo>
                  <a:pt x="4445" y="773303"/>
                </a:lnTo>
                <a:lnTo>
                  <a:pt x="4536" y="772789"/>
                </a:lnTo>
                <a:close/>
              </a:path>
              <a:path w="1118870" h="782954">
                <a:moveTo>
                  <a:pt x="37277" y="745539"/>
                </a:moveTo>
                <a:lnTo>
                  <a:pt x="9651" y="764794"/>
                </a:lnTo>
                <a:lnTo>
                  <a:pt x="7612" y="766153"/>
                </a:lnTo>
                <a:lnTo>
                  <a:pt x="4536" y="772789"/>
                </a:lnTo>
                <a:lnTo>
                  <a:pt x="4445" y="773303"/>
                </a:lnTo>
                <a:lnTo>
                  <a:pt x="7366" y="777494"/>
                </a:lnTo>
                <a:lnTo>
                  <a:pt x="10286" y="781558"/>
                </a:lnTo>
                <a:lnTo>
                  <a:pt x="10974" y="781698"/>
                </a:lnTo>
                <a:lnTo>
                  <a:pt x="18132" y="781127"/>
                </a:lnTo>
                <a:lnTo>
                  <a:pt x="25350" y="776097"/>
                </a:lnTo>
                <a:lnTo>
                  <a:pt x="23113" y="776097"/>
                </a:lnTo>
                <a:lnTo>
                  <a:pt x="14097" y="763143"/>
                </a:lnTo>
                <a:lnTo>
                  <a:pt x="29703" y="761880"/>
                </a:lnTo>
                <a:lnTo>
                  <a:pt x="37277" y="745539"/>
                </a:lnTo>
                <a:close/>
              </a:path>
              <a:path w="1118870" h="782954">
                <a:moveTo>
                  <a:pt x="107060" y="755650"/>
                </a:moveTo>
                <a:lnTo>
                  <a:pt x="47855" y="760411"/>
                </a:lnTo>
                <a:lnTo>
                  <a:pt x="18132" y="781127"/>
                </a:lnTo>
                <a:lnTo>
                  <a:pt x="103504" y="774319"/>
                </a:lnTo>
                <a:lnTo>
                  <a:pt x="108584" y="773811"/>
                </a:lnTo>
                <a:lnTo>
                  <a:pt x="112268" y="769493"/>
                </a:lnTo>
                <a:lnTo>
                  <a:pt x="111505" y="759333"/>
                </a:lnTo>
                <a:lnTo>
                  <a:pt x="107060" y="755650"/>
                </a:lnTo>
                <a:close/>
              </a:path>
              <a:path w="1118870" h="782954">
                <a:moveTo>
                  <a:pt x="29703" y="761880"/>
                </a:moveTo>
                <a:lnTo>
                  <a:pt x="14097" y="763143"/>
                </a:lnTo>
                <a:lnTo>
                  <a:pt x="23113" y="776097"/>
                </a:lnTo>
                <a:lnTo>
                  <a:pt x="29703" y="761880"/>
                </a:lnTo>
                <a:close/>
              </a:path>
              <a:path w="1118870" h="782954">
                <a:moveTo>
                  <a:pt x="47855" y="760411"/>
                </a:moveTo>
                <a:lnTo>
                  <a:pt x="29703" y="761880"/>
                </a:lnTo>
                <a:lnTo>
                  <a:pt x="23113" y="776097"/>
                </a:lnTo>
                <a:lnTo>
                  <a:pt x="25350" y="776097"/>
                </a:lnTo>
                <a:lnTo>
                  <a:pt x="47855" y="760411"/>
                </a:lnTo>
                <a:close/>
              </a:path>
              <a:path w="1118870" h="782954">
                <a:moveTo>
                  <a:pt x="7612" y="766153"/>
                </a:moveTo>
                <a:lnTo>
                  <a:pt x="5460" y="767588"/>
                </a:lnTo>
                <a:lnTo>
                  <a:pt x="4536" y="772789"/>
                </a:lnTo>
                <a:lnTo>
                  <a:pt x="7612" y="766153"/>
                </a:lnTo>
                <a:close/>
              </a:path>
              <a:path w="1118870" h="782954">
                <a:moveTo>
                  <a:pt x="51180" y="681736"/>
                </a:moveTo>
                <a:lnTo>
                  <a:pt x="45847" y="683768"/>
                </a:lnTo>
                <a:lnTo>
                  <a:pt x="43687" y="688340"/>
                </a:lnTo>
                <a:lnTo>
                  <a:pt x="7612" y="766153"/>
                </a:lnTo>
                <a:lnTo>
                  <a:pt x="9651" y="764794"/>
                </a:lnTo>
                <a:lnTo>
                  <a:pt x="37277" y="745539"/>
                </a:lnTo>
                <a:lnTo>
                  <a:pt x="60198" y="696087"/>
                </a:lnTo>
                <a:lnTo>
                  <a:pt x="62356" y="691515"/>
                </a:lnTo>
                <a:lnTo>
                  <a:pt x="60325" y="686054"/>
                </a:lnTo>
                <a:lnTo>
                  <a:pt x="51180" y="681736"/>
                </a:lnTo>
                <a:close/>
              </a:path>
              <a:path w="1118870" h="782954">
                <a:moveTo>
                  <a:pt x="1106931" y="0"/>
                </a:moveTo>
                <a:lnTo>
                  <a:pt x="37277" y="745539"/>
                </a:lnTo>
                <a:lnTo>
                  <a:pt x="29703" y="761880"/>
                </a:lnTo>
                <a:lnTo>
                  <a:pt x="47855" y="760411"/>
                </a:lnTo>
                <a:lnTo>
                  <a:pt x="1117346" y="14986"/>
                </a:lnTo>
                <a:lnTo>
                  <a:pt x="1118361" y="9271"/>
                </a:lnTo>
                <a:lnTo>
                  <a:pt x="1115441" y="5207"/>
                </a:lnTo>
                <a:lnTo>
                  <a:pt x="1112520" y="1016"/>
                </a:lnTo>
                <a:lnTo>
                  <a:pt x="1106931" y="0"/>
                </a:lnTo>
                <a:close/>
              </a:path>
            </a:pathLst>
          </a:custGeom>
          <a:solidFill>
            <a:srgbClr val="360A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40340" y="3803777"/>
            <a:ext cx="109855" cy="781685"/>
          </a:xfrm>
          <a:custGeom>
            <a:avLst/>
            <a:gdLst/>
            <a:ahLst/>
            <a:cxnLst/>
            <a:rect l="l" t="t" r="r" b="b"/>
            <a:pathLst>
              <a:path w="109854" h="781685">
                <a:moveTo>
                  <a:pt x="52338" y="771986"/>
                </a:moveTo>
                <a:lnTo>
                  <a:pt x="58419" y="781558"/>
                </a:lnTo>
                <a:lnTo>
                  <a:pt x="63160" y="772668"/>
                </a:lnTo>
                <a:lnTo>
                  <a:pt x="53085" y="772668"/>
                </a:lnTo>
                <a:lnTo>
                  <a:pt x="52338" y="771986"/>
                </a:lnTo>
                <a:close/>
              </a:path>
              <a:path w="109854" h="781685">
                <a:moveTo>
                  <a:pt x="47349" y="729878"/>
                </a:moveTo>
                <a:lnTo>
                  <a:pt x="48616" y="763016"/>
                </a:lnTo>
                <a:lnTo>
                  <a:pt x="48706" y="766269"/>
                </a:lnTo>
                <a:lnTo>
                  <a:pt x="52338" y="771986"/>
                </a:lnTo>
                <a:lnTo>
                  <a:pt x="53085" y="772668"/>
                </a:lnTo>
                <a:lnTo>
                  <a:pt x="58038" y="772541"/>
                </a:lnTo>
                <a:lnTo>
                  <a:pt x="63118" y="772287"/>
                </a:lnTo>
                <a:lnTo>
                  <a:pt x="63684" y="771684"/>
                </a:lnTo>
                <a:lnTo>
                  <a:pt x="66990" y="765485"/>
                </a:lnTo>
                <a:lnTo>
                  <a:pt x="66928" y="763016"/>
                </a:lnTo>
                <a:lnTo>
                  <a:pt x="66778" y="759079"/>
                </a:lnTo>
                <a:lnTo>
                  <a:pt x="49656" y="759079"/>
                </a:lnTo>
                <a:lnTo>
                  <a:pt x="57079" y="745164"/>
                </a:lnTo>
                <a:lnTo>
                  <a:pt x="47349" y="729878"/>
                </a:lnTo>
                <a:close/>
              </a:path>
              <a:path w="109854" h="781685">
                <a:moveTo>
                  <a:pt x="63684" y="771684"/>
                </a:moveTo>
                <a:lnTo>
                  <a:pt x="63118" y="772287"/>
                </a:lnTo>
                <a:lnTo>
                  <a:pt x="58038" y="772541"/>
                </a:lnTo>
                <a:lnTo>
                  <a:pt x="53085" y="772668"/>
                </a:lnTo>
                <a:lnTo>
                  <a:pt x="63160" y="772668"/>
                </a:lnTo>
                <a:lnTo>
                  <a:pt x="63684" y="771684"/>
                </a:lnTo>
                <a:close/>
              </a:path>
              <a:path w="109854" h="781685">
                <a:moveTo>
                  <a:pt x="48706" y="766269"/>
                </a:moveTo>
                <a:lnTo>
                  <a:pt x="48767" y="768731"/>
                </a:lnTo>
                <a:lnTo>
                  <a:pt x="52338" y="771986"/>
                </a:lnTo>
                <a:lnTo>
                  <a:pt x="48706" y="766269"/>
                </a:lnTo>
                <a:close/>
              </a:path>
              <a:path w="109854" h="781685">
                <a:moveTo>
                  <a:pt x="66990" y="765485"/>
                </a:moveTo>
                <a:lnTo>
                  <a:pt x="63684" y="771684"/>
                </a:lnTo>
                <a:lnTo>
                  <a:pt x="67055" y="768096"/>
                </a:lnTo>
                <a:lnTo>
                  <a:pt x="66990" y="765485"/>
                </a:lnTo>
                <a:close/>
              </a:path>
              <a:path w="109854" h="781685">
                <a:moveTo>
                  <a:pt x="9778" y="678434"/>
                </a:moveTo>
                <a:lnTo>
                  <a:pt x="5587" y="681228"/>
                </a:lnTo>
                <a:lnTo>
                  <a:pt x="1269" y="683895"/>
                </a:lnTo>
                <a:lnTo>
                  <a:pt x="0" y="689610"/>
                </a:lnTo>
                <a:lnTo>
                  <a:pt x="48706" y="766269"/>
                </a:lnTo>
                <a:lnTo>
                  <a:pt x="48616" y="763016"/>
                </a:lnTo>
                <a:lnTo>
                  <a:pt x="47349" y="729878"/>
                </a:lnTo>
                <a:lnTo>
                  <a:pt x="18082" y="683895"/>
                </a:lnTo>
                <a:lnTo>
                  <a:pt x="15493" y="679704"/>
                </a:lnTo>
                <a:lnTo>
                  <a:pt x="9778" y="678434"/>
                </a:lnTo>
                <a:close/>
              </a:path>
              <a:path w="109854" h="781685">
                <a:moveTo>
                  <a:pt x="99059" y="675005"/>
                </a:moveTo>
                <a:lnTo>
                  <a:pt x="93599" y="676783"/>
                </a:lnTo>
                <a:lnTo>
                  <a:pt x="91185" y="681228"/>
                </a:lnTo>
                <a:lnTo>
                  <a:pt x="65633" y="729129"/>
                </a:lnTo>
                <a:lnTo>
                  <a:pt x="66928" y="763016"/>
                </a:lnTo>
                <a:lnTo>
                  <a:pt x="66990" y="765485"/>
                </a:lnTo>
                <a:lnTo>
                  <a:pt x="107314" y="689864"/>
                </a:lnTo>
                <a:lnTo>
                  <a:pt x="109727" y="685419"/>
                </a:lnTo>
                <a:lnTo>
                  <a:pt x="107950" y="679831"/>
                </a:lnTo>
                <a:lnTo>
                  <a:pt x="99059" y="675005"/>
                </a:lnTo>
                <a:close/>
              </a:path>
              <a:path w="109854" h="781685">
                <a:moveTo>
                  <a:pt x="57079" y="745164"/>
                </a:moveTo>
                <a:lnTo>
                  <a:pt x="49656" y="759079"/>
                </a:lnTo>
                <a:lnTo>
                  <a:pt x="65531" y="758444"/>
                </a:lnTo>
                <a:lnTo>
                  <a:pt x="57079" y="745164"/>
                </a:lnTo>
                <a:close/>
              </a:path>
              <a:path w="109854" h="781685">
                <a:moveTo>
                  <a:pt x="65633" y="729129"/>
                </a:moveTo>
                <a:lnTo>
                  <a:pt x="57079" y="745164"/>
                </a:lnTo>
                <a:lnTo>
                  <a:pt x="65531" y="758444"/>
                </a:lnTo>
                <a:lnTo>
                  <a:pt x="49656" y="759079"/>
                </a:lnTo>
                <a:lnTo>
                  <a:pt x="66778" y="759079"/>
                </a:lnTo>
                <a:lnTo>
                  <a:pt x="65633" y="729129"/>
                </a:lnTo>
                <a:close/>
              </a:path>
              <a:path w="109854" h="781685">
                <a:moveTo>
                  <a:pt x="33654" y="0"/>
                </a:moveTo>
                <a:lnTo>
                  <a:pt x="28575" y="127"/>
                </a:lnTo>
                <a:lnTo>
                  <a:pt x="23494" y="381"/>
                </a:lnTo>
                <a:lnTo>
                  <a:pt x="19684" y="4572"/>
                </a:lnTo>
                <a:lnTo>
                  <a:pt x="19811" y="9652"/>
                </a:lnTo>
                <a:lnTo>
                  <a:pt x="47349" y="729878"/>
                </a:lnTo>
                <a:lnTo>
                  <a:pt x="57079" y="745164"/>
                </a:lnTo>
                <a:lnTo>
                  <a:pt x="65633" y="729129"/>
                </a:lnTo>
                <a:lnTo>
                  <a:pt x="38100" y="8890"/>
                </a:lnTo>
                <a:lnTo>
                  <a:pt x="37845" y="3810"/>
                </a:lnTo>
                <a:lnTo>
                  <a:pt x="33654" y="0"/>
                </a:lnTo>
                <a:close/>
              </a:path>
            </a:pathLst>
          </a:custGeom>
          <a:solidFill>
            <a:srgbClr val="360A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449056" y="2624327"/>
            <a:ext cx="1179576" cy="11978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5" dirty="0" smtClean="0"/>
              <a:t> </a:t>
            </a:r>
            <a:endParaRPr spc="5" dirty="0"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24</a:t>
            </a:fld>
            <a:endParaRPr spc="1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78676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2713990">
              <a:lnSpc>
                <a:spcPct val="100000"/>
              </a:lnSpc>
            </a:pPr>
            <a:r>
              <a:rPr sz="2800" spc="-405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x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-3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spc="-15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qu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spc="-40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spc="-14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–</a:t>
            </a:r>
            <a:r>
              <a:rPr sz="2800" spc="-2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u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2800" spc="1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-13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ta</a:t>
            </a:r>
            <a:r>
              <a:rPr sz="2800" spc="-4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St</a:t>
            </a:r>
            <a:r>
              <a:rPr sz="2800" spc="35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spc="-11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9088" y="1815856"/>
            <a:ext cx="8119109" cy="3830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241300" algn="l"/>
              </a:tabLst>
            </a:pPr>
            <a:r>
              <a:rPr sz="2350" spc="-75" dirty="0">
                <a:latin typeface="Times New Roman"/>
                <a:cs typeface="Times New Roman"/>
              </a:rPr>
              <a:t>T</a:t>
            </a:r>
            <a:r>
              <a:rPr sz="2350" spc="-45" dirty="0">
                <a:latin typeface="Times New Roman"/>
                <a:cs typeface="Times New Roman"/>
              </a:rPr>
              <a:t>w</a:t>
            </a:r>
            <a:r>
              <a:rPr sz="2350" spc="10" dirty="0">
                <a:latin typeface="Times New Roman"/>
                <a:cs typeface="Times New Roman"/>
              </a:rPr>
              <a:t>o</a:t>
            </a:r>
            <a:r>
              <a:rPr sz="2350" spc="2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p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5" dirty="0">
                <a:latin typeface="Times New Roman"/>
                <a:cs typeface="Times New Roman"/>
              </a:rPr>
              <a:t>t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endParaRPr sz="2350">
              <a:latin typeface="Times New Roman"/>
              <a:cs typeface="Times New Roman"/>
            </a:endParaRPr>
          </a:p>
          <a:p>
            <a:pPr marL="699135" lvl="1" indent="-229235">
              <a:lnSpc>
                <a:spcPct val="100000"/>
              </a:lnSpc>
              <a:spcBef>
                <a:spcPts val="63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99770" algn="l"/>
              </a:tabLst>
            </a:pPr>
            <a:r>
              <a:rPr sz="2000" spc="-90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ns</a:t>
            </a:r>
            <a:r>
              <a:rPr sz="2000" spc="15" dirty="0">
                <a:latin typeface="Times New Roman"/>
                <a:cs typeface="Times New Roman"/>
              </a:rPr>
              <a:t>t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30" dirty="0">
                <a:latin typeface="Times New Roman"/>
                <a:cs typeface="Times New Roman"/>
              </a:rPr>
              <a:t>r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xt</a:t>
            </a:r>
            <a:endParaRPr sz="2000">
              <a:latin typeface="Times New Roman"/>
              <a:cs typeface="Times New Roman"/>
            </a:endParaRPr>
          </a:p>
          <a:p>
            <a:pPr marL="699135" lvl="1" indent="-229235">
              <a:lnSpc>
                <a:spcPct val="100000"/>
              </a:lnSpc>
              <a:spcBef>
                <a:spcPts val="63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99770" algn="l"/>
              </a:tabLst>
            </a:pPr>
            <a:r>
              <a:rPr sz="2000" spc="25" dirty="0">
                <a:latin typeface="Times New Roman"/>
                <a:cs typeface="Times New Roman"/>
              </a:rPr>
              <a:t>S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30" dirty="0">
                <a:latin typeface="Times New Roman"/>
                <a:cs typeface="Times New Roman"/>
              </a:rPr>
              <a:t>r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35" dirty="0">
                <a:latin typeface="Times New Roman"/>
                <a:cs typeface="Times New Roman"/>
              </a:rPr>
              <a:t>m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a</a:t>
            </a:r>
            <a:endParaRPr sz="20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635"/>
              </a:spcBef>
              <a:buClr>
                <a:srgbClr val="903062"/>
              </a:buClr>
              <a:buSzPct val="93617"/>
              <a:buFont typeface="Wingdings 2"/>
              <a:buChar char=""/>
              <a:tabLst>
                <a:tab pos="241300" algn="l"/>
              </a:tabLst>
            </a:pPr>
            <a:r>
              <a:rPr sz="2350" spc="-20" dirty="0">
                <a:latin typeface="Times New Roman"/>
                <a:cs typeface="Times New Roman"/>
              </a:rPr>
              <a:t>S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215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x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5" dirty="0">
                <a:latin typeface="Times New Roman"/>
                <a:cs typeface="Times New Roman"/>
              </a:rPr>
              <a:t>,</a:t>
            </a:r>
            <a:r>
              <a:rPr sz="2350" spc="110" dirty="0">
                <a:latin typeface="Times New Roman"/>
                <a:cs typeface="Times New Roman"/>
              </a:rPr>
              <a:t> 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d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,</a:t>
            </a:r>
            <a:r>
              <a:rPr sz="2350" spc="185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d</a:t>
            </a:r>
            <a:r>
              <a:rPr sz="2350" spc="2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30" dirty="0">
                <a:latin typeface="Times New Roman"/>
                <a:cs typeface="Times New Roman"/>
              </a:rPr>
              <a:t>h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204" dirty="0">
                <a:latin typeface="Times New Roman"/>
                <a:cs typeface="Times New Roman"/>
              </a:rPr>
              <a:t> 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10" dirty="0">
                <a:latin typeface="Times New Roman"/>
                <a:cs typeface="Times New Roman"/>
              </a:rPr>
              <a:t>d</a:t>
            </a:r>
            <a:r>
              <a:rPr sz="2350" spc="165" dirty="0">
                <a:latin typeface="Times New Roman"/>
                <a:cs typeface="Times New Roman"/>
              </a:rPr>
              <a:t> 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-30" dirty="0">
                <a:latin typeface="Times New Roman"/>
                <a:cs typeface="Times New Roman"/>
              </a:rPr>
              <a:t>on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5" dirty="0">
                <a:latin typeface="Times New Roman"/>
                <a:cs typeface="Times New Roman"/>
              </a:rPr>
              <a:t>t</a:t>
            </a:r>
            <a:r>
              <a:rPr sz="2350" spc="260" dirty="0">
                <a:latin typeface="Times New Roman"/>
                <a:cs typeface="Times New Roman"/>
              </a:rPr>
              <a:t> </a:t>
            </a:r>
            <a:r>
              <a:rPr sz="2350" spc="-70" dirty="0">
                <a:latin typeface="Times New Roman"/>
                <a:cs typeface="Times New Roman"/>
              </a:rPr>
              <a:t>f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13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do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60" dirty="0">
                <a:latin typeface="Times New Roman"/>
                <a:cs typeface="Times New Roman"/>
              </a:rPr>
              <a:t>t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endParaRPr sz="2350">
              <a:latin typeface="Times New Roman"/>
              <a:cs typeface="Times New Roman"/>
            </a:endParaRPr>
          </a:p>
          <a:p>
            <a:pPr marL="699135" lvl="1" indent="-229235">
              <a:lnSpc>
                <a:spcPct val="100000"/>
              </a:lnSpc>
              <a:spcBef>
                <a:spcPts val="63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99770" algn="l"/>
              </a:tabLst>
            </a:pPr>
            <a:r>
              <a:rPr sz="2000" dirty="0">
                <a:latin typeface="Times New Roman"/>
                <a:cs typeface="Times New Roman"/>
              </a:rPr>
              <a:t>M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30" dirty="0">
                <a:latin typeface="Times New Roman"/>
                <a:cs typeface="Times New Roman"/>
              </a:rPr>
              <a:t>f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30" dirty="0">
                <a:latin typeface="Times New Roman"/>
                <a:cs typeface="Times New Roman"/>
              </a:rPr>
              <a:t>r</a:t>
            </a:r>
            <a:r>
              <a:rPr sz="2000" spc="-135" dirty="0">
                <a:latin typeface="Times New Roman"/>
                <a:cs typeface="Times New Roman"/>
              </a:rPr>
              <a:t>m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10" dirty="0">
                <a:latin typeface="Times New Roman"/>
                <a:cs typeface="Times New Roman"/>
              </a:rPr>
              <a:t>ti</a:t>
            </a:r>
            <a:r>
              <a:rPr sz="2000" dirty="0">
                <a:latin typeface="Times New Roman"/>
                <a:cs typeface="Times New Roman"/>
              </a:rPr>
              <a:t>on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bout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do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135" dirty="0">
                <a:latin typeface="Times New Roman"/>
                <a:cs typeface="Times New Roman"/>
              </a:rPr>
              <a:t>m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nt</a:t>
            </a:r>
            <a:endParaRPr sz="2000">
              <a:latin typeface="Times New Roman"/>
              <a:cs typeface="Times New Roman"/>
            </a:endParaRPr>
          </a:p>
          <a:p>
            <a:pPr marL="1156335" lvl="2" indent="-228600">
              <a:lnSpc>
                <a:spcPct val="100000"/>
              </a:lnSpc>
              <a:spcBef>
                <a:spcPts val="610"/>
              </a:spcBef>
              <a:buClr>
                <a:srgbClr val="903062"/>
              </a:buClr>
              <a:buSzPct val="91666"/>
              <a:buFont typeface="Wingdings 2"/>
              <a:buChar char=""/>
              <a:tabLst>
                <a:tab pos="1156970" algn="l"/>
              </a:tabLst>
            </a:pPr>
            <a:r>
              <a:rPr sz="1800" spc="-240" dirty="0">
                <a:latin typeface="Times New Roman"/>
                <a:cs typeface="Times New Roman"/>
              </a:rPr>
              <a:t>T</a:t>
            </a:r>
            <a:r>
              <a:rPr sz="1800" spc="30" dirty="0">
                <a:latin typeface="Times New Roman"/>
                <a:cs typeface="Times New Roman"/>
              </a:rPr>
              <a:t>yp</a:t>
            </a:r>
            <a:r>
              <a:rPr sz="1800" spc="-10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,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</a:t>
            </a:r>
            <a:r>
              <a:rPr sz="1800" spc="-25" dirty="0">
                <a:latin typeface="Times New Roman"/>
                <a:cs typeface="Times New Roman"/>
              </a:rPr>
              <a:t>r</a:t>
            </a:r>
            <a:r>
              <a:rPr sz="1800" spc="-10" dirty="0">
                <a:latin typeface="Times New Roman"/>
                <a:cs typeface="Times New Roman"/>
              </a:rPr>
              <a:t>ea</a:t>
            </a:r>
            <a:r>
              <a:rPr sz="1800" dirty="0">
                <a:latin typeface="Times New Roman"/>
                <a:cs typeface="Times New Roman"/>
              </a:rPr>
              <a:t>t</a:t>
            </a:r>
            <a:r>
              <a:rPr sz="1800" spc="-70" dirty="0">
                <a:latin typeface="Times New Roman"/>
                <a:cs typeface="Times New Roman"/>
              </a:rPr>
              <a:t>i</a:t>
            </a:r>
            <a:r>
              <a:rPr sz="1800" spc="30" dirty="0">
                <a:latin typeface="Times New Roman"/>
                <a:cs typeface="Times New Roman"/>
              </a:rPr>
              <a:t>o</a:t>
            </a:r>
            <a:r>
              <a:rPr sz="1800" dirty="0">
                <a:latin typeface="Times New Roman"/>
                <a:cs typeface="Times New Roman"/>
              </a:rPr>
              <a:t>n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spc="30" dirty="0">
                <a:latin typeface="Times New Roman"/>
                <a:cs typeface="Times New Roman"/>
              </a:rPr>
              <a:t>d</a:t>
            </a:r>
            <a:r>
              <a:rPr sz="1800" spc="-10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te,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…</a:t>
            </a:r>
            <a:endParaRPr sz="1800">
              <a:latin typeface="Times New Roman"/>
              <a:cs typeface="Times New Roman"/>
            </a:endParaRPr>
          </a:p>
          <a:p>
            <a:pPr marL="699135" lvl="1" indent="-229235">
              <a:lnSpc>
                <a:spcPct val="100000"/>
              </a:lnSpc>
              <a:spcBef>
                <a:spcPts val="595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99770" algn="l"/>
              </a:tabLst>
            </a:pPr>
            <a:r>
              <a:rPr sz="2000" spc="-20" dirty="0">
                <a:latin typeface="Times New Roman"/>
                <a:cs typeface="Times New Roman"/>
              </a:rPr>
              <a:t>O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on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nt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spc="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ud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li</a:t>
            </a:r>
            <a:r>
              <a:rPr sz="2000" dirty="0">
                <a:latin typeface="Times New Roman"/>
                <a:cs typeface="Times New Roman"/>
              </a:rPr>
              <a:t>nks,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hor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xt</a:t>
            </a:r>
            <a:endParaRPr sz="20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635"/>
              </a:spcBef>
              <a:buClr>
                <a:srgbClr val="903062"/>
              </a:buClr>
              <a:buSzPct val="93617"/>
              <a:buFont typeface="Wingdings 2"/>
              <a:buChar char=""/>
              <a:tabLst>
                <a:tab pos="241300" algn="l"/>
              </a:tabLst>
            </a:pPr>
            <a:r>
              <a:rPr sz="2350" spc="5" dirty="0">
                <a:latin typeface="Times New Roman"/>
                <a:cs typeface="Times New Roman"/>
              </a:rPr>
              <a:t>W</a:t>
            </a:r>
            <a:r>
              <a:rPr sz="2350" spc="-30" dirty="0">
                <a:latin typeface="Times New Roman"/>
                <a:cs typeface="Times New Roman"/>
              </a:rPr>
              <a:t>h</a:t>
            </a:r>
            <a:r>
              <a:rPr sz="2350" spc="10" dirty="0">
                <a:latin typeface="Times New Roman"/>
                <a:cs typeface="Times New Roman"/>
              </a:rPr>
              <a:t>y</a:t>
            </a:r>
            <a:r>
              <a:rPr sz="2350" spc="95" dirty="0">
                <a:latin typeface="Times New Roman"/>
                <a:cs typeface="Times New Roman"/>
              </a:rPr>
              <a:t> 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re</a:t>
            </a:r>
            <a:r>
              <a:rPr sz="2350" spc="16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do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45" dirty="0">
                <a:latin typeface="Times New Roman"/>
                <a:cs typeface="Times New Roman"/>
              </a:rPr>
              <a:t>u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10" dirty="0">
                <a:latin typeface="Times New Roman"/>
                <a:cs typeface="Times New Roman"/>
              </a:rPr>
              <a:t>?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15" dirty="0">
                <a:latin typeface="Times New Roman"/>
                <a:cs typeface="Times New Roman"/>
              </a:rPr>
              <a:t> </a:t>
            </a:r>
            <a:r>
              <a:rPr sz="2350" spc="65" dirty="0">
                <a:latin typeface="Times New Roman"/>
                <a:cs typeface="Times New Roman"/>
              </a:rPr>
              <a:t>T</a:t>
            </a:r>
            <a:r>
              <a:rPr sz="2350" spc="-30" dirty="0">
                <a:latin typeface="Times New Roman"/>
                <a:cs typeface="Times New Roman"/>
              </a:rPr>
              <a:t>h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10" dirty="0">
                <a:latin typeface="Times New Roman"/>
                <a:cs typeface="Times New Roman"/>
              </a:rPr>
              <a:t>y</a:t>
            </a:r>
            <a:r>
              <a:rPr sz="2350" spc="95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re</a:t>
            </a:r>
            <a:r>
              <a:rPr sz="2350" spc="15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v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10" dirty="0">
                <a:latin typeface="Times New Roman"/>
                <a:cs typeface="Times New Roman"/>
              </a:rPr>
              <a:t>il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b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r>
              <a:rPr sz="2350" spc="85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10" dirty="0">
                <a:latin typeface="Times New Roman"/>
                <a:cs typeface="Times New Roman"/>
              </a:rPr>
              <a:t>n</a:t>
            </a:r>
            <a:r>
              <a:rPr sz="2350" spc="95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30" dirty="0">
                <a:latin typeface="Times New Roman"/>
                <a:cs typeface="Times New Roman"/>
              </a:rPr>
              <a:t>h</a:t>
            </a:r>
            <a:r>
              <a:rPr sz="2350" spc="10" dirty="0">
                <a:latin typeface="Times New Roman"/>
                <a:cs typeface="Times New Roman"/>
              </a:rPr>
              <a:t>e </a:t>
            </a:r>
            <a:r>
              <a:rPr sz="2350" spc="-210" dirty="0">
                <a:latin typeface="Times New Roman"/>
                <a:cs typeface="Times New Roman"/>
              </a:rPr>
              <a:t>W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10" dirty="0">
                <a:latin typeface="Times New Roman"/>
                <a:cs typeface="Times New Roman"/>
              </a:rPr>
              <a:t>b</a:t>
            </a:r>
            <a:r>
              <a:rPr sz="2350" spc="95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ny</a:t>
            </a:r>
            <a:r>
              <a:rPr sz="2350" spc="-45" dirty="0">
                <a:latin typeface="Times New Roman"/>
                <a:cs typeface="Times New Roman"/>
              </a:rPr>
              <a:t>w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y</a:t>
            </a:r>
            <a:r>
              <a:rPr sz="2350" spc="20" dirty="0">
                <a:latin typeface="Times New Roman"/>
                <a:cs typeface="Times New Roman"/>
              </a:rPr>
              <a:t>…</a:t>
            </a:r>
            <a:endParaRPr sz="2350">
              <a:latin typeface="Times New Roman"/>
              <a:cs typeface="Times New Roman"/>
            </a:endParaRPr>
          </a:p>
          <a:p>
            <a:pPr marL="699135" lvl="1" indent="-229235">
              <a:lnSpc>
                <a:spcPct val="100000"/>
              </a:lnSpc>
              <a:spcBef>
                <a:spcPts val="63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99770" algn="l"/>
              </a:tabLst>
            </a:pPr>
            <a:r>
              <a:rPr sz="2000" spc="25" dirty="0">
                <a:latin typeface="Times New Roman"/>
                <a:cs typeface="Times New Roman"/>
              </a:rPr>
              <a:t>P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50" dirty="0">
                <a:latin typeface="Times New Roman"/>
                <a:cs typeface="Times New Roman"/>
              </a:rPr>
              <a:t>v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de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f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st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acce</a:t>
            </a:r>
            <a:r>
              <a:rPr sz="2000" dirty="0">
                <a:latin typeface="Times New Roman"/>
                <a:cs typeface="Times New Roman"/>
              </a:rPr>
              <a:t>ss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do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135" dirty="0">
                <a:latin typeface="Times New Roman"/>
                <a:cs typeface="Times New Roman"/>
              </a:rPr>
              <a:t>m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nt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on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f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35" dirty="0">
                <a:latin typeface="Times New Roman"/>
                <a:cs typeface="Times New Roman"/>
              </a:rPr>
              <a:t>ea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75" dirty="0">
                <a:latin typeface="Times New Roman"/>
                <a:cs typeface="Times New Roman"/>
              </a:rPr>
              <a:t>g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ne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3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pon</a:t>
            </a:r>
            <a:r>
              <a:rPr sz="2000" spc="-4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s</a:t>
            </a:r>
            <a:endParaRPr sz="2000">
              <a:latin typeface="Times New Roman"/>
              <a:cs typeface="Times New Roman"/>
            </a:endParaRPr>
          </a:p>
          <a:p>
            <a:pPr marL="1156335" lvl="2" indent="-228600">
              <a:lnSpc>
                <a:spcPct val="100000"/>
              </a:lnSpc>
              <a:spcBef>
                <a:spcPts val="610"/>
              </a:spcBef>
              <a:buClr>
                <a:srgbClr val="903062"/>
              </a:buClr>
              <a:buSzPct val="91666"/>
              <a:buFont typeface="Wingdings 2"/>
              <a:buChar char=""/>
              <a:tabLst>
                <a:tab pos="1156970" algn="l"/>
              </a:tabLst>
            </a:pPr>
            <a:r>
              <a:rPr sz="1800" spc="15" dirty="0">
                <a:latin typeface="Times New Roman"/>
                <a:cs typeface="Times New Roman"/>
              </a:rPr>
              <a:t>R</a:t>
            </a:r>
            <a:r>
              <a:rPr sz="1800" spc="-10" dirty="0">
                <a:latin typeface="Times New Roman"/>
                <a:cs typeface="Times New Roman"/>
              </a:rPr>
              <a:t>e</a:t>
            </a:r>
            <a:r>
              <a:rPr sz="1800" spc="15" dirty="0">
                <a:latin typeface="Times New Roman"/>
                <a:cs typeface="Times New Roman"/>
              </a:rPr>
              <a:t>s</a:t>
            </a:r>
            <a:r>
              <a:rPr sz="1800" spc="30" dirty="0">
                <a:latin typeface="Times New Roman"/>
                <a:cs typeface="Times New Roman"/>
              </a:rPr>
              <a:t>u</a:t>
            </a:r>
            <a:r>
              <a:rPr sz="1800" spc="-70" dirty="0">
                <a:latin typeface="Times New Roman"/>
                <a:cs typeface="Times New Roman"/>
              </a:rPr>
              <a:t>l</a:t>
            </a:r>
            <a:r>
              <a:rPr sz="1800" dirty="0">
                <a:latin typeface="Times New Roman"/>
                <a:cs typeface="Times New Roman"/>
              </a:rPr>
              <a:t>t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70" dirty="0">
                <a:latin typeface="Times New Roman"/>
                <a:cs typeface="Times New Roman"/>
              </a:rPr>
              <a:t>li</a:t>
            </a:r>
            <a:r>
              <a:rPr sz="1800" spc="1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t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spc="-40" dirty="0">
                <a:latin typeface="Times New Roman"/>
                <a:cs typeface="Times New Roman"/>
              </a:rPr>
              <a:t>g</a:t>
            </a:r>
            <a:r>
              <a:rPr sz="1800" spc="-10" dirty="0">
                <a:latin typeface="Times New Roman"/>
                <a:cs typeface="Times New Roman"/>
              </a:rPr>
              <a:t>e</a:t>
            </a:r>
            <a:r>
              <a:rPr sz="1800" spc="30" dirty="0">
                <a:latin typeface="Times New Roman"/>
                <a:cs typeface="Times New Roman"/>
              </a:rPr>
              <a:t>n</a:t>
            </a:r>
            <a:r>
              <a:rPr sz="1800" spc="-10" dirty="0">
                <a:latin typeface="Times New Roman"/>
                <a:cs typeface="Times New Roman"/>
              </a:rPr>
              <a:t>e</a:t>
            </a:r>
            <a:r>
              <a:rPr sz="1800" spc="-25" dirty="0">
                <a:latin typeface="Times New Roman"/>
                <a:cs typeface="Times New Roman"/>
              </a:rPr>
              <a:t>r</a:t>
            </a:r>
            <a:r>
              <a:rPr sz="1800" spc="-10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t</a:t>
            </a:r>
            <a:r>
              <a:rPr sz="1800" spc="-70" dirty="0">
                <a:latin typeface="Times New Roman"/>
                <a:cs typeface="Times New Roman"/>
              </a:rPr>
              <a:t>i</a:t>
            </a:r>
            <a:r>
              <a:rPr sz="1800" spc="30" dirty="0">
                <a:latin typeface="Times New Roman"/>
                <a:cs typeface="Times New Roman"/>
              </a:rPr>
              <a:t>on</a:t>
            </a:r>
            <a:r>
              <a:rPr sz="1800" dirty="0">
                <a:latin typeface="Times New Roman"/>
                <a:cs typeface="Times New Roman"/>
              </a:rPr>
              <a:t>,</a:t>
            </a:r>
            <a:r>
              <a:rPr sz="1800" spc="30" dirty="0">
                <a:latin typeface="Times New Roman"/>
                <a:cs typeface="Times New Roman"/>
              </a:rPr>
              <a:t> do</a:t>
            </a:r>
            <a:r>
              <a:rPr sz="1800" spc="-10" dirty="0">
                <a:latin typeface="Times New Roman"/>
                <a:cs typeface="Times New Roman"/>
              </a:rPr>
              <a:t>c</a:t>
            </a:r>
            <a:r>
              <a:rPr sz="1800" spc="30" dirty="0">
                <a:latin typeface="Times New Roman"/>
                <a:cs typeface="Times New Roman"/>
              </a:rPr>
              <a:t>u</a:t>
            </a:r>
            <a:r>
              <a:rPr sz="1800" spc="35" dirty="0">
                <a:latin typeface="Times New Roman"/>
                <a:cs typeface="Times New Roman"/>
              </a:rPr>
              <a:t>m</a:t>
            </a:r>
            <a:r>
              <a:rPr sz="1800" spc="-10" dirty="0">
                <a:latin typeface="Times New Roman"/>
                <a:cs typeface="Times New Roman"/>
              </a:rPr>
              <a:t>e</a:t>
            </a:r>
            <a:r>
              <a:rPr sz="1800" spc="30" dirty="0">
                <a:latin typeface="Times New Roman"/>
                <a:cs typeface="Times New Roman"/>
              </a:rPr>
              <a:t>n</a:t>
            </a:r>
            <a:r>
              <a:rPr sz="1800" dirty="0">
                <a:latin typeface="Times New Roman"/>
                <a:cs typeface="Times New Roman"/>
              </a:rPr>
              <a:t>t</a:t>
            </a:r>
            <a:r>
              <a:rPr sz="1800" spc="-160" dirty="0">
                <a:latin typeface="Times New Roman"/>
                <a:cs typeface="Times New Roman"/>
              </a:rPr>
              <a:t> </a:t>
            </a:r>
            <a:r>
              <a:rPr sz="1800" spc="15" dirty="0">
                <a:latin typeface="Times New Roman"/>
                <a:cs typeface="Times New Roman"/>
              </a:rPr>
              <a:t>s</a:t>
            </a:r>
            <a:r>
              <a:rPr sz="1800" spc="30" dirty="0">
                <a:latin typeface="Times New Roman"/>
                <a:cs typeface="Times New Roman"/>
              </a:rPr>
              <a:t>u</a:t>
            </a:r>
            <a:r>
              <a:rPr sz="1800" spc="35" dirty="0">
                <a:latin typeface="Times New Roman"/>
                <a:cs typeface="Times New Roman"/>
              </a:rPr>
              <a:t>mm</a:t>
            </a:r>
            <a:r>
              <a:rPr sz="1800" spc="-10" dirty="0">
                <a:latin typeface="Times New Roman"/>
                <a:cs typeface="Times New Roman"/>
              </a:rPr>
              <a:t>a</a:t>
            </a:r>
            <a:r>
              <a:rPr sz="1800" spc="-25" dirty="0">
                <a:latin typeface="Times New Roman"/>
                <a:cs typeface="Times New Roman"/>
              </a:rPr>
              <a:t>r</a:t>
            </a:r>
            <a:r>
              <a:rPr sz="1800" spc="-110" dirty="0">
                <a:latin typeface="Times New Roman"/>
                <a:cs typeface="Times New Roman"/>
              </a:rPr>
              <a:t>y</a:t>
            </a:r>
            <a:r>
              <a:rPr sz="1800" dirty="0">
                <a:latin typeface="Times New Roman"/>
                <a:cs typeface="Times New Roman"/>
              </a:rPr>
              <a:t>,</a:t>
            </a:r>
            <a:r>
              <a:rPr sz="1800" spc="-110" dirty="0">
                <a:latin typeface="Times New Roman"/>
                <a:cs typeface="Times New Roman"/>
              </a:rPr>
              <a:t> </a:t>
            </a:r>
            <a:r>
              <a:rPr sz="1800" spc="15" dirty="0">
                <a:latin typeface="Times New Roman"/>
                <a:cs typeface="Times New Roman"/>
              </a:rPr>
              <a:t>s</a:t>
            </a:r>
            <a:r>
              <a:rPr sz="1800" spc="30" dirty="0">
                <a:latin typeface="Times New Roman"/>
                <a:cs typeface="Times New Roman"/>
              </a:rPr>
              <a:t>n</a:t>
            </a:r>
            <a:r>
              <a:rPr sz="1800" spc="-70" dirty="0">
                <a:latin typeface="Times New Roman"/>
                <a:cs typeface="Times New Roman"/>
              </a:rPr>
              <a:t>i</a:t>
            </a:r>
            <a:r>
              <a:rPr sz="1800" spc="30" dirty="0">
                <a:latin typeface="Times New Roman"/>
                <a:cs typeface="Times New Roman"/>
              </a:rPr>
              <a:t>pp</a:t>
            </a:r>
            <a:r>
              <a:rPr sz="1800" spc="-10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t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473183" y="4618863"/>
            <a:ext cx="2085339" cy="1224280"/>
          </a:xfrm>
          <a:custGeom>
            <a:avLst/>
            <a:gdLst/>
            <a:ahLst/>
            <a:cxnLst/>
            <a:rect l="l" t="t" r="r" b="b"/>
            <a:pathLst>
              <a:path w="2085340" h="1224279">
                <a:moveTo>
                  <a:pt x="0" y="0"/>
                </a:moveTo>
                <a:lnTo>
                  <a:pt x="0" y="1049274"/>
                </a:lnTo>
                <a:lnTo>
                  <a:pt x="3455" y="1063616"/>
                </a:lnTo>
                <a:lnTo>
                  <a:pt x="30296" y="1091299"/>
                </a:lnTo>
                <a:lnTo>
                  <a:pt x="81920" y="1117345"/>
                </a:lnTo>
                <a:lnTo>
                  <a:pt x="156182" y="1141393"/>
                </a:lnTo>
                <a:lnTo>
                  <a:pt x="201131" y="1152555"/>
                </a:lnTo>
                <a:lnTo>
                  <a:pt x="250934" y="1163083"/>
                </a:lnTo>
                <a:lnTo>
                  <a:pt x="305323" y="1172932"/>
                </a:lnTo>
                <a:lnTo>
                  <a:pt x="364030" y="1182056"/>
                </a:lnTo>
                <a:lnTo>
                  <a:pt x="426787" y="1190411"/>
                </a:lnTo>
                <a:lnTo>
                  <a:pt x="493324" y="1197952"/>
                </a:lnTo>
                <a:lnTo>
                  <a:pt x="563374" y="1204633"/>
                </a:lnTo>
                <a:lnTo>
                  <a:pt x="636668" y="1210410"/>
                </a:lnTo>
                <a:lnTo>
                  <a:pt x="712939" y="1215237"/>
                </a:lnTo>
                <a:lnTo>
                  <a:pt x="791917" y="1219070"/>
                </a:lnTo>
                <a:lnTo>
                  <a:pt x="873335" y="1221864"/>
                </a:lnTo>
                <a:lnTo>
                  <a:pt x="956924" y="1223573"/>
                </a:lnTo>
                <a:lnTo>
                  <a:pt x="1042416" y="1224153"/>
                </a:lnTo>
                <a:lnTo>
                  <a:pt x="1127907" y="1223573"/>
                </a:lnTo>
                <a:lnTo>
                  <a:pt x="1211496" y="1221864"/>
                </a:lnTo>
                <a:lnTo>
                  <a:pt x="1292914" y="1219070"/>
                </a:lnTo>
                <a:lnTo>
                  <a:pt x="1371892" y="1215237"/>
                </a:lnTo>
                <a:lnTo>
                  <a:pt x="1448163" y="1210410"/>
                </a:lnTo>
                <a:lnTo>
                  <a:pt x="1521457" y="1204633"/>
                </a:lnTo>
                <a:lnTo>
                  <a:pt x="1591507" y="1197952"/>
                </a:lnTo>
                <a:lnTo>
                  <a:pt x="1658044" y="1190411"/>
                </a:lnTo>
                <a:lnTo>
                  <a:pt x="1720801" y="1182056"/>
                </a:lnTo>
                <a:lnTo>
                  <a:pt x="1779508" y="1172932"/>
                </a:lnTo>
                <a:lnTo>
                  <a:pt x="1833897" y="1163083"/>
                </a:lnTo>
                <a:lnTo>
                  <a:pt x="1883700" y="1152555"/>
                </a:lnTo>
                <a:lnTo>
                  <a:pt x="1928649" y="1141393"/>
                </a:lnTo>
                <a:lnTo>
                  <a:pt x="1968475" y="1129641"/>
                </a:lnTo>
                <a:lnTo>
                  <a:pt x="2031687" y="1104549"/>
                </a:lnTo>
                <a:lnTo>
                  <a:pt x="2071188" y="1077640"/>
                </a:lnTo>
                <a:lnTo>
                  <a:pt x="2084832" y="1049274"/>
                </a:lnTo>
                <a:lnTo>
                  <a:pt x="2084832" y="174879"/>
                </a:lnTo>
                <a:lnTo>
                  <a:pt x="1042416" y="174879"/>
                </a:lnTo>
                <a:lnTo>
                  <a:pt x="956924" y="174298"/>
                </a:lnTo>
                <a:lnTo>
                  <a:pt x="873335" y="172588"/>
                </a:lnTo>
                <a:lnTo>
                  <a:pt x="791917" y="169792"/>
                </a:lnTo>
                <a:lnTo>
                  <a:pt x="712939" y="165957"/>
                </a:lnTo>
                <a:lnTo>
                  <a:pt x="636668" y="161127"/>
                </a:lnTo>
                <a:lnTo>
                  <a:pt x="563374" y="155347"/>
                </a:lnTo>
                <a:lnTo>
                  <a:pt x="493324" y="148663"/>
                </a:lnTo>
                <a:lnTo>
                  <a:pt x="426787" y="141119"/>
                </a:lnTo>
                <a:lnTo>
                  <a:pt x="364030" y="132761"/>
                </a:lnTo>
                <a:lnTo>
                  <a:pt x="305323" y="123634"/>
                </a:lnTo>
                <a:lnTo>
                  <a:pt x="250934" y="113783"/>
                </a:lnTo>
                <a:lnTo>
                  <a:pt x="201131" y="103254"/>
                </a:lnTo>
                <a:lnTo>
                  <a:pt x="156182" y="92090"/>
                </a:lnTo>
                <a:lnTo>
                  <a:pt x="116356" y="80339"/>
                </a:lnTo>
                <a:lnTo>
                  <a:pt x="53144" y="55251"/>
                </a:lnTo>
                <a:lnTo>
                  <a:pt x="13643" y="28350"/>
                </a:lnTo>
                <a:lnTo>
                  <a:pt x="3455" y="14334"/>
                </a:lnTo>
                <a:lnTo>
                  <a:pt x="0" y="0"/>
                </a:lnTo>
                <a:close/>
              </a:path>
              <a:path w="2085340" h="1224279">
                <a:moveTo>
                  <a:pt x="2084832" y="0"/>
                </a:moveTo>
                <a:lnTo>
                  <a:pt x="2054535" y="42004"/>
                </a:lnTo>
                <a:lnTo>
                  <a:pt x="2002911" y="68044"/>
                </a:lnTo>
                <a:lnTo>
                  <a:pt x="1928649" y="92090"/>
                </a:lnTo>
                <a:lnTo>
                  <a:pt x="1883700" y="103254"/>
                </a:lnTo>
                <a:lnTo>
                  <a:pt x="1833897" y="113783"/>
                </a:lnTo>
                <a:lnTo>
                  <a:pt x="1779508" y="123634"/>
                </a:lnTo>
                <a:lnTo>
                  <a:pt x="1720801" y="132761"/>
                </a:lnTo>
                <a:lnTo>
                  <a:pt x="1658044" y="141119"/>
                </a:lnTo>
                <a:lnTo>
                  <a:pt x="1591507" y="148663"/>
                </a:lnTo>
                <a:lnTo>
                  <a:pt x="1521457" y="155347"/>
                </a:lnTo>
                <a:lnTo>
                  <a:pt x="1448163" y="161127"/>
                </a:lnTo>
                <a:lnTo>
                  <a:pt x="1371892" y="165957"/>
                </a:lnTo>
                <a:lnTo>
                  <a:pt x="1292914" y="169792"/>
                </a:lnTo>
                <a:lnTo>
                  <a:pt x="1211496" y="172588"/>
                </a:lnTo>
                <a:lnTo>
                  <a:pt x="1127907" y="174298"/>
                </a:lnTo>
                <a:lnTo>
                  <a:pt x="1042416" y="174879"/>
                </a:lnTo>
                <a:lnTo>
                  <a:pt x="2084832" y="174879"/>
                </a:lnTo>
                <a:lnTo>
                  <a:pt x="2084832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73183" y="4443984"/>
            <a:ext cx="2085339" cy="349885"/>
          </a:xfrm>
          <a:custGeom>
            <a:avLst/>
            <a:gdLst/>
            <a:ahLst/>
            <a:cxnLst/>
            <a:rect l="l" t="t" r="r" b="b"/>
            <a:pathLst>
              <a:path w="2085340" h="349885">
                <a:moveTo>
                  <a:pt x="1042416" y="0"/>
                </a:moveTo>
                <a:lnTo>
                  <a:pt x="956924" y="580"/>
                </a:lnTo>
                <a:lnTo>
                  <a:pt x="873335" y="2290"/>
                </a:lnTo>
                <a:lnTo>
                  <a:pt x="791917" y="5086"/>
                </a:lnTo>
                <a:lnTo>
                  <a:pt x="712939" y="8921"/>
                </a:lnTo>
                <a:lnTo>
                  <a:pt x="636668" y="13751"/>
                </a:lnTo>
                <a:lnTo>
                  <a:pt x="563374" y="19531"/>
                </a:lnTo>
                <a:lnTo>
                  <a:pt x="493324" y="26215"/>
                </a:lnTo>
                <a:lnTo>
                  <a:pt x="426787" y="33759"/>
                </a:lnTo>
                <a:lnTo>
                  <a:pt x="364030" y="42117"/>
                </a:lnTo>
                <a:lnTo>
                  <a:pt x="305323" y="51244"/>
                </a:lnTo>
                <a:lnTo>
                  <a:pt x="250934" y="61095"/>
                </a:lnTo>
                <a:lnTo>
                  <a:pt x="201131" y="71624"/>
                </a:lnTo>
                <a:lnTo>
                  <a:pt x="156182" y="82788"/>
                </a:lnTo>
                <a:lnTo>
                  <a:pt x="116356" y="94539"/>
                </a:lnTo>
                <a:lnTo>
                  <a:pt x="53144" y="119627"/>
                </a:lnTo>
                <a:lnTo>
                  <a:pt x="13643" y="146528"/>
                </a:lnTo>
                <a:lnTo>
                  <a:pt x="0" y="174879"/>
                </a:lnTo>
                <a:lnTo>
                  <a:pt x="3455" y="189213"/>
                </a:lnTo>
                <a:lnTo>
                  <a:pt x="30296" y="216883"/>
                </a:lnTo>
                <a:lnTo>
                  <a:pt x="81920" y="242923"/>
                </a:lnTo>
                <a:lnTo>
                  <a:pt x="156182" y="266969"/>
                </a:lnTo>
                <a:lnTo>
                  <a:pt x="201131" y="278133"/>
                </a:lnTo>
                <a:lnTo>
                  <a:pt x="250934" y="288662"/>
                </a:lnTo>
                <a:lnTo>
                  <a:pt x="305323" y="298513"/>
                </a:lnTo>
                <a:lnTo>
                  <a:pt x="364030" y="307640"/>
                </a:lnTo>
                <a:lnTo>
                  <a:pt x="426787" y="315998"/>
                </a:lnTo>
                <a:lnTo>
                  <a:pt x="493324" y="323542"/>
                </a:lnTo>
                <a:lnTo>
                  <a:pt x="563374" y="330226"/>
                </a:lnTo>
                <a:lnTo>
                  <a:pt x="636668" y="336006"/>
                </a:lnTo>
                <a:lnTo>
                  <a:pt x="712939" y="340836"/>
                </a:lnTo>
                <a:lnTo>
                  <a:pt x="791917" y="344671"/>
                </a:lnTo>
                <a:lnTo>
                  <a:pt x="873335" y="347467"/>
                </a:lnTo>
                <a:lnTo>
                  <a:pt x="956924" y="349177"/>
                </a:lnTo>
                <a:lnTo>
                  <a:pt x="1042416" y="349758"/>
                </a:lnTo>
                <a:lnTo>
                  <a:pt x="1127907" y="349177"/>
                </a:lnTo>
                <a:lnTo>
                  <a:pt x="1211496" y="347467"/>
                </a:lnTo>
                <a:lnTo>
                  <a:pt x="1292914" y="344671"/>
                </a:lnTo>
                <a:lnTo>
                  <a:pt x="1371892" y="340836"/>
                </a:lnTo>
                <a:lnTo>
                  <a:pt x="1448163" y="336006"/>
                </a:lnTo>
                <a:lnTo>
                  <a:pt x="1521457" y="330226"/>
                </a:lnTo>
                <a:lnTo>
                  <a:pt x="1591507" y="323542"/>
                </a:lnTo>
                <a:lnTo>
                  <a:pt x="1658044" y="315998"/>
                </a:lnTo>
                <a:lnTo>
                  <a:pt x="1720801" y="307640"/>
                </a:lnTo>
                <a:lnTo>
                  <a:pt x="1779508" y="298513"/>
                </a:lnTo>
                <a:lnTo>
                  <a:pt x="1833897" y="288662"/>
                </a:lnTo>
                <a:lnTo>
                  <a:pt x="1883700" y="278133"/>
                </a:lnTo>
                <a:lnTo>
                  <a:pt x="1928649" y="266969"/>
                </a:lnTo>
                <a:lnTo>
                  <a:pt x="1968475" y="255218"/>
                </a:lnTo>
                <a:lnTo>
                  <a:pt x="2031687" y="230130"/>
                </a:lnTo>
                <a:lnTo>
                  <a:pt x="2071188" y="203229"/>
                </a:lnTo>
                <a:lnTo>
                  <a:pt x="2084832" y="174879"/>
                </a:lnTo>
                <a:lnTo>
                  <a:pt x="2081376" y="160544"/>
                </a:lnTo>
                <a:lnTo>
                  <a:pt x="2054535" y="132874"/>
                </a:lnTo>
                <a:lnTo>
                  <a:pt x="2002911" y="106834"/>
                </a:lnTo>
                <a:lnTo>
                  <a:pt x="1928649" y="82788"/>
                </a:lnTo>
                <a:lnTo>
                  <a:pt x="1883700" y="71624"/>
                </a:lnTo>
                <a:lnTo>
                  <a:pt x="1833897" y="61095"/>
                </a:lnTo>
                <a:lnTo>
                  <a:pt x="1779508" y="51244"/>
                </a:lnTo>
                <a:lnTo>
                  <a:pt x="1720801" y="42117"/>
                </a:lnTo>
                <a:lnTo>
                  <a:pt x="1658044" y="33759"/>
                </a:lnTo>
                <a:lnTo>
                  <a:pt x="1591507" y="26215"/>
                </a:lnTo>
                <a:lnTo>
                  <a:pt x="1521457" y="19531"/>
                </a:lnTo>
                <a:lnTo>
                  <a:pt x="1448163" y="13751"/>
                </a:lnTo>
                <a:lnTo>
                  <a:pt x="1371892" y="8921"/>
                </a:lnTo>
                <a:lnTo>
                  <a:pt x="1292914" y="5086"/>
                </a:lnTo>
                <a:lnTo>
                  <a:pt x="1211496" y="2290"/>
                </a:lnTo>
                <a:lnTo>
                  <a:pt x="1127907" y="580"/>
                </a:lnTo>
                <a:lnTo>
                  <a:pt x="1042416" y="0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473183" y="4443984"/>
            <a:ext cx="2085339" cy="349885"/>
          </a:xfrm>
          <a:custGeom>
            <a:avLst/>
            <a:gdLst/>
            <a:ahLst/>
            <a:cxnLst/>
            <a:rect l="l" t="t" r="r" b="b"/>
            <a:pathLst>
              <a:path w="2085340" h="349885">
                <a:moveTo>
                  <a:pt x="2084832" y="174879"/>
                </a:moveTo>
                <a:lnTo>
                  <a:pt x="2054535" y="216883"/>
                </a:lnTo>
                <a:lnTo>
                  <a:pt x="2002911" y="242923"/>
                </a:lnTo>
                <a:lnTo>
                  <a:pt x="1928649" y="266969"/>
                </a:lnTo>
                <a:lnTo>
                  <a:pt x="1883700" y="278133"/>
                </a:lnTo>
                <a:lnTo>
                  <a:pt x="1833897" y="288662"/>
                </a:lnTo>
                <a:lnTo>
                  <a:pt x="1779508" y="298513"/>
                </a:lnTo>
                <a:lnTo>
                  <a:pt x="1720801" y="307640"/>
                </a:lnTo>
                <a:lnTo>
                  <a:pt x="1658044" y="315998"/>
                </a:lnTo>
                <a:lnTo>
                  <a:pt x="1591507" y="323542"/>
                </a:lnTo>
                <a:lnTo>
                  <a:pt x="1521457" y="330226"/>
                </a:lnTo>
                <a:lnTo>
                  <a:pt x="1448163" y="336006"/>
                </a:lnTo>
                <a:lnTo>
                  <a:pt x="1371892" y="340836"/>
                </a:lnTo>
                <a:lnTo>
                  <a:pt x="1292914" y="344671"/>
                </a:lnTo>
                <a:lnTo>
                  <a:pt x="1211496" y="347467"/>
                </a:lnTo>
                <a:lnTo>
                  <a:pt x="1127907" y="349177"/>
                </a:lnTo>
                <a:lnTo>
                  <a:pt x="1042416" y="349758"/>
                </a:lnTo>
                <a:lnTo>
                  <a:pt x="956924" y="349177"/>
                </a:lnTo>
                <a:lnTo>
                  <a:pt x="873335" y="347467"/>
                </a:lnTo>
                <a:lnTo>
                  <a:pt x="791917" y="344671"/>
                </a:lnTo>
                <a:lnTo>
                  <a:pt x="712939" y="340836"/>
                </a:lnTo>
                <a:lnTo>
                  <a:pt x="636668" y="336006"/>
                </a:lnTo>
                <a:lnTo>
                  <a:pt x="563374" y="330226"/>
                </a:lnTo>
                <a:lnTo>
                  <a:pt x="493324" y="323542"/>
                </a:lnTo>
                <a:lnTo>
                  <a:pt x="426787" y="315998"/>
                </a:lnTo>
                <a:lnTo>
                  <a:pt x="364030" y="307640"/>
                </a:lnTo>
                <a:lnTo>
                  <a:pt x="305323" y="298513"/>
                </a:lnTo>
                <a:lnTo>
                  <a:pt x="250934" y="288662"/>
                </a:lnTo>
                <a:lnTo>
                  <a:pt x="201131" y="278133"/>
                </a:lnTo>
                <a:lnTo>
                  <a:pt x="156182" y="266969"/>
                </a:lnTo>
                <a:lnTo>
                  <a:pt x="116356" y="255218"/>
                </a:lnTo>
                <a:lnTo>
                  <a:pt x="53144" y="230130"/>
                </a:lnTo>
                <a:lnTo>
                  <a:pt x="13643" y="203229"/>
                </a:lnTo>
                <a:lnTo>
                  <a:pt x="0" y="174879"/>
                </a:lnTo>
                <a:lnTo>
                  <a:pt x="3455" y="160544"/>
                </a:lnTo>
                <a:lnTo>
                  <a:pt x="30296" y="132874"/>
                </a:lnTo>
                <a:lnTo>
                  <a:pt x="81920" y="106834"/>
                </a:lnTo>
                <a:lnTo>
                  <a:pt x="156182" y="82788"/>
                </a:lnTo>
                <a:lnTo>
                  <a:pt x="201131" y="71624"/>
                </a:lnTo>
                <a:lnTo>
                  <a:pt x="250934" y="61095"/>
                </a:lnTo>
                <a:lnTo>
                  <a:pt x="305323" y="51244"/>
                </a:lnTo>
                <a:lnTo>
                  <a:pt x="364030" y="42117"/>
                </a:lnTo>
                <a:lnTo>
                  <a:pt x="426787" y="33759"/>
                </a:lnTo>
                <a:lnTo>
                  <a:pt x="493324" y="26215"/>
                </a:lnTo>
                <a:lnTo>
                  <a:pt x="563374" y="19531"/>
                </a:lnTo>
                <a:lnTo>
                  <a:pt x="636668" y="13751"/>
                </a:lnTo>
                <a:lnTo>
                  <a:pt x="712939" y="8921"/>
                </a:lnTo>
                <a:lnTo>
                  <a:pt x="791917" y="5086"/>
                </a:lnTo>
                <a:lnTo>
                  <a:pt x="873335" y="2290"/>
                </a:lnTo>
                <a:lnTo>
                  <a:pt x="956924" y="580"/>
                </a:lnTo>
                <a:lnTo>
                  <a:pt x="1042416" y="0"/>
                </a:lnTo>
                <a:lnTo>
                  <a:pt x="1127907" y="580"/>
                </a:lnTo>
                <a:lnTo>
                  <a:pt x="1211496" y="2290"/>
                </a:lnTo>
                <a:lnTo>
                  <a:pt x="1292914" y="5086"/>
                </a:lnTo>
                <a:lnTo>
                  <a:pt x="1371892" y="8921"/>
                </a:lnTo>
                <a:lnTo>
                  <a:pt x="1448163" y="13751"/>
                </a:lnTo>
                <a:lnTo>
                  <a:pt x="1521457" y="19531"/>
                </a:lnTo>
                <a:lnTo>
                  <a:pt x="1591507" y="26215"/>
                </a:lnTo>
                <a:lnTo>
                  <a:pt x="1658044" y="33759"/>
                </a:lnTo>
                <a:lnTo>
                  <a:pt x="1720801" y="42117"/>
                </a:lnTo>
                <a:lnTo>
                  <a:pt x="1779508" y="51244"/>
                </a:lnTo>
                <a:lnTo>
                  <a:pt x="1833897" y="61095"/>
                </a:lnTo>
                <a:lnTo>
                  <a:pt x="1883700" y="71624"/>
                </a:lnTo>
                <a:lnTo>
                  <a:pt x="1928649" y="82788"/>
                </a:lnTo>
                <a:lnTo>
                  <a:pt x="1968475" y="94539"/>
                </a:lnTo>
                <a:lnTo>
                  <a:pt x="2031687" y="119627"/>
                </a:lnTo>
                <a:lnTo>
                  <a:pt x="2071188" y="146528"/>
                </a:lnTo>
                <a:lnTo>
                  <a:pt x="2084832" y="174879"/>
                </a:lnTo>
                <a:close/>
              </a:path>
            </a:pathLst>
          </a:custGeom>
          <a:ln w="18293">
            <a:solidFill>
              <a:srgbClr val="360A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473183" y="4618863"/>
            <a:ext cx="2085339" cy="1224280"/>
          </a:xfrm>
          <a:custGeom>
            <a:avLst/>
            <a:gdLst/>
            <a:ahLst/>
            <a:cxnLst/>
            <a:rect l="l" t="t" r="r" b="b"/>
            <a:pathLst>
              <a:path w="2085340" h="1224279">
                <a:moveTo>
                  <a:pt x="2084832" y="0"/>
                </a:moveTo>
                <a:lnTo>
                  <a:pt x="2084832" y="1049274"/>
                </a:lnTo>
                <a:lnTo>
                  <a:pt x="2081376" y="1063616"/>
                </a:lnTo>
                <a:lnTo>
                  <a:pt x="2054535" y="1091299"/>
                </a:lnTo>
                <a:lnTo>
                  <a:pt x="2002911" y="1117345"/>
                </a:lnTo>
                <a:lnTo>
                  <a:pt x="1928649" y="1141393"/>
                </a:lnTo>
                <a:lnTo>
                  <a:pt x="1883700" y="1152555"/>
                </a:lnTo>
                <a:lnTo>
                  <a:pt x="1833897" y="1163083"/>
                </a:lnTo>
                <a:lnTo>
                  <a:pt x="1779508" y="1172932"/>
                </a:lnTo>
                <a:lnTo>
                  <a:pt x="1720801" y="1182056"/>
                </a:lnTo>
                <a:lnTo>
                  <a:pt x="1658044" y="1190411"/>
                </a:lnTo>
                <a:lnTo>
                  <a:pt x="1591507" y="1197952"/>
                </a:lnTo>
                <a:lnTo>
                  <a:pt x="1521457" y="1204633"/>
                </a:lnTo>
                <a:lnTo>
                  <a:pt x="1448163" y="1210410"/>
                </a:lnTo>
                <a:lnTo>
                  <a:pt x="1371892" y="1215237"/>
                </a:lnTo>
                <a:lnTo>
                  <a:pt x="1292914" y="1219070"/>
                </a:lnTo>
                <a:lnTo>
                  <a:pt x="1211496" y="1221864"/>
                </a:lnTo>
                <a:lnTo>
                  <a:pt x="1127907" y="1223573"/>
                </a:lnTo>
                <a:lnTo>
                  <a:pt x="1042416" y="1224153"/>
                </a:lnTo>
                <a:lnTo>
                  <a:pt x="956924" y="1223573"/>
                </a:lnTo>
                <a:lnTo>
                  <a:pt x="873335" y="1221864"/>
                </a:lnTo>
                <a:lnTo>
                  <a:pt x="791917" y="1219070"/>
                </a:lnTo>
                <a:lnTo>
                  <a:pt x="712939" y="1215237"/>
                </a:lnTo>
                <a:lnTo>
                  <a:pt x="636668" y="1210410"/>
                </a:lnTo>
                <a:lnTo>
                  <a:pt x="563374" y="1204633"/>
                </a:lnTo>
                <a:lnTo>
                  <a:pt x="493324" y="1197952"/>
                </a:lnTo>
                <a:lnTo>
                  <a:pt x="426787" y="1190411"/>
                </a:lnTo>
                <a:lnTo>
                  <a:pt x="364030" y="1182056"/>
                </a:lnTo>
                <a:lnTo>
                  <a:pt x="305323" y="1172932"/>
                </a:lnTo>
                <a:lnTo>
                  <a:pt x="250934" y="1163083"/>
                </a:lnTo>
                <a:lnTo>
                  <a:pt x="201131" y="1152555"/>
                </a:lnTo>
                <a:lnTo>
                  <a:pt x="156182" y="1141393"/>
                </a:lnTo>
                <a:lnTo>
                  <a:pt x="116356" y="1129641"/>
                </a:lnTo>
                <a:lnTo>
                  <a:pt x="53144" y="1104549"/>
                </a:lnTo>
                <a:lnTo>
                  <a:pt x="13643" y="1077640"/>
                </a:lnTo>
                <a:lnTo>
                  <a:pt x="0" y="1049274"/>
                </a:lnTo>
                <a:lnTo>
                  <a:pt x="0" y="0"/>
                </a:lnTo>
              </a:path>
            </a:pathLst>
          </a:custGeom>
          <a:ln w="18293">
            <a:solidFill>
              <a:srgbClr val="360A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763506" y="4989159"/>
            <a:ext cx="1521460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5620" marR="5080" indent="-503555">
              <a:lnSpc>
                <a:spcPct val="100000"/>
              </a:lnSpc>
            </a:pPr>
            <a:r>
              <a:rPr sz="1800" spc="10" dirty="0">
                <a:latin typeface="Gill Sans MT"/>
                <a:cs typeface="Gill Sans MT"/>
              </a:rPr>
              <a:t>Do</a:t>
            </a:r>
            <a:r>
              <a:rPr sz="1800" dirty="0">
                <a:latin typeface="Gill Sans MT"/>
                <a:cs typeface="Gill Sans MT"/>
              </a:rPr>
              <a:t>c</a:t>
            </a:r>
            <a:r>
              <a:rPr sz="1800" spc="35" dirty="0">
                <a:latin typeface="Gill Sans MT"/>
                <a:cs typeface="Gill Sans MT"/>
              </a:rPr>
              <a:t>u</a:t>
            </a:r>
            <a:r>
              <a:rPr sz="1800" spc="-25" dirty="0">
                <a:latin typeface="Gill Sans MT"/>
                <a:cs typeface="Gill Sans MT"/>
              </a:rPr>
              <a:t>m</a:t>
            </a:r>
            <a:r>
              <a:rPr sz="1800" dirty="0">
                <a:latin typeface="Gill Sans MT"/>
                <a:cs typeface="Gill Sans MT"/>
              </a:rPr>
              <a:t>e</a:t>
            </a:r>
            <a:r>
              <a:rPr sz="1800" spc="30" dirty="0">
                <a:latin typeface="Gill Sans MT"/>
                <a:cs typeface="Gill Sans MT"/>
              </a:rPr>
              <a:t>n</a:t>
            </a:r>
            <a:r>
              <a:rPr sz="1800" dirty="0">
                <a:latin typeface="Gill Sans MT"/>
                <a:cs typeface="Gill Sans MT"/>
              </a:rPr>
              <a:t>t</a:t>
            </a:r>
            <a:r>
              <a:rPr sz="1800" spc="-95" dirty="0">
                <a:latin typeface="Gill Sans MT"/>
                <a:cs typeface="Gill Sans MT"/>
              </a:rPr>
              <a:t> </a:t>
            </a:r>
            <a:r>
              <a:rPr sz="1800" spc="10" dirty="0">
                <a:latin typeface="Gill Sans MT"/>
                <a:cs typeface="Gill Sans MT"/>
              </a:rPr>
              <a:t>D</a:t>
            </a:r>
            <a:r>
              <a:rPr sz="1800" spc="20" dirty="0">
                <a:latin typeface="Gill Sans MT"/>
                <a:cs typeface="Gill Sans MT"/>
              </a:rPr>
              <a:t>a</a:t>
            </a:r>
            <a:r>
              <a:rPr sz="1800" spc="-25" dirty="0">
                <a:latin typeface="Gill Sans MT"/>
                <a:cs typeface="Gill Sans MT"/>
              </a:rPr>
              <a:t>t</a:t>
            </a:r>
            <a:r>
              <a:rPr sz="1800" dirty="0">
                <a:latin typeface="Gill Sans MT"/>
                <a:cs typeface="Gill Sans MT"/>
              </a:rPr>
              <a:t>a </a:t>
            </a:r>
            <a:r>
              <a:rPr sz="1800" spc="-35" dirty="0">
                <a:latin typeface="Gill Sans MT"/>
                <a:cs typeface="Gill Sans MT"/>
              </a:rPr>
              <a:t>S</a:t>
            </a:r>
            <a:r>
              <a:rPr sz="1800" spc="-25" dirty="0">
                <a:latin typeface="Gill Sans MT"/>
                <a:cs typeface="Gill Sans MT"/>
              </a:rPr>
              <a:t>t</a:t>
            </a:r>
            <a:r>
              <a:rPr sz="1800" spc="10" dirty="0">
                <a:latin typeface="Gill Sans MT"/>
                <a:cs typeface="Gill Sans MT"/>
              </a:rPr>
              <a:t>o</a:t>
            </a:r>
            <a:r>
              <a:rPr sz="1800" spc="-65" dirty="0">
                <a:latin typeface="Gill Sans MT"/>
                <a:cs typeface="Gill Sans MT"/>
              </a:rPr>
              <a:t>r</a:t>
            </a:r>
            <a:r>
              <a:rPr sz="1800" dirty="0">
                <a:latin typeface="Gill Sans MT"/>
                <a:cs typeface="Gill Sans MT"/>
              </a:rPr>
              <a:t>e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5" dirty="0" smtClean="0"/>
              <a:t> </a:t>
            </a:r>
            <a:endParaRPr spc="5" dirty="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25</a:t>
            </a:fld>
            <a:endParaRPr spc="1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78676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h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spc="-114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10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x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g</a:t>
            </a:r>
            <a:r>
              <a:rPr sz="2800" spc="-18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2800" spc="-10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2800" spc="1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ss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5847" y="3072383"/>
            <a:ext cx="1837944" cy="6766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28216" y="3749040"/>
            <a:ext cx="2093976" cy="13990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47104" y="3191255"/>
            <a:ext cx="1975103" cy="7315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45735" y="4681728"/>
            <a:ext cx="2231136" cy="7315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76871" y="4608576"/>
            <a:ext cx="3310128" cy="13990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22207" y="1673351"/>
            <a:ext cx="2386583" cy="17373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15967" y="3840479"/>
            <a:ext cx="539496" cy="8321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44184" y="4014215"/>
            <a:ext cx="832104" cy="5760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733788" y="3305555"/>
            <a:ext cx="1179830" cy="731520"/>
          </a:xfrm>
          <a:custGeom>
            <a:avLst/>
            <a:gdLst/>
            <a:ahLst/>
            <a:cxnLst/>
            <a:rect l="l" t="t" r="r" b="b"/>
            <a:pathLst>
              <a:path w="1179829" h="731520">
                <a:moveTo>
                  <a:pt x="589787" y="0"/>
                </a:moveTo>
                <a:lnTo>
                  <a:pt x="541412" y="404"/>
                </a:lnTo>
                <a:lnTo>
                  <a:pt x="494115" y="1596"/>
                </a:lnTo>
                <a:lnTo>
                  <a:pt x="448047" y="3544"/>
                </a:lnTo>
                <a:lnTo>
                  <a:pt x="403360" y="6217"/>
                </a:lnTo>
                <a:lnTo>
                  <a:pt x="360205" y="9584"/>
                </a:lnTo>
                <a:lnTo>
                  <a:pt x="318735" y="13613"/>
                </a:lnTo>
                <a:lnTo>
                  <a:pt x="279102" y="18272"/>
                </a:lnTo>
                <a:lnTo>
                  <a:pt x="205950" y="29356"/>
                </a:lnTo>
                <a:lnTo>
                  <a:pt x="141964" y="42585"/>
                </a:lnTo>
                <a:lnTo>
                  <a:pt x="88358" y="57708"/>
                </a:lnTo>
                <a:lnTo>
                  <a:pt x="46345" y="74473"/>
                </a:lnTo>
                <a:lnTo>
                  <a:pt x="7718" y="102149"/>
                </a:lnTo>
                <a:lnTo>
                  <a:pt x="0" y="121920"/>
                </a:lnTo>
                <a:lnTo>
                  <a:pt x="0" y="609600"/>
                </a:lnTo>
                <a:lnTo>
                  <a:pt x="30065" y="648126"/>
                </a:lnTo>
                <a:lnTo>
                  <a:pt x="65826" y="665618"/>
                </a:lnTo>
                <a:lnTo>
                  <a:pt x="113787" y="681593"/>
                </a:lnTo>
                <a:lnTo>
                  <a:pt x="172735" y="695801"/>
                </a:lnTo>
                <a:lnTo>
                  <a:pt x="241456" y="707989"/>
                </a:lnTo>
                <a:lnTo>
                  <a:pt x="318735" y="717906"/>
                </a:lnTo>
                <a:lnTo>
                  <a:pt x="360205" y="721935"/>
                </a:lnTo>
                <a:lnTo>
                  <a:pt x="403360" y="725302"/>
                </a:lnTo>
                <a:lnTo>
                  <a:pt x="448047" y="727975"/>
                </a:lnTo>
                <a:lnTo>
                  <a:pt x="494115" y="729923"/>
                </a:lnTo>
                <a:lnTo>
                  <a:pt x="541412" y="731115"/>
                </a:lnTo>
                <a:lnTo>
                  <a:pt x="589787" y="731520"/>
                </a:lnTo>
                <a:lnTo>
                  <a:pt x="638163" y="731115"/>
                </a:lnTo>
                <a:lnTo>
                  <a:pt x="685460" y="729923"/>
                </a:lnTo>
                <a:lnTo>
                  <a:pt x="731528" y="727975"/>
                </a:lnTo>
                <a:lnTo>
                  <a:pt x="776215" y="725302"/>
                </a:lnTo>
                <a:lnTo>
                  <a:pt x="819370" y="721935"/>
                </a:lnTo>
                <a:lnTo>
                  <a:pt x="860840" y="717906"/>
                </a:lnTo>
                <a:lnTo>
                  <a:pt x="900473" y="713247"/>
                </a:lnTo>
                <a:lnTo>
                  <a:pt x="973625" y="702163"/>
                </a:lnTo>
                <a:lnTo>
                  <a:pt x="1037611" y="688934"/>
                </a:lnTo>
                <a:lnTo>
                  <a:pt x="1091217" y="673811"/>
                </a:lnTo>
                <a:lnTo>
                  <a:pt x="1133230" y="657046"/>
                </a:lnTo>
                <a:lnTo>
                  <a:pt x="1171857" y="629370"/>
                </a:lnTo>
                <a:lnTo>
                  <a:pt x="1179576" y="609600"/>
                </a:lnTo>
                <a:lnTo>
                  <a:pt x="1179576" y="121920"/>
                </a:lnTo>
                <a:lnTo>
                  <a:pt x="1149510" y="83393"/>
                </a:lnTo>
                <a:lnTo>
                  <a:pt x="1113749" y="65901"/>
                </a:lnTo>
                <a:lnTo>
                  <a:pt x="1065788" y="49926"/>
                </a:lnTo>
                <a:lnTo>
                  <a:pt x="1006840" y="35718"/>
                </a:lnTo>
                <a:lnTo>
                  <a:pt x="938119" y="23530"/>
                </a:lnTo>
                <a:lnTo>
                  <a:pt x="860840" y="13613"/>
                </a:lnTo>
                <a:lnTo>
                  <a:pt x="819370" y="9584"/>
                </a:lnTo>
                <a:lnTo>
                  <a:pt x="776215" y="6217"/>
                </a:lnTo>
                <a:lnTo>
                  <a:pt x="731528" y="3544"/>
                </a:lnTo>
                <a:lnTo>
                  <a:pt x="685460" y="1596"/>
                </a:lnTo>
                <a:lnTo>
                  <a:pt x="638163" y="404"/>
                </a:lnTo>
                <a:lnTo>
                  <a:pt x="589787" y="0"/>
                </a:lnTo>
                <a:close/>
              </a:path>
            </a:pathLst>
          </a:custGeom>
          <a:solidFill>
            <a:srgbClr val="6EA8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733788" y="3427476"/>
            <a:ext cx="1179830" cy="121920"/>
          </a:xfrm>
          <a:custGeom>
            <a:avLst/>
            <a:gdLst/>
            <a:ahLst/>
            <a:cxnLst/>
            <a:rect l="l" t="t" r="r" b="b"/>
            <a:pathLst>
              <a:path w="1179829" h="121920">
                <a:moveTo>
                  <a:pt x="1179576" y="0"/>
                </a:moveTo>
                <a:lnTo>
                  <a:pt x="1149510" y="38526"/>
                </a:lnTo>
                <a:lnTo>
                  <a:pt x="1113749" y="56018"/>
                </a:lnTo>
                <a:lnTo>
                  <a:pt x="1065788" y="71993"/>
                </a:lnTo>
                <a:lnTo>
                  <a:pt x="1006840" y="86201"/>
                </a:lnTo>
                <a:lnTo>
                  <a:pt x="938119" y="98389"/>
                </a:lnTo>
                <a:lnTo>
                  <a:pt x="860840" y="108306"/>
                </a:lnTo>
                <a:lnTo>
                  <a:pt x="819370" y="112335"/>
                </a:lnTo>
                <a:lnTo>
                  <a:pt x="776215" y="115702"/>
                </a:lnTo>
                <a:lnTo>
                  <a:pt x="731528" y="118375"/>
                </a:lnTo>
                <a:lnTo>
                  <a:pt x="685460" y="120323"/>
                </a:lnTo>
                <a:lnTo>
                  <a:pt x="638163" y="121515"/>
                </a:lnTo>
                <a:lnTo>
                  <a:pt x="589787" y="121920"/>
                </a:lnTo>
                <a:lnTo>
                  <a:pt x="541412" y="121515"/>
                </a:lnTo>
                <a:lnTo>
                  <a:pt x="494115" y="120323"/>
                </a:lnTo>
                <a:lnTo>
                  <a:pt x="448047" y="118375"/>
                </a:lnTo>
                <a:lnTo>
                  <a:pt x="403360" y="115702"/>
                </a:lnTo>
                <a:lnTo>
                  <a:pt x="360205" y="112335"/>
                </a:lnTo>
                <a:lnTo>
                  <a:pt x="318735" y="108306"/>
                </a:lnTo>
                <a:lnTo>
                  <a:pt x="279102" y="103647"/>
                </a:lnTo>
                <a:lnTo>
                  <a:pt x="205950" y="92563"/>
                </a:lnTo>
                <a:lnTo>
                  <a:pt x="141964" y="79334"/>
                </a:lnTo>
                <a:lnTo>
                  <a:pt x="88358" y="64211"/>
                </a:lnTo>
                <a:lnTo>
                  <a:pt x="46345" y="47446"/>
                </a:lnTo>
                <a:lnTo>
                  <a:pt x="7718" y="19770"/>
                </a:lnTo>
                <a:lnTo>
                  <a:pt x="1954" y="9996"/>
                </a:lnTo>
                <a:lnTo>
                  <a:pt x="0" y="0"/>
                </a:lnTo>
              </a:path>
            </a:pathLst>
          </a:custGeom>
          <a:ln w="9155">
            <a:solidFill>
              <a:srgbClr val="3C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733788" y="3305555"/>
            <a:ext cx="1179830" cy="731520"/>
          </a:xfrm>
          <a:custGeom>
            <a:avLst/>
            <a:gdLst/>
            <a:ahLst/>
            <a:cxnLst/>
            <a:rect l="l" t="t" r="r" b="b"/>
            <a:pathLst>
              <a:path w="1179829" h="731520">
                <a:moveTo>
                  <a:pt x="0" y="121920"/>
                </a:moveTo>
                <a:lnTo>
                  <a:pt x="30065" y="83393"/>
                </a:lnTo>
                <a:lnTo>
                  <a:pt x="65826" y="65901"/>
                </a:lnTo>
                <a:lnTo>
                  <a:pt x="113787" y="49926"/>
                </a:lnTo>
                <a:lnTo>
                  <a:pt x="172735" y="35718"/>
                </a:lnTo>
                <a:lnTo>
                  <a:pt x="241456" y="23530"/>
                </a:lnTo>
                <a:lnTo>
                  <a:pt x="318735" y="13613"/>
                </a:lnTo>
                <a:lnTo>
                  <a:pt x="360205" y="9584"/>
                </a:lnTo>
                <a:lnTo>
                  <a:pt x="403360" y="6217"/>
                </a:lnTo>
                <a:lnTo>
                  <a:pt x="448047" y="3544"/>
                </a:lnTo>
                <a:lnTo>
                  <a:pt x="494115" y="1596"/>
                </a:lnTo>
                <a:lnTo>
                  <a:pt x="541412" y="404"/>
                </a:lnTo>
                <a:lnTo>
                  <a:pt x="589787" y="0"/>
                </a:lnTo>
                <a:lnTo>
                  <a:pt x="638163" y="404"/>
                </a:lnTo>
                <a:lnTo>
                  <a:pt x="685460" y="1596"/>
                </a:lnTo>
                <a:lnTo>
                  <a:pt x="731528" y="3544"/>
                </a:lnTo>
                <a:lnTo>
                  <a:pt x="776215" y="6217"/>
                </a:lnTo>
                <a:lnTo>
                  <a:pt x="819370" y="9584"/>
                </a:lnTo>
                <a:lnTo>
                  <a:pt x="860840" y="13613"/>
                </a:lnTo>
                <a:lnTo>
                  <a:pt x="900473" y="18272"/>
                </a:lnTo>
                <a:lnTo>
                  <a:pt x="973625" y="29356"/>
                </a:lnTo>
                <a:lnTo>
                  <a:pt x="1037611" y="42585"/>
                </a:lnTo>
                <a:lnTo>
                  <a:pt x="1091217" y="57708"/>
                </a:lnTo>
                <a:lnTo>
                  <a:pt x="1133230" y="74473"/>
                </a:lnTo>
                <a:lnTo>
                  <a:pt x="1171857" y="102149"/>
                </a:lnTo>
                <a:lnTo>
                  <a:pt x="1179576" y="121920"/>
                </a:lnTo>
                <a:lnTo>
                  <a:pt x="1179576" y="609600"/>
                </a:lnTo>
                <a:lnTo>
                  <a:pt x="1149510" y="648126"/>
                </a:lnTo>
                <a:lnTo>
                  <a:pt x="1113749" y="665618"/>
                </a:lnTo>
                <a:lnTo>
                  <a:pt x="1065788" y="681593"/>
                </a:lnTo>
                <a:lnTo>
                  <a:pt x="1006840" y="695801"/>
                </a:lnTo>
                <a:lnTo>
                  <a:pt x="938119" y="707989"/>
                </a:lnTo>
                <a:lnTo>
                  <a:pt x="860840" y="717906"/>
                </a:lnTo>
                <a:lnTo>
                  <a:pt x="819370" y="721935"/>
                </a:lnTo>
                <a:lnTo>
                  <a:pt x="776215" y="725302"/>
                </a:lnTo>
                <a:lnTo>
                  <a:pt x="731528" y="727975"/>
                </a:lnTo>
                <a:lnTo>
                  <a:pt x="685460" y="729923"/>
                </a:lnTo>
                <a:lnTo>
                  <a:pt x="638163" y="731115"/>
                </a:lnTo>
                <a:lnTo>
                  <a:pt x="589787" y="731520"/>
                </a:lnTo>
                <a:lnTo>
                  <a:pt x="541412" y="731115"/>
                </a:lnTo>
                <a:lnTo>
                  <a:pt x="494115" y="729923"/>
                </a:lnTo>
                <a:lnTo>
                  <a:pt x="448047" y="727975"/>
                </a:lnTo>
                <a:lnTo>
                  <a:pt x="403360" y="725302"/>
                </a:lnTo>
                <a:lnTo>
                  <a:pt x="360205" y="721935"/>
                </a:lnTo>
                <a:lnTo>
                  <a:pt x="318735" y="717906"/>
                </a:lnTo>
                <a:lnTo>
                  <a:pt x="279102" y="713247"/>
                </a:lnTo>
                <a:lnTo>
                  <a:pt x="205950" y="702163"/>
                </a:lnTo>
                <a:lnTo>
                  <a:pt x="141964" y="688934"/>
                </a:lnTo>
                <a:lnTo>
                  <a:pt x="88358" y="673811"/>
                </a:lnTo>
                <a:lnTo>
                  <a:pt x="46345" y="657046"/>
                </a:lnTo>
                <a:lnTo>
                  <a:pt x="7718" y="629370"/>
                </a:lnTo>
                <a:lnTo>
                  <a:pt x="0" y="609600"/>
                </a:lnTo>
                <a:lnTo>
                  <a:pt x="0" y="121920"/>
                </a:lnTo>
                <a:close/>
              </a:path>
            </a:pathLst>
          </a:custGeom>
          <a:ln w="9155">
            <a:solidFill>
              <a:srgbClr val="3C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0049129" y="3618194"/>
            <a:ext cx="54292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20" dirty="0">
                <a:latin typeface="Gill Sans MT"/>
                <a:cs typeface="Gill Sans MT"/>
              </a:rPr>
              <a:t>I</a:t>
            </a:r>
            <a:r>
              <a:rPr sz="1800" spc="35" dirty="0">
                <a:latin typeface="Gill Sans MT"/>
                <a:cs typeface="Gill Sans MT"/>
              </a:rPr>
              <a:t>n</a:t>
            </a:r>
            <a:r>
              <a:rPr sz="1800" spc="15" dirty="0">
                <a:latin typeface="Gill Sans MT"/>
                <a:cs typeface="Gill Sans MT"/>
              </a:rPr>
              <a:t>d</a:t>
            </a:r>
            <a:r>
              <a:rPr sz="1800" dirty="0">
                <a:latin typeface="Gill Sans MT"/>
                <a:cs typeface="Gill Sans MT"/>
              </a:rPr>
              <a:t>ex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828531" y="3479291"/>
            <a:ext cx="612775" cy="576580"/>
          </a:xfrm>
          <a:custGeom>
            <a:avLst/>
            <a:gdLst/>
            <a:ahLst/>
            <a:cxnLst/>
            <a:rect l="l" t="t" r="r" b="b"/>
            <a:pathLst>
              <a:path w="612775" h="576579">
                <a:moveTo>
                  <a:pt x="324739" y="0"/>
                </a:moveTo>
                <a:lnTo>
                  <a:pt x="324739" y="144018"/>
                </a:lnTo>
                <a:lnTo>
                  <a:pt x="0" y="144018"/>
                </a:lnTo>
                <a:lnTo>
                  <a:pt x="0" y="432054"/>
                </a:lnTo>
                <a:lnTo>
                  <a:pt x="324739" y="432054"/>
                </a:lnTo>
                <a:lnTo>
                  <a:pt x="324739" y="576072"/>
                </a:lnTo>
                <a:lnTo>
                  <a:pt x="612648" y="288036"/>
                </a:lnTo>
                <a:lnTo>
                  <a:pt x="324739" y="0"/>
                </a:lnTo>
                <a:close/>
              </a:path>
            </a:pathLst>
          </a:custGeom>
          <a:solidFill>
            <a:srgbClr val="F0C2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828531" y="3479291"/>
            <a:ext cx="612775" cy="576580"/>
          </a:xfrm>
          <a:custGeom>
            <a:avLst/>
            <a:gdLst/>
            <a:ahLst/>
            <a:cxnLst/>
            <a:rect l="l" t="t" r="r" b="b"/>
            <a:pathLst>
              <a:path w="612775" h="576579">
                <a:moveTo>
                  <a:pt x="0" y="144018"/>
                </a:moveTo>
                <a:lnTo>
                  <a:pt x="324739" y="144018"/>
                </a:lnTo>
                <a:lnTo>
                  <a:pt x="324739" y="0"/>
                </a:lnTo>
                <a:lnTo>
                  <a:pt x="612648" y="288036"/>
                </a:lnTo>
                <a:lnTo>
                  <a:pt x="324739" y="576072"/>
                </a:lnTo>
                <a:lnTo>
                  <a:pt x="324739" y="432054"/>
                </a:lnTo>
                <a:lnTo>
                  <a:pt x="0" y="432054"/>
                </a:lnTo>
                <a:lnTo>
                  <a:pt x="0" y="144018"/>
                </a:lnTo>
                <a:close/>
              </a:path>
            </a:pathLst>
          </a:custGeom>
          <a:ln w="9155">
            <a:solidFill>
              <a:srgbClr val="3C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08276" y="3076955"/>
            <a:ext cx="612775" cy="576580"/>
          </a:xfrm>
          <a:custGeom>
            <a:avLst/>
            <a:gdLst/>
            <a:ahLst/>
            <a:cxnLst/>
            <a:rect l="l" t="t" r="r" b="b"/>
            <a:pathLst>
              <a:path w="612775" h="576579">
                <a:moveTo>
                  <a:pt x="324738" y="0"/>
                </a:moveTo>
                <a:lnTo>
                  <a:pt x="324738" y="144018"/>
                </a:lnTo>
                <a:lnTo>
                  <a:pt x="0" y="144018"/>
                </a:lnTo>
                <a:lnTo>
                  <a:pt x="0" y="432054"/>
                </a:lnTo>
                <a:lnTo>
                  <a:pt x="324738" y="432054"/>
                </a:lnTo>
                <a:lnTo>
                  <a:pt x="324738" y="576072"/>
                </a:lnTo>
                <a:lnTo>
                  <a:pt x="612648" y="288036"/>
                </a:lnTo>
                <a:lnTo>
                  <a:pt x="324738" y="0"/>
                </a:lnTo>
                <a:close/>
              </a:path>
            </a:pathLst>
          </a:custGeom>
          <a:solidFill>
            <a:srgbClr val="F0C2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08276" y="3076955"/>
            <a:ext cx="612775" cy="576580"/>
          </a:xfrm>
          <a:custGeom>
            <a:avLst/>
            <a:gdLst/>
            <a:ahLst/>
            <a:cxnLst/>
            <a:rect l="l" t="t" r="r" b="b"/>
            <a:pathLst>
              <a:path w="612775" h="576579">
                <a:moveTo>
                  <a:pt x="0" y="144018"/>
                </a:moveTo>
                <a:lnTo>
                  <a:pt x="324738" y="144018"/>
                </a:lnTo>
                <a:lnTo>
                  <a:pt x="324738" y="0"/>
                </a:lnTo>
                <a:lnTo>
                  <a:pt x="612648" y="288036"/>
                </a:lnTo>
                <a:lnTo>
                  <a:pt x="324738" y="576072"/>
                </a:lnTo>
                <a:lnTo>
                  <a:pt x="324738" y="432054"/>
                </a:lnTo>
                <a:lnTo>
                  <a:pt x="0" y="432054"/>
                </a:lnTo>
                <a:lnTo>
                  <a:pt x="0" y="144018"/>
                </a:lnTo>
                <a:close/>
              </a:path>
            </a:pathLst>
          </a:custGeom>
          <a:ln w="9155">
            <a:solidFill>
              <a:srgbClr val="3C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76172" y="2848355"/>
            <a:ext cx="685800" cy="1076960"/>
          </a:xfrm>
          <a:custGeom>
            <a:avLst/>
            <a:gdLst/>
            <a:ahLst/>
            <a:cxnLst/>
            <a:rect l="l" t="t" r="r" b="b"/>
            <a:pathLst>
              <a:path w="685800" h="1076960">
                <a:moveTo>
                  <a:pt x="590422" y="183515"/>
                </a:moveTo>
                <a:lnTo>
                  <a:pt x="0" y="183515"/>
                </a:lnTo>
                <a:lnTo>
                  <a:pt x="0" y="1038098"/>
                </a:lnTo>
                <a:lnTo>
                  <a:pt x="42150" y="1055770"/>
                </a:lnTo>
                <a:lnTo>
                  <a:pt x="80314" y="1067754"/>
                </a:lnTo>
                <a:lnTo>
                  <a:pt x="114935" y="1074568"/>
                </a:lnTo>
                <a:lnTo>
                  <a:pt x="146455" y="1076729"/>
                </a:lnTo>
                <a:lnTo>
                  <a:pt x="175317" y="1074753"/>
                </a:lnTo>
                <a:lnTo>
                  <a:pt x="226839" y="1060459"/>
                </a:lnTo>
                <a:lnTo>
                  <a:pt x="273043" y="1035824"/>
                </a:lnTo>
                <a:lnTo>
                  <a:pt x="340129" y="988528"/>
                </a:lnTo>
                <a:lnTo>
                  <a:pt x="363670" y="972072"/>
                </a:lnTo>
                <a:lnTo>
                  <a:pt x="415176" y="941228"/>
                </a:lnTo>
                <a:lnTo>
                  <a:pt x="475536" y="916587"/>
                </a:lnTo>
                <a:lnTo>
                  <a:pt x="548290" y="902284"/>
                </a:lnTo>
                <a:lnTo>
                  <a:pt x="590422" y="900303"/>
                </a:lnTo>
                <a:lnTo>
                  <a:pt x="590422" y="183515"/>
                </a:lnTo>
                <a:close/>
              </a:path>
              <a:path w="685800" h="1076960">
                <a:moveTo>
                  <a:pt x="635000" y="90678"/>
                </a:moveTo>
                <a:lnTo>
                  <a:pt x="48640" y="90678"/>
                </a:lnTo>
                <a:lnTo>
                  <a:pt x="48640" y="183515"/>
                </a:lnTo>
                <a:lnTo>
                  <a:pt x="590422" y="183515"/>
                </a:lnTo>
                <a:lnTo>
                  <a:pt x="591870" y="816552"/>
                </a:lnTo>
                <a:lnTo>
                  <a:pt x="601209" y="814825"/>
                </a:lnTo>
                <a:lnTo>
                  <a:pt x="616605" y="812774"/>
                </a:lnTo>
                <a:lnTo>
                  <a:pt x="635000" y="811784"/>
                </a:lnTo>
                <a:lnTo>
                  <a:pt x="635000" y="90678"/>
                </a:lnTo>
                <a:close/>
              </a:path>
              <a:path w="685800" h="1076960">
                <a:moveTo>
                  <a:pt x="685800" y="0"/>
                </a:moveTo>
                <a:lnTo>
                  <a:pt x="94361" y="0"/>
                </a:lnTo>
                <a:lnTo>
                  <a:pt x="94361" y="90678"/>
                </a:lnTo>
                <a:lnTo>
                  <a:pt x="635000" y="90678"/>
                </a:lnTo>
                <a:lnTo>
                  <a:pt x="635000" y="722629"/>
                </a:lnTo>
                <a:lnTo>
                  <a:pt x="639431" y="722046"/>
                </a:lnTo>
                <a:lnTo>
                  <a:pt x="650949" y="720781"/>
                </a:lnTo>
                <a:lnTo>
                  <a:pt x="667193" y="719519"/>
                </a:lnTo>
                <a:lnTo>
                  <a:pt x="685800" y="718947"/>
                </a:lnTo>
                <a:lnTo>
                  <a:pt x="685800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76172" y="3031870"/>
            <a:ext cx="590550" cy="893444"/>
          </a:xfrm>
          <a:custGeom>
            <a:avLst/>
            <a:gdLst/>
            <a:ahLst/>
            <a:cxnLst/>
            <a:rect l="l" t="t" r="r" b="b"/>
            <a:pathLst>
              <a:path w="590550" h="893445">
                <a:moveTo>
                  <a:pt x="0" y="0"/>
                </a:moveTo>
                <a:lnTo>
                  <a:pt x="590422" y="0"/>
                </a:lnTo>
                <a:lnTo>
                  <a:pt x="590422" y="716787"/>
                </a:lnTo>
                <a:lnTo>
                  <a:pt x="548290" y="718769"/>
                </a:lnTo>
                <a:lnTo>
                  <a:pt x="510142" y="724370"/>
                </a:lnTo>
                <a:lnTo>
                  <a:pt x="444028" y="744359"/>
                </a:lnTo>
                <a:lnTo>
                  <a:pt x="388538" y="772618"/>
                </a:lnTo>
                <a:lnTo>
                  <a:pt x="340129" y="805013"/>
                </a:lnTo>
                <a:lnTo>
                  <a:pt x="317473" y="821468"/>
                </a:lnTo>
                <a:lnTo>
                  <a:pt x="295259" y="837406"/>
                </a:lnTo>
                <a:lnTo>
                  <a:pt x="250385" y="865661"/>
                </a:lnTo>
                <a:lnTo>
                  <a:pt x="201964" y="885642"/>
                </a:lnTo>
                <a:lnTo>
                  <a:pt x="146455" y="893214"/>
                </a:lnTo>
                <a:lnTo>
                  <a:pt x="114935" y="891053"/>
                </a:lnTo>
                <a:lnTo>
                  <a:pt x="80314" y="884239"/>
                </a:lnTo>
                <a:lnTo>
                  <a:pt x="42150" y="872255"/>
                </a:lnTo>
                <a:lnTo>
                  <a:pt x="0" y="854582"/>
                </a:lnTo>
                <a:lnTo>
                  <a:pt x="0" y="0"/>
                </a:lnTo>
                <a:close/>
              </a:path>
            </a:pathLst>
          </a:custGeom>
          <a:ln w="9155">
            <a:solidFill>
              <a:srgbClr val="3C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24813" y="2939033"/>
            <a:ext cx="586740" cy="726440"/>
          </a:xfrm>
          <a:custGeom>
            <a:avLst/>
            <a:gdLst/>
            <a:ahLst/>
            <a:cxnLst/>
            <a:rect l="l" t="t" r="r" b="b"/>
            <a:pathLst>
              <a:path w="586739" h="726439">
                <a:moveTo>
                  <a:pt x="0" y="92837"/>
                </a:moveTo>
                <a:lnTo>
                  <a:pt x="0" y="0"/>
                </a:lnTo>
                <a:lnTo>
                  <a:pt x="586359" y="0"/>
                </a:lnTo>
                <a:lnTo>
                  <a:pt x="586359" y="721105"/>
                </a:lnTo>
                <a:lnTo>
                  <a:pt x="567964" y="722096"/>
                </a:lnTo>
                <a:lnTo>
                  <a:pt x="552568" y="724147"/>
                </a:lnTo>
                <a:lnTo>
                  <a:pt x="543229" y="725874"/>
                </a:lnTo>
              </a:path>
            </a:pathLst>
          </a:custGeom>
          <a:ln w="9155">
            <a:solidFill>
              <a:srgbClr val="3C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70533" y="2848355"/>
            <a:ext cx="591820" cy="722630"/>
          </a:xfrm>
          <a:custGeom>
            <a:avLst/>
            <a:gdLst/>
            <a:ahLst/>
            <a:cxnLst/>
            <a:rect l="l" t="t" r="r" b="b"/>
            <a:pathLst>
              <a:path w="591819" h="722629">
                <a:moveTo>
                  <a:pt x="0" y="90678"/>
                </a:moveTo>
                <a:lnTo>
                  <a:pt x="0" y="0"/>
                </a:lnTo>
                <a:lnTo>
                  <a:pt x="591439" y="0"/>
                </a:lnTo>
                <a:lnTo>
                  <a:pt x="591439" y="718947"/>
                </a:lnTo>
                <a:lnTo>
                  <a:pt x="572832" y="719519"/>
                </a:lnTo>
                <a:lnTo>
                  <a:pt x="556588" y="720781"/>
                </a:lnTo>
                <a:lnTo>
                  <a:pt x="545070" y="722046"/>
                </a:lnTo>
                <a:lnTo>
                  <a:pt x="540639" y="722629"/>
                </a:lnTo>
              </a:path>
            </a:pathLst>
          </a:custGeom>
          <a:ln w="9155">
            <a:solidFill>
              <a:srgbClr val="3C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198364" y="1751076"/>
            <a:ext cx="1417320" cy="832485"/>
          </a:xfrm>
          <a:custGeom>
            <a:avLst/>
            <a:gdLst/>
            <a:ahLst/>
            <a:cxnLst/>
            <a:rect l="l" t="t" r="r" b="b"/>
            <a:pathLst>
              <a:path w="1417320" h="832485">
                <a:moveTo>
                  <a:pt x="708660" y="0"/>
                </a:moveTo>
                <a:lnTo>
                  <a:pt x="650534" y="459"/>
                </a:lnTo>
                <a:lnTo>
                  <a:pt x="593703" y="1815"/>
                </a:lnTo>
                <a:lnTo>
                  <a:pt x="538350" y="4031"/>
                </a:lnTo>
                <a:lnTo>
                  <a:pt x="484656" y="7071"/>
                </a:lnTo>
                <a:lnTo>
                  <a:pt x="432804" y="10900"/>
                </a:lnTo>
                <a:lnTo>
                  <a:pt x="382975" y="15481"/>
                </a:lnTo>
                <a:lnTo>
                  <a:pt x="335354" y="20780"/>
                </a:lnTo>
                <a:lnTo>
                  <a:pt x="290120" y="26761"/>
                </a:lnTo>
                <a:lnTo>
                  <a:pt x="247458" y="33387"/>
                </a:lnTo>
                <a:lnTo>
                  <a:pt x="207549" y="40624"/>
                </a:lnTo>
                <a:lnTo>
                  <a:pt x="136721" y="56784"/>
                </a:lnTo>
                <a:lnTo>
                  <a:pt x="79093" y="74956"/>
                </a:lnTo>
                <a:lnTo>
                  <a:pt x="36124" y="94853"/>
                </a:lnTo>
                <a:lnTo>
                  <a:pt x="2348" y="127311"/>
                </a:lnTo>
                <a:lnTo>
                  <a:pt x="0" y="138684"/>
                </a:lnTo>
                <a:lnTo>
                  <a:pt x="0" y="693420"/>
                </a:lnTo>
                <a:lnTo>
                  <a:pt x="20593" y="726743"/>
                </a:lnTo>
                <a:lnTo>
                  <a:pt x="55685" y="747396"/>
                </a:lnTo>
                <a:lnTo>
                  <a:pt x="106165" y="766467"/>
                </a:lnTo>
                <a:lnTo>
                  <a:pt x="170576" y="783669"/>
                </a:lnTo>
                <a:lnTo>
                  <a:pt x="247458" y="798716"/>
                </a:lnTo>
                <a:lnTo>
                  <a:pt x="290120" y="805342"/>
                </a:lnTo>
                <a:lnTo>
                  <a:pt x="335354" y="811323"/>
                </a:lnTo>
                <a:lnTo>
                  <a:pt x="382975" y="816622"/>
                </a:lnTo>
                <a:lnTo>
                  <a:pt x="432804" y="821203"/>
                </a:lnTo>
                <a:lnTo>
                  <a:pt x="484656" y="825032"/>
                </a:lnTo>
                <a:lnTo>
                  <a:pt x="538350" y="828072"/>
                </a:lnTo>
                <a:lnTo>
                  <a:pt x="593703" y="830288"/>
                </a:lnTo>
                <a:lnTo>
                  <a:pt x="650534" y="831644"/>
                </a:lnTo>
                <a:lnTo>
                  <a:pt x="708660" y="832103"/>
                </a:lnTo>
                <a:lnTo>
                  <a:pt x="766785" y="831644"/>
                </a:lnTo>
                <a:lnTo>
                  <a:pt x="823616" y="830288"/>
                </a:lnTo>
                <a:lnTo>
                  <a:pt x="878969" y="828072"/>
                </a:lnTo>
                <a:lnTo>
                  <a:pt x="932663" y="825032"/>
                </a:lnTo>
                <a:lnTo>
                  <a:pt x="984515" y="821203"/>
                </a:lnTo>
                <a:lnTo>
                  <a:pt x="1034344" y="816622"/>
                </a:lnTo>
                <a:lnTo>
                  <a:pt x="1081965" y="811323"/>
                </a:lnTo>
                <a:lnTo>
                  <a:pt x="1127199" y="805342"/>
                </a:lnTo>
                <a:lnTo>
                  <a:pt x="1169861" y="798716"/>
                </a:lnTo>
                <a:lnTo>
                  <a:pt x="1209770" y="791479"/>
                </a:lnTo>
                <a:lnTo>
                  <a:pt x="1280598" y="775319"/>
                </a:lnTo>
                <a:lnTo>
                  <a:pt x="1338226" y="757147"/>
                </a:lnTo>
                <a:lnTo>
                  <a:pt x="1381195" y="737250"/>
                </a:lnTo>
                <a:lnTo>
                  <a:pt x="1414971" y="704792"/>
                </a:lnTo>
                <a:lnTo>
                  <a:pt x="1417319" y="693420"/>
                </a:lnTo>
                <a:lnTo>
                  <a:pt x="1417319" y="138684"/>
                </a:lnTo>
                <a:lnTo>
                  <a:pt x="1396726" y="105360"/>
                </a:lnTo>
                <a:lnTo>
                  <a:pt x="1361634" y="84707"/>
                </a:lnTo>
                <a:lnTo>
                  <a:pt x="1311154" y="65636"/>
                </a:lnTo>
                <a:lnTo>
                  <a:pt x="1246743" y="48434"/>
                </a:lnTo>
                <a:lnTo>
                  <a:pt x="1169861" y="33387"/>
                </a:lnTo>
                <a:lnTo>
                  <a:pt x="1127199" y="26761"/>
                </a:lnTo>
                <a:lnTo>
                  <a:pt x="1081965" y="20780"/>
                </a:lnTo>
                <a:lnTo>
                  <a:pt x="1034344" y="15481"/>
                </a:lnTo>
                <a:lnTo>
                  <a:pt x="984515" y="10900"/>
                </a:lnTo>
                <a:lnTo>
                  <a:pt x="932663" y="7071"/>
                </a:lnTo>
                <a:lnTo>
                  <a:pt x="878969" y="4031"/>
                </a:lnTo>
                <a:lnTo>
                  <a:pt x="823616" y="1815"/>
                </a:lnTo>
                <a:lnTo>
                  <a:pt x="766785" y="459"/>
                </a:lnTo>
                <a:lnTo>
                  <a:pt x="708660" y="0"/>
                </a:lnTo>
                <a:close/>
              </a:path>
            </a:pathLst>
          </a:custGeom>
          <a:solidFill>
            <a:srgbClr val="E691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98364" y="1889760"/>
            <a:ext cx="1417320" cy="139065"/>
          </a:xfrm>
          <a:custGeom>
            <a:avLst/>
            <a:gdLst/>
            <a:ahLst/>
            <a:cxnLst/>
            <a:rect l="l" t="t" r="r" b="b"/>
            <a:pathLst>
              <a:path w="1417320" h="139064">
                <a:moveTo>
                  <a:pt x="1417319" y="0"/>
                </a:moveTo>
                <a:lnTo>
                  <a:pt x="1396726" y="33323"/>
                </a:lnTo>
                <a:lnTo>
                  <a:pt x="1361634" y="53976"/>
                </a:lnTo>
                <a:lnTo>
                  <a:pt x="1311154" y="73047"/>
                </a:lnTo>
                <a:lnTo>
                  <a:pt x="1246743" y="90249"/>
                </a:lnTo>
                <a:lnTo>
                  <a:pt x="1169861" y="105296"/>
                </a:lnTo>
                <a:lnTo>
                  <a:pt x="1127199" y="111922"/>
                </a:lnTo>
                <a:lnTo>
                  <a:pt x="1081965" y="117903"/>
                </a:lnTo>
                <a:lnTo>
                  <a:pt x="1034344" y="123202"/>
                </a:lnTo>
                <a:lnTo>
                  <a:pt x="984515" y="127783"/>
                </a:lnTo>
                <a:lnTo>
                  <a:pt x="932663" y="131612"/>
                </a:lnTo>
                <a:lnTo>
                  <a:pt x="878969" y="134652"/>
                </a:lnTo>
                <a:lnTo>
                  <a:pt x="823616" y="136868"/>
                </a:lnTo>
                <a:lnTo>
                  <a:pt x="766785" y="138224"/>
                </a:lnTo>
                <a:lnTo>
                  <a:pt x="708660" y="138684"/>
                </a:lnTo>
                <a:lnTo>
                  <a:pt x="650534" y="138224"/>
                </a:lnTo>
                <a:lnTo>
                  <a:pt x="593703" y="136868"/>
                </a:lnTo>
                <a:lnTo>
                  <a:pt x="538350" y="134652"/>
                </a:lnTo>
                <a:lnTo>
                  <a:pt x="484656" y="131612"/>
                </a:lnTo>
                <a:lnTo>
                  <a:pt x="432804" y="127783"/>
                </a:lnTo>
                <a:lnTo>
                  <a:pt x="382975" y="123202"/>
                </a:lnTo>
                <a:lnTo>
                  <a:pt x="335354" y="117903"/>
                </a:lnTo>
                <a:lnTo>
                  <a:pt x="290120" y="111922"/>
                </a:lnTo>
                <a:lnTo>
                  <a:pt x="247458" y="105296"/>
                </a:lnTo>
                <a:lnTo>
                  <a:pt x="207549" y="98059"/>
                </a:lnTo>
                <a:lnTo>
                  <a:pt x="136721" y="81899"/>
                </a:lnTo>
                <a:lnTo>
                  <a:pt x="79093" y="63727"/>
                </a:lnTo>
                <a:lnTo>
                  <a:pt x="36124" y="43830"/>
                </a:lnTo>
                <a:lnTo>
                  <a:pt x="2348" y="11372"/>
                </a:lnTo>
                <a:lnTo>
                  <a:pt x="0" y="0"/>
                </a:lnTo>
              </a:path>
            </a:pathLst>
          </a:custGeom>
          <a:ln w="9155">
            <a:solidFill>
              <a:srgbClr val="3C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98364" y="1751076"/>
            <a:ext cx="1417320" cy="832485"/>
          </a:xfrm>
          <a:custGeom>
            <a:avLst/>
            <a:gdLst/>
            <a:ahLst/>
            <a:cxnLst/>
            <a:rect l="l" t="t" r="r" b="b"/>
            <a:pathLst>
              <a:path w="1417320" h="832485">
                <a:moveTo>
                  <a:pt x="0" y="138684"/>
                </a:moveTo>
                <a:lnTo>
                  <a:pt x="20593" y="105360"/>
                </a:lnTo>
                <a:lnTo>
                  <a:pt x="55685" y="84707"/>
                </a:lnTo>
                <a:lnTo>
                  <a:pt x="106165" y="65636"/>
                </a:lnTo>
                <a:lnTo>
                  <a:pt x="170576" y="48434"/>
                </a:lnTo>
                <a:lnTo>
                  <a:pt x="247458" y="33387"/>
                </a:lnTo>
                <a:lnTo>
                  <a:pt x="290120" y="26761"/>
                </a:lnTo>
                <a:lnTo>
                  <a:pt x="335354" y="20780"/>
                </a:lnTo>
                <a:lnTo>
                  <a:pt x="382975" y="15481"/>
                </a:lnTo>
                <a:lnTo>
                  <a:pt x="432804" y="10900"/>
                </a:lnTo>
                <a:lnTo>
                  <a:pt x="484656" y="7071"/>
                </a:lnTo>
                <a:lnTo>
                  <a:pt x="538350" y="4031"/>
                </a:lnTo>
                <a:lnTo>
                  <a:pt x="593703" y="1815"/>
                </a:lnTo>
                <a:lnTo>
                  <a:pt x="650534" y="459"/>
                </a:lnTo>
                <a:lnTo>
                  <a:pt x="708660" y="0"/>
                </a:lnTo>
                <a:lnTo>
                  <a:pt x="766785" y="459"/>
                </a:lnTo>
                <a:lnTo>
                  <a:pt x="823616" y="1815"/>
                </a:lnTo>
                <a:lnTo>
                  <a:pt x="878969" y="4031"/>
                </a:lnTo>
                <a:lnTo>
                  <a:pt x="932663" y="7071"/>
                </a:lnTo>
                <a:lnTo>
                  <a:pt x="984515" y="10900"/>
                </a:lnTo>
                <a:lnTo>
                  <a:pt x="1034344" y="15481"/>
                </a:lnTo>
                <a:lnTo>
                  <a:pt x="1081965" y="20780"/>
                </a:lnTo>
                <a:lnTo>
                  <a:pt x="1127199" y="26761"/>
                </a:lnTo>
                <a:lnTo>
                  <a:pt x="1169861" y="33387"/>
                </a:lnTo>
                <a:lnTo>
                  <a:pt x="1209770" y="40624"/>
                </a:lnTo>
                <a:lnTo>
                  <a:pt x="1280598" y="56784"/>
                </a:lnTo>
                <a:lnTo>
                  <a:pt x="1338226" y="74956"/>
                </a:lnTo>
                <a:lnTo>
                  <a:pt x="1381195" y="94853"/>
                </a:lnTo>
                <a:lnTo>
                  <a:pt x="1414971" y="127311"/>
                </a:lnTo>
                <a:lnTo>
                  <a:pt x="1417319" y="138684"/>
                </a:lnTo>
                <a:lnTo>
                  <a:pt x="1417319" y="693420"/>
                </a:lnTo>
                <a:lnTo>
                  <a:pt x="1396726" y="726743"/>
                </a:lnTo>
                <a:lnTo>
                  <a:pt x="1361634" y="747396"/>
                </a:lnTo>
                <a:lnTo>
                  <a:pt x="1311154" y="766467"/>
                </a:lnTo>
                <a:lnTo>
                  <a:pt x="1246743" y="783669"/>
                </a:lnTo>
                <a:lnTo>
                  <a:pt x="1169861" y="798716"/>
                </a:lnTo>
                <a:lnTo>
                  <a:pt x="1127199" y="805342"/>
                </a:lnTo>
                <a:lnTo>
                  <a:pt x="1081965" y="811323"/>
                </a:lnTo>
                <a:lnTo>
                  <a:pt x="1034344" y="816622"/>
                </a:lnTo>
                <a:lnTo>
                  <a:pt x="984515" y="821203"/>
                </a:lnTo>
                <a:lnTo>
                  <a:pt x="932663" y="825032"/>
                </a:lnTo>
                <a:lnTo>
                  <a:pt x="878969" y="828072"/>
                </a:lnTo>
                <a:lnTo>
                  <a:pt x="823616" y="830288"/>
                </a:lnTo>
                <a:lnTo>
                  <a:pt x="766785" y="831644"/>
                </a:lnTo>
                <a:lnTo>
                  <a:pt x="708660" y="832103"/>
                </a:lnTo>
                <a:lnTo>
                  <a:pt x="650534" y="831644"/>
                </a:lnTo>
                <a:lnTo>
                  <a:pt x="593703" y="830288"/>
                </a:lnTo>
                <a:lnTo>
                  <a:pt x="538350" y="828072"/>
                </a:lnTo>
                <a:lnTo>
                  <a:pt x="484656" y="825032"/>
                </a:lnTo>
                <a:lnTo>
                  <a:pt x="432804" y="821203"/>
                </a:lnTo>
                <a:lnTo>
                  <a:pt x="382975" y="816622"/>
                </a:lnTo>
                <a:lnTo>
                  <a:pt x="335354" y="811323"/>
                </a:lnTo>
                <a:lnTo>
                  <a:pt x="290120" y="805342"/>
                </a:lnTo>
                <a:lnTo>
                  <a:pt x="247458" y="798716"/>
                </a:lnTo>
                <a:lnTo>
                  <a:pt x="207549" y="791479"/>
                </a:lnTo>
                <a:lnTo>
                  <a:pt x="136721" y="775319"/>
                </a:lnTo>
                <a:lnTo>
                  <a:pt x="79093" y="757147"/>
                </a:lnTo>
                <a:lnTo>
                  <a:pt x="36124" y="737250"/>
                </a:lnTo>
                <a:lnTo>
                  <a:pt x="2348" y="704792"/>
                </a:lnTo>
                <a:lnTo>
                  <a:pt x="0" y="693420"/>
                </a:lnTo>
                <a:lnTo>
                  <a:pt x="0" y="138684"/>
                </a:lnTo>
                <a:close/>
              </a:path>
            </a:pathLst>
          </a:custGeom>
          <a:ln w="9155">
            <a:solidFill>
              <a:srgbClr val="3C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400294" y="1986752"/>
            <a:ext cx="1024890" cy="529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10" dirty="0">
                <a:latin typeface="Gill Sans MT"/>
                <a:cs typeface="Gill Sans MT"/>
              </a:rPr>
              <a:t>Do</a:t>
            </a:r>
            <a:r>
              <a:rPr sz="1800" dirty="0">
                <a:latin typeface="Gill Sans MT"/>
                <a:cs typeface="Gill Sans MT"/>
              </a:rPr>
              <a:t>c</a:t>
            </a:r>
            <a:r>
              <a:rPr sz="1800" spc="35" dirty="0">
                <a:latin typeface="Gill Sans MT"/>
                <a:cs typeface="Gill Sans MT"/>
              </a:rPr>
              <a:t>u</a:t>
            </a:r>
            <a:r>
              <a:rPr sz="1800" spc="-25" dirty="0">
                <a:latin typeface="Gill Sans MT"/>
                <a:cs typeface="Gill Sans MT"/>
              </a:rPr>
              <a:t>m</a:t>
            </a:r>
            <a:r>
              <a:rPr sz="1800" dirty="0">
                <a:latin typeface="Gill Sans MT"/>
                <a:cs typeface="Gill Sans MT"/>
              </a:rPr>
              <a:t>e</a:t>
            </a:r>
            <a:r>
              <a:rPr sz="1800" spc="30" dirty="0">
                <a:latin typeface="Gill Sans MT"/>
                <a:cs typeface="Gill Sans MT"/>
              </a:rPr>
              <a:t>n</a:t>
            </a:r>
            <a:r>
              <a:rPr sz="1800" dirty="0">
                <a:latin typeface="Gill Sans MT"/>
                <a:cs typeface="Gill Sans MT"/>
              </a:rPr>
              <a:t>t </a:t>
            </a:r>
            <a:r>
              <a:rPr sz="1800" spc="10" dirty="0">
                <a:latin typeface="Gill Sans MT"/>
                <a:cs typeface="Gill Sans MT"/>
              </a:rPr>
              <a:t>D</a:t>
            </a:r>
            <a:r>
              <a:rPr sz="1800" spc="20" dirty="0">
                <a:latin typeface="Gill Sans MT"/>
                <a:cs typeface="Gill Sans MT"/>
              </a:rPr>
              <a:t>a</a:t>
            </a:r>
            <a:r>
              <a:rPr sz="1800" spc="-25" dirty="0">
                <a:latin typeface="Gill Sans MT"/>
                <a:cs typeface="Gill Sans MT"/>
              </a:rPr>
              <a:t>t</a:t>
            </a:r>
            <a:r>
              <a:rPr sz="1800" dirty="0">
                <a:latin typeface="Gill Sans MT"/>
                <a:cs typeface="Gill Sans MT"/>
              </a:rPr>
              <a:t>a</a:t>
            </a:r>
            <a:r>
              <a:rPr sz="1800" spc="-50" dirty="0">
                <a:latin typeface="Gill Sans MT"/>
                <a:cs typeface="Gill Sans MT"/>
              </a:rPr>
              <a:t> </a:t>
            </a:r>
            <a:r>
              <a:rPr sz="1800" spc="-35" dirty="0">
                <a:latin typeface="Gill Sans MT"/>
                <a:cs typeface="Gill Sans MT"/>
              </a:rPr>
              <a:t>S</a:t>
            </a:r>
            <a:r>
              <a:rPr sz="1800" spc="-25" dirty="0">
                <a:latin typeface="Gill Sans MT"/>
                <a:cs typeface="Gill Sans MT"/>
              </a:rPr>
              <a:t>t</a:t>
            </a:r>
            <a:r>
              <a:rPr sz="1800" spc="10" dirty="0">
                <a:latin typeface="Gill Sans MT"/>
                <a:cs typeface="Gill Sans MT"/>
              </a:rPr>
              <a:t>o</a:t>
            </a:r>
            <a:r>
              <a:rPr sz="1800" spc="-65" dirty="0">
                <a:latin typeface="Gill Sans MT"/>
                <a:cs typeface="Gill Sans MT"/>
              </a:rPr>
              <a:t>r</a:t>
            </a:r>
            <a:r>
              <a:rPr sz="1800" dirty="0">
                <a:latin typeface="Gill Sans MT"/>
                <a:cs typeface="Gill Sans MT"/>
              </a:rPr>
              <a:t>e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526279" y="2441448"/>
            <a:ext cx="822960" cy="5760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5" dirty="0" smtClean="0"/>
              <a:t> </a:t>
            </a:r>
            <a:endParaRPr spc="5" dirty="0"/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26</a:t>
            </a:fld>
            <a:endParaRPr spc="1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78676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3510279">
              <a:lnSpc>
                <a:spcPct val="100000"/>
              </a:lnSpc>
            </a:pPr>
            <a:r>
              <a:rPr sz="2800" spc="-405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x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-42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-335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-3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2800" spc="10" dirty="0">
                <a:solidFill>
                  <a:srgbClr val="FFFFFF"/>
                </a:solidFill>
                <a:latin typeface="Gill Sans MT"/>
                <a:cs typeface="Gill Sans MT"/>
              </a:rPr>
              <a:t>f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spc="-3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spc="-10" dirty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io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spc="-20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–</a:t>
            </a:r>
            <a:r>
              <a:rPr sz="2800" spc="-2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spc="-3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in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g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9088" y="1815856"/>
            <a:ext cx="9782175" cy="3811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ct val="102299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241300" algn="l"/>
              </a:tabLst>
            </a:pPr>
            <a:r>
              <a:rPr sz="2350" spc="-15" dirty="0">
                <a:latin typeface="Times New Roman"/>
                <a:cs typeface="Times New Roman"/>
              </a:rPr>
              <a:t>P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25" dirty="0">
                <a:latin typeface="Times New Roman"/>
                <a:cs typeface="Times New Roman"/>
              </a:rPr>
              <a:t>o</a:t>
            </a:r>
            <a:r>
              <a:rPr sz="2350" spc="-40" dirty="0">
                <a:latin typeface="Times New Roman"/>
                <a:cs typeface="Times New Roman"/>
              </a:rPr>
              <a:t>ce</a:t>
            </a:r>
            <a:r>
              <a:rPr sz="2350" spc="-55" dirty="0">
                <a:latin typeface="Times New Roman"/>
                <a:cs typeface="Times New Roman"/>
              </a:rPr>
              <a:t>ss</a:t>
            </a:r>
            <a:r>
              <a:rPr sz="2350" spc="6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g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04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30" dirty="0">
                <a:latin typeface="Times New Roman"/>
                <a:cs typeface="Times New Roman"/>
              </a:rPr>
              <a:t>h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r>
              <a:rPr sz="2350" spc="85" dirty="0">
                <a:latin typeface="Times New Roman"/>
                <a:cs typeface="Times New Roman"/>
              </a:rPr>
              <a:t> 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q</a:t>
            </a:r>
            <a:r>
              <a:rPr sz="2350" spc="45" dirty="0">
                <a:latin typeface="Times New Roman"/>
                <a:cs typeface="Times New Roman"/>
              </a:rPr>
              <a:t>u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85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f</a:t>
            </a:r>
            <a:r>
              <a:rPr sz="2350" spc="60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x</a:t>
            </a:r>
            <a:r>
              <a:rPr sz="2350" spc="5" dirty="0">
                <a:latin typeface="Times New Roman"/>
                <a:cs typeface="Times New Roman"/>
              </a:rPr>
              <a:t>t</a:t>
            </a:r>
            <a:r>
              <a:rPr sz="2350" spc="120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45" dirty="0">
                <a:latin typeface="Times New Roman"/>
                <a:cs typeface="Times New Roman"/>
              </a:rPr>
              <a:t>k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215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10" dirty="0">
                <a:latin typeface="Times New Roman"/>
                <a:cs typeface="Times New Roman"/>
              </a:rPr>
              <a:t>n</a:t>
            </a:r>
            <a:r>
              <a:rPr sz="2350" spc="20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30" dirty="0">
                <a:latin typeface="Times New Roman"/>
                <a:cs typeface="Times New Roman"/>
              </a:rPr>
              <a:t>h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r>
              <a:rPr sz="2350" spc="85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do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45" dirty="0">
                <a:latin typeface="Times New Roman"/>
                <a:cs typeface="Times New Roman"/>
              </a:rPr>
              <a:t>u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5" dirty="0">
                <a:latin typeface="Times New Roman"/>
                <a:cs typeface="Times New Roman"/>
              </a:rPr>
              <a:t>t</a:t>
            </a:r>
            <a:r>
              <a:rPr sz="2350" spc="260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10" dirty="0">
                <a:latin typeface="Times New Roman"/>
                <a:cs typeface="Times New Roman"/>
              </a:rPr>
              <a:t>o</a:t>
            </a:r>
            <a:r>
              <a:rPr sz="2350" spc="95" dirty="0">
                <a:latin typeface="Times New Roman"/>
                <a:cs typeface="Times New Roman"/>
              </a:rPr>
              <a:t> 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35" dirty="0">
                <a:latin typeface="Times New Roman"/>
                <a:cs typeface="Times New Roman"/>
              </a:rPr>
              <a:t>e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-30" dirty="0">
                <a:latin typeface="Times New Roman"/>
                <a:cs typeface="Times New Roman"/>
              </a:rPr>
              <a:t>ogn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40" dirty="0">
                <a:latin typeface="Times New Roman"/>
                <a:cs typeface="Times New Roman"/>
              </a:rPr>
              <a:t>z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85" dirty="0">
                <a:latin typeface="Times New Roman"/>
                <a:cs typeface="Times New Roman"/>
              </a:rPr>
              <a:t> 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45" dirty="0">
                <a:latin typeface="Times New Roman"/>
                <a:cs typeface="Times New Roman"/>
              </a:rPr>
              <a:t>u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45" dirty="0">
                <a:latin typeface="Times New Roman"/>
                <a:cs typeface="Times New Roman"/>
              </a:rPr>
              <a:t>u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3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l 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endParaRPr sz="2350">
              <a:latin typeface="Times New Roman"/>
              <a:cs typeface="Times New Roman"/>
            </a:endParaRPr>
          </a:p>
          <a:p>
            <a:pPr marL="699135" lvl="1" indent="-229235">
              <a:lnSpc>
                <a:spcPct val="100000"/>
              </a:lnSpc>
              <a:spcBef>
                <a:spcPts val="63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99770" algn="l"/>
              </a:tabLst>
            </a:pPr>
            <a:r>
              <a:rPr sz="2000" spc="-155" dirty="0">
                <a:latin typeface="Times New Roman"/>
                <a:cs typeface="Times New Roman"/>
              </a:rPr>
              <a:t>T</a:t>
            </a:r>
            <a:r>
              <a:rPr sz="2000" spc="10" dirty="0">
                <a:latin typeface="Times New Roman"/>
                <a:cs typeface="Times New Roman"/>
              </a:rPr>
              <a:t>itl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s, </a:t>
            </a:r>
            <a:r>
              <a:rPr sz="2000" spc="10" dirty="0">
                <a:latin typeface="Times New Roman"/>
                <a:cs typeface="Times New Roman"/>
              </a:rPr>
              <a:t>li</a:t>
            </a:r>
            <a:r>
              <a:rPr sz="2000" dirty="0">
                <a:latin typeface="Times New Roman"/>
                <a:cs typeface="Times New Roman"/>
              </a:rPr>
              <a:t>nks,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-35" dirty="0">
                <a:latin typeface="Times New Roman"/>
                <a:cs typeface="Times New Roman"/>
              </a:rPr>
              <a:t>ea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75" dirty="0">
                <a:latin typeface="Times New Roman"/>
                <a:cs typeface="Times New Roman"/>
              </a:rPr>
              <a:t>g</a:t>
            </a:r>
            <a:r>
              <a:rPr sz="2000" dirty="0">
                <a:latin typeface="Times New Roman"/>
                <a:cs typeface="Times New Roman"/>
              </a:rPr>
              <a:t>s, 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buClr>
                <a:srgbClr val="903062"/>
              </a:buClr>
              <a:buFont typeface="Wingdings 2"/>
              <a:buChar char=""/>
            </a:pPr>
            <a:endParaRPr sz="20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32"/>
              </a:spcBef>
              <a:buClr>
                <a:srgbClr val="903062"/>
              </a:buClr>
              <a:buFont typeface="Wingdings 2"/>
              <a:buChar char=""/>
            </a:pPr>
            <a:endParaRPr sz="16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241300" algn="l"/>
              </a:tabLst>
            </a:pPr>
            <a:r>
              <a:rPr sz="2350" spc="-10" dirty="0">
                <a:latin typeface="Times New Roman"/>
                <a:cs typeface="Times New Roman"/>
              </a:rPr>
              <a:t>M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45" dirty="0">
                <a:latin typeface="Times New Roman"/>
                <a:cs typeface="Times New Roman"/>
              </a:rPr>
              <a:t>k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10" dirty="0">
                <a:latin typeface="Times New Roman"/>
                <a:cs typeface="Times New Roman"/>
              </a:rPr>
              <a:t>p</a:t>
            </a:r>
            <a:r>
              <a:rPr sz="2350" spc="20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ng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g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145" dirty="0">
                <a:latin typeface="Times New Roman"/>
                <a:cs typeface="Times New Roman"/>
              </a:rPr>
              <a:t> 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10" dirty="0">
                <a:latin typeface="Times New Roman"/>
                <a:cs typeface="Times New Roman"/>
              </a:rPr>
              <a:t>h</a:t>
            </a:r>
            <a:r>
              <a:rPr sz="2350" spc="165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20" dirty="0">
                <a:latin typeface="Times New Roman"/>
                <a:cs typeface="Times New Roman"/>
              </a:rPr>
              <a:t>H</a:t>
            </a:r>
            <a:r>
              <a:rPr sz="2350" spc="65" dirty="0">
                <a:latin typeface="Times New Roman"/>
                <a:cs typeface="Times New Roman"/>
              </a:rPr>
              <a:t>T</a:t>
            </a:r>
            <a:r>
              <a:rPr sz="2350" spc="-10" dirty="0">
                <a:latin typeface="Times New Roman"/>
                <a:cs typeface="Times New Roman"/>
              </a:rPr>
              <a:t>M</a:t>
            </a:r>
            <a:r>
              <a:rPr sz="2350" spc="-5" dirty="0">
                <a:latin typeface="Times New Roman"/>
                <a:cs typeface="Times New Roman"/>
              </a:rPr>
              <a:t>L</a:t>
            </a:r>
            <a:r>
              <a:rPr sz="2350" spc="5" dirty="0">
                <a:latin typeface="Times New Roman"/>
                <a:cs typeface="Times New Roman"/>
              </a:rPr>
              <a:t>,</a:t>
            </a:r>
            <a:r>
              <a:rPr sz="2350" spc="40" dirty="0">
                <a:latin typeface="Times New Roman"/>
                <a:cs typeface="Times New Roman"/>
              </a:rPr>
              <a:t> </a:t>
            </a:r>
            <a:r>
              <a:rPr sz="2350" spc="-45" dirty="0">
                <a:latin typeface="Times New Roman"/>
                <a:cs typeface="Times New Roman"/>
              </a:rPr>
              <a:t>X</a:t>
            </a:r>
            <a:r>
              <a:rPr sz="2350" spc="-10" dirty="0">
                <a:latin typeface="Times New Roman"/>
                <a:cs typeface="Times New Roman"/>
              </a:rPr>
              <a:t>M</a:t>
            </a:r>
            <a:r>
              <a:rPr sz="2350" spc="10" dirty="0">
                <a:latin typeface="Times New Roman"/>
                <a:cs typeface="Times New Roman"/>
              </a:rPr>
              <a:t>L</a:t>
            </a:r>
            <a:r>
              <a:rPr sz="2350" spc="45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-70" dirty="0">
                <a:latin typeface="Times New Roman"/>
                <a:cs typeface="Times New Roman"/>
              </a:rPr>
              <a:t>f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10" dirty="0">
                <a:latin typeface="Times New Roman"/>
                <a:cs typeface="Times New Roman"/>
              </a:rPr>
              <a:t>n</a:t>
            </a:r>
            <a:r>
              <a:rPr sz="2350" spc="240" dirty="0">
                <a:latin typeface="Times New Roman"/>
                <a:cs typeface="Times New Roman"/>
              </a:rPr>
              <a:t> 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10" dirty="0">
                <a:latin typeface="Times New Roman"/>
                <a:cs typeface="Times New Roman"/>
              </a:rPr>
              <a:t>d</a:t>
            </a:r>
            <a:r>
              <a:rPr sz="2350" spc="95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10" dirty="0">
                <a:latin typeface="Times New Roman"/>
                <a:cs typeface="Times New Roman"/>
              </a:rPr>
              <a:t>o</a:t>
            </a:r>
            <a:r>
              <a:rPr sz="2350" spc="95" dirty="0">
                <a:latin typeface="Times New Roman"/>
                <a:cs typeface="Times New Roman"/>
              </a:rPr>
              <a:t> 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-30" dirty="0">
                <a:latin typeface="Times New Roman"/>
                <a:cs typeface="Times New Roman"/>
              </a:rPr>
              <a:t>p</a:t>
            </a:r>
            <a:r>
              <a:rPr sz="2350" spc="-40" dirty="0">
                <a:latin typeface="Times New Roman"/>
                <a:cs typeface="Times New Roman"/>
              </a:rPr>
              <a:t>ec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70" dirty="0">
                <a:latin typeface="Times New Roman"/>
                <a:cs typeface="Times New Roman"/>
              </a:rPr>
              <a:t>f</a:t>
            </a:r>
            <a:r>
              <a:rPr sz="2350" spc="10" dirty="0">
                <a:latin typeface="Times New Roman"/>
                <a:cs typeface="Times New Roman"/>
              </a:rPr>
              <a:t>y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75" dirty="0">
                <a:latin typeface="Times New Roman"/>
                <a:cs typeface="Times New Roman"/>
              </a:rPr>
              <a:t> 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45" dirty="0">
                <a:latin typeface="Times New Roman"/>
                <a:cs typeface="Times New Roman"/>
              </a:rPr>
              <a:t>u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5" dirty="0">
                <a:latin typeface="Times New Roman"/>
                <a:cs typeface="Times New Roman"/>
              </a:rPr>
              <a:t>re</a:t>
            </a:r>
            <a:endParaRPr sz="2350">
              <a:latin typeface="Times New Roman"/>
              <a:cs typeface="Times New Roman"/>
            </a:endParaRPr>
          </a:p>
          <a:p>
            <a:pPr marL="726440" lvl="1" indent="-256540">
              <a:lnSpc>
                <a:spcPct val="100000"/>
              </a:lnSpc>
              <a:spcBef>
                <a:spcPts val="56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99770" algn="l"/>
              </a:tabLst>
            </a:pPr>
            <a:r>
              <a:rPr sz="2000" spc="-229" dirty="0">
                <a:latin typeface="Times New Roman"/>
                <a:cs typeface="Times New Roman"/>
              </a:rPr>
              <a:t>T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-75" dirty="0">
                <a:latin typeface="Times New Roman"/>
                <a:cs typeface="Times New Roman"/>
              </a:rPr>
              <a:t>g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us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d 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sp</a:t>
            </a:r>
            <a:r>
              <a:rPr sz="2000" spc="-35" dirty="0">
                <a:latin typeface="Times New Roman"/>
                <a:cs typeface="Times New Roman"/>
              </a:rPr>
              <a:t>ec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spc="-25" dirty="0">
                <a:latin typeface="Times New Roman"/>
                <a:cs typeface="Times New Roman"/>
              </a:rPr>
              <a:t>f</a:t>
            </a:r>
            <a:r>
              <a:rPr sz="2000" dirty="0">
                <a:latin typeface="Times New Roman"/>
                <a:cs typeface="Times New Roman"/>
              </a:rPr>
              <a:t>y do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135" dirty="0">
                <a:latin typeface="Times New Roman"/>
                <a:cs typeface="Times New Roman"/>
              </a:rPr>
              <a:t>m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nt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10" dirty="0">
                <a:latin typeface="Times New Roman"/>
                <a:cs typeface="Times New Roman"/>
              </a:rPr>
              <a:t>l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-135" dirty="0">
                <a:latin typeface="Times New Roman"/>
                <a:cs typeface="Times New Roman"/>
              </a:rPr>
              <a:t>m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s</a:t>
            </a:r>
            <a:endParaRPr sz="2000">
              <a:latin typeface="Times New Roman"/>
              <a:cs typeface="Times New Roman"/>
            </a:endParaRPr>
          </a:p>
          <a:p>
            <a:pPr marL="1156335" lvl="2" indent="-228600">
              <a:lnSpc>
                <a:spcPct val="100000"/>
              </a:lnSpc>
              <a:spcBef>
                <a:spcPts val="610"/>
              </a:spcBef>
              <a:buClr>
                <a:srgbClr val="903062"/>
              </a:buClr>
              <a:buSzPct val="91666"/>
              <a:buFont typeface="Wingdings 2"/>
              <a:buChar char=""/>
              <a:tabLst>
                <a:tab pos="1156970" algn="l"/>
              </a:tabLst>
            </a:pPr>
            <a:r>
              <a:rPr sz="1800" spc="-25" dirty="0">
                <a:latin typeface="Times New Roman"/>
                <a:cs typeface="Times New Roman"/>
              </a:rPr>
              <a:t>E</a:t>
            </a:r>
            <a:r>
              <a:rPr sz="1800" spc="-20" dirty="0">
                <a:latin typeface="Times New Roman"/>
                <a:cs typeface="Times New Roman"/>
              </a:rPr>
              <a:t>.</a:t>
            </a:r>
            <a:r>
              <a:rPr sz="1800" spc="-40" dirty="0">
                <a:latin typeface="Times New Roman"/>
                <a:cs typeface="Times New Roman"/>
              </a:rPr>
              <a:t>g</a:t>
            </a:r>
            <a:r>
              <a:rPr sz="1800" spc="-20" dirty="0">
                <a:latin typeface="Times New Roman"/>
                <a:cs typeface="Times New Roman"/>
              </a:rPr>
              <a:t>.</a:t>
            </a:r>
            <a:r>
              <a:rPr sz="1800" dirty="0">
                <a:latin typeface="Times New Roman"/>
                <a:cs typeface="Times New Roman"/>
              </a:rPr>
              <a:t>,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&lt;</a:t>
            </a:r>
            <a:r>
              <a:rPr sz="1800" spc="30" dirty="0">
                <a:latin typeface="Times New Roman"/>
                <a:cs typeface="Times New Roman"/>
              </a:rPr>
              <a:t>h</a:t>
            </a:r>
            <a:r>
              <a:rPr sz="1800" spc="-40" dirty="0">
                <a:latin typeface="Times New Roman"/>
                <a:cs typeface="Times New Roman"/>
              </a:rPr>
              <a:t>2</a:t>
            </a:r>
            <a:r>
              <a:rPr sz="1800" dirty="0">
                <a:latin typeface="Times New Roman"/>
                <a:cs typeface="Times New Roman"/>
              </a:rPr>
              <a:t>&gt;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</a:t>
            </a:r>
            <a:r>
              <a:rPr sz="1800" spc="-45" dirty="0">
                <a:latin typeface="Times New Roman"/>
                <a:cs typeface="Times New Roman"/>
              </a:rPr>
              <a:t>v</a:t>
            </a:r>
            <a:r>
              <a:rPr sz="1800" spc="-10" dirty="0">
                <a:latin typeface="Times New Roman"/>
                <a:cs typeface="Times New Roman"/>
              </a:rPr>
              <a:t>e</a:t>
            </a:r>
            <a:r>
              <a:rPr sz="1800" spc="-25" dirty="0">
                <a:latin typeface="Times New Roman"/>
                <a:cs typeface="Times New Roman"/>
              </a:rPr>
              <a:t>r</a:t>
            </a:r>
            <a:r>
              <a:rPr sz="1800" spc="-40" dirty="0">
                <a:latin typeface="Times New Roman"/>
                <a:cs typeface="Times New Roman"/>
              </a:rPr>
              <a:t>v</a:t>
            </a:r>
            <a:r>
              <a:rPr sz="1800" spc="-70" dirty="0">
                <a:latin typeface="Times New Roman"/>
                <a:cs typeface="Times New Roman"/>
              </a:rPr>
              <a:t>i</a:t>
            </a:r>
            <a:r>
              <a:rPr sz="1800" spc="-10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w</a:t>
            </a:r>
            <a:r>
              <a:rPr sz="1800" spc="19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&lt;</a:t>
            </a:r>
            <a:r>
              <a:rPr sz="1800" dirty="0">
                <a:latin typeface="Times New Roman"/>
                <a:cs typeface="Times New Roman"/>
              </a:rPr>
              <a:t>/</a:t>
            </a:r>
            <a:r>
              <a:rPr sz="1800" spc="35" dirty="0">
                <a:latin typeface="Times New Roman"/>
                <a:cs typeface="Times New Roman"/>
              </a:rPr>
              <a:t>h</a:t>
            </a:r>
            <a:r>
              <a:rPr sz="1800" spc="-40" dirty="0">
                <a:latin typeface="Times New Roman"/>
                <a:cs typeface="Times New Roman"/>
              </a:rPr>
              <a:t>2</a:t>
            </a:r>
            <a:r>
              <a:rPr sz="1800" dirty="0">
                <a:latin typeface="Times New Roman"/>
                <a:cs typeface="Times New Roman"/>
              </a:rPr>
              <a:t>&gt;</a:t>
            </a:r>
            <a:endParaRPr sz="1800">
              <a:latin typeface="Times New Roman"/>
              <a:cs typeface="Times New Roman"/>
            </a:endParaRPr>
          </a:p>
          <a:p>
            <a:pPr marL="726440" marR="1880235" lvl="1" indent="-256540">
              <a:lnSpc>
                <a:spcPts val="3030"/>
              </a:lnSpc>
              <a:spcBef>
                <a:spcPts val="17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99770" algn="l"/>
              </a:tabLst>
            </a:pPr>
            <a:r>
              <a:rPr sz="2000" spc="-20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135" dirty="0">
                <a:latin typeface="Times New Roman"/>
                <a:cs typeface="Times New Roman"/>
              </a:rPr>
              <a:t>m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nt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us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75" dirty="0">
                <a:latin typeface="Times New Roman"/>
                <a:cs typeface="Times New Roman"/>
              </a:rPr>
              <a:t>y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x of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35" dirty="0">
                <a:latin typeface="Times New Roman"/>
                <a:cs typeface="Times New Roman"/>
              </a:rPr>
              <a:t>m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kup</a:t>
            </a:r>
            <a:r>
              <a:rPr sz="2000" spc="14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l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75" dirty="0">
                <a:latin typeface="Times New Roman"/>
                <a:cs typeface="Times New Roman"/>
              </a:rPr>
              <a:t>g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-75" dirty="0">
                <a:latin typeface="Times New Roman"/>
                <a:cs typeface="Times New Roman"/>
              </a:rPr>
              <a:t>g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(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f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30" dirty="0">
                <a:latin typeface="Times New Roman"/>
                <a:cs typeface="Times New Roman"/>
              </a:rPr>
              <a:t>r</a:t>
            </a:r>
            <a:r>
              <a:rPr sz="2000" spc="-135" dirty="0">
                <a:latin typeface="Times New Roman"/>
                <a:cs typeface="Times New Roman"/>
              </a:rPr>
              <a:t>m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10" dirty="0">
                <a:latin typeface="Times New Roman"/>
                <a:cs typeface="Times New Roman"/>
              </a:rPr>
              <a:t>tti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75" dirty="0">
                <a:latin typeface="Times New Roman"/>
                <a:cs typeface="Times New Roman"/>
              </a:rPr>
              <a:t>g</a:t>
            </a:r>
            <a:r>
              <a:rPr sz="2000" dirty="0">
                <a:latin typeface="Times New Roman"/>
                <a:cs typeface="Times New Roman"/>
              </a:rPr>
              <a:t>) 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10" dirty="0">
                <a:latin typeface="Times New Roman"/>
                <a:cs typeface="Times New Roman"/>
              </a:rPr>
              <a:t>ti</a:t>
            </a:r>
            <a:r>
              <a:rPr sz="2000" spc="-25" dirty="0">
                <a:latin typeface="Times New Roman"/>
                <a:cs typeface="Times New Roman"/>
              </a:rPr>
              <a:t>f</a:t>
            </a:r>
            <a:r>
              <a:rPr sz="2000" dirty="0">
                <a:latin typeface="Times New Roman"/>
                <a:cs typeface="Times New Roman"/>
              </a:rPr>
              <a:t>y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30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e</a:t>
            </a:r>
            <a:endParaRPr sz="2000">
              <a:latin typeface="Times New Roman"/>
              <a:cs typeface="Times New Roman"/>
            </a:endParaRPr>
          </a:p>
          <a:p>
            <a:pPr marL="1156335" lvl="2" indent="-228600">
              <a:lnSpc>
                <a:spcPct val="100000"/>
              </a:lnSpc>
              <a:spcBef>
                <a:spcPts val="405"/>
              </a:spcBef>
              <a:buClr>
                <a:srgbClr val="903062"/>
              </a:buClr>
              <a:buSzPct val="91666"/>
              <a:buFont typeface="Wingdings 2"/>
              <a:buChar char=""/>
              <a:tabLst>
                <a:tab pos="1156970" algn="l"/>
              </a:tabLst>
            </a:pPr>
            <a:r>
              <a:rPr sz="1800" spc="-25" dirty="0">
                <a:latin typeface="Times New Roman"/>
                <a:cs typeface="Times New Roman"/>
              </a:rPr>
              <a:t>E</a:t>
            </a:r>
            <a:r>
              <a:rPr sz="1800" spc="-20" dirty="0">
                <a:latin typeface="Times New Roman"/>
                <a:cs typeface="Times New Roman"/>
              </a:rPr>
              <a:t>.</a:t>
            </a:r>
            <a:r>
              <a:rPr sz="1800" spc="-40" dirty="0">
                <a:latin typeface="Times New Roman"/>
                <a:cs typeface="Times New Roman"/>
              </a:rPr>
              <a:t>g</a:t>
            </a:r>
            <a:r>
              <a:rPr sz="1800" dirty="0">
                <a:latin typeface="Times New Roman"/>
                <a:cs typeface="Times New Roman"/>
              </a:rPr>
              <a:t>.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e</a:t>
            </a:r>
            <a:r>
              <a:rPr sz="1800" spc="35" dirty="0">
                <a:latin typeface="Times New Roman"/>
                <a:cs typeface="Times New Roman"/>
              </a:rPr>
              <a:t>m</a:t>
            </a:r>
            <a:r>
              <a:rPr sz="1800" spc="-10" dirty="0">
                <a:latin typeface="Times New Roman"/>
                <a:cs typeface="Times New Roman"/>
              </a:rPr>
              <a:t>a</a:t>
            </a:r>
            <a:r>
              <a:rPr sz="1800" spc="-70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l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f</a:t>
            </a:r>
            <a:r>
              <a:rPr sz="1800" spc="30" dirty="0">
                <a:latin typeface="Times New Roman"/>
                <a:cs typeface="Times New Roman"/>
              </a:rPr>
              <a:t>o</a:t>
            </a:r>
            <a:r>
              <a:rPr sz="1800" spc="-25" dirty="0">
                <a:latin typeface="Times New Roman"/>
                <a:cs typeface="Times New Roman"/>
              </a:rPr>
              <a:t>r</a:t>
            </a:r>
            <a:r>
              <a:rPr sz="1800" spc="35" dirty="0">
                <a:latin typeface="Times New Roman"/>
                <a:cs typeface="Times New Roman"/>
              </a:rPr>
              <a:t>m</a:t>
            </a:r>
            <a:r>
              <a:rPr sz="1800" spc="-10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t,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S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spc="-120" dirty="0">
                <a:latin typeface="Times New Roman"/>
                <a:cs typeface="Times New Roman"/>
              </a:rPr>
              <a:t>W</a:t>
            </a:r>
            <a:r>
              <a:rPr sz="1800" spc="30" dirty="0">
                <a:latin typeface="Times New Roman"/>
                <a:cs typeface="Times New Roman"/>
              </a:rPr>
              <a:t>o</a:t>
            </a:r>
            <a:r>
              <a:rPr sz="1800" spc="-25" dirty="0">
                <a:latin typeface="Times New Roman"/>
                <a:cs typeface="Times New Roman"/>
              </a:rPr>
              <a:t>r</a:t>
            </a:r>
            <a:r>
              <a:rPr sz="1800" dirty="0">
                <a:latin typeface="Times New Roman"/>
                <a:cs typeface="Times New Roman"/>
              </a:rPr>
              <a:t>d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35" dirty="0">
                <a:latin typeface="Times New Roman"/>
                <a:cs typeface="Times New Roman"/>
              </a:rPr>
              <a:t>m</a:t>
            </a:r>
            <a:r>
              <a:rPr sz="1800" spc="-10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ta</a:t>
            </a:r>
            <a:r>
              <a:rPr sz="1800" spc="25" dirty="0">
                <a:latin typeface="Times New Roman"/>
                <a:cs typeface="Times New Roman"/>
              </a:rPr>
              <a:t>d</a:t>
            </a:r>
            <a:r>
              <a:rPr sz="1800" spc="-10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ta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tc.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98280" y="4398264"/>
            <a:ext cx="2971800" cy="19385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5" dirty="0" smtClean="0"/>
              <a:t> </a:t>
            </a:r>
            <a:endParaRPr spc="5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27</a:t>
            </a:fld>
            <a:endParaRPr spc="1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78676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3510279">
              <a:lnSpc>
                <a:spcPct val="100000"/>
              </a:lnSpc>
            </a:pPr>
            <a:r>
              <a:rPr sz="2800" spc="-405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x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-42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-335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-3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2800" spc="10" dirty="0">
                <a:solidFill>
                  <a:srgbClr val="FFFFFF"/>
                </a:solidFill>
                <a:latin typeface="Gill Sans MT"/>
                <a:cs typeface="Gill Sans MT"/>
              </a:rPr>
              <a:t>f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spc="-3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spc="-10" dirty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io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spc="-20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–</a:t>
            </a:r>
            <a:r>
              <a:rPr sz="2800" spc="-2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spc="-3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in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g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9088" y="3088522"/>
            <a:ext cx="10390505" cy="703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241300" algn="l"/>
              </a:tabLst>
            </a:pPr>
            <a:r>
              <a:rPr sz="2350" spc="-75" dirty="0">
                <a:latin typeface="Times New Roman"/>
                <a:cs typeface="Times New Roman"/>
              </a:rPr>
              <a:t>T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40" dirty="0">
                <a:latin typeface="Times New Roman"/>
                <a:cs typeface="Times New Roman"/>
              </a:rPr>
              <a:t>k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40" dirty="0">
                <a:latin typeface="Times New Roman"/>
                <a:cs typeface="Times New Roman"/>
              </a:rPr>
              <a:t>ze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204" dirty="0">
                <a:latin typeface="Times New Roman"/>
                <a:cs typeface="Times New Roman"/>
              </a:rPr>
              <a:t> 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40" dirty="0">
                <a:latin typeface="Times New Roman"/>
                <a:cs typeface="Times New Roman"/>
              </a:rPr>
              <a:t>ec</a:t>
            </a:r>
            <a:r>
              <a:rPr sz="2350" spc="-30" dirty="0">
                <a:latin typeface="Times New Roman"/>
                <a:cs typeface="Times New Roman"/>
              </a:rPr>
              <a:t>ogn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40" dirty="0">
                <a:latin typeface="Times New Roman"/>
                <a:cs typeface="Times New Roman"/>
              </a:rPr>
              <a:t>z</a:t>
            </a:r>
            <a:r>
              <a:rPr sz="2350" spc="25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50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Times New Roman"/>
                <a:cs typeface="Times New Roman"/>
              </a:rPr>
              <a:t>“</a:t>
            </a:r>
            <a:r>
              <a:rPr sz="2350" spc="-45" dirty="0">
                <a:latin typeface="Times New Roman"/>
                <a:cs typeface="Times New Roman"/>
              </a:rPr>
              <a:t>w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35" dirty="0">
                <a:latin typeface="Times New Roman"/>
                <a:cs typeface="Times New Roman"/>
              </a:rPr>
              <a:t>d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10" dirty="0">
                <a:latin typeface="Times New Roman"/>
                <a:cs typeface="Times New Roman"/>
              </a:rPr>
              <a:t>”</a:t>
            </a:r>
            <a:r>
              <a:rPr sz="2350" spc="225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10" dirty="0">
                <a:latin typeface="Times New Roman"/>
                <a:cs typeface="Times New Roman"/>
              </a:rPr>
              <a:t>n</a:t>
            </a:r>
            <a:r>
              <a:rPr sz="2350" spc="20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30" dirty="0">
                <a:latin typeface="Times New Roman"/>
                <a:cs typeface="Times New Roman"/>
              </a:rPr>
              <a:t>h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r>
              <a:rPr sz="2350" spc="80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x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5" dirty="0">
                <a:latin typeface="Times New Roman"/>
                <a:cs typeface="Times New Roman"/>
              </a:rPr>
              <a:t>.</a:t>
            </a:r>
            <a:endParaRPr sz="2350">
              <a:latin typeface="Times New Roman"/>
              <a:cs typeface="Times New Roman"/>
            </a:endParaRPr>
          </a:p>
          <a:p>
            <a:pPr marL="699135" lvl="1" indent="-229235">
              <a:lnSpc>
                <a:spcPct val="100000"/>
              </a:lnSpc>
              <a:spcBef>
                <a:spcPts val="555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99770" algn="l"/>
              </a:tabLst>
            </a:pPr>
            <a:r>
              <a:rPr sz="2000" spc="10" dirty="0">
                <a:latin typeface="Times New Roman"/>
                <a:cs typeface="Times New Roman"/>
              </a:rPr>
              <a:t>Must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c</a:t>
            </a:r>
            <a:r>
              <a:rPr sz="2000" spc="5" dirty="0">
                <a:latin typeface="Times New Roman"/>
                <a:cs typeface="Times New Roman"/>
              </a:rPr>
              <a:t>ons</a:t>
            </a:r>
            <a:r>
              <a:rPr sz="2000" spc="15" dirty="0">
                <a:latin typeface="Times New Roman"/>
                <a:cs typeface="Times New Roman"/>
              </a:rPr>
              <a:t>i</a:t>
            </a:r>
            <a:r>
              <a:rPr sz="2000" spc="10" dirty="0">
                <a:latin typeface="Times New Roman"/>
                <a:cs typeface="Times New Roman"/>
              </a:rPr>
              <a:t>d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r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s</a:t>
            </a:r>
            <a:r>
              <a:rPr sz="2000" spc="15" dirty="0">
                <a:latin typeface="Times New Roman"/>
                <a:cs typeface="Times New Roman"/>
              </a:rPr>
              <a:t>s</a:t>
            </a:r>
            <a:r>
              <a:rPr sz="2000" spc="10" dirty="0">
                <a:latin typeface="Times New Roman"/>
                <a:cs typeface="Times New Roman"/>
              </a:rPr>
              <a:t>u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s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Times New Roman"/>
                <a:cs typeface="Times New Roman"/>
              </a:rPr>
              <a:t>li</a:t>
            </a:r>
            <a:r>
              <a:rPr sz="2000" spc="5" dirty="0">
                <a:latin typeface="Times New Roman"/>
                <a:cs typeface="Times New Roman"/>
              </a:rPr>
              <a:t>ke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ca</a:t>
            </a:r>
            <a:r>
              <a:rPr sz="2000" spc="10" dirty="0">
                <a:latin typeface="Times New Roman"/>
                <a:cs typeface="Times New Roman"/>
              </a:rPr>
              <a:t>p</a:t>
            </a:r>
            <a:r>
              <a:rPr sz="2000" spc="15" dirty="0">
                <a:latin typeface="Times New Roman"/>
                <a:cs typeface="Times New Roman"/>
              </a:rPr>
              <a:t>it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spc="15" dirty="0">
                <a:latin typeface="Times New Roman"/>
                <a:cs typeface="Times New Roman"/>
              </a:rPr>
              <a:t>li</a:t>
            </a:r>
            <a:r>
              <a:rPr sz="2000" spc="-30" dirty="0">
                <a:latin typeface="Times New Roman"/>
                <a:cs typeface="Times New Roman"/>
              </a:rPr>
              <a:t>za</a:t>
            </a:r>
            <a:r>
              <a:rPr sz="2000" spc="15" dirty="0">
                <a:latin typeface="Times New Roman"/>
                <a:cs typeface="Times New Roman"/>
              </a:rPr>
              <a:t>ti</a:t>
            </a:r>
            <a:r>
              <a:rPr sz="2000" spc="5" dirty="0">
                <a:latin typeface="Times New Roman"/>
                <a:cs typeface="Times New Roman"/>
              </a:rPr>
              <a:t>on,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h</a:t>
            </a:r>
            <a:r>
              <a:rPr sz="2000" spc="-70" dirty="0">
                <a:latin typeface="Times New Roman"/>
                <a:cs typeface="Times New Roman"/>
              </a:rPr>
              <a:t>y</a:t>
            </a:r>
            <a:r>
              <a:rPr sz="2000" spc="10" dirty="0">
                <a:latin typeface="Times New Roman"/>
                <a:cs typeface="Times New Roman"/>
              </a:rPr>
              <a:t>ph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ns,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pos</a:t>
            </a:r>
            <a:r>
              <a:rPr sz="2000" spc="15" dirty="0">
                <a:latin typeface="Times New Roman"/>
                <a:cs typeface="Times New Roman"/>
              </a:rPr>
              <a:t>t</a:t>
            </a:r>
            <a:r>
              <a:rPr sz="2000" spc="-20" dirty="0">
                <a:latin typeface="Times New Roman"/>
                <a:cs typeface="Times New Roman"/>
              </a:rPr>
              <a:t>r</a:t>
            </a:r>
            <a:r>
              <a:rPr sz="2000" spc="10" dirty="0">
                <a:latin typeface="Times New Roman"/>
                <a:cs typeface="Times New Roman"/>
              </a:rPr>
              <a:t>op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s,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no</a:t>
            </a:r>
            <a:r>
              <a:rPr sz="2000" spc="60" dirty="0">
                <a:latin typeface="Times New Roman"/>
                <a:cs typeface="Times New Roman"/>
              </a:rPr>
              <a:t>n</a:t>
            </a:r>
            <a:r>
              <a:rPr sz="2000" spc="-20" dirty="0">
                <a:latin typeface="Times New Roman"/>
                <a:cs typeface="Times New Roman"/>
              </a:rPr>
              <a:t>-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spc="15" dirty="0">
                <a:latin typeface="Times New Roman"/>
                <a:cs typeface="Times New Roman"/>
              </a:rPr>
              <a:t>l</a:t>
            </a:r>
            <a:r>
              <a:rPr sz="2000" spc="5" dirty="0">
                <a:latin typeface="Times New Roman"/>
                <a:cs typeface="Times New Roman"/>
              </a:rPr>
              <a:t>pha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c</a:t>
            </a:r>
            <a:r>
              <a:rPr sz="2000" spc="10" dirty="0">
                <a:latin typeface="Times New Roman"/>
                <a:cs typeface="Times New Roman"/>
              </a:rPr>
              <a:t>h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-20" dirty="0">
                <a:latin typeface="Times New Roman"/>
                <a:cs typeface="Times New Roman"/>
              </a:rPr>
              <a:t>r</a:t>
            </a:r>
            <a:r>
              <a:rPr sz="2000" spc="-30" dirty="0">
                <a:latin typeface="Times New Roman"/>
                <a:cs typeface="Times New Roman"/>
              </a:rPr>
              <a:t>ac</a:t>
            </a:r>
            <a:r>
              <a:rPr sz="2000" spc="15" dirty="0">
                <a:latin typeface="Times New Roman"/>
                <a:cs typeface="Times New Roman"/>
              </a:rPr>
              <a:t>t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r</a:t>
            </a:r>
            <a:r>
              <a:rPr sz="2000" spc="5" dirty="0">
                <a:latin typeface="Times New Roman"/>
                <a:cs typeface="Times New Roman"/>
              </a:rPr>
              <a:t>s,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s</a:t>
            </a:r>
            <a:r>
              <a:rPr sz="2000" spc="-25" dirty="0">
                <a:latin typeface="Times New Roman"/>
                <a:cs typeface="Times New Roman"/>
              </a:rPr>
              <a:t>e</a:t>
            </a:r>
            <a:r>
              <a:rPr sz="2000" spc="10" dirty="0">
                <a:latin typeface="Times New Roman"/>
                <a:cs typeface="Times New Roman"/>
              </a:rPr>
              <a:t>p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-20" dirty="0">
                <a:latin typeface="Times New Roman"/>
                <a:cs typeface="Times New Roman"/>
              </a:rPr>
              <a:t>r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spc="15" dirty="0">
                <a:latin typeface="Times New Roman"/>
                <a:cs typeface="Times New Roman"/>
              </a:rPr>
              <a:t>t</a:t>
            </a:r>
            <a:r>
              <a:rPr sz="2000" spc="10" dirty="0">
                <a:latin typeface="Times New Roman"/>
                <a:cs typeface="Times New Roman"/>
              </a:rPr>
              <a:t>o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5" dirty="0">
                <a:latin typeface="Times New Roman"/>
                <a:cs typeface="Times New Roman"/>
              </a:rPr>
              <a:t>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321040" y="4270247"/>
            <a:ext cx="3657600" cy="2093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45920" y="1773935"/>
            <a:ext cx="8266176" cy="10332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16552" y="4114800"/>
            <a:ext cx="1527048" cy="19385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35040" y="4087367"/>
            <a:ext cx="1417319" cy="16459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4047" y="4901184"/>
            <a:ext cx="3008376" cy="12435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67127" y="4837176"/>
            <a:ext cx="1225296" cy="12252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5" dirty="0" smtClean="0"/>
              <a:t> </a:t>
            </a:r>
            <a:endParaRPr spc="5" dirty="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28</a:t>
            </a:fld>
            <a:endParaRPr spc="1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78676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3391535">
              <a:lnSpc>
                <a:spcPct val="100000"/>
              </a:lnSpc>
            </a:pPr>
            <a:r>
              <a:rPr sz="2800" spc="-4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x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-42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-33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-3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f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spc="-3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io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spc="-2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–</a:t>
            </a:r>
            <a:r>
              <a:rPr sz="2800" spc="-2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St</a:t>
            </a:r>
            <a:r>
              <a:rPr sz="2800" spc="35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pp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g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5" dirty="0" smtClean="0"/>
              <a:t> </a:t>
            </a:r>
            <a:endParaRPr spc="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29</a:t>
            </a:fld>
            <a:endParaRPr spc="10" dirty="0"/>
          </a:p>
        </p:txBody>
      </p:sp>
      <p:sp>
        <p:nvSpPr>
          <p:cNvPr id="4" name="object 4"/>
          <p:cNvSpPr txBox="1"/>
          <p:nvPr/>
        </p:nvSpPr>
        <p:spPr>
          <a:xfrm>
            <a:off x="889088" y="1815856"/>
            <a:ext cx="5664835" cy="2865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241300" algn="l"/>
              </a:tabLst>
            </a:pPr>
            <a:r>
              <a:rPr sz="2350" spc="15" dirty="0">
                <a:latin typeface="Times New Roman"/>
                <a:cs typeface="Times New Roman"/>
              </a:rPr>
              <a:t>R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30" dirty="0">
                <a:latin typeface="Times New Roman"/>
                <a:cs typeface="Times New Roman"/>
              </a:rPr>
              <a:t>ov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r>
              <a:rPr sz="2350" spc="229" dirty="0">
                <a:latin typeface="Times New Roman"/>
                <a:cs typeface="Times New Roman"/>
              </a:rPr>
              <a:t> 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-35" dirty="0">
                <a:latin typeface="Times New Roman"/>
                <a:cs typeface="Times New Roman"/>
              </a:rPr>
              <a:t>mm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10" dirty="0">
                <a:latin typeface="Times New Roman"/>
                <a:cs typeface="Times New Roman"/>
              </a:rPr>
              <a:t>n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75" dirty="0">
                <a:latin typeface="Times New Roman"/>
                <a:cs typeface="Times New Roman"/>
              </a:rPr>
              <a:t> </a:t>
            </a:r>
            <a:r>
              <a:rPr sz="2350" spc="-45" dirty="0">
                <a:latin typeface="Times New Roman"/>
                <a:cs typeface="Times New Roman"/>
              </a:rPr>
              <a:t>w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25" dirty="0">
                <a:latin typeface="Times New Roman"/>
                <a:cs typeface="Times New Roman"/>
              </a:rPr>
              <a:t>d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endParaRPr sz="235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630"/>
              </a:spcBef>
            </a:pPr>
            <a:r>
              <a:rPr sz="1850" spc="10" dirty="0">
                <a:solidFill>
                  <a:srgbClr val="903062"/>
                </a:solidFill>
                <a:latin typeface="Wingdings 2"/>
                <a:cs typeface="Wingdings 2"/>
              </a:rPr>
              <a:t></a:t>
            </a:r>
            <a:r>
              <a:rPr sz="1850" spc="10" dirty="0">
                <a:solidFill>
                  <a:srgbClr val="903062"/>
                </a:solidFill>
                <a:latin typeface="Times New Roman"/>
                <a:cs typeface="Times New Roman"/>
              </a:rPr>
              <a:t> </a:t>
            </a:r>
            <a:r>
              <a:rPr sz="1850" spc="-165" dirty="0">
                <a:solidFill>
                  <a:srgbClr val="903062"/>
                </a:solidFill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“a</a:t>
            </a:r>
            <a:r>
              <a:rPr sz="2000" dirty="0">
                <a:latin typeface="Times New Roman"/>
                <a:cs typeface="Times New Roman"/>
              </a:rPr>
              <a:t>nd</a:t>
            </a:r>
            <a:r>
              <a:rPr sz="2000" spc="-35" dirty="0">
                <a:latin typeface="Times New Roman"/>
                <a:cs typeface="Times New Roman"/>
              </a:rPr>
              <a:t>”</a:t>
            </a:r>
            <a:r>
              <a:rPr sz="2000" dirty="0">
                <a:latin typeface="Times New Roman"/>
                <a:cs typeface="Times New Roman"/>
              </a:rPr>
              <a:t>,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“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30" dirty="0">
                <a:latin typeface="Times New Roman"/>
                <a:cs typeface="Times New Roman"/>
              </a:rPr>
              <a:t>r</a:t>
            </a:r>
            <a:r>
              <a:rPr sz="2000" spc="-35" dirty="0">
                <a:latin typeface="Times New Roman"/>
                <a:cs typeface="Times New Roman"/>
              </a:rPr>
              <a:t>”</a:t>
            </a:r>
            <a:r>
              <a:rPr sz="2000" dirty="0">
                <a:latin typeface="Times New Roman"/>
                <a:cs typeface="Times New Roman"/>
              </a:rPr>
              <a:t>, </a:t>
            </a:r>
            <a:r>
              <a:rPr sz="2000" spc="-35" dirty="0">
                <a:latin typeface="Times New Roman"/>
                <a:cs typeface="Times New Roman"/>
              </a:rPr>
              <a:t>“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-35" dirty="0">
                <a:latin typeface="Times New Roman"/>
                <a:cs typeface="Times New Roman"/>
              </a:rPr>
              <a:t>e”</a:t>
            </a:r>
            <a:r>
              <a:rPr sz="2000" dirty="0">
                <a:latin typeface="Times New Roman"/>
                <a:cs typeface="Times New Roman"/>
              </a:rPr>
              <a:t>,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“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35" dirty="0">
                <a:latin typeface="Times New Roman"/>
                <a:cs typeface="Times New Roman"/>
              </a:rPr>
              <a:t>”</a:t>
            </a:r>
            <a:r>
              <a:rPr sz="2000" dirty="0">
                <a:latin typeface="Times New Roman"/>
                <a:cs typeface="Times New Roman"/>
              </a:rPr>
              <a:t>, …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6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241300" algn="l"/>
              </a:tabLst>
            </a:pPr>
            <a:r>
              <a:rPr sz="2350" spc="-20" dirty="0">
                <a:latin typeface="Times New Roman"/>
                <a:cs typeface="Times New Roman"/>
              </a:rPr>
              <a:t>S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r>
              <a:rPr sz="2350" spc="155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30" dirty="0">
                <a:latin typeface="Times New Roman"/>
                <a:cs typeface="Times New Roman"/>
              </a:rPr>
              <a:t>p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5" dirty="0">
                <a:latin typeface="Times New Roman"/>
                <a:cs typeface="Times New Roman"/>
              </a:rPr>
              <a:t>t</a:t>
            </a:r>
            <a:r>
              <a:rPr sz="2350" spc="19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10" dirty="0">
                <a:latin typeface="Times New Roman"/>
                <a:cs typeface="Times New Roman"/>
              </a:rPr>
              <a:t>n</a:t>
            </a:r>
            <a:r>
              <a:rPr sz="2350" spc="95" dirty="0">
                <a:latin typeface="Times New Roman"/>
                <a:cs typeface="Times New Roman"/>
              </a:rPr>
              <a:t> 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140" dirty="0">
                <a:latin typeface="Times New Roman"/>
                <a:cs typeface="Times New Roman"/>
              </a:rPr>
              <a:t>f</a:t>
            </a:r>
            <a:r>
              <a:rPr sz="2350" spc="-70" dirty="0">
                <a:latin typeface="Times New Roman"/>
                <a:cs typeface="Times New Roman"/>
              </a:rPr>
              <a:t>f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25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25" dirty="0">
                <a:latin typeface="Times New Roman"/>
                <a:cs typeface="Times New Roman"/>
              </a:rPr>
              <a:t>c</a:t>
            </a:r>
            <a:r>
              <a:rPr sz="2350" spc="10" dirty="0">
                <a:latin typeface="Times New Roman"/>
                <a:cs typeface="Times New Roman"/>
              </a:rPr>
              <a:t>y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75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d</a:t>
            </a:r>
            <a:r>
              <a:rPr sz="2350" spc="95" dirty="0">
                <a:latin typeface="Times New Roman"/>
                <a:cs typeface="Times New Roman"/>
              </a:rPr>
              <a:t> 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140" dirty="0">
                <a:latin typeface="Times New Roman"/>
                <a:cs typeface="Times New Roman"/>
              </a:rPr>
              <a:t>f</a:t>
            </a:r>
            <a:r>
              <a:rPr sz="2350" spc="-70" dirty="0">
                <a:latin typeface="Times New Roman"/>
                <a:cs typeface="Times New Roman"/>
              </a:rPr>
              <a:t>f</a:t>
            </a:r>
            <a:r>
              <a:rPr sz="2350" spc="-40" dirty="0">
                <a:latin typeface="Times New Roman"/>
                <a:cs typeface="Times New Roman"/>
              </a:rPr>
              <a:t>ec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60" dirty="0">
                <a:latin typeface="Times New Roman"/>
                <a:cs typeface="Times New Roman"/>
              </a:rPr>
              <a:t>i</a:t>
            </a:r>
            <a:r>
              <a:rPr sz="2350" spc="40" dirty="0">
                <a:latin typeface="Times New Roman"/>
                <a:cs typeface="Times New Roman"/>
              </a:rPr>
              <a:t>v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40" dirty="0">
                <a:latin typeface="Times New Roman"/>
                <a:cs typeface="Times New Roman"/>
              </a:rPr>
              <a:t>n</a:t>
            </a:r>
            <a:r>
              <a:rPr sz="2350" spc="25" dirty="0">
                <a:latin typeface="Times New Roman"/>
                <a:cs typeface="Times New Roman"/>
              </a:rPr>
              <a:t>e</a:t>
            </a:r>
            <a:r>
              <a:rPr sz="2350" spc="10" dirty="0">
                <a:latin typeface="Times New Roman"/>
                <a:cs typeface="Times New Roman"/>
              </a:rPr>
              <a:t>s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endParaRPr sz="2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1"/>
              </a:spcBef>
              <a:buClr>
                <a:srgbClr val="903062"/>
              </a:buClr>
              <a:buFont typeface="Wingdings 2"/>
              <a:buChar char=""/>
            </a:pPr>
            <a:endParaRPr sz="35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241300" algn="l"/>
              </a:tabLst>
            </a:pPr>
            <a:r>
              <a:rPr sz="2350" spc="15" dirty="0">
                <a:latin typeface="Times New Roman"/>
                <a:cs typeface="Times New Roman"/>
              </a:rPr>
              <a:t>C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10" dirty="0">
                <a:latin typeface="Times New Roman"/>
                <a:cs typeface="Times New Roman"/>
              </a:rPr>
              <a:t>n</a:t>
            </a:r>
            <a:r>
              <a:rPr sz="2350" spc="2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b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r>
              <a:rPr sz="2350" spc="85" dirty="0">
                <a:latin typeface="Times New Roman"/>
                <a:cs typeface="Times New Roman"/>
              </a:rPr>
              <a:t> </a:t>
            </a:r>
            <a:r>
              <a:rPr sz="2350" spc="10" dirty="0">
                <a:latin typeface="Times New Roman"/>
                <a:cs typeface="Times New Roman"/>
              </a:rPr>
              <a:t>a </a:t>
            </a:r>
            <a:r>
              <a:rPr sz="2350" spc="-30" dirty="0">
                <a:latin typeface="Times New Roman"/>
                <a:cs typeface="Times New Roman"/>
              </a:rPr>
              <a:t>p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25" dirty="0">
                <a:latin typeface="Times New Roman"/>
                <a:cs typeface="Times New Roman"/>
              </a:rPr>
              <a:t>o</a:t>
            </a:r>
            <a:r>
              <a:rPr sz="2350" spc="-30" dirty="0">
                <a:latin typeface="Times New Roman"/>
                <a:cs typeface="Times New Roman"/>
              </a:rPr>
              <a:t>b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15" dirty="0">
                <a:latin typeface="Times New Roman"/>
                <a:cs typeface="Times New Roman"/>
              </a:rPr>
              <a:t>m</a:t>
            </a:r>
            <a:r>
              <a:rPr sz="2350" spc="225" dirty="0">
                <a:latin typeface="Times New Roman"/>
                <a:cs typeface="Times New Roman"/>
              </a:rPr>
              <a:t> </a:t>
            </a:r>
            <a:r>
              <a:rPr sz="2350" spc="-65" dirty="0">
                <a:latin typeface="Times New Roman"/>
                <a:cs typeface="Times New Roman"/>
              </a:rPr>
              <a:t>f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135" dirty="0">
                <a:latin typeface="Times New Roman"/>
                <a:cs typeface="Times New Roman"/>
              </a:rPr>
              <a:t> 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r>
              <a:rPr sz="2350" spc="229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q</a:t>
            </a:r>
            <a:r>
              <a:rPr sz="2350" spc="45" dirty="0">
                <a:latin typeface="Times New Roman"/>
                <a:cs typeface="Times New Roman"/>
              </a:rPr>
              <a:t>u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5" dirty="0">
                <a:latin typeface="Times New Roman"/>
                <a:cs typeface="Times New Roman"/>
              </a:rPr>
              <a:t>i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endParaRPr sz="2350">
              <a:latin typeface="Times New Roman"/>
              <a:cs typeface="Times New Roman"/>
            </a:endParaRPr>
          </a:p>
          <a:p>
            <a:pPr marL="699135" lvl="1" indent="-229235">
              <a:lnSpc>
                <a:spcPct val="100000"/>
              </a:lnSpc>
              <a:spcBef>
                <a:spcPts val="63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99770" algn="l"/>
              </a:tabLst>
            </a:pPr>
            <a:r>
              <a:rPr sz="2000" spc="-35" dirty="0">
                <a:latin typeface="Times New Roman"/>
                <a:cs typeface="Times New Roman"/>
              </a:rPr>
              <a:t>“</a:t>
            </a:r>
            <a:r>
              <a:rPr sz="2000" spc="-229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not</a:t>
            </a:r>
            <a:r>
              <a:rPr sz="2000" spc="10" dirty="0">
                <a:latin typeface="Times New Roman"/>
                <a:cs typeface="Times New Roman"/>
              </a:rPr>
              <a:t> t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”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78676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800" spc="10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spc="-3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2800" spc="-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spc="-11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ch</a:t>
            </a:r>
            <a:r>
              <a:rPr sz="2800" spc="-11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En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g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9088" y="1815856"/>
            <a:ext cx="10114280" cy="12125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ct val="102299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241300" algn="l"/>
              </a:tabLst>
            </a:pPr>
            <a:r>
              <a:rPr sz="2400" spc="15" dirty="0">
                <a:latin typeface="Times New Roman"/>
                <a:cs typeface="Times New Roman"/>
              </a:rPr>
              <a:t>A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Times New Roman"/>
                <a:cs typeface="Times New Roman"/>
              </a:rPr>
              <a:t>s</a:t>
            </a:r>
            <a:r>
              <a:rPr sz="2400" spc="-40" dirty="0">
                <a:latin typeface="Times New Roman"/>
                <a:cs typeface="Times New Roman"/>
              </a:rPr>
              <a:t>e</a:t>
            </a:r>
            <a:r>
              <a:rPr sz="2400" spc="25" dirty="0">
                <a:latin typeface="Times New Roman"/>
                <a:cs typeface="Times New Roman"/>
              </a:rPr>
              <a:t>a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spc="-35" dirty="0">
                <a:latin typeface="Times New Roman"/>
                <a:cs typeface="Times New Roman"/>
              </a:rPr>
              <a:t>c</a:t>
            </a:r>
            <a:r>
              <a:rPr sz="2400" spc="10" dirty="0">
                <a:latin typeface="Times New Roman"/>
                <a:cs typeface="Times New Roman"/>
              </a:rPr>
              <a:t>h</a:t>
            </a:r>
            <a:r>
              <a:rPr sz="2400" spc="16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e</a:t>
            </a:r>
            <a:r>
              <a:rPr sz="2400" spc="-30" dirty="0">
                <a:latin typeface="Times New Roman"/>
                <a:cs typeface="Times New Roman"/>
              </a:rPr>
              <a:t>ng</a:t>
            </a:r>
            <a:r>
              <a:rPr sz="2400" spc="-10" dirty="0">
                <a:latin typeface="Times New Roman"/>
                <a:cs typeface="Times New Roman"/>
              </a:rPr>
              <a:t>i</a:t>
            </a:r>
            <a:r>
              <a:rPr sz="2400" spc="-30" dirty="0">
                <a:latin typeface="Times New Roman"/>
                <a:cs typeface="Times New Roman"/>
              </a:rPr>
              <a:t>n</a:t>
            </a:r>
            <a:r>
              <a:rPr sz="2400" spc="10" dirty="0">
                <a:latin typeface="Times New Roman"/>
                <a:cs typeface="Times New Roman"/>
              </a:rPr>
              <a:t>e</a:t>
            </a:r>
            <a:r>
              <a:rPr sz="2400" spc="229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i</a:t>
            </a:r>
            <a:r>
              <a:rPr sz="2400" spc="5" dirty="0">
                <a:latin typeface="Times New Roman"/>
                <a:cs typeface="Times New Roman"/>
              </a:rPr>
              <a:t>s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t</a:t>
            </a:r>
            <a:r>
              <a:rPr sz="2400" spc="-30" dirty="0">
                <a:latin typeface="Times New Roman"/>
                <a:cs typeface="Times New Roman"/>
              </a:rPr>
              <a:t>h</a:t>
            </a:r>
            <a:r>
              <a:rPr sz="2400" spc="10" dirty="0">
                <a:latin typeface="Times New Roman"/>
                <a:cs typeface="Times New Roman"/>
              </a:rPr>
              <a:t>e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p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spc="35" dirty="0">
                <a:latin typeface="Times New Roman"/>
                <a:cs typeface="Times New Roman"/>
              </a:rPr>
              <a:t>a</a:t>
            </a:r>
            <a:r>
              <a:rPr sz="2400" spc="-40" dirty="0">
                <a:latin typeface="Times New Roman"/>
                <a:cs typeface="Times New Roman"/>
              </a:rPr>
              <a:t>c</a:t>
            </a:r>
            <a:r>
              <a:rPr sz="2400" spc="-10" dirty="0">
                <a:latin typeface="Times New Roman"/>
                <a:cs typeface="Times New Roman"/>
              </a:rPr>
              <a:t>ti</a:t>
            </a:r>
            <a:r>
              <a:rPr sz="2400" spc="-40" dirty="0">
                <a:latin typeface="Times New Roman"/>
                <a:cs typeface="Times New Roman"/>
              </a:rPr>
              <a:t>c</a:t>
            </a:r>
            <a:r>
              <a:rPr sz="2400" spc="25" dirty="0">
                <a:latin typeface="Times New Roman"/>
                <a:cs typeface="Times New Roman"/>
              </a:rPr>
              <a:t>a</a:t>
            </a:r>
            <a:r>
              <a:rPr sz="2400" spc="5" dirty="0">
                <a:latin typeface="Times New Roman"/>
                <a:cs typeface="Times New Roman"/>
              </a:rPr>
              <a:t>l</a:t>
            </a:r>
            <a:r>
              <a:rPr sz="2400" spc="120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Times New Roman"/>
                <a:cs typeface="Times New Roman"/>
              </a:rPr>
              <a:t>a</a:t>
            </a:r>
            <a:r>
              <a:rPr sz="2400" spc="-30" dirty="0">
                <a:latin typeface="Times New Roman"/>
                <a:cs typeface="Times New Roman"/>
              </a:rPr>
              <a:t>pp</a:t>
            </a:r>
            <a:r>
              <a:rPr sz="2400" spc="-10" dirty="0">
                <a:latin typeface="Times New Roman"/>
                <a:cs typeface="Times New Roman"/>
              </a:rPr>
              <a:t>li</a:t>
            </a:r>
            <a:r>
              <a:rPr sz="2400" spc="-40" dirty="0">
                <a:latin typeface="Times New Roman"/>
                <a:cs typeface="Times New Roman"/>
              </a:rPr>
              <a:t>c</a:t>
            </a:r>
            <a:r>
              <a:rPr sz="2400" spc="25" dirty="0">
                <a:latin typeface="Times New Roman"/>
                <a:cs typeface="Times New Roman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ti</a:t>
            </a:r>
            <a:r>
              <a:rPr sz="2400" spc="-30" dirty="0">
                <a:latin typeface="Times New Roman"/>
                <a:cs typeface="Times New Roman"/>
              </a:rPr>
              <a:t>o</a:t>
            </a:r>
            <a:r>
              <a:rPr sz="2400" spc="10" dirty="0">
                <a:latin typeface="Times New Roman"/>
                <a:cs typeface="Times New Roman"/>
              </a:rPr>
              <a:t>n</a:t>
            </a:r>
            <a:r>
              <a:rPr sz="2400" spc="24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o</a:t>
            </a:r>
            <a:r>
              <a:rPr sz="2400" spc="5" dirty="0">
                <a:latin typeface="Times New Roman"/>
                <a:cs typeface="Times New Roman"/>
              </a:rPr>
              <a:t>f</a:t>
            </a:r>
            <a:r>
              <a:rPr sz="2400" spc="1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i</a:t>
            </a:r>
            <a:r>
              <a:rPr sz="2400" spc="-30" dirty="0">
                <a:latin typeface="Times New Roman"/>
                <a:cs typeface="Times New Roman"/>
              </a:rPr>
              <a:t>n</a:t>
            </a:r>
            <a:r>
              <a:rPr sz="2400" spc="-65" dirty="0">
                <a:latin typeface="Times New Roman"/>
                <a:cs typeface="Times New Roman"/>
              </a:rPr>
              <a:t>f</a:t>
            </a:r>
            <a:r>
              <a:rPr sz="2400" spc="-30" dirty="0">
                <a:latin typeface="Times New Roman"/>
                <a:cs typeface="Times New Roman"/>
              </a:rPr>
              <a:t>o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spc="-35" dirty="0">
                <a:latin typeface="Times New Roman"/>
                <a:cs typeface="Times New Roman"/>
              </a:rPr>
              <a:t>m</a:t>
            </a:r>
            <a:r>
              <a:rPr sz="2400" spc="25" dirty="0">
                <a:latin typeface="Times New Roman"/>
                <a:cs typeface="Times New Roman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ti</a:t>
            </a:r>
            <a:r>
              <a:rPr sz="2400" spc="-30" dirty="0">
                <a:latin typeface="Times New Roman"/>
                <a:cs typeface="Times New Roman"/>
              </a:rPr>
              <a:t>o</a:t>
            </a:r>
            <a:r>
              <a:rPr sz="2400" spc="10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7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spc="-35" dirty="0">
                <a:latin typeface="Times New Roman"/>
                <a:cs typeface="Times New Roman"/>
              </a:rPr>
              <a:t>e</a:t>
            </a:r>
            <a:r>
              <a:rPr sz="2400" spc="-10" dirty="0">
                <a:latin typeface="Times New Roman"/>
                <a:cs typeface="Times New Roman"/>
              </a:rPr>
              <a:t>t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spc="-5" dirty="0">
                <a:latin typeface="Times New Roman"/>
                <a:cs typeface="Times New Roman"/>
              </a:rPr>
              <a:t>i</a:t>
            </a:r>
            <a:r>
              <a:rPr sz="2400" spc="-40" dirty="0">
                <a:latin typeface="Times New Roman"/>
                <a:cs typeface="Times New Roman"/>
              </a:rPr>
              <a:t>e</a:t>
            </a:r>
            <a:r>
              <a:rPr sz="2400" spc="-30" dirty="0">
                <a:latin typeface="Times New Roman"/>
                <a:cs typeface="Times New Roman"/>
              </a:rPr>
              <a:t>v</a:t>
            </a:r>
            <a:r>
              <a:rPr sz="2400" spc="25" dirty="0">
                <a:latin typeface="Times New Roman"/>
                <a:cs typeface="Times New Roman"/>
              </a:rPr>
              <a:t>a</a:t>
            </a:r>
            <a:r>
              <a:rPr sz="2400" spc="5" dirty="0">
                <a:latin typeface="Times New Roman"/>
                <a:cs typeface="Times New Roman"/>
              </a:rPr>
              <a:t>l</a:t>
            </a:r>
            <a:r>
              <a:rPr sz="2400" spc="19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t</a:t>
            </a:r>
            <a:r>
              <a:rPr sz="2400" spc="-40" dirty="0">
                <a:latin typeface="Times New Roman"/>
                <a:cs typeface="Times New Roman"/>
              </a:rPr>
              <a:t>ec</a:t>
            </a:r>
            <a:r>
              <a:rPr sz="2400" spc="-30" dirty="0">
                <a:latin typeface="Times New Roman"/>
                <a:cs typeface="Times New Roman"/>
              </a:rPr>
              <a:t>hn</a:t>
            </a:r>
            <a:r>
              <a:rPr sz="2400" spc="-10" dirty="0">
                <a:latin typeface="Times New Roman"/>
                <a:cs typeface="Times New Roman"/>
              </a:rPr>
              <a:t>i</a:t>
            </a:r>
            <a:r>
              <a:rPr sz="2400" spc="-30" dirty="0">
                <a:latin typeface="Times New Roman"/>
                <a:cs typeface="Times New Roman"/>
              </a:rPr>
              <a:t>q</a:t>
            </a:r>
            <a:r>
              <a:rPr sz="2400" spc="45" dirty="0">
                <a:latin typeface="Times New Roman"/>
                <a:cs typeface="Times New Roman"/>
              </a:rPr>
              <a:t>u</a:t>
            </a:r>
            <a:r>
              <a:rPr sz="2400" spc="-40" dirty="0">
                <a:latin typeface="Times New Roman"/>
                <a:cs typeface="Times New Roman"/>
              </a:rPr>
              <a:t>e</a:t>
            </a:r>
            <a:r>
              <a:rPr sz="2400" spc="5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29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t</a:t>
            </a:r>
            <a:r>
              <a:rPr sz="2400" spc="10" dirty="0">
                <a:latin typeface="Times New Roman"/>
                <a:cs typeface="Times New Roman"/>
              </a:rPr>
              <a:t>o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l</a:t>
            </a:r>
            <a:r>
              <a:rPr sz="2400" spc="25" dirty="0">
                <a:latin typeface="Times New Roman"/>
                <a:cs typeface="Times New Roman"/>
              </a:rPr>
              <a:t>a</a:t>
            </a:r>
            <a:r>
              <a:rPr sz="2400" spc="-65" dirty="0">
                <a:latin typeface="Times New Roman"/>
                <a:cs typeface="Times New Roman"/>
              </a:rPr>
              <a:t>r</a:t>
            </a:r>
            <a:r>
              <a:rPr sz="2400" spc="-30" dirty="0">
                <a:latin typeface="Times New Roman"/>
                <a:cs typeface="Times New Roman"/>
              </a:rPr>
              <a:t>g</a:t>
            </a:r>
            <a:r>
              <a:rPr sz="2400" spc="10" dirty="0">
                <a:latin typeface="Times New Roman"/>
                <a:cs typeface="Times New Roman"/>
              </a:rPr>
              <a:t>e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Times New Roman"/>
                <a:cs typeface="Times New Roman"/>
              </a:rPr>
              <a:t>s</a:t>
            </a:r>
            <a:r>
              <a:rPr sz="2400" spc="-40" dirty="0">
                <a:latin typeface="Times New Roman"/>
                <a:cs typeface="Times New Roman"/>
              </a:rPr>
              <a:t>c</a:t>
            </a:r>
            <a:r>
              <a:rPr sz="2400" spc="25" dirty="0">
                <a:latin typeface="Times New Roman"/>
                <a:cs typeface="Times New Roman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l</a:t>
            </a:r>
            <a:r>
              <a:rPr sz="2400" spc="10" dirty="0">
                <a:latin typeface="Times New Roman"/>
                <a:cs typeface="Times New Roman"/>
              </a:rPr>
              <a:t>e</a:t>
            </a:r>
            <a:r>
              <a:rPr sz="2400" spc="1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t</a:t>
            </a:r>
            <a:r>
              <a:rPr sz="2400" spc="-40" dirty="0">
                <a:latin typeface="Times New Roman"/>
                <a:cs typeface="Times New Roman"/>
              </a:rPr>
              <a:t>e</a:t>
            </a:r>
            <a:r>
              <a:rPr sz="2400" spc="-30" dirty="0">
                <a:latin typeface="Times New Roman"/>
                <a:cs typeface="Times New Roman"/>
              </a:rPr>
              <a:t>x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spc="12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c</a:t>
            </a:r>
            <a:r>
              <a:rPr sz="2400" spc="-30" dirty="0">
                <a:latin typeface="Times New Roman"/>
                <a:cs typeface="Times New Roman"/>
              </a:rPr>
              <a:t>o</a:t>
            </a:r>
            <a:r>
              <a:rPr sz="2400" spc="-10" dirty="0">
                <a:latin typeface="Times New Roman"/>
                <a:cs typeface="Times New Roman"/>
              </a:rPr>
              <a:t>ll</a:t>
            </a:r>
            <a:r>
              <a:rPr sz="2400" spc="-40" dirty="0">
                <a:latin typeface="Times New Roman"/>
                <a:cs typeface="Times New Roman"/>
              </a:rPr>
              <a:t>ec</a:t>
            </a:r>
            <a:r>
              <a:rPr sz="2400" spc="-10" dirty="0">
                <a:latin typeface="Times New Roman"/>
                <a:cs typeface="Times New Roman"/>
              </a:rPr>
              <a:t>ti</a:t>
            </a:r>
            <a:r>
              <a:rPr sz="2400" spc="-30" dirty="0">
                <a:latin typeface="Times New Roman"/>
                <a:cs typeface="Times New Roman"/>
              </a:rPr>
              <a:t>o</a:t>
            </a:r>
            <a:r>
              <a:rPr sz="2400" spc="45" dirty="0">
                <a:latin typeface="Times New Roman"/>
                <a:cs typeface="Times New Roman"/>
              </a:rPr>
              <a:t>n</a:t>
            </a:r>
            <a:r>
              <a:rPr sz="2400" spc="5" dirty="0">
                <a:latin typeface="Times New Roman"/>
                <a:cs typeface="Times New Roman"/>
              </a:rPr>
              <a:t>s</a:t>
            </a:r>
            <a:endParaRPr sz="24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710"/>
              </a:spcBef>
              <a:buClr>
                <a:srgbClr val="903062"/>
              </a:buClr>
              <a:buSzPct val="93617"/>
              <a:buFont typeface="Wingdings 2"/>
              <a:buChar char=""/>
              <a:tabLst>
                <a:tab pos="241300" algn="l"/>
              </a:tabLst>
            </a:pPr>
            <a:r>
              <a:rPr sz="2400" spc="15" dirty="0">
                <a:latin typeface="Times New Roman"/>
                <a:cs typeface="Times New Roman"/>
              </a:rPr>
              <a:t>B</a:t>
            </a:r>
            <a:r>
              <a:rPr sz="2400" spc="-10" dirty="0">
                <a:latin typeface="Times New Roman"/>
                <a:cs typeface="Times New Roman"/>
              </a:rPr>
              <a:t>i</a:t>
            </a:r>
            <a:r>
              <a:rPr sz="2400" spc="10" dirty="0">
                <a:latin typeface="Times New Roman"/>
                <a:cs typeface="Times New Roman"/>
              </a:rPr>
              <a:t>g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i</a:t>
            </a:r>
            <a:r>
              <a:rPr sz="2400" spc="-55" dirty="0">
                <a:latin typeface="Times New Roman"/>
                <a:cs typeface="Times New Roman"/>
              </a:rPr>
              <a:t>ss</a:t>
            </a:r>
            <a:r>
              <a:rPr sz="2400" spc="40" dirty="0">
                <a:latin typeface="Times New Roman"/>
                <a:cs typeface="Times New Roman"/>
              </a:rPr>
              <a:t>u</a:t>
            </a:r>
            <a:r>
              <a:rPr sz="2400" spc="-40" dirty="0">
                <a:latin typeface="Times New Roman"/>
                <a:cs typeface="Times New Roman"/>
              </a:rPr>
              <a:t>e</a:t>
            </a:r>
            <a:r>
              <a:rPr sz="2400" spc="5" dirty="0">
                <a:latin typeface="Times New Roman"/>
                <a:cs typeface="Times New Roman"/>
              </a:rPr>
              <a:t>s</a:t>
            </a:r>
            <a:r>
              <a:rPr sz="2400" spc="2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i</a:t>
            </a:r>
            <a:r>
              <a:rPr sz="2400" spc="-30" dirty="0">
                <a:latin typeface="Times New Roman"/>
                <a:cs typeface="Times New Roman"/>
              </a:rPr>
              <a:t>n</a:t>
            </a:r>
            <a:r>
              <a:rPr sz="2400" spc="-40" dirty="0">
                <a:latin typeface="Times New Roman"/>
                <a:cs typeface="Times New Roman"/>
              </a:rPr>
              <a:t>c</a:t>
            </a:r>
            <a:r>
              <a:rPr sz="2400" spc="-10" dirty="0">
                <a:latin typeface="Times New Roman"/>
                <a:cs typeface="Times New Roman"/>
              </a:rPr>
              <a:t>l</a:t>
            </a:r>
            <a:r>
              <a:rPr sz="2400" spc="40" dirty="0">
                <a:latin typeface="Times New Roman"/>
                <a:cs typeface="Times New Roman"/>
              </a:rPr>
              <a:t>u</a:t>
            </a:r>
            <a:r>
              <a:rPr sz="2400" spc="-30" dirty="0">
                <a:latin typeface="Times New Roman"/>
                <a:cs typeface="Times New Roman"/>
              </a:rPr>
              <a:t>d</a:t>
            </a:r>
            <a:r>
              <a:rPr sz="2400" spc="10" dirty="0">
                <a:latin typeface="Times New Roman"/>
                <a:cs typeface="Times New Roman"/>
              </a:rPr>
              <a:t>e</a:t>
            </a:r>
            <a:r>
              <a:rPr sz="2400" spc="22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m</a:t>
            </a:r>
            <a:r>
              <a:rPr sz="2400" spc="25" dirty="0">
                <a:latin typeface="Times New Roman"/>
                <a:cs typeface="Times New Roman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i</a:t>
            </a:r>
            <a:r>
              <a:rPr sz="2400" spc="10" dirty="0">
                <a:latin typeface="Times New Roman"/>
                <a:cs typeface="Times New Roman"/>
              </a:rPr>
              <a:t>n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Times New Roman"/>
                <a:cs typeface="Times New Roman"/>
              </a:rPr>
              <a:t>IR</a:t>
            </a:r>
            <a:r>
              <a:rPr sz="2400" spc="-10" dirty="0">
                <a:latin typeface="Times New Roman"/>
                <a:cs typeface="Times New Roman"/>
              </a:rPr>
              <a:t> i</a:t>
            </a:r>
            <a:r>
              <a:rPr sz="2400" spc="-55" dirty="0">
                <a:latin typeface="Times New Roman"/>
                <a:cs typeface="Times New Roman"/>
              </a:rPr>
              <a:t>ss</a:t>
            </a:r>
            <a:r>
              <a:rPr sz="2400" spc="40" dirty="0">
                <a:latin typeface="Times New Roman"/>
                <a:cs typeface="Times New Roman"/>
              </a:rPr>
              <a:t>u</a:t>
            </a:r>
            <a:r>
              <a:rPr sz="2400" spc="-40" dirty="0">
                <a:latin typeface="Times New Roman"/>
                <a:cs typeface="Times New Roman"/>
              </a:rPr>
              <a:t>e</a:t>
            </a:r>
            <a:r>
              <a:rPr sz="2400" spc="5" dirty="0">
                <a:latin typeface="Times New Roman"/>
                <a:cs typeface="Times New Roman"/>
              </a:rPr>
              <a:t>s</a:t>
            </a:r>
            <a:r>
              <a:rPr sz="2400" spc="21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b</a:t>
            </a:r>
            <a:r>
              <a:rPr sz="2400" spc="40" dirty="0">
                <a:latin typeface="Times New Roman"/>
                <a:cs typeface="Times New Roman"/>
              </a:rPr>
              <a:t>u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Times New Roman"/>
                <a:cs typeface="Times New Roman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l</a:t>
            </a:r>
            <a:r>
              <a:rPr sz="2400" spc="-55" dirty="0">
                <a:latin typeface="Times New Roman"/>
                <a:cs typeface="Times New Roman"/>
              </a:rPr>
              <a:t>s</a:t>
            </a:r>
            <a:r>
              <a:rPr sz="2400" spc="10" dirty="0">
                <a:latin typeface="Times New Roman"/>
                <a:cs typeface="Times New Roman"/>
              </a:rPr>
              <a:t>o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Times New Roman"/>
                <a:cs typeface="Times New Roman"/>
              </a:rPr>
              <a:t>s</a:t>
            </a:r>
            <a:r>
              <a:rPr sz="2400" spc="-30" dirty="0">
                <a:latin typeface="Times New Roman"/>
                <a:cs typeface="Times New Roman"/>
              </a:rPr>
              <a:t>o</a:t>
            </a:r>
            <a:r>
              <a:rPr sz="2400" spc="-35" dirty="0">
                <a:latin typeface="Times New Roman"/>
                <a:cs typeface="Times New Roman"/>
              </a:rPr>
              <a:t>m</a:t>
            </a:r>
            <a:r>
              <a:rPr sz="2400" spc="10" dirty="0">
                <a:latin typeface="Times New Roman"/>
                <a:cs typeface="Times New Roman"/>
              </a:rPr>
              <a:t>e</a:t>
            </a:r>
            <a:r>
              <a:rPr sz="2400" spc="22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o</a:t>
            </a:r>
            <a:r>
              <a:rPr sz="2400" spc="-10" dirty="0">
                <a:latin typeface="Times New Roman"/>
                <a:cs typeface="Times New Roman"/>
              </a:rPr>
              <a:t>t</a:t>
            </a:r>
            <a:r>
              <a:rPr sz="2400" spc="-30" dirty="0">
                <a:latin typeface="Times New Roman"/>
                <a:cs typeface="Times New Roman"/>
              </a:rPr>
              <a:t>h</a:t>
            </a:r>
            <a:r>
              <a:rPr sz="2400" spc="-40" dirty="0">
                <a:latin typeface="Times New Roman"/>
                <a:cs typeface="Times New Roman"/>
              </a:rPr>
              <a:t>e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spc="-55" dirty="0">
                <a:latin typeface="Times New Roman"/>
                <a:cs typeface="Times New Roman"/>
              </a:rPr>
              <a:t>s</a:t>
            </a:r>
            <a:r>
              <a:rPr sz="2400" spc="20" dirty="0">
                <a:latin typeface="Times New Roman"/>
                <a:cs typeface="Times New Roman"/>
              </a:rPr>
              <a:t>…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10996" y="3936491"/>
            <a:ext cx="4270375" cy="1390015"/>
          </a:xfrm>
          <a:custGeom>
            <a:avLst/>
            <a:gdLst/>
            <a:ahLst/>
            <a:cxnLst/>
            <a:rect l="l" t="t" r="r" b="b"/>
            <a:pathLst>
              <a:path w="4270375" h="1390014">
                <a:moveTo>
                  <a:pt x="0" y="1389887"/>
                </a:moveTo>
                <a:lnTo>
                  <a:pt x="4270248" y="1389887"/>
                </a:lnTo>
                <a:lnTo>
                  <a:pt x="4270248" y="0"/>
                </a:lnTo>
                <a:lnTo>
                  <a:pt x="0" y="0"/>
                </a:lnTo>
                <a:lnTo>
                  <a:pt x="0" y="1389887"/>
                </a:lnTo>
                <a:close/>
              </a:path>
            </a:pathLst>
          </a:custGeom>
          <a:ln w="9155">
            <a:solidFill>
              <a:srgbClr val="C27A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61744" y="4149095"/>
            <a:ext cx="3969132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Courier New" panose="02070309020205020404" pitchFamily="49" charset="0"/>
              <a:buChar char="o"/>
              <a:tabLst>
                <a:tab pos="241935" algn="l"/>
              </a:tabLst>
            </a:pP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ce:</a:t>
            </a:r>
            <a:r>
              <a:rPr sz="2000" spc="-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ff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0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  <a:p>
            <a:pPr marL="355600" indent="-342900">
              <a:lnSpc>
                <a:spcPct val="100000"/>
              </a:lnSpc>
              <a:buFont typeface="Courier New" panose="02070309020205020404" pitchFamily="49" charset="0"/>
              <a:buChar char="o"/>
              <a:tabLst>
                <a:tab pos="241935" algn="l"/>
              </a:tabLst>
            </a:pP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0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2000" spc="-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20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20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Courier New" panose="02070309020205020404" pitchFamily="49" charset="0"/>
              <a:buChar char="o"/>
              <a:tabLst>
                <a:tab pos="241935" algn="l"/>
              </a:tabLst>
            </a:pP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ee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2000" spc="-2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sz="20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7" name="object 7"/>
          <p:cNvSpPr/>
          <p:nvPr/>
        </p:nvSpPr>
        <p:spPr>
          <a:xfrm>
            <a:off x="1449324" y="3735323"/>
            <a:ext cx="2999740" cy="338455"/>
          </a:xfrm>
          <a:custGeom>
            <a:avLst/>
            <a:gdLst/>
            <a:ahLst/>
            <a:cxnLst/>
            <a:rect l="l" t="t" r="r" b="b"/>
            <a:pathLst>
              <a:path w="2999740" h="338454">
                <a:moveTo>
                  <a:pt x="2942843" y="0"/>
                </a:moveTo>
                <a:lnTo>
                  <a:pt x="52275" y="148"/>
                </a:lnTo>
                <a:lnTo>
                  <a:pt x="15187" y="17909"/>
                </a:lnTo>
                <a:lnTo>
                  <a:pt x="0" y="56387"/>
                </a:lnTo>
                <a:lnTo>
                  <a:pt x="148" y="286052"/>
                </a:lnTo>
                <a:lnTo>
                  <a:pt x="17909" y="323140"/>
                </a:lnTo>
                <a:lnTo>
                  <a:pt x="56387" y="338327"/>
                </a:lnTo>
                <a:lnTo>
                  <a:pt x="2946956" y="338179"/>
                </a:lnTo>
                <a:lnTo>
                  <a:pt x="2984044" y="320418"/>
                </a:lnTo>
                <a:lnTo>
                  <a:pt x="2999231" y="281939"/>
                </a:lnTo>
                <a:lnTo>
                  <a:pt x="2999083" y="52275"/>
                </a:lnTo>
                <a:lnTo>
                  <a:pt x="2981322" y="15187"/>
                </a:lnTo>
                <a:lnTo>
                  <a:pt x="2942843" y="0"/>
                </a:lnTo>
                <a:close/>
              </a:path>
            </a:pathLst>
          </a:custGeom>
          <a:solidFill>
            <a:srgbClr val="EAD1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49324" y="3735323"/>
            <a:ext cx="2999740" cy="338455"/>
          </a:xfrm>
          <a:custGeom>
            <a:avLst/>
            <a:gdLst/>
            <a:ahLst/>
            <a:cxnLst/>
            <a:rect l="l" t="t" r="r" b="b"/>
            <a:pathLst>
              <a:path w="2999740" h="338454">
                <a:moveTo>
                  <a:pt x="0" y="56387"/>
                </a:moveTo>
                <a:lnTo>
                  <a:pt x="15187" y="17909"/>
                </a:lnTo>
                <a:lnTo>
                  <a:pt x="52275" y="148"/>
                </a:lnTo>
                <a:lnTo>
                  <a:pt x="2942843" y="0"/>
                </a:lnTo>
                <a:lnTo>
                  <a:pt x="2957186" y="1844"/>
                </a:lnTo>
                <a:lnTo>
                  <a:pt x="2990172" y="25744"/>
                </a:lnTo>
                <a:lnTo>
                  <a:pt x="2999231" y="281939"/>
                </a:lnTo>
                <a:lnTo>
                  <a:pt x="2997387" y="296282"/>
                </a:lnTo>
                <a:lnTo>
                  <a:pt x="2973487" y="329268"/>
                </a:lnTo>
                <a:lnTo>
                  <a:pt x="56387" y="338327"/>
                </a:lnTo>
                <a:lnTo>
                  <a:pt x="42045" y="336483"/>
                </a:lnTo>
                <a:lnTo>
                  <a:pt x="9059" y="312583"/>
                </a:lnTo>
                <a:lnTo>
                  <a:pt x="0" y="56387"/>
                </a:lnTo>
                <a:close/>
              </a:path>
            </a:pathLst>
          </a:custGeom>
          <a:ln w="9155">
            <a:solidFill>
              <a:srgbClr val="3C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545208" y="3788120"/>
            <a:ext cx="198501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20" dirty="0">
                <a:latin typeface="Gill Sans MT"/>
                <a:cs typeface="Gill Sans MT"/>
              </a:rPr>
              <a:t>I</a:t>
            </a:r>
            <a:r>
              <a:rPr sz="1800" spc="30" dirty="0">
                <a:latin typeface="Gill Sans MT"/>
                <a:cs typeface="Gill Sans MT"/>
              </a:rPr>
              <a:t>n</a:t>
            </a:r>
            <a:r>
              <a:rPr sz="1800" spc="-20" dirty="0">
                <a:latin typeface="Gill Sans MT"/>
                <a:cs typeface="Gill Sans MT"/>
              </a:rPr>
              <a:t>f</a:t>
            </a:r>
            <a:r>
              <a:rPr sz="1800" spc="10" dirty="0">
                <a:latin typeface="Gill Sans MT"/>
                <a:cs typeface="Gill Sans MT"/>
              </a:rPr>
              <a:t>o</a:t>
            </a:r>
            <a:r>
              <a:rPr sz="1800" dirty="0">
                <a:latin typeface="Gill Sans MT"/>
                <a:cs typeface="Gill Sans MT"/>
              </a:rPr>
              <a:t>r</a:t>
            </a:r>
            <a:r>
              <a:rPr sz="1800" spc="-25" dirty="0">
                <a:latin typeface="Gill Sans MT"/>
                <a:cs typeface="Gill Sans MT"/>
              </a:rPr>
              <a:t>m</a:t>
            </a:r>
            <a:r>
              <a:rPr sz="1800" spc="20" dirty="0">
                <a:latin typeface="Gill Sans MT"/>
                <a:cs typeface="Gill Sans MT"/>
              </a:rPr>
              <a:t>a</a:t>
            </a:r>
            <a:r>
              <a:rPr sz="1800" spc="-25" dirty="0">
                <a:latin typeface="Gill Sans MT"/>
                <a:cs typeface="Gill Sans MT"/>
              </a:rPr>
              <a:t>t</a:t>
            </a:r>
            <a:r>
              <a:rPr sz="1800" spc="-35" dirty="0">
                <a:latin typeface="Gill Sans MT"/>
                <a:cs typeface="Gill Sans MT"/>
              </a:rPr>
              <a:t>i</a:t>
            </a:r>
            <a:r>
              <a:rPr sz="1800" spc="10" dirty="0">
                <a:latin typeface="Gill Sans MT"/>
                <a:cs typeface="Gill Sans MT"/>
              </a:rPr>
              <a:t>o</a:t>
            </a:r>
            <a:r>
              <a:rPr sz="1800" dirty="0">
                <a:latin typeface="Gill Sans MT"/>
                <a:cs typeface="Gill Sans MT"/>
              </a:rPr>
              <a:t>n</a:t>
            </a:r>
            <a:r>
              <a:rPr sz="1800" spc="-40" dirty="0">
                <a:latin typeface="Gill Sans MT"/>
                <a:cs typeface="Gill Sans MT"/>
              </a:rPr>
              <a:t> </a:t>
            </a:r>
            <a:r>
              <a:rPr sz="1800" spc="-10" dirty="0">
                <a:latin typeface="Gill Sans MT"/>
                <a:cs typeface="Gill Sans MT"/>
              </a:rPr>
              <a:t>R</a:t>
            </a:r>
            <a:r>
              <a:rPr sz="1800" dirty="0">
                <a:latin typeface="Gill Sans MT"/>
                <a:cs typeface="Gill Sans MT"/>
              </a:rPr>
              <a:t>e</a:t>
            </a:r>
            <a:r>
              <a:rPr sz="1800" spc="-25" dirty="0">
                <a:latin typeface="Gill Sans MT"/>
                <a:cs typeface="Gill Sans MT"/>
              </a:rPr>
              <a:t>t</a:t>
            </a:r>
            <a:r>
              <a:rPr sz="1800" dirty="0">
                <a:latin typeface="Gill Sans MT"/>
                <a:cs typeface="Gill Sans MT"/>
              </a:rPr>
              <a:t>r</a:t>
            </a:r>
            <a:r>
              <a:rPr sz="1800" spc="-35" dirty="0">
                <a:latin typeface="Gill Sans MT"/>
                <a:cs typeface="Gill Sans MT"/>
              </a:rPr>
              <a:t>i</a:t>
            </a:r>
            <a:r>
              <a:rPr sz="1800" dirty="0">
                <a:latin typeface="Gill Sans MT"/>
                <a:cs typeface="Gill Sans MT"/>
              </a:rPr>
              <a:t>ev</a:t>
            </a:r>
            <a:r>
              <a:rPr sz="1800" spc="20" dirty="0">
                <a:latin typeface="Gill Sans MT"/>
                <a:cs typeface="Gill Sans MT"/>
              </a:rPr>
              <a:t>a</a:t>
            </a:r>
            <a:r>
              <a:rPr sz="1800" dirty="0">
                <a:latin typeface="Gill Sans MT"/>
                <a:cs typeface="Gill Sans MT"/>
              </a:rPr>
              <a:t>l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085332" y="3936491"/>
            <a:ext cx="5404485" cy="2039620"/>
          </a:xfrm>
          <a:custGeom>
            <a:avLst/>
            <a:gdLst/>
            <a:ahLst/>
            <a:cxnLst/>
            <a:rect l="l" t="t" r="r" b="b"/>
            <a:pathLst>
              <a:path w="5404484" h="2039620">
                <a:moveTo>
                  <a:pt x="0" y="2039112"/>
                </a:moveTo>
                <a:lnTo>
                  <a:pt x="5404104" y="2039112"/>
                </a:lnTo>
                <a:lnTo>
                  <a:pt x="5404104" y="0"/>
                </a:lnTo>
                <a:lnTo>
                  <a:pt x="0" y="0"/>
                </a:lnTo>
                <a:lnTo>
                  <a:pt x="0" y="2039112"/>
                </a:lnTo>
                <a:close/>
              </a:path>
            </a:pathLst>
          </a:custGeom>
          <a:ln w="9155">
            <a:solidFill>
              <a:srgbClr val="C27A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182865" y="4135623"/>
            <a:ext cx="5323827" cy="1538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Courier New" panose="02070309020205020404" pitchFamily="49" charset="0"/>
              <a:buChar char="o"/>
              <a:tabLst>
                <a:tab pos="241935" algn="l"/>
              </a:tabLst>
            </a:pPr>
            <a:r>
              <a:rPr sz="20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ce:</a:t>
            </a:r>
            <a:r>
              <a:rPr sz="2000" spc="-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ff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0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sz="20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20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  <a:p>
            <a:pPr marL="355600" indent="-342900">
              <a:lnSpc>
                <a:spcPct val="100000"/>
              </a:lnSpc>
              <a:buFont typeface="Courier New" panose="02070309020205020404" pitchFamily="49" charset="0"/>
              <a:buChar char="o"/>
              <a:tabLst>
                <a:tab pos="241935" algn="l"/>
              </a:tabLst>
            </a:pP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20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ew</a:t>
            </a:r>
            <a:r>
              <a:rPr sz="20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2000" spc="-2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0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0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20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sz="20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hn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Courier New" panose="02070309020205020404" pitchFamily="49" charset="0"/>
              <a:buChar char="o"/>
              <a:tabLst>
                <a:tab pos="241935" algn="l"/>
              </a:tabLst>
            </a:pP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y: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20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20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0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20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  <a:p>
            <a:pPr marL="355600" indent="-342900">
              <a:lnSpc>
                <a:spcPct val="100000"/>
              </a:lnSpc>
              <a:buFont typeface="Courier New" panose="02070309020205020404" pitchFamily="49" charset="0"/>
              <a:buChar char="o"/>
              <a:tabLst>
                <a:tab pos="241935" algn="l"/>
              </a:tabLst>
            </a:pP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sz="20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2000" spc="-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20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Courier New" panose="02070309020205020404" pitchFamily="49" charset="0"/>
              <a:buChar char="o"/>
              <a:tabLst>
                <a:tab pos="241935" algn="l"/>
              </a:tabLst>
            </a:pP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20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2000" spc="-2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0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2" name="object 12"/>
          <p:cNvSpPr/>
          <p:nvPr/>
        </p:nvSpPr>
        <p:spPr>
          <a:xfrm>
            <a:off x="6277355" y="3781044"/>
            <a:ext cx="2697480" cy="292735"/>
          </a:xfrm>
          <a:custGeom>
            <a:avLst/>
            <a:gdLst/>
            <a:ahLst/>
            <a:cxnLst/>
            <a:rect l="l" t="t" r="r" b="b"/>
            <a:pathLst>
              <a:path w="2697479" h="292735">
                <a:moveTo>
                  <a:pt x="2648712" y="0"/>
                </a:moveTo>
                <a:lnTo>
                  <a:pt x="42467" y="403"/>
                </a:lnTo>
                <a:lnTo>
                  <a:pt x="8050" y="21925"/>
                </a:lnTo>
                <a:lnTo>
                  <a:pt x="0" y="48767"/>
                </a:lnTo>
                <a:lnTo>
                  <a:pt x="403" y="250140"/>
                </a:lnTo>
                <a:lnTo>
                  <a:pt x="21925" y="284557"/>
                </a:lnTo>
                <a:lnTo>
                  <a:pt x="48768" y="292607"/>
                </a:lnTo>
                <a:lnTo>
                  <a:pt x="2655012" y="292204"/>
                </a:lnTo>
                <a:lnTo>
                  <a:pt x="2689429" y="270682"/>
                </a:lnTo>
                <a:lnTo>
                  <a:pt x="2697479" y="243839"/>
                </a:lnTo>
                <a:lnTo>
                  <a:pt x="2697076" y="42467"/>
                </a:lnTo>
                <a:lnTo>
                  <a:pt x="2675554" y="8050"/>
                </a:lnTo>
                <a:lnTo>
                  <a:pt x="2648712" y="0"/>
                </a:lnTo>
                <a:close/>
              </a:path>
            </a:pathLst>
          </a:custGeom>
          <a:solidFill>
            <a:srgbClr val="EAD1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77355" y="3781044"/>
            <a:ext cx="2697480" cy="292735"/>
          </a:xfrm>
          <a:custGeom>
            <a:avLst/>
            <a:gdLst/>
            <a:ahLst/>
            <a:cxnLst/>
            <a:rect l="l" t="t" r="r" b="b"/>
            <a:pathLst>
              <a:path w="2697479" h="292735">
                <a:moveTo>
                  <a:pt x="0" y="48767"/>
                </a:moveTo>
                <a:lnTo>
                  <a:pt x="17172" y="11624"/>
                </a:lnTo>
                <a:lnTo>
                  <a:pt x="2648712" y="0"/>
                </a:lnTo>
                <a:lnTo>
                  <a:pt x="2662964" y="2117"/>
                </a:lnTo>
                <a:lnTo>
                  <a:pt x="2693238" y="28854"/>
                </a:lnTo>
                <a:lnTo>
                  <a:pt x="2697479" y="243839"/>
                </a:lnTo>
                <a:lnTo>
                  <a:pt x="2695362" y="258092"/>
                </a:lnTo>
                <a:lnTo>
                  <a:pt x="2668625" y="288366"/>
                </a:lnTo>
                <a:lnTo>
                  <a:pt x="48768" y="292607"/>
                </a:lnTo>
                <a:lnTo>
                  <a:pt x="34515" y="290490"/>
                </a:lnTo>
                <a:lnTo>
                  <a:pt x="4241" y="263753"/>
                </a:lnTo>
                <a:lnTo>
                  <a:pt x="0" y="48767"/>
                </a:lnTo>
                <a:close/>
              </a:path>
            </a:pathLst>
          </a:custGeom>
          <a:ln w="9155">
            <a:solidFill>
              <a:srgbClr val="3C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374510" y="3814282"/>
            <a:ext cx="140525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35" dirty="0">
                <a:latin typeface="Gill Sans MT"/>
                <a:cs typeface="Gill Sans MT"/>
              </a:rPr>
              <a:t>S</a:t>
            </a:r>
            <a:r>
              <a:rPr sz="1800" dirty="0">
                <a:latin typeface="Gill Sans MT"/>
                <a:cs typeface="Gill Sans MT"/>
              </a:rPr>
              <a:t>e</a:t>
            </a:r>
            <a:r>
              <a:rPr sz="1800" spc="25" dirty="0">
                <a:latin typeface="Gill Sans MT"/>
                <a:cs typeface="Gill Sans MT"/>
              </a:rPr>
              <a:t>a</a:t>
            </a:r>
            <a:r>
              <a:rPr sz="1800" spc="-65" dirty="0">
                <a:latin typeface="Gill Sans MT"/>
                <a:cs typeface="Gill Sans MT"/>
              </a:rPr>
              <a:t>r</a:t>
            </a:r>
            <a:r>
              <a:rPr sz="1800" dirty="0">
                <a:latin typeface="Gill Sans MT"/>
                <a:cs typeface="Gill Sans MT"/>
              </a:rPr>
              <a:t>ch</a:t>
            </a:r>
            <a:r>
              <a:rPr sz="1800" spc="40" dirty="0">
                <a:latin typeface="Gill Sans MT"/>
                <a:cs typeface="Gill Sans MT"/>
              </a:rPr>
              <a:t> E</a:t>
            </a:r>
            <a:r>
              <a:rPr sz="1800" spc="35" dirty="0">
                <a:latin typeface="Gill Sans MT"/>
                <a:cs typeface="Gill Sans MT"/>
              </a:rPr>
              <a:t>n</a:t>
            </a:r>
            <a:r>
              <a:rPr sz="1800" spc="20" dirty="0">
                <a:latin typeface="Gill Sans MT"/>
                <a:cs typeface="Gill Sans MT"/>
              </a:rPr>
              <a:t>g</a:t>
            </a:r>
            <a:r>
              <a:rPr sz="1800" spc="-35" dirty="0">
                <a:latin typeface="Gill Sans MT"/>
                <a:cs typeface="Gill Sans MT"/>
              </a:rPr>
              <a:t>i</a:t>
            </a:r>
            <a:r>
              <a:rPr sz="1800" spc="35" dirty="0">
                <a:latin typeface="Gill Sans MT"/>
                <a:cs typeface="Gill Sans MT"/>
              </a:rPr>
              <a:t>n</a:t>
            </a:r>
            <a:r>
              <a:rPr sz="1800" dirty="0"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154929" y="5436108"/>
            <a:ext cx="916940" cy="603885"/>
          </a:xfrm>
          <a:custGeom>
            <a:avLst/>
            <a:gdLst/>
            <a:ahLst/>
            <a:cxnLst/>
            <a:rect l="l" t="t" r="r" b="b"/>
            <a:pathLst>
              <a:path w="916939" h="603885">
                <a:moveTo>
                  <a:pt x="820674" y="146430"/>
                </a:moveTo>
                <a:lnTo>
                  <a:pt x="669925" y="146430"/>
                </a:lnTo>
                <a:lnTo>
                  <a:pt x="656710" y="183026"/>
                </a:lnTo>
                <a:lnTo>
                  <a:pt x="640756" y="218570"/>
                </a:lnTo>
                <a:lnTo>
                  <a:pt x="622163" y="252994"/>
                </a:lnTo>
                <a:lnTo>
                  <a:pt x="601033" y="286230"/>
                </a:lnTo>
                <a:lnTo>
                  <a:pt x="577465" y="318210"/>
                </a:lnTo>
                <a:lnTo>
                  <a:pt x="551560" y="348864"/>
                </a:lnTo>
                <a:lnTo>
                  <a:pt x="523420" y="378126"/>
                </a:lnTo>
                <a:lnTo>
                  <a:pt x="493145" y="405925"/>
                </a:lnTo>
                <a:lnTo>
                  <a:pt x="460835" y="432194"/>
                </a:lnTo>
                <a:lnTo>
                  <a:pt x="426593" y="456865"/>
                </a:lnTo>
                <a:lnTo>
                  <a:pt x="390517" y="479868"/>
                </a:lnTo>
                <a:lnTo>
                  <a:pt x="352710" y="501135"/>
                </a:lnTo>
                <a:lnTo>
                  <a:pt x="313272" y="520599"/>
                </a:lnTo>
                <a:lnTo>
                  <a:pt x="272303" y="538190"/>
                </a:lnTo>
                <a:lnTo>
                  <a:pt x="229905" y="553840"/>
                </a:lnTo>
                <a:lnTo>
                  <a:pt x="186178" y="567481"/>
                </a:lnTo>
                <a:lnTo>
                  <a:pt x="141224" y="579044"/>
                </a:lnTo>
                <a:lnTo>
                  <a:pt x="95142" y="588461"/>
                </a:lnTo>
                <a:lnTo>
                  <a:pt x="48033" y="595663"/>
                </a:lnTo>
                <a:lnTo>
                  <a:pt x="0" y="600582"/>
                </a:lnTo>
                <a:lnTo>
                  <a:pt x="56612" y="603336"/>
                </a:lnTo>
                <a:lnTo>
                  <a:pt x="112606" y="602844"/>
                </a:lnTo>
                <a:lnTo>
                  <a:pt x="167811" y="599201"/>
                </a:lnTo>
                <a:lnTo>
                  <a:pt x="222058" y="592500"/>
                </a:lnTo>
                <a:lnTo>
                  <a:pt x="275177" y="582837"/>
                </a:lnTo>
                <a:lnTo>
                  <a:pt x="326996" y="570305"/>
                </a:lnTo>
                <a:lnTo>
                  <a:pt x="377345" y="554998"/>
                </a:lnTo>
                <a:lnTo>
                  <a:pt x="426055" y="537011"/>
                </a:lnTo>
                <a:lnTo>
                  <a:pt x="472955" y="516438"/>
                </a:lnTo>
                <a:lnTo>
                  <a:pt x="517874" y="493374"/>
                </a:lnTo>
                <a:lnTo>
                  <a:pt x="560642" y="467912"/>
                </a:lnTo>
                <a:lnTo>
                  <a:pt x="601089" y="440147"/>
                </a:lnTo>
                <a:lnTo>
                  <a:pt x="639045" y="410174"/>
                </a:lnTo>
                <a:lnTo>
                  <a:pt x="674340" y="378086"/>
                </a:lnTo>
                <a:lnTo>
                  <a:pt x="706802" y="343977"/>
                </a:lnTo>
                <a:lnTo>
                  <a:pt x="736262" y="307943"/>
                </a:lnTo>
                <a:lnTo>
                  <a:pt x="762550" y="270077"/>
                </a:lnTo>
                <a:lnTo>
                  <a:pt x="785494" y="230473"/>
                </a:lnTo>
                <a:lnTo>
                  <a:pt x="804926" y="189226"/>
                </a:lnTo>
                <a:lnTo>
                  <a:pt x="820674" y="146430"/>
                </a:lnTo>
                <a:close/>
              </a:path>
              <a:path w="916939" h="603885">
                <a:moveTo>
                  <a:pt x="768223" y="0"/>
                </a:moveTo>
                <a:lnTo>
                  <a:pt x="573913" y="146430"/>
                </a:lnTo>
                <a:lnTo>
                  <a:pt x="916559" y="146430"/>
                </a:lnTo>
                <a:lnTo>
                  <a:pt x="768223" y="0"/>
                </a:lnTo>
                <a:close/>
              </a:path>
            </a:pathLst>
          </a:custGeom>
          <a:solidFill>
            <a:srgbClr val="EAD1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11396" y="5436108"/>
            <a:ext cx="919480" cy="603885"/>
          </a:xfrm>
          <a:custGeom>
            <a:avLst/>
            <a:gdLst/>
            <a:ahLst/>
            <a:cxnLst/>
            <a:rect l="l" t="t" r="r" b="b"/>
            <a:pathLst>
              <a:path w="919479" h="603885">
                <a:moveTo>
                  <a:pt x="150875" y="0"/>
                </a:moveTo>
                <a:lnTo>
                  <a:pt x="0" y="0"/>
                </a:lnTo>
                <a:lnTo>
                  <a:pt x="2546" y="49497"/>
                </a:lnTo>
                <a:lnTo>
                  <a:pt x="10053" y="97892"/>
                </a:lnTo>
                <a:lnTo>
                  <a:pt x="22324" y="145030"/>
                </a:lnTo>
                <a:lnTo>
                  <a:pt x="39161" y="190756"/>
                </a:lnTo>
                <a:lnTo>
                  <a:pt x="60366" y="234913"/>
                </a:lnTo>
                <a:lnTo>
                  <a:pt x="85742" y="277347"/>
                </a:lnTo>
                <a:lnTo>
                  <a:pt x="115090" y="317902"/>
                </a:lnTo>
                <a:lnTo>
                  <a:pt x="148214" y="356423"/>
                </a:lnTo>
                <a:lnTo>
                  <a:pt x="184915" y="392756"/>
                </a:lnTo>
                <a:lnTo>
                  <a:pt x="224996" y="426743"/>
                </a:lnTo>
                <a:lnTo>
                  <a:pt x="268259" y="458231"/>
                </a:lnTo>
                <a:lnTo>
                  <a:pt x="314507" y="487064"/>
                </a:lnTo>
                <a:lnTo>
                  <a:pt x="363542" y="513086"/>
                </a:lnTo>
                <a:lnTo>
                  <a:pt x="415167" y="536143"/>
                </a:lnTo>
                <a:lnTo>
                  <a:pt x="469183" y="556078"/>
                </a:lnTo>
                <a:lnTo>
                  <a:pt x="525393" y="572737"/>
                </a:lnTo>
                <a:lnTo>
                  <a:pt x="583600" y="585964"/>
                </a:lnTo>
                <a:lnTo>
                  <a:pt x="643606" y="595605"/>
                </a:lnTo>
                <a:lnTo>
                  <a:pt x="705212" y="601503"/>
                </a:lnTo>
                <a:lnTo>
                  <a:pt x="768223" y="603503"/>
                </a:lnTo>
                <a:lnTo>
                  <a:pt x="918971" y="603503"/>
                </a:lnTo>
                <a:lnTo>
                  <a:pt x="855979" y="601503"/>
                </a:lnTo>
                <a:lnTo>
                  <a:pt x="794389" y="595605"/>
                </a:lnTo>
                <a:lnTo>
                  <a:pt x="734398" y="585964"/>
                </a:lnTo>
                <a:lnTo>
                  <a:pt x="676204" y="572737"/>
                </a:lnTo>
                <a:lnTo>
                  <a:pt x="620006" y="556078"/>
                </a:lnTo>
                <a:lnTo>
                  <a:pt x="565999" y="536143"/>
                </a:lnTo>
                <a:lnTo>
                  <a:pt x="514384" y="513086"/>
                </a:lnTo>
                <a:lnTo>
                  <a:pt x="465356" y="487064"/>
                </a:lnTo>
                <a:lnTo>
                  <a:pt x="419114" y="458231"/>
                </a:lnTo>
                <a:lnTo>
                  <a:pt x="375856" y="426743"/>
                </a:lnTo>
                <a:lnTo>
                  <a:pt x="335779" y="392756"/>
                </a:lnTo>
                <a:lnTo>
                  <a:pt x="299081" y="356423"/>
                </a:lnTo>
                <a:lnTo>
                  <a:pt x="265961" y="317902"/>
                </a:lnTo>
                <a:lnTo>
                  <a:pt x="236614" y="277347"/>
                </a:lnTo>
                <a:lnTo>
                  <a:pt x="211240" y="234913"/>
                </a:lnTo>
                <a:lnTo>
                  <a:pt x="190036" y="190756"/>
                </a:lnTo>
                <a:lnTo>
                  <a:pt x="173200" y="145030"/>
                </a:lnTo>
                <a:lnTo>
                  <a:pt x="160929" y="97892"/>
                </a:lnTo>
                <a:lnTo>
                  <a:pt x="153422" y="49497"/>
                </a:lnTo>
                <a:lnTo>
                  <a:pt x="150875" y="0"/>
                </a:lnTo>
                <a:close/>
              </a:path>
            </a:pathLst>
          </a:custGeom>
          <a:solidFill>
            <a:srgbClr val="BBA8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11396" y="5436108"/>
            <a:ext cx="1760220" cy="603885"/>
          </a:xfrm>
          <a:custGeom>
            <a:avLst/>
            <a:gdLst/>
            <a:ahLst/>
            <a:cxnLst/>
            <a:rect l="l" t="t" r="r" b="b"/>
            <a:pathLst>
              <a:path w="1760220" h="603885">
                <a:moveTo>
                  <a:pt x="843533" y="600582"/>
                </a:moveTo>
                <a:lnTo>
                  <a:pt x="891567" y="595663"/>
                </a:lnTo>
                <a:lnTo>
                  <a:pt x="938676" y="588461"/>
                </a:lnTo>
                <a:lnTo>
                  <a:pt x="984758" y="579044"/>
                </a:lnTo>
                <a:lnTo>
                  <a:pt x="1029712" y="567481"/>
                </a:lnTo>
                <a:lnTo>
                  <a:pt x="1073439" y="553840"/>
                </a:lnTo>
                <a:lnTo>
                  <a:pt x="1115837" y="538190"/>
                </a:lnTo>
                <a:lnTo>
                  <a:pt x="1156806" y="520599"/>
                </a:lnTo>
                <a:lnTo>
                  <a:pt x="1196244" y="501135"/>
                </a:lnTo>
                <a:lnTo>
                  <a:pt x="1234051" y="479868"/>
                </a:lnTo>
                <a:lnTo>
                  <a:pt x="1270127" y="456865"/>
                </a:lnTo>
                <a:lnTo>
                  <a:pt x="1304369" y="432194"/>
                </a:lnTo>
                <a:lnTo>
                  <a:pt x="1336679" y="405925"/>
                </a:lnTo>
                <a:lnTo>
                  <a:pt x="1366954" y="378126"/>
                </a:lnTo>
                <a:lnTo>
                  <a:pt x="1395094" y="348864"/>
                </a:lnTo>
                <a:lnTo>
                  <a:pt x="1420999" y="318210"/>
                </a:lnTo>
                <a:lnTo>
                  <a:pt x="1444567" y="286230"/>
                </a:lnTo>
                <a:lnTo>
                  <a:pt x="1465697" y="252994"/>
                </a:lnTo>
                <a:lnTo>
                  <a:pt x="1484290" y="218570"/>
                </a:lnTo>
                <a:lnTo>
                  <a:pt x="1500244" y="183026"/>
                </a:lnTo>
                <a:lnTo>
                  <a:pt x="1513458" y="146430"/>
                </a:lnTo>
                <a:lnTo>
                  <a:pt x="1417446" y="146430"/>
                </a:lnTo>
                <a:lnTo>
                  <a:pt x="1611756" y="0"/>
                </a:lnTo>
                <a:lnTo>
                  <a:pt x="1760092" y="146430"/>
                </a:lnTo>
                <a:lnTo>
                  <a:pt x="1664207" y="146430"/>
                </a:lnTo>
                <a:lnTo>
                  <a:pt x="1649746" y="186107"/>
                </a:lnTo>
                <a:lnTo>
                  <a:pt x="1632090" y="224500"/>
                </a:lnTo>
                <a:lnTo>
                  <a:pt x="1611373" y="261528"/>
                </a:lnTo>
                <a:lnTo>
                  <a:pt x="1587727" y="297110"/>
                </a:lnTo>
                <a:lnTo>
                  <a:pt x="1561284" y="331166"/>
                </a:lnTo>
                <a:lnTo>
                  <a:pt x="1532176" y="363613"/>
                </a:lnTo>
                <a:lnTo>
                  <a:pt x="1500536" y="394371"/>
                </a:lnTo>
                <a:lnTo>
                  <a:pt x="1466496" y="423358"/>
                </a:lnTo>
                <a:lnTo>
                  <a:pt x="1430188" y="450492"/>
                </a:lnTo>
                <a:lnTo>
                  <a:pt x="1391745" y="475694"/>
                </a:lnTo>
                <a:lnTo>
                  <a:pt x="1351299" y="498881"/>
                </a:lnTo>
                <a:lnTo>
                  <a:pt x="1308981" y="519972"/>
                </a:lnTo>
                <a:lnTo>
                  <a:pt x="1264926" y="538886"/>
                </a:lnTo>
                <a:lnTo>
                  <a:pt x="1219264" y="555542"/>
                </a:lnTo>
                <a:lnTo>
                  <a:pt x="1172128" y="569858"/>
                </a:lnTo>
                <a:lnTo>
                  <a:pt x="1123651" y="581754"/>
                </a:lnTo>
                <a:lnTo>
                  <a:pt x="1073964" y="591148"/>
                </a:lnTo>
                <a:lnTo>
                  <a:pt x="1023201" y="597958"/>
                </a:lnTo>
                <a:lnTo>
                  <a:pt x="971492" y="602104"/>
                </a:lnTo>
                <a:lnTo>
                  <a:pt x="918971" y="603503"/>
                </a:lnTo>
                <a:lnTo>
                  <a:pt x="768223" y="603503"/>
                </a:lnTo>
                <a:lnTo>
                  <a:pt x="705212" y="601503"/>
                </a:lnTo>
                <a:lnTo>
                  <a:pt x="643606" y="595605"/>
                </a:lnTo>
                <a:lnTo>
                  <a:pt x="583600" y="585964"/>
                </a:lnTo>
                <a:lnTo>
                  <a:pt x="525393" y="572737"/>
                </a:lnTo>
                <a:lnTo>
                  <a:pt x="469183" y="556078"/>
                </a:lnTo>
                <a:lnTo>
                  <a:pt x="415167" y="536143"/>
                </a:lnTo>
                <a:lnTo>
                  <a:pt x="363542" y="513086"/>
                </a:lnTo>
                <a:lnTo>
                  <a:pt x="314507" y="487064"/>
                </a:lnTo>
                <a:lnTo>
                  <a:pt x="268259" y="458231"/>
                </a:lnTo>
                <a:lnTo>
                  <a:pt x="224996" y="426743"/>
                </a:lnTo>
                <a:lnTo>
                  <a:pt x="184915" y="392756"/>
                </a:lnTo>
                <a:lnTo>
                  <a:pt x="148214" y="356423"/>
                </a:lnTo>
                <a:lnTo>
                  <a:pt x="115090" y="317902"/>
                </a:lnTo>
                <a:lnTo>
                  <a:pt x="85742" y="277347"/>
                </a:lnTo>
                <a:lnTo>
                  <a:pt x="60366" y="234913"/>
                </a:lnTo>
                <a:lnTo>
                  <a:pt x="39161" y="190756"/>
                </a:lnTo>
                <a:lnTo>
                  <a:pt x="22324" y="145030"/>
                </a:lnTo>
                <a:lnTo>
                  <a:pt x="10053" y="97892"/>
                </a:lnTo>
                <a:lnTo>
                  <a:pt x="2546" y="49497"/>
                </a:lnTo>
                <a:lnTo>
                  <a:pt x="0" y="0"/>
                </a:lnTo>
                <a:lnTo>
                  <a:pt x="150875" y="0"/>
                </a:lnTo>
                <a:lnTo>
                  <a:pt x="153422" y="49497"/>
                </a:lnTo>
                <a:lnTo>
                  <a:pt x="160929" y="97892"/>
                </a:lnTo>
                <a:lnTo>
                  <a:pt x="173200" y="145030"/>
                </a:lnTo>
                <a:lnTo>
                  <a:pt x="190036" y="190756"/>
                </a:lnTo>
                <a:lnTo>
                  <a:pt x="211240" y="234913"/>
                </a:lnTo>
                <a:lnTo>
                  <a:pt x="236614" y="277347"/>
                </a:lnTo>
                <a:lnTo>
                  <a:pt x="265961" y="317902"/>
                </a:lnTo>
                <a:lnTo>
                  <a:pt x="299081" y="356423"/>
                </a:lnTo>
                <a:lnTo>
                  <a:pt x="335779" y="392756"/>
                </a:lnTo>
                <a:lnTo>
                  <a:pt x="375856" y="426743"/>
                </a:lnTo>
                <a:lnTo>
                  <a:pt x="419114" y="458231"/>
                </a:lnTo>
                <a:lnTo>
                  <a:pt x="465356" y="487064"/>
                </a:lnTo>
                <a:lnTo>
                  <a:pt x="514384" y="513086"/>
                </a:lnTo>
                <a:lnTo>
                  <a:pt x="565999" y="536143"/>
                </a:lnTo>
                <a:lnTo>
                  <a:pt x="620006" y="556078"/>
                </a:lnTo>
                <a:lnTo>
                  <a:pt x="676204" y="572737"/>
                </a:lnTo>
                <a:lnTo>
                  <a:pt x="734398" y="585964"/>
                </a:lnTo>
                <a:lnTo>
                  <a:pt x="794389" y="595605"/>
                </a:lnTo>
                <a:lnTo>
                  <a:pt x="855979" y="601503"/>
                </a:lnTo>
                <a:lnTo>
                  <a:pt x="918971" y="603503"/>
                </a:lnTo>
              </a:path>
            </a:pathLst>
          </a:custGeom>
          <a:ln w="9155">
            <a:solidFill>
              <a:srgbClr val="3C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685157" y="5632072"/>
            <a:ext cx="97980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15" dirty="0">
                <a:latin typeface="Gill Sans MT"/>
                <a:cs typeface="Gill Sans MT"/>
              </a:rPr>
              <a:t>A</a:t>
            </a:r>
            <a:r>
              <a:rPr sz="1800" spc="10" dirty="0">
                <a:latin typeface="Gill Sans MT"/>
                <a:cs typeface="Gill Sans MT"/>
              </a:rPr>
              <a:t>dd</a:t>
            </a:r>
            <a:r>
              <a:rPr sz="1800" spc="-35" dirty="0">
                <a:latin typeface="Gill Sans MT"/>
                <a:cs typeface="Gill Sans MT"/>
              </a:rPr>
              <a:t>i</a:t>
            </a:r>
            <a:r>
              <a:rPr sz="1800" spc="-25" dirty="0">
                <a:latin typeface="Gill Sans MT"/>
                <a:cs typeface="Gill Sans MT"/>
              </a:rPr>
              <a:t>t</a:t>
            </a:r>
            <a:r>
              <a:rPr sz="1800" spc="-35" dirty="0">
                <a:latin typeface="Gill Sans MT"/>
                <a:cs typeface="Gill Sans MT"/>
              </a:rPr>
              <a:t>i</a:t>
            </a:r>
            <a:r>
              <a:rPr sz="1800" spc="10" dirty="0">
                <a:latin typeface="Gill Sans MT"/>
                <a:cs typeface="Gill Sans MT"/>
              </a:rPr>
              <a:t>o</a:t>
            </a:r>
            <a:r>
              <a:rPr sz="1800" spc="30" dirty="0">
                <a:latin typeface="Gill Sans MT"/>
                <a:cs typeface="Gill Sans MT"/>
              </a:rPr>
              <a:t>n</a:t>
            </a:r>
            <a:r>
              <a:rPr sz="1800" spc="20" dirty="0">
                <a:latin typeface="Gill Sans MT"/>
                <a:cs typeface="Gill Sans MT"/>
              </a:rPr>
              <a:t>a</a:t>
            </a:r>
            <a:r>
              <a:rPr sz="1800" dirty="0">
                <a:latin typeface="Gill Sans MT"/>
                <a:cs typeface="Gill Sans MT"/>
              </a:rPr>
              <a:t>l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5" dirty="0" smtClean="0"/>
              <a:t> </a:t>
            </a:r>
            <a:endParaRPr spc="5" dirty="0"/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3</a:t>
            </a:fld>
            <a:endParaRPr spc="1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78676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3317875">
              <a:lnSpc>
                <a:spcPct val="100000"/>
              </a:lnSpc>
            </a:pPr>
            <a:r>
              <a:rPr sz="2800" spc="-4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x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-42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-33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-3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2800" spc="10" dirty="0">
                <a:solidFill>
                  <a:srgbClr val="FFFFFF"/>
                </a:solidFill>
                <a:latin typeface="Gill Sans MT"/>
                <a:cs typeface="Gill Sans MT"/>
              </a:rPr>
              <a:t>f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spc="-3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io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spc="-2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–</a:t>
            </a:r>
            <a:r>
              <a:rPr sz="2800" spc="-2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St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2800" spc="-15" dirty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g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5" dirty="0" smtClean="0"/>
              <a:t> </a:t>
            </a:r>
            <a:endParaRPr spc="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30</a:t>
            </a:fld>
            <a:endParaRPr spc="10" dirty="0"/>
          </a:p>
        </p:txBody>
      </p:sp>
      <p:sp>
        <p:nvSpPr>
          <p:cNvPr id="4" name="object 4"/>
          <p:cNvSpPr txBox="1"/>
          <p:nvPr/>
        </p:nvSpPr>
        <p:spPr>
          <a:xfrm>
            <a:off x="889088" y="1815856"/>
            <a:ext cx="5950585" cy="3625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241300" algn="l"/>
              </a:tabLst>
            </a:pPr>
            <a:r>
              <a:rPr sz="2350" spc="25" dirty="0">
                <a:latin typeface="Times New Roman"/>
                <a:cs typeface="Times New Roman"/>
              </a:rPr>
              <a:t>G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25" dirty="0">
                <a:latin typeface="Times New Roman"/>
                <a:cs typeface="Times New Roman"/>
              </a:rPr>
              <a:t>o</a:t>
            </a:r>
            <a:r>
              <a:rPr sz="2350" spc="45" dirty="0">
                <a:latin typeface="Times New Roman"/>
                <a:cs typeface="Times New Roman"/>
              </a:rPr>
              <a:t>u</a:t>
            </a:r>
            <a:r>
              <a:rPr sz="2350" spc="10" dirty="0">
                <a:latin typeface="Times New Roman"/>
                <a:cs typeface="Times New Roman"/>
              </a:rPr>
              <a:t>p</a:t>
            </a:r>
            <a:r>
              <a:rPr sz="2350" spc="95" dirty="0">
                <a:latin typeface="Times New Roman"/>
                <a:cs typeface="Times New Roman"/>
              </a:rPr>
              <a:t> </a:t>
            </a:r>
            <a:r>
              <a:rPr sz="2350" spc="-45" dirty="0">
                <a:latin typeface="Times New Roman"/>
                <a:cs typeface="Times New Roman"/>
              </a:rPr>
              <a:t>w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25" dirty="0">
                <a:latin typeface="Times New Roman"/>
                <a:cs typeface="Times New Roman"/>
              </a:rPr>
              <a:t>d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215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d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5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v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10" dirty="0">
                <a:latin typeface="Times New Roman"/>
                <a:cs typeface="Times New Roman"/>
              </a:rPr>
              <a:t>d</a:t>
            </a:r>
            <a:r>
              <a:rPr sz="2350" spc="240" dirty="0">
                <a:latin typeface="Times New Roman"/>
                <a:cs typeface="Times New Roman"/>
              </a:rPr>
              <a:t> </a:t>
            </a:r>
            <a:r>
              <a:rPr sz="2350" spc="-65" dirty="0">
                <a:latin typeface="Times New Roman"/>
                <a:cs typeface="Times New Roman"/>
              </a:rPr>
              <a:t>f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25" dirty="0">
                <a:latin typeface="Times New Roman"/>
                <a:cs typeface="Times New Roman"/>
              </a:rPr>
              <a:t>o</a:t>
            </a:r>
            <a:r>
              <a:rPr sz="2350" spc="15" dirty="0">
                <a:latin typeface="Times New Roman"/>
                <a:cs typeface="Times New Roman"/>
              </a:rPr>
              <a:t>m</a:t>
            </a:r>
            <a:r>
              <a:rPr sz="2350" spc="155" dirty="0">
                <a:latin typeface="Times New Roman"/>
                <a:cs typeface="Times New Roman"/>
              </a:rPr>
              <a:t> </a:t>
            </a:r>
            <a:r>
              <a:rPr sz="2350" spc="10" dirty="0">
                <a:latin typeface="Times New Roman"/>
                <a:cs typeface="Times New Roman"/>
              </a:rPr>
              <a:t>a 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-35" dirty="0">
                <a:latin typeface="Times New Roman"/>
                <a:cs typeface="Times New Roman"/>
              </a:rPr>
              <a:t>mm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10" dirty="0">
                <a:latin typeface="Times New Roman"/>
                <a:cs typeface="Times New Roman"/>
              </a:rPr>
              <a:t>n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75" dirty="0">
                <a:latin typeface="Times New Roman"/>
                <a:cs typeface="Times New Roman"/>
              </a:rPr>
              <a:t> 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15" dirty="0">
                <a:latin typeface="Times New Roman"/>
                <a:cs typeface="Times New Roman"/>
              </a:rPr>
              <a:t>m</a:t>
            </a:r>
            <a:endParaRPr sz="2350" dirty="0">
              <a:latin typeface="Times New Roman"/>
              <a:cs typeface="Times New Roman"/>
            </a:endParaRPr>
          </a:p>
          <a:p>
            <a:pPr marL="699135" lvl="1" indent="-229235">
              <a:lnSpc>
                <a:spcPct val="100000"/>
              </a:lnSpc>
              <a:spcBef>
                <a:spcPts val="63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99770" algn="l"/>
              </a:tabLst>
            </a:pPr>
            <a:r>
              <a:rPr sz="2000" spc="-35" dirty="0">
                <a:latin typeface="Times New Roman"/>
                <a:cs typeface="Times New Roman"/>
              </a:rPr>
              <a:t>“c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3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pu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r</a:t>
            </a:r>
            <a:r>
              <a:rPr sz="2000" spc="-35" dirty="0">
                <a:latin typeface="Times New Roman"/>
                <a:cs typeface="Times New Roman"/>
              </a:rPr>
              <a:t>”</a:t>
            </a:r>
            <a:r>
              <a:rPr sz="2000" dirty="0">
                <a:latin typeface="Times New Roman"/>
                <a:cs typeface="Times New Roman"/>
              </a:rPr>
              <a:t>,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“c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3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pu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10" dirty="0">
                <a:latin typeface="Times New Roman"/>
                <a:cs typeface="Times New Roman"/>
              </a:rPr>
              <a:t>s</a:t>
            </a:r>
            <a:r>
              <a:rPr sz="2000" spc="-30" dirty="0">
                <a:latin typeface="Times New Roman"/>
                <a:cs typeface="Times New Roman"/>
              </a:rPr>
              <a:t>”</a:t>
            </a:r>
            <a:r>
              <a:rPr sz="2000" dirty="0">
                <a:latin typeface="Times New Roman"/>
                <a:cs typeface="Times New Roman"/>
              </a:rPr>
              <a:t>,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“c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3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pu</a:t>
            </a:r>
            <a:r>
              <a:rPr sz="2000" spc="10" dirty="0">
                <a:latin typeface="Times New Roman"/>
                <a:cs typeface="Times New Roman"/>
              </a:rPr>
              <a:t>ti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65" dirty="0">
                <a:latin typeface="Times New Roman"/>
                <a:cs typeface="Times New Roman"/>
              </a:rPr>
              <a:t>g</a:t>
            </a:r>
            <a:r>
              <a:rPr sz="2000" spc="-35" dirty="0">
                <a:latin typeface="Times New Roman"/>
                <a:cs typeface="Times New Roman"/>
              </a:rPr>
              <a:t>”</a:t>
            </a:r>
            <a:r>
              <a:rPr sz="2000" dirty="0">
                <a:latin typeface="Times New Roman"/>
                <a:cs typeface="Times New Roman"/>
              </a:rPr>
              <a:t>,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“c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3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pu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”</a:t>
            </a:r>
          </a:p>
          <a:p>
            <a:pPr marL="699135" lvl="1" indent="-229235">
              <a:lnSpc>
                <a:spcPct val="100000"/>
              </a:lnSpc>
              <a:spcBef>
                <a:spcPts val="63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99770" algn="l"/>
              </a:tabLst>
            </a:pPr>
            <a:r>
              <a:rPr sz="2000" spc="-35" dirty="0">
                <a:latin typeface="Times New Roman"/>
                <a:cs typeface="Times New Roman"/>
              </a:rPr>
              <a:t>“</a:t>
            </a:r>
            <a:r>
              <a:rPr sz="2000" spc="-25" dirty="0">
                <a:latin typeface="Times New Roman"/>
                <a:cs typeface="Times New Roman"/>
              </a:rPr>
              <a:t>f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5" dirty="0">
                <a:latin typeface="Times New Roman"/>
                <a:cs typeface="Times New Roman"/>
              </a:rPr>
              <a:t>h</a:t>
            </a:r>
            <a:r>
              <a:rPr sz="2000" spc="-35" dirty="0">
                <a:latin typeface="Times New Roman"/>
                <a:cs typeface="Times New Roman"/>
              </a:rPr>
              <a:t>”</a:t>
            </a:r>
            <a:r>
              <a:rPr sz="2000" dirty="0">
                <a:latin typeface="Times New Roman"/>
                <a:cs typeface="Times New Roman"/>
              </a:rPr>
              <a:t>, </a:t>
            </a:r>
            <a:r>
              <a:rPr sz="2000" spc="-30" dirty="0">
                <a:latin typeface="Times New Roman"/>
                <a:cs typeface="Times New Roman"/>
              </a:rPr>
              <a:t>“</a:t>
            </a:r>
            <a:r>
              <a:rPr sz="2000" spc="-25" dirty="0">
                <a:latin typeface="Times New Roman"/>
                <a:cs typeface="Times New Roman"/>
              </a:rPr>
              <a:t>f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sh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70" dirty="0">
                <a:latin typeface="Times New Roman"/>
                <a:cs typeface="Times New Roman"/>
              </a:rPr>
              <a:t>g</a:t>
            </a:r>
            <a:r>
              <a:rPr sz="2000" spc="-35" dirty="0">
                <a:latin typeface="Times New Roman"/>
                <a:cs typeface="Times New Roman"/>
              </a:rPr>
              <a:t>”</a:t>
            </a:r>
            <a:r>
              <a:rPr sz="2000" dirty="0">
                <a:latin typeface="Times New Roman"/>
                <a:cs typeface="Times New Roman"/>
              </a:rPr>
              <a:t>,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“</a:t>
            </a:r>
            <a:r>
              <a:rPr sz="2000" spc="-25" dirty="0">
                <a:latin typeface="Times New Roman"/>
                <a:cs typeface="Times New Roman"/>
              </a:rPr>
              <a:t>f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sh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-135" dirty="0">
                <a:latin typeface="Times New Roman"/>
                <a:cs typeface="Times New Roman"/>
              </a:rPr>
              <a:t>m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10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”</a:t>
            </a:r>
          </a:p>
          <a:p>
            <a:pPr lvl="1">
              <a:lnSpc>
                <a:spcPct val="100000"/>
              </a:lnSpc>
              <a:buClr>
                <a:srgbClr val="903062"/>
              </a:buClr>
              <a:buFont typeface="Wingdings 2"/>
              <a:buChar char=""/>
            </a:pPr>
            <a:endParaRPr sz="2000" dirty="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7"/>
              </a:spcBef>
              <a:buClr>
                <a:srgbClr val="903062"/>
              </a:buClr>
              <a:buFont typeface="Wingdings 2"/>
              <a:buChar char=""/>
            </a:pPr>
            <a:endParaRPr sz="155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241300" algn="l"/>
              </a:tabLst>
            </a:pPr>
            <a:r>
              <a:rPr sz="2350" spc="-45" dirty="0">
                <a:latin typeface="Times New Roman"/>
                <a:cs typeface="Times New Roman"/>
              </a:rPr>
              <a:t>U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10" dirty="0">
                <a:latin typeface="Times New Roman"/>
                <a:cs typeface="Times New Roman"/>
              </a:rPr>
              <a:t>ll</a:t>
            </a:r>
            <a:r>
              <a:rPr sz="2350" spc="10" dirty="0">
                <a:latin typeface="Times New Roman"/>
                <a:cs typeface="Times New Roman"/>
              </a:rPr>
              <a:t>y</a:t>
            </a:r>
            <a:r>
              <a:rPr sz="2350" spc="165" dirty="0">
                <a:latin typeface="Times New Roman"/>
                <a:cs typeface="Times New Roman"/>
              </a:rPr>
              <a:t> 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140" dirty="0">
                <a:latin typeface="Times New Roman"/>
                <a:cs typeface="Times New Roman"/>
              </a:rPr>
              <a:t>f</a:t>
            </a:r>
            <a:r>
              <a:rPr sz="2350" spc="-70" dirty="0">
                <a:latin typeface="Times New Roman"/>
                <a:cs typeface="Times New Roman"/>
              </a:rPr>
              <a:t>f</a:t>
            </a:r>
            <a:r>
              <a:rPr sz="2350" spc="-40" dirty="0">
                <a:latin typeface="Times New Roman"/>
                <a:cs typeface="Times New Roman"/>
              </a:rPr>
              <a:t>ec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60" dirty="0">
                <a:latin typeface="Times New Roman"/>
                <a:cs typeface="Times New Roman"/>
              </a:rPr>
              <a:t>i</a:t>
            </a:r>
            <a:r>
              <a:rPr sz="2350" spc="40" dirty="0">
                <a:latin typeface="Times New Roman"/>
                <a:cs typeface="Times New Roman"/>
              </a:rPr>
              <a:t>v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,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6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b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5" dirty="0">
                <a:latin typeface="Times New Roman"/>
                <a:cs typeface="Times New Roman"/>
              </a:rPr>
              <a:t>t</a:t>
            </a:r>
            <a:r>
              <a:rPr sz="2350" spc="45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no</a:t>
            </a:r>
            <a:r>
              <a:rPr sz="2350" spc="5" dirty="0">
                <a:latin typeface="Times New Roman"/>
                <a:cs typeface="Times New Roman"/>
              </a:rPr>
              <a:t>t</a:t>
            </a:r>
            <a:r>
              <a:rPr sz="2350" spc="114" dirty="0">
                <a:latin typeface="Times New Roman"/>
                <a:cs typeface="Times New Roman"/>
              </a:rPr>
              <a:t> </a:t>
            </a:r>
            <a:r>
              <a:rPr sz="2350" spc="-70" dirty="0">
                <a:latin typeface="Times New Roman"/>
                <a:cs typeface="Times New Roman"/>
              </a:rPr>
              <a:t>f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130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5" dirty="0">
                <a:latin typeface="Times New Roman"/>
                <a:cs typeface="Times New Roman"/>
              </a:rPr>
              <a:t>l</a:t>
            </a:r>
            <a:r>
              <a:rPr sz="2350" spc="45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q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5" dirty="0">
                <a:latin typeface="Times New Roman"/>
                <a:cs typeface="Times New Roman"/>
              </a:rPr>
              <a:t>i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endParaRPr sz="23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903062"/>
              </a:buClr>
              <a:buFont typeface="Wingdings 2"/>
              <a:buChar char=""/>
            </a:pPr>
            <a:endParaRPr sz="24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415"/>
              </a:spcBef>
              <a:buClr>
                <a:srgbClr val="903062"/>
              </a:buClr>
              <a:buSzPct val="93617"/>
              <a:buFont typeface="Wingdings 2"/>
              <a:buChar char=""/>
              <a:tabLst>
                <a:tab pos="241300" algn="l"/>
              </a:tabLst>
            </a:pPr>
            <a:r>
              <a:rPr sz="2350" spc="15" dirty="0">
                <a:latin typeface="Times New Roman"/>
                <a:cs typeface="Times New Roman"/>
              </a:rPr>
              <a:t>B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65" dirty="0">
                <a:latin typeface="Times New Roman"/>
                <a:cs typeface="Times New Roman"/>
              </a:rPr>
              <a:t>f</a:t>
            </a:r>
            <a:r>
              <a:rPr sz="2350" spc="-10" dirty="0">
                <a:latin typeface="Times New Roman"/>
                <a:cs typeface="Times New Roman"/>
              </a:rPr>
              <a:t>it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29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v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ry</a:t>
            </a:r>
            <a:r>
              <a:rPr sz="2350" spc="95" dirty="0">
                <a:latin typeface="Times New Roman"/>
                <a:cs typeface="Times New Roman"/>
              </a:rPr>
              <a:t> </a:t>
            </a:r>
            <a:r>
              <a:rPr sz="2350" spc="-65" dirty="0">
                <a:latin typeface="Times New Roman"/>
                <a:cs typeface="Times New Roman"/>
              </a:rPr>
              <a:t>f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135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d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140" dirty="0">
                <a:latin typeface="Times New Roman"/>
                <a:cs typeface="Times New Roman"/>
              </a:rPr>
              <a:t>f</a:t>
            </a:r>
            <a:r>
              <a:rPr sz="2350" spc="-65" dirty="0">
                <a:latin typeface="Times New Roman"/>
                <a:cs typeface="Times New Roman"/>
              </a:rPr>
              <a:t>f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35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5" dirty="0">
                <a:latin typeface="Times New Roman"/>
                <a:cs typeface="Times New Roman"/>
              </a:rPr>
              <a:t>t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50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ng</a:t>
            </a:r>
            <a:r>
              <a:rPr sz="2350" spc="45" dirty="0">
                <a:latin typeface="Times New Roman"/>
                <a:cs typeface="Times New Roman"/>
              </a:rPr>
              <a:t>u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g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endParaRPr sz="2350" dirty="0">
              <a:latin typeface="Times New Roman"/>
              <a:cs typeface="Times New Roman"/>
            </a:endParaRPr>
          </a:p>
          <a:p>
            <a:pPr marL="699135" lvl="1" indent="-229235">
              <a:lnSpc>
                <a:spcPct val="100000"/>
              </a:lnSpc>
              <a:spcBef>
                <a:spcPts val="63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99770" algn="l"/>
              </a:tabLst>
            </a:pPr>
            <a:r>
              <a:rPr sz="2000" spc="-90" dirty="0">
                <a:latin typeface="Times New Roman"/>
                <a:cs typeface="Times New Roman"/>
              </a:rPr>
              <a:t>A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: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-235" dirty="0">
                <a:latin typeface="Times New Roman"/>
                <a:cs typeface="Times New Roman"/>
              </a:rPr>
              <a:t>V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y 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3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10" dirty="0">
                <a:latin typeface="Times New Roman"/>
                <a:cs typeface="Times New Roman"/>
              </a:rPr>
              <a:t>li</a:t>
            </a:r>
            <a:r>
              <a:rPr sz="2000" spc="-35" dirty="0">
                <a:latin typeface="Times New Roman"/>
                <a:cs typeface="Times New Roman"/>
              </a:rPr>
              <a:t>ca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13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30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pho</a:t>
            </a:r>
            <a:r>
              <a:rPr sz="2000" spc="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75" dirty="0">
                <a:latin typeface="Times New Roman"/>
                <a:cs typeface="Times New Roman"/>
              </a:rPr>
              <a:t>g</a:t>
            </a:r>
            <a:r>
              <a:rPr sz="2000" dirty="0">
                <a:latin typeface="Times New Roman"/>
                <a:cs typeface="Times New Roman"/>
              </a:rPr>
              <a:t>y</a:t>
            </a:r>
          </a:p>
          <a:p>
            <a:pPr marL="699135" lvl="1" indent="-229235">
              <a:lnSpc>
                <a:spcPct val="100000"/>
              </a:lnSpc>
              <a:spcBef>
                <a:spcPts val="555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99770" algn="l"/>
              </a:tabLst>
            </a:pPr>
            <a:r>
              <a:rPr sz="2000" spc="20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: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25" dirty="0">
                <a:latin typeface="Times New Roman"/>
                <a:cs typeface="Times New Roman"/>
              </a:rPr>
              <a:t>F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w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90" dirty="0">
                <a:latin typeface="Times New Roman"/>
                <a:cs typeface="Times New Roman"/>
              </a:rPr>
              <a:t>w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30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150" dirty="0">
                <a:latin typeface="Times New Roman"/>
                <a:cs typeface="Times New Roman"/>
              </a:rPr>
              <a:t>v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10" dirty="0">
                <a:latin typeface="Times New Roman"/>
                <a:cs typeface="Times New Roman"/>
              </a:rPr>
              <a:t>ti</a:t>
            </a:r>
            <a:r>
              <a:rPr sz="2000" dirty="0">
                <a:latin typeface="Times New Roman"/>
                <a:cs typeface="Times New Roman"/>
              </a:rPr>
              <a:t>ons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75" dirty="0">
                <a:latin typeface="Times New Roman"/>
                <a:cs typeface="Times New Roman"/>
              </a:rPr>
              <a:t>y</a:t>
            </a:r>
            <a:r>
              <a:rPr sz="2000" spc="-90" dirty="0">
                <a:latin typeface="Times New Roman"/>
                <a:cs typeface="Times New Roman"/>
              </a:rPr>
              <a:t>w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y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78676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3107690">
              <a:lnSpc>
                <a:spcPct val="100000"/>
              </a:lnSpc>
            </a:pPr>
            <a:r>
              <a:rPr sz="2800" spc="-405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x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-42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-335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-3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2800" spc="10" dirty="0">
                <a:solidFill>
                  <a:srgbClr val="FFFFFF"/>
                </a:solidFill>
                <a:latin typeface="Gill Sans MT"/>
                <a:cs typeface="Gill Sans MT"/>
              </a:rPr>
              <a:t>f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spc="-3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spc="-10" dirty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io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spc="-20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–</a:t>
            </a:r>
            <a:r>
              <a:rPr sz="2800" spc="-2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k</a:t>
            </a:r>
            <a:r>
              <a:rPr sz="2800" spc="-33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ys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8771" y="1815855"/>
            <a:ext cx="8096250" cy="35907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241935" algn="l"/>
              </a:tabLst>
            </a:pPr>
            <a:r>
              <a:rPr sz="2350" spc="-10" dirty="0">
                <a:latin typeface="Times New Roman"/>
                <a:cs typeface="Times New Roman"/>
              </a:rPr>
              <a:t>M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40" dirty="0">
                <a:latin typeface="Times New Roman"/>
                <a:cs typeface="Times New Roman"/>
              </a:rPr>
              <a:t>k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65" dirty="0">
                <a:latin typeface="Times New Roman"/>
                <a:cs typeface="Times New Roman"/>
              </a:rPr>
              <a:t> 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60" dirty="0">
                <a:latin typeface="Times New Roman"/>
                <a:cs typeface="Times New Roman"/>
              </a:rPr>
              <a:t>s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r>
              <a:rPr sz="2350" spc="75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f</a:t>
            </a:r>
            <a:r>
              <a:rPr sz="2350" spc="55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li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40" dirty="0">
                <a:latin typeface="Times New Roman"/>
                <a:cs typeface="Times New Roman"/>
              </a:rPr>
              <a:t>k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65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d</a:t>
            </a:r>
            <a:r>
              <a:rPr sz="2350" spc="90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-30" dirty="0">
                <a:latin typeface="Times New Roman"/>
                <a:cs typeface="Times New Roman"/>
              </a:rPr>
              <a:t>ho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200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x</a:t>
            </a:r>
            <a:r>
              <a:rPr sz="2350" spc="5" dirty="0">
                <a:latin typeface="Times New Roman"/>
                <a:cs typeface="Times New Roman"/>
              </a:rPr>
              <a:t>t</a:t>
            </a:r>
            <a:r>
              <a:rPr sz="2350" spc="110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10" dirty="0">
                <a:latin typeface="Times New Roman"/>
                <a:cs typeface="Times New Roman"/>
              </a:rPr>
              <a:t>n</a:t>
            </a:r>
            <a:r>
              <a:rPr sz="2350" spc="15" dirty="0">
                <a:latin typeface="Times New Roman"/>
                <a:cs typeface="Times New Roman"/>
              </a:rPr>
              <a:t> </a:t>
            </a:r>
            <a:r>
              <a:rPr sz="2350" spc="-50" dirty="0">
                <a:latin typeface="Times New Roman"/>
                <a:cs typeface="Times New Roman"/>
              </a:rPr>
              <a:t>w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10" dirty="0">
                <a:latin typeface="Times New Roman"/>
                <a:cs typeface="Times New Roman"/>
              </a:rPr>
              <a:t>b</a:t>
            </a:r>
            <a:r>
              <a:rPr sz="2350" spc="16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p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g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60" dirty="0">
                <a:latin typeface="Times New Roman"/>
                <a:cs typeface="Times New Roman"/>
              </a:rPr>
              <a:t>s</a:t>
            </a:r>
            <a:r>
              <a:rPr sz="2350" spc="5" dirty="0">
                <a:latin typeface="Times New Roman"/>
                <a:cs typeface="Times New Roman"/>
              </a:rPr>
              <a:t>.</a:t>
            </a:r>
            <a:endParaRPr sz="2350" dirty="0">
              <a:latin typeface="Times New Roman"/>
              <a:cs typeface="Times New Roman"/>
            </a:endParaRPr>
          </a:p>
          <a:p>
            <a:pPr marL="698500" lvl="1" indent="-228600">
              <a:lnSpc>
                <a:spcPct val="100000"/>
              </a:lnSpc>
              <a:spcBef>
                <a:spcPts val="63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99135" algn="l"/>
              </a:tabLst>
            </a:pPr>
            <a:r>
              <a:rPr sz="2000" spc="35" dirty="0">
                <a:latin typeface="Times New Roman"/>
                <a:cs typeface="Times New Roman"/>
              </a:rPr>
              <a:t>S</a:t>
            </a:r>
            <a:r>
              <a:rPr sz="2000" spc="15" dirty="0">
                <a:latin typeface="Times New Roman"/>
                <a:cs typeface="Times New Roman"/>
              </a:rPr>
              <a:t>t</a:t>
            </a:r>
            <a:r>
              <a:rPr sz="2000" spc="10" dirty="0">
                <a:latin typeface="Times New Roman"/>
                <a:cs typeface="Times New Roman"/>
              </a:rPr>
              <a:t>o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10" dirty="0">
                <a:latin typeface="Times New Roman"/>
                <a:cs typeface="Times New Roman"/>
              </a:rPr>
              <a:t>d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spc="10" dirty="0">
                <a:latin typeface="Times New Roman"/>
                <a:cs typeface="Times New Roman"/>
              </a:rPr>
              <a:t>nd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Times New Roman"/>
                <a:cs typeface="Times New Roman"/>
              </a:rPr>
              <a:t>i</a:t>
            </a:r>
            <a:r>
              <a:rPr sz="2000" spc="10" dirty="0">
                <a:latin typeface="Times New Roman"/>
                <a:cs typeface="Times New Roman"/>
              </a:rPr>
              <a:t>nd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10" dirty="0">
                <a:latin typeface="Times New Roman"/>
                <a:cs typeface="Times New Roman"/>
              </a:rPr>
              <a:t>x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10" dirty="0">
                <a:latin typeface="Times New Roman"/>
                <a:cs typeface="Times New Roman"/>
              </a:rPr>
              <a:t>d</a:t>
            </a:r>
            <a:r>
              <a:rPr sz="2000" spc="5" dirty="0">
                <a:latin typeface="Times New Roman"/>
                <a:cs typeface="Times New Roman"/>
              </a:rPr>
              <a:t> s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10" dirty="0">
                <a:latin typeface="Times New Roman"/>
                <a:cs typeface="Times New Roman"/>
              </a:rPr>
              <a:t>p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-20" dirty="0">
                <a:latin typeface="Times New Roman"/>
                <a:cs typeface="Times New Roman"/>
              </a:rPr>
              <a:t>r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spc="15" dirty="0">
                <a:latin typeface="Times New Roman"/>
                <a:cs typeface="Times New Roman"/>
              </a:rPr>
              <a:t>t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15" dirty="0">
                <a:latin typeface="Times New Roman"/>
                <a:cs typeface="Times New Roman"/>
              </a:rPr>
              <a:t>l</a:t>
            </a:r>
            <a:r>
              <a:rPr sz="2000" spc="10" dirty="0">
                <a:latin typeface="Times New Roman"/>
                <a:cs typeface="Times New Roman"/>
              </a:rPr>
              <a:t>y</a:t>
            </a:r>
            <a:endParaRPr sz="2000" dirty="0">
              <a:latin typeface="Times New Roman"/>
              <a:cs typeface="Times New Roman"/>
            </a:endParaRPr>
          </a:p>
          <a:p>
            <a:pPr marL="698500" lvl="1" indent="-228600">
              <a:lnSpc>
                <a:spcPct val="100000"/>
              </a:lnSpc>
              <a:spcBef>
                <a:spcPts val="63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99135" algn="l"/>
              </a:tabLst>
            </a:pPr>
            <a:r>
              <a:rPr sz="2000" spc="20" dirty="0">
                <a:latin typeface="Times New Roman"/>
                <a:cs typeface="Times New Roman"/>
              </a:rPr>
              <a:t>&lt;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h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f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=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u="sng" spc="10" dirty="0">
                <a:solidFill>
                  <a:srgbClr val="828282"/>
                </a:solidFill>
                <a:latin typeface="Times New Roman"/>
                <a:cs typeface="Times New Roman"/>
                <a:hlinkClick r:id="rId3"/>
              </a:rPr>
              <a:t>h</a:t>
            </a:r>
            <a:r>
              <a:rPr sz="2000" u="sng" spc="15" dirty="0">
                <a:solidFill>
                  <a:srgbClr val="828282"/>
                </a:solidFill>
                <a:latin typeface="Times New Roman"/>
                <a:cs typeface="Times New Roman"/>
                <a:hlinkClick r:id="rId3"/>
              </a:rPr>
              <a:t>tt</a:t>
            </a:r>
            <a:r>
              <a:rPr sz="2000" u="sng" spc="10" dirty="0">
                <a:solidFill>
                  <a:srgbClr val="828282"/>
                </a:solidFill>
                <a:latin typeface="Times New Roman"/>
                <a:cs typeface="Times New Roman"/>
                <a:hlinkClick r:id="rId3"/>
              </a:rPr>
              <a:t>p</a:t>
            </a:r>
            <a:r>
              <a:rPr sz="2000" u="sng" spc="15" dirty="0">
                <a:solidFill>
                  <a:srgbClr val="828282"/>
                </a:solidFill>
                <a:latin typeface="Times New Roman"/>
                <a:cs typeface="Times New Roman"/>
                <a:hlinkClick r:id="rId3"/>
              </a:rPr>
              <a:t>://</a:t>
            </a:r>
            <a:r>
              <a:rPr sz="2000" u="sng" spc="-80" dirty="0" smtClean="0">
                <a:solidFill>
                  <a:srgbClr val="828282"/>
                </a:solidFill>
                <a:latin typeface="Times New Roman"/>
                <a:cs typeface="Times New Roman"/>
                <a:hlinkClick r:id="rId3"/>
              </a:rPr>
              <a:t>ww</a:t>
            </a:r>
            <a:r>
              <a:rPr sz="2000" u="sng" spc="-225" dirty="0" smtClean="0">
                <a:solidFill>
                  <a:srgbClr val="828282"/>
                </a:solidFill>
                <a:latin typeface="Times New Roman"/>
                <a:cs typeface="Times New Roman"/>
                <a:hlinkClick r:id="rId3"/>
              </a:rPr>
              <a:t>w</a:t>
            </a:r>
            <a:r>
              <a:rPr sz="2000" u="sng" spc="5" dirty="0" smtClean="0">
                <a:solidFill>
                  <a:srgbClr val="828282"/>
                </a:solidFill>
                <a:latin typeface="Times New Roman"/>
                <a:cs typeface="Times New Roman"/>
                <a:hlinkClick r:id="rId3"/>
              </a:rPr>
              <a:t>.</a:t>
            </a:r>
            <a:r>
              <a:rPr lang="en-US" sz="2000" u="sng" spc="-30" dirty="0" smtClean="0">
                <a:solidFill>
                  <a:srgbClr val="828282"/>
                </a:solidFill>
                <a:latin typeface="Times New Roman"/>
                <a:cs typeface="Times New Roman"/>
                <a:hlinkClick r:id="rId3"/>
              </a:rPr>
              <a:t>kashanuu</a:t>
            </a:r>
            <a:r>
              <a:rPr sz="2000" u="sng" spc="5" dirty="0" smtClean="0">
                <a:solidFill>
                  <a:srgbClr val="828282"/>
                </a:solidFill>
                <a:latin typeface="Times New Roman"/>
                <a:cs typeface="Times New Roman"/>
                <a:hlinkClick r:id="rId3"/>
              </a:rPr>
              <a:t>.</a:t>
            </a:r>
            <a:r>
              <a:rPr sz="2000" u="sng" spc="-30" dirty="0" smtClean="0">
                <a:solidFill>
                  <a:srgbClr val="828282"/>
                </a:solidFill>
                <a:latin typeface="Times New Roman"/>
                <a:cs typeface="Times New Roman"/>
                <a:hlinkClick r:id="rId3"/>
              </a:rPr>
              <a:t>ac</a:t>
            </a:r>
            <a:r>
              <a:rPr sz="2000" u="sng" spc="5" dirty="0" smtClean="0">
                <a:solidFill>
                  <a:srgbClr val="828282"/>
                </a:solidFill>
                <a:latin typeface="Times New Roman"/>
                <a:cs typeface="Times New Roman"/>
                <a:hlinkClick r:id="rId3"/>
              </a:rPr>
              <a:t>.</a:t>
            </a:r>
            <a:r>
              <a:rPr sz="2000" u="sng" spc="15" dirty="0" smtClean="0">
                <a:solidFill>
                  <a:srgbClr val="828282"/>
                </a:solidFill>
                <a:latin typeface="Times New Roman"/>
                <a:cs typeface="Times New Roman"/>
                <a:hlinkClick r:id="rId3"/>
              </a:rPr>
              <a:t>i</a:t>
            </a:r>
            <a:r>
              <a:rPr sz="2000" u="sng" spc="-15" dirty="0" smtClean="0">
                <a:solidFill>
                  <a:srgbClr val="828282"/>
                </a:solidFill>
                <a:latin typeface="Times New Roman"/>
                <a:cs typeface="Times New Roman"/>
                <a:hlinkClick r:id="rId3"/>
              </a:rPr>
              <a:t>r</a:t>
            </a:r>
            <a:r>
              <a:rPr sz="2000" spc="10" dirty="0">
                <a:latin typeface="Times New Roman"/>
                <a:cs typeface="Times New Roman"/>
              </a:rPr>
              <a:t>&gt;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80" dirty="0" smtClean="0">
                <a:latin typeface="Times New Roman"/>
                <a:cs typeface="Times New Roman"/>
              </a:rPr>
              <a:t>U</a:t>
            </a:r>
            <a:r>
              <a:rPr sz="2000" spc="10" dirty="0" smtClean="0">
                <a:latin typeface="Times New Roman"/>
                <a:cs typeface="Times New Roman"/>
              </a:rPr>
              <a:t>n</a:t>
            </a:r>
            <a:r>
              <a:rPr sz="2000" spc="15" dirty="0" smtClean="0">
                <a:latin typeface="Times New Roman"/>
                <a:cs typeface="Times New Roman"/>
              </a:rPr>
              <a:t>i</a:t>
            </a:r>
            <a:r>
              <a:rPr sz="2000" spc="-135" dirty="0" smtClean="0">
                <a:latin typeface="Times New Roman"/>
                <a:cs typeface="Times New Roman"/>
              </a:rPr>
              <a:t>v</a:t>
            </a:r>
            <a:r>
              <a:rPr sz="2000" spc="-30" dirty="0" smtClean="0">
                <a:latin typeface="Times New Roman"/>
                <a:cs typeface="Times New Roman"/>
              </a:rPr>
              <a:t>e</a:t>
            </a:r>
            <a:r>
              <a:rPr sz="2000" spc="-20" dirty="0" smtClean="0">
                <a:latin typeface="Times New Roman"/>
                <a:cs typeface="Times New Roman"/>
              </a:rPr>
              <a:t>r</a:t>
            </a:r>
            <a:r>
              <a:rPr sz="2000" spc="5" dirty="0" smtClean="0">
                <a:latin typeface="Times New Roman"/>
                <a:cs typeface="Times New Roman"/>
              </a:rPr>
              <a:t>s</a:t>
            </a:r>
            <a:r>
              <a:rPr sz="2000" spc="20" dirty="0" smtClean="0">
                <a:latin typeface="Times New Roman"/>
                <a:cs typeface="Times New Roman"/>
              </a:rPr>
              <a:t>i</a:t>
            </a:r>
            <a:r>
              <a:rPr sz="2000" spc="15" dirty="0" smtClean="0">
                <a:latin typeface="Times New Roman"/>
                <a:cs typeface="Times New Roman"/>
              </a:rPr>
              <a:t>t</a:t>
            </a:r>
            <a:r>
              <a:rPr sz="2000" spc="10" dirty="0" smtClean="0">
                <a:latin typeface="Times New Roman"/>
                <a:cs typeface="Times New Roman"/>
              </a:rPr>
              <a:t>y</a:t>
            </a:r>
            <a:r>
              <a:rPr sz="2000" spc="140" dirty="0" smtClean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of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lang="en-US" sz="2000" spc="-220" dirty="0" err="1" smtClean="0">
                <a:latin typeface="Times New Roman"/>
                <a:cs typeface="Times New Roman"/>
              </a:rPr>
              <a:t>Kashan</a:t>
            </a:r>
            <a:r>
              <a:rPr sz="2000" spc="20" dirty="0" smtClean="0">
                <a:latin typeface="Times New Roman"/>
                <a:cs typeface="Times New Roman"/>
              </a:rPr>
              <a:t>&lt;</a:t>
            </a:r>
            <a:r>
              <a:rPr sz="2000" spc="15" dirty="0" smtClean="0">
                <a:latin typeface="Times New Roman"/>
                <a:cs typeface="Times New Roman"/>
              </a:rPr>
              <a:t>/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spc="10" dirty="0">
                <a:latin typeface="Times New Roman"/>
                <a:cs typeface="Times New Roman"/>
              </a:rPr>
              <a:t>&gt;</a:t>
            </a:r>
            <a:endParaRPr sz="20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635"/>
              </a:spcBef>
              <a:buClr>
                <a:srgbClr val="903062"/>
              </a:buClr>
              <a:buSzPct val="93617"/>
              <a:buFont typeface="Wingdings 2"/>
              <a:buChar char=""/>
              <a:tabLst>
                <a:tab pos="241935" algn="l"/>
              </a:tabLst>
            </a:pPr>
            <a:r>
              <a:rPr sz="2350" spc="-5" dirty="0">
                <a:latin typeface="Times New Roman"/>
                <a:cs typeface="Times New Roman"/>
              </a:rPr>
              <a:t>L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k</a:t>
            </a:r>
            <a:r>
              <a:rPr sz="2350" spc="85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-30" dirty="0">
                <a:latin typeface="Times New Roman"/>
                <a:cs typeface="Times New Roman"/>
              </a:rPr>
              <a:t>y</a:t>
            </a:r>
            <a:r>
              <a:rPr sz="2350" spc="-60" dirty="0">
                <a:latin typeface="Times New Roman"/>
                <a:cs typeface="Times New Roman"/>
              </a:rPr>
              <a:t>s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210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d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-10" dirty="0">
                <a:latin typeface="Times New Roman"/>
                <a:cs typeface="Times New Roman"/>
              </a:rPr>
              <a:t>ti</a:t>
            </a:r>
            <a:r>
              <a:rPr sz="2350" spc="-70" dirty="0">
                <a:latin typeface="Times New Roman"/>
                <a:cs typeface="Times New Roman"/>
              </a:rPr>
              <a:t>f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25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28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pop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10" dirty="0">
                <a:latin typeface="Times New Roman"/>
                <a:cs typeface="Times New Roman"/>
              </a:rPr>
              <a:t>it</a:t>
            </a:r>
            <a:r>
              <a:rPr sz="2350" spc="10" dirty="0">
                <a:latin typeface="Times New Roman"/>
                <a:cs typeface="Times New Roman"/>
              </a:rPr>
              <a:t>y</a:t>
            </a:r>
            <a:r>
              <a:rPr sz="2350" spc="160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d</a:t>
            </a:r>
            <a:r>
              <a:rPr sz="2350" spc="90" dirty="0">
                <a:latin typeface="Times New Roman"/>
                <a:cs typeface="Times New Roman"/>
              </a:rPr>
              <a:t> 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-40" dirty="0">
                <a:latin typeface="Times New Roman"/>
                <a:cs typeface="Times New Roman"/>
              </a:rPr>
              <a:t>mm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-10" dirty="0">
                <a:latin typeface="Times New Roman"/>
                <a:cs typeface="Times New Roman"/>
              </a:rPr>
              <a:t>it</a:t>
            </a:r>
            <a:r>
              <a:rPr sz="2350" spc="10" dirty="0">
                <a:latin typeface="Times New Roman"/>
                <a:cs typeface="Times New Roman"/>
              </a:rPr>
              <a:t>y</a:t>
            </a:r>
            <a:r>
              <a:rPr sz="2350" spc="235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-70" dirty="0">
                <a:latin typeface="Times New Roman"/>
                <a:cs typeface="Times New Roman"/>
              </a:rPr>
              <a:t>f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40" dirty="0">
                <a:latin typeface="Times New Roman"/>
                <a:cs typeface="Times New Roman"/>
              </a:rPr>
              <a:t>m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10" dirty="0">
                <a:latin typeface="Times New Roman"/>
                <a:cs typeface="Times New Roman"/>
              </a:rPr>
              <a:t>ti</a:t>
            </a:r>
            <a:r>
              <a:rPr sz="2350" spc="40" dirty="0">
                <a:latin typeface="Times New Roman"/>
                <a:cs typeface="Times New Roman"/>
              </a:rPr>
              <a:t>o</a:t>
            </a:r>
            <a:r>
              <a:rPr sz="2350" spc="10" dirty="0">
                <a:latin typeface="Times New Roman"/>
                <a:cs typeface="Times New Roman"/>
              </a:rPr>
              <a:t>n</a:t>
            </a:r>
            <a:endParaRPr sz="2350" dirty="0">
              <a:latin typeface="Times New Roman"/>
              <a:cs typeface="Times New Roman"/>
            </a:endParaRPr>
          </a:p>
          <a:p>
            <a:pPr marL="698500" lvl="1" indent="-228600">
              <a:lnSpc>
                <a:spcPct val="100000"/>
              </a:lnSpc>
              <a:spcBef>
                <a:spcPts val="63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99135" algn="l"/>
              </a:tabLst>
            </a:pP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.</a:t>
            </a:r>
            <a:r>
              <a:rPr sz="2000" spc="-65" dirty="0">
                <a:latin typeface="Times New Roman"/>
                <a:cs typeface="Times New Roman"/>
              </a:rPr>
              <a:t>g</a:t>
            </a:r>
            <a:r>
              <a:rPr sz="2000" spc="5" dirty="0">
                <a:latin typeface="Times New Roman"/>
                <a:cs typeface="Times New Roman"/>
              </a:rPr>
              <a:t>.,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35" dirty="0">
                <a:latin typeface="Times New Roman"/>
                <a:cs typeface="Times New Roman"/>
              </a:rPr>
              <a:t>P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spc="-65" dirty="0">
                <a:latin typeface="Times New Roman"/>
                <a:cs typeface="Times New Roman"/>
              </a:rPr>
              <a:t>g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25" dirty="0">
                <a:latin typeface="Times New Roman"/>
                <a:cs typeface="Times New Roman"/>
              </a:rPr>
              <a:t>R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spc="10" dirty="0">
                <a:latin typeface="Times New Roman"/>
                <a:cs typeface="Times New Roman"/>
              </a:rPr>
              <a:t>nk</a:t>
            </a:r>
            <a:endParaRPr sz="20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640"/>
              </a:spcBef>
              <a:buClr>
                <a:srgbClr val="903062"/>
              </a:buClr>
              <a:buSzPct val="93617"/>
              <a:buFont typeface="Wingdings 2"/>
              <a:buChar char=""/>
              <a:tabLst>
                <a:tab pos="241935" algn="l"/>
              </a:tabLst>
            </a:pPr>
            <a:r>
              <a:rPr sz="2350" spc="-50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-30" dirty="0">
                <a:latin typeface="Times New Roman"/>
                <a:cs typeface="Times New Roman"/>
              </a:rPr>
              <a:t>ho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270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x</a:t>
            </a:r>
            <a:r>
              <a:rPr sz="2350" spc="5" dirty="0">
                <a:latin typeface="Times New Roman"/>
                <a:cs typeface="Times New Roman"/>
              </a:rPr>
              <a:t>t</a:t>
            </a:r>
            <a:r>
              <a:rPr sz="2350" spc="114" dirty="0">
                <a:latin typeface="Times New Roman"/>
                <a:cs typeface="Times New Roman"/>
              </a:rPr>
              <a:t> 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10" dirty="0">
                <a:latin typeface="Times New Roman"/>
                <a:cs typeface="Times New Roman"/>
              </a:rPr>
              <a:t>n</a:t>
            </a:r>
            <a:r>
              <a:rPr sz="2350" spc="90" dirty="0">
                <a:latin typeface="Times New Roman"/>
                <a:cs typeface="Times New Roman"/>
              </a:rPr>
              <a:t> </a:t>
            </a:r>
            <a:r>
              <a:rPr sz="2350" spc="-60" dirty="0">
                <a:latin typeface="Times New Roman"/>
                <a:cs typeface="Times New Roman"/>
              </a:rPr>
              <a:t>s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gn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70" dirty="0">
                <a:latin typeface="Times New Roman"/>
                <a:cs typeface="Times New Roman"/>
              </a:rPr>
              <a:t>f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60" dirty="0">
                <a:latin typeface="Times New Roman"/>
                <a:cs typeface="Times New Roman"/>
              </a:rPr>
              <a:t>t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10" dirty="0">
                <a:latin typeface="Times New Roman"/>
                <a:cs typeface="Times New Roman"/>
              </a:rPr>
              <a:t>y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10" dirty="0">
                <a:latin typeface="Times New Roman"/>
                <a:cs typeface="Times New Roman"/>
              </a:rPr>
              <a:t> 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nh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r>
              <a:rPr sz="2350" spc="225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30" dirty="0">
                <a:latin typeface="Times New Roman"/>
                <a:cs typeface="Times New Roman"/>
              </a:rPr>
              <a:t>h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r>
              <a:rPr sz="2350" spc="80" dirty="0">
                <a:latin typeface="Times New Roman"/>
                <a:cs typeface="Times New Roman"/>
              </a:rPr>
              <a:t> 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p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60" dirty="0">
                <a:latin typeface="Times New Roman"/>
                <a:cs typeface="Times New Roman"/>
              </a:rPr>
              <a:t>s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60" dirty="0">
                <a:latin typeface="Times New Roman"/>
                <a:cs typeface="Times New Roman"/>
              </a:rPr>
              <a:t>i</a:t>
            </a:r>
            <a:r>
              <a:rPr sz="2350" spc="40" dirty="0">
                <a:latin typeface="Times New Roman"/>
                <a:cs typeface="Times New Roman"/>
              </a:rPr>
              <a:t>o</a:t>
            </a:r>
            <a:r>
              <a:rPr sz="2350" spc="10" dirty="0">
                <a:latin typeface="Times New Roman"/>
                <a:cs typeface="Times New Roman"/>
              </a:rPr>
              <a:t>n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8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f</a:t>
            </a:r>
            <a:endParaRPr sz="2350" dirty="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60"/>
              </a:spcBef>
            </a:pPr>
            <a:r>
              <a:rPr sz="2350" spc="-30" dirty="0">
                <a:latin typeface="Times New Roman"/>
                <a:cs typeface="Times New Roman"/>
              </a:rPr>
              <a:t>p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g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14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po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10" dirty="0">
                <a:latin typeface="Times New Roman"/>
                <a:cs typeface="Times New Roman"/>
              </a:rPr>
              <a:t>d</a:t>
            </a:r>
            <a:r>
              <a:rPr sz="2350" spc="235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10" dirty="0">
                <a:latin typeface="Times New Roman"/>
                <a:cs typeface="Times New Roman"/>
              </a:rPr>
              <a:t>o</a:t>
            </a:r>
            <a:r>
              <a:rPr sz="2350" spc="9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b</a:t>
            </a:r>
            <a:r>
              <a:rPr sz="2350" spc="10" dirty="0">
                <a:latin typeface="Times New Roman"/>
                <a:cs typeface="Times New Roman"/>
              </a:rPr>
              <a:t>y</a:t>
            </a:r>
            <a:r>
              <a:rPr sz="2350" spc="15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li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40" dirty="0">
                <a:latin typeface="Times New Roman"/>
                <a:cs typeface="Times New Roman"/>
              </a:rPr>
              <a:t>k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endParaRPr sz="235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640"/>
              </a:spcBef>
              <a:buClr>
                <a:srgbClr val="903062"/>
              </a:buClr>
              <a:buSzPct val="93617"/>
              <a:buFont typeface="Wingdings 2"/>
              <a:buChar char=""/>
              <a:tabLst>
                <a:tab pos="241935" algn="l"/>
              </a:tabLst>
            </a:pPr>
            <a:r>
              <a:rPr sz="2350" spc="-20" dirty="0">
                <a:latin typeface="Times New Roman"/>
                <a:cs typeface="Times New Roman"/>
              </a:rPr>
              <a:t>S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gn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70" dirty="0">
                <a:latin typeface="Times New Roman"/>
                <a:cs typeface="Times New Roman"/>
              </a:rPr>
              <a:t>f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5" dirty="0">
                <a:latin typeface="Times New Roman"/>
                <a:cs typeface="Times New Roman"/>
              </a:rPr>
              <a:t>t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54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30" dirty="0">
                <a:latin typeface="Times New Roman"/>
                <a:cs typeface="Times New Roman"/>
              </a:rPr>
              <a:t>p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5" dirty="0">
                <a:latin typeface="Times New Roman"/>
                <a:cs typeface="Times New Roman"/>
              </a:rPr>
              <a:t>t</a:t>
            </a:r>
            <a:r>
              <a:rPr sz="2350" spc="185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10" dirty="0">
                <a:latin typeface="Times New Roman"/>
                <a:cs typeface="Times New Roman"/>
              </a:rPr>
              <a:t>n</a:t>
            </a:r>
            <a:r>
              <a:rPr sz="2350" spc="90" dirty="0">
                <a:latin typeface="Times New Roman"/>
                <a:cs typeface="Times New Roman"/>
              </a:rPr>
              <a:t> </a:t>
            </a:r>
            <a:r>
              <a:rPr sz="2350" spc="-50" dirty="0">
                <a:latin typeface="Times New Roman"/>
                <a:cs typeface="Times New Roman"/>
              </a:rPr>
              <a:t>w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10" dirty="0">
                <a:latin typeface="Times New Roman"/>
                <a:cs typeface="Times New Roman"/>
              </a:rPr>
              <a:t>b</a:t>
            </a:r>
            <a:r>
              <a:rPr sz="2350" spc="160" dirty="0">
                <a:latin typeface="Times New Roman"/>
                <a:cs typeface="Times New Roman"/>
              </a:rPr>
              <a:t> </a:t>
            </a:r>
            <a:r>
              <a:rPr sz="2350" spc="-60" dirty="0">
                <a:latin typeface="Times New Roman"/>
                <a:cs typeface="Times New Roman"/>
              </a:rPr>
              <a:t>s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10" dirty="0">
                <a:latin typeface="Times New Roman"/>
                <a:cs typeface="Times New Roman"/>
              </a:rPr>
              <a:t>h</a:t>
            </a:r>
            <a:endParaRPr sz="2350" dirty="0">
              <a:latin typeface="Times New Roman"/>
              <a:cs typeface="Times New Roman"/>
            </a:endParaRPr>
          </a:p>
          <a:p>
            <a:pPr marL="698500" lvl="1" indent="-228600">
              <a:lnSpc>
                <a:spcPct val="100000"/>
              </a:lnSpc>
              <a:spcBef>
                <a:spcPts val="63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99135" algn="l"/>
              </a:tabLst>
            </a:pPr>
            <a:r>
              <a:rPr sz="2000" spc="-85" dirty="0">
                <a:latin typeface="Times New Roman"/>
                <a:cs typeface="Times New Roman"/>
              </a:rPr>
              <a:t>L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ss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spc="-13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po</a:t>
            </a:r>
            <a:r>
              <a:rPr sz="2000" spc="-30" dirty="0">
                <a:latin typeface="Times New Roman"/>
                <a:cs typeface="Times New Roman"/>
              </a:rPr>
              <a:t>r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 o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pp</a:t>
            </a:r>
            <a:r>
              <a:rPr sz="2000" spc="10" dirty="0">
                <a:latin typeface="Times New Roman"/>
                <a:cs typeface="Times New Roman"/>
              </a:rPr>
              <a:t>li</a:t>
            </a:r>
            <a:r>
              <a:rPr sz="2000" spc="-35" dirty="0">
                <a:latin typeface="Times New Roman"/>
                <a:cs typeface="Times New Roman"/>
              </a:rPr>
              <a:t>ca</a:t>
            </a:r>
            <a:r>
              <a:rPr sz="2000" spc="10" dirty="0">
                <a:latin typeface="Times New Roman"/>
                <a:cs typeface="Times New Roman"/>
              </a:rPr>
              <a:t>ti</a:t>
            </a:r>
            <a:r>
              <a:rPr sz="2000" dirty="0">
                <a:latin typeface="Times New Roman"/>
                <a:cs typeface="Times New Roman"/>
              </a:rPr>
              <a:t>ons</a:t>
            </a:r>
          </a:p>
        </p:txBody>
      </p:sp>
      <p:sp>
        <p:nvSpPr>
          <p:cNvPr id="5" name="object 5"/>
          <p:cNvSpPr/>
          <p:nvPr/>
        </p:nvSpPr>
        <p:spPr>
          <a:xfrm>
            <a:off x="7644383" y="4544567"/>
            <a:ext cx="4379976" cy="2002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5" dirty="0" smtClean="0"/>
              <a:t> </a:t>
            </a:r>
            <a:endParaRPr spc="5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31</a:t>
            </a:fld>
            <a:endParaRPr spc="1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78676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2375535">
              <a:lnSpc>
                <a:spcPct val="100000"/>
              </a:lnSpc>
            </a:pPr>
            <a:r>
              <a:rPr sz="2800" spc="-405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x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-42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-335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-3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2800" spc="10" dirty="0">
                <a:solidFill>
                  <a:srgbClr val="FFFFFF"/>
                </a:solidFill>
                <a:latin typeface="Gill Sans MT"/>
                <a:cs typeface="Gill Sans MT"/>
              </a:rPr>
              <a:t>f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spc="-3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2800" spc="1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io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spc="-204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–</a:t>
            </a:r>
            <a:r>
              <a:rPr sz="2800" spc="-2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10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spc="10" dirty="0">
                <a:solidFill>
                  <a:srgbClr val="FFFFFF"/>
                </a:solidFill>
                <a:latin typeface="Gill Sans MT"/>
                <a:cs typeface="Gill Sans MT"/>
              </a:rPr>
              <a:t>f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spc="-3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spc="-10" dirty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io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spc="-1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Ex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-3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2800" spc="-1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io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8771" y="1815855"/>
            <a:ext cx="7334250" cy="393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ct val="102299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241935" algn="l"/>
              </a:tabLst>
            </a:pPr>
            <a:r>
              <a:rPr sz="2350" spc="5" dirty="0">
                <a:latin typeface="Times New Roman"/>
                <a:cs typeface="Times New Roman"/>
              </a:rPr>
              <a:t>I</a:t>
            </a:r>
            <a:r>
              <a:rPr sz="2350" spc="-35" dirty="0">
                <a:latin typeface="Times New Roman"/>
                <a:cs typeface="Times New Roman"/>
              </a:rPr>
              <a:t>d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-10" dirty="0">
                <a:latin typeface="Times New Roman"/>
                <a:cs typeface="Times New Roman"/>
              </a:rPr>
              <a:t>ti</a:t>
            </a:r>
            <a:r>
              <a:rPr sz="2350" spc="-70" dirty="0">
                <a:latin typeface="Times New Roman"/>
                <a:cs typeface="Times New Roman"/>
              </a:rPr>
              <a:t>f</a:t>
            </a:r>
            <a:r>
              <a:rPr sz="2350" spc="10" dirty="0">
                <a:latin typeface="Times New Roman"/>
                <a:cs typeface="Times New Roman"/>
              </a:rPr>
              <a:t>y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80" dirty="0">
                <a:latin typeface="Times New Roman"/>
                <a:cs typeface="Times New Roman"/>
              </a:rPr>
              <a:t> 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60" dirty="0">
                <a:latin typeface="Times New Roman"/>
                <a:cs typeface="Times New Roman"/>
              </a:rPr>
              <a:t>ss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28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f</a:t>
            </a:r>
            <a:r>
              <a:rPr sz="2350" spc="55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nd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10" dirty="0">
                <a:latin typeface="Times New Roman"/>
                <a:cs typeface="Times New Roman"/>
              </a:rPr>
              <a:t>x</a:t>
            </a:r>
            <a:r>
              <a:rPr sz="2350" spc="160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40" dirty="0">
                <a:latin typeface="Times New Roman"/>
                <a:cs typeface="Times New Roman"/>
              </a:rPr>
              <a:t>m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140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30" dirty="0">
                <a:latin typeface="Times New Roman"/>
                <a:cs typeface="Times New Roman"/>
              </a:rPr>
              <a:t>h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t</a:t>
            </a:r>
            <a:r>
              <a:rPr sz="2350" spc="40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re 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40" dirty="0">
                <a:latin typeface="Times New Roman"/>
                <a:cs typeface="Times New Roman"/>
              </a:rPr>
              <a:t>m</a:t>
            </a:r>
            <a:r>
              <a:rPr sz="2350" spc="-30" dirty="0">
                <a:latin typeface="Times New Roman"/>
                <a:cs typeface="Times New Roman"/>
              </a:rPr>
              <a:t>po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5" dirty="0">
                <a:latin typeface="Times New Roman"/>
                <a:cs typeface="Times New Roman"/>
              </a:rPr>
              <a:t>t</a:t>
            </a:r>
            <a:r>
              <a:rPr sz="2350" spc="260" dirty="0">
                <a:latin typeface="Times New Roman"/>
                <a:cs typeface="Times New Roman"/>
              </a:rPr>
              <a:t> </a:t>
            </a:r>
            <a:r>
              <a:rPr sz="2350" spc="-70" dirty="0">
                <a:latin typeface="Times New Roman"/>
                <a:cs typeface="Times New Roman"/>
              </a:rPr>
              <a:t>f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125" dirty="0">
                <a:latin typeface="Times New Roman"/>
                <a:cs typeface="Times New Roman"/>
              </a:rPr>
              <a:t> </a:t>
            </a:r>
            <a:r>
              <a:rPr sz="2350" spc="-60" dirty="0">
                <a:latin typeface="Times New Roman"/>
                <a:cs typeface="Times New Roman"/>
              </a:rPr>
              <a:t>s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-40" dirty="0">
                <a:latin typeface="Times New Roman"/>
                <a:cs typeface="Times New Roman"/>
              </a:rPr>
              <a:t>m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pp</a:t>
            </a:r>
            <a:r>
              <a:rPr sz="2350" spc="-10" dirty="0">
                <a:latin typeface="Times New Roman"/>
                <a:cs typeface="Times New Roman"/>
              </a:rPr>
              <a:t>li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10" dirty="0">
                <a:latin typeface="Times New Roman"/>
                <a:cs typeface="Times New Roman"/>
              </a:rPr>
              <a:t>ti</a:t>
            </a:r>
            <a:r>
              <a:rPr sz="2350" spc="-30" dirty="0">
                <a:latin typeface="Times New Roman"/>
                <a:cs typeface="Times New Roman"/>
              </a:rPr>
              <a:t>on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endParaRPr sz="23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710"/>
              </a:spcBef>
              <a:buClr>
                <a:srgbClr val="903062"/>
              </a:buClr>
              <a:buSzPct val="93617"/>
              <a:buFont typeface="Wingdings 2"/>
              <a:buChar char=""/>
              <a:tabLst>
                <a:tab pos="241935" algn="l"/>
              </a:tabLst>
            </a:pPr>
            <a:r>
              <a:rPr sz="2350" spc="-20" dirty="0">
                <a:latin typeface="Times New Roman"/>
                <a:cs typeface="Times New Roman"/>
              </a:rPr>
              <a:t>S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40" dirty="0">
                <a:latin typeface="Times New Roman"/>
                <a:cs typeface="Times New Roman"/>
              </a:rPr>
              <a:t>m</a:t>
            </a:r>
            <a:r>
              <a:rPr sz="2350" spc="-30" dirty="0">
                <a:latin typeface="Times New Roman"/>
                <a:cs typeface="Times New Roman"/>
              </a:rPr>
              <a:t>p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:</a:t>
            </a:r>
            <a:r>
              <a:rPr sz="2350" spc="260" dirty="0">
                <a:latin typeface="Times New Roman"/>
                <a:cs typeface="Times New Roman"/>
              </a:rPr>
              <a:t> </a:t>
            </a:r>
            <a:r>
              <a:rPr sz="2350" spc="15" dirty="0">
                <a:latin typeface="Times New Roman"/>
                <a:cs typeface="Times New Roman"/>
              </a:rPr>
              <a:t>B</a:t>
            </a:r>
            <a:r>
              <a:rPr sz="2350" spc="-35" dirty="0">
                <a:latin typeface="Times New Roman"/>
                <a:cs typeface="Times New Roman"/>
              </a:rPr>
              <a:t>o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-15" dirty="0">
                <a:latin typeface="Times New Roman"/>
                <a:cs typeface="Times New Roman"/>
              </a:rPr>
              <a:t>d</a:t>
            </a:r>
            <a:r>
              <a:rPr sz="2350" spc="-70" dirty="0">
                <a:latin typeface="Times New Roman"/>
                <a:cs typeface="Times New Roman"/>
              </a:rPr>
              <a:t>-f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40" dirty="0">
                <a:latin typeface="Times New Roman"/>
                <a:cs typeface="Times New Roman"/>
              </a:rPr>
              <a:t>ce</a:t>
            </a:r>
            <a:r>
              <a:rPr sz="2350" spc="5" dirty="0">
                <a:latin typeface="Times New Roman"/>
                <a:cs typeface="Times New Roman"/>
              </a:rPr>
              <a:t>,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19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h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d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ng</a:t>
            </a:r>
            <a:r>
              <a:rPr sz="2350" spc="5" dirty="0">
                <a:latin typeface="Times New Roman"/>
                <a:cs typeface="Times New Roman"/>
              </a:rPr>
              <a:t>,</a:t>
            </a:r>
            <a:r>
              <a:rPr sz="2350" spc="254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titl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endParaRPr sz="23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640"/>
              </a:spcBef>
              <a:buClr>
                <a:srgbClr val="903062"/>
              </a:buClr>
              <a:buSzPct val="93617"/>
              <a:buFont typeface="Wingdings 2"/>
              <a:buChar char=""/>
              <a:tabLst>
                <a:tab pos="241935" algn="l"/>
              </a:tabLst>
            </a:pPr>
            <a:r>
              <a:rPr sz="2350" spc="-20" dirty="0">
                <a:latin typeface="Times New Roman"/>
                <a:cs typeface="Times New Roman"/>
              </a:rPr>
              <a:t>P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rt</a:t>
            </a:r>
            <a:r>
              <a:rPr sz="2350" spc="4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f</a:t>
            </a:r>
            <a:r>
              <a:rPr sz="2350" spc="55" dirty="0">
                <a:latin typeface="Times New Roman"/>
                <a:cs typeface="Times New Roman"/>
              </a:rPr>
              <a:t> </a:t>
            </a:r>
            <a:r>
              <a:rPr sz="2350" spc="-60" dirty="0">
                <a:latin typeface="Times New Roman"/>
                <a:cs typeface="Times New Roman"/>
              </a:rPr>
              <a:t>s</a:t>
            </a:r>
            <a:r>
              <a:rPr sz="2350" spc="-30" dirty="0">
                <a:latin typeface="Times New Roman"/>
                <a:cs typeface="Times New Roman"/>
              </a:rPr>
              <a:t>p</a:t>
            </a:r>
            <a:r>
              <a:rPr sz="2350" spc="-40" dirty="0">
                <a:latin typeface="Times New Roman"/>
                <a:cs typeface="Times New Roman"/>
              </a:rPr>
              <a:t>eec</a:t>
            </a:r>
            <a:r>
              <a:rPr sz="2350" spc="10" dirty="0">
                <a:latin typeface="Times New Roman"/>
                <a:cs typeface="Times New Roman"/>
              </a:rPr>
              <a:t>h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80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gg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g</a:t>
            </a:r>
            <a:endParaRPr sz="23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640"/>
              </a:spcBef>
              <a:buClr>
                <a:srgbClr val="903062"/>
              </a:buClr>
              <a:buSzPct val="93617"/>
              <a:buFont typeface="Wingdings 2"/>
              <a:buChar char=""/>
              <a:tabLst>
                <a:tab pos="241935" algn="l"/>
              </a:tabLst>
            </a:pPr>
            <a:r>
              <a:rPr sz="2350" spc="20" dirty="0">
                <a:latin typeface="Times New Roman"/>
                <a:cs typeface="Times New Roman"/>
              </a:rPr>
              <a:t>N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10" dirty="0">
                <a:latin typeface="Times New Roman"/>
                <a:cs typeface="Times New Roman"/>
              </a:rPr>
              <a:t>d</a:t>
            </a:r>
            <a:r>
              <a:rPr sz="2350" spc="160" dirty="0">
                <a:latin typeface="Times New Roman"/>
                <a:cs typeface="Times New Roman"/>
              </a:rPr>
              <a:t> 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-10" dirty="0">
                <a:latin typeface="Times New Roman"/>
                <a:cs typeface="Times New Roman"/>
              </a:rPr>
              <a:t>tit</a:t>
            </a:r>
            <a:r>
              <a:rPr sz="2350" spc="10" dirty="0">
                <a:latin typeface="Times New Roman"/>
                <a:cs typeface="Times New Roman"/>
              </a:rPr>
              <a:t>y</a:t>
            </a:r>
            <a:r>
              <a:rPr sz="2350" spc="160" dirty="0">
                <a:latin typeface="Times New Roman"/>
                <a:cs typeface="Times New Roman"/>
              </a:rPr>
              <a:t> 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40" dirty="0">
                <a:latin typeface="Times New Roman"/>
                <a:cs typeface="Times New Roman"/>
              </a:rPr>
              <a:t>ec</a:t>
            </a:r>
            <a:r>
              <a:rPr sz="2350" spc="-30" dirty="0">
                <a:latin typeface="Times New Roman"/>
                <a:cs typeface="Times New Roman"/>
              </a:rPr>
              <a:t>ogn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40" dirty="0">
                <a:latin typeface="Times New Roman"/>
                <a:cs typeface="Times New Roman"/>
              </a:rPr>
              <a:t>ze</a:t>
            </a:r>
            <a:r>
              <a:rPr sz="2350" spc="70" dirty="0">
                <a:latin typeface="Times New Roman"/>
                <a:cs typeface="Times New Roman"/>
              </a:rPr>
              <a:t>r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285" dirty="0">
                <a:latin typeface="Times New Roman"/>
                <a:cs typeface="Times New Roman"/>
              </a:rPr>
              <a:t> </a:t>
            </a:r>
            <a:r>
              <a:rPr sz="2350" spc="5" dirty="0">
                <a:latin typeface="Times New Roman"/>
                <a:cs typeface="Times New Roman"/>
              </a:rPr>
              <a:t>(</a:t>
            </a:r>
            <a:r>
              <a:rPr sz="2350" spc="20" dirty="0">
                <a:latin typeface="Times New Roman"/>
                <a:cs typeface="Times New Roman"/>
              </a:rPr>
              <a:t>N</a:t>
            </a:r>
            <a:r>
              <a:rPr sz="2350" spc="-5" dirty="0">
                <a:latin typeface="Times New Roman"/>
                <a:cs typeface="Times New Roman"/>
              </a:rPr>
              <a:t>E</a:t>
            </a:r>
            <a:r>
              <a:rPr sz="2350" spc="10" dirty="0">
                <a:latin typeface="Times New Roman"/>
                <a:cs typeface="Times New Roman"/>
              </a:rPr>
              <a:t>R)</a:t>
            </a:r>
            <a:r>
              <a:rPr sz="2350" spc="125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d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-10" dirty="0">
                <a:latin typeface="Times New Roman"/>
                <a:cs typeface="Times New Roman"/>
              </a:rPr>
              <a:t>ti</a:t>
            </a:r>
            <a:r>
              <a:rPr sz="2350" spc="-70" dirty="0">
                <a:latin typeface="Times New Roman"/>
                <a:cs typeface="Times New Roman"/>
              </a:rPr>
              <a:t>f</a:t>
            </a:r>
            <a:r>
              <a:rPr sz="2350" spc="10" dirty="0">
                <a:latin typeface="Times New Roman"/>
                <a:cs typeface="Times New Roman"/>
              </a:rPr>
              <a:t>y</a:t>
            </a:r>
            <a:r>
              <a:rPr sz="2350" spc="235" dirty="0">
                <a:latin typeface="Times New Roman"/>
                <a:cs typeface="Times New Roman"/>
              </a:rPr>
              <a:t> 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60" dirty="0">
                <a:latin typeface="Times New Roman"/>
                <a:cs typeface="Times New Roman"/>
              </a:rPr>
              <a:t>ss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285" dirty="0">
                <a:latin typeface="Times New Roman"/>
                <a:cs typeface="Times New Roman"/>
              </a:rPr>
              <a:t> </a:t>
            </a:r>
            <a:r>
              <a:rPr sz="2350" spc="-60" dirty="0">
                <a:latin typeface="Times New Roman"/>
                <a:cs typeface="Times New Roman"/>
              </a:rPr>
              <a:t>s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10" dirty="0">
                <a:latin typeface="Times New Roman"/>
                <a:cs typeface="Times New Roman"/>
              </a:rPr>
              <a:t>h</a:t>
            </a:r>
            <a:r>
              <a:rPr sz="2350" spc="160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endParaRPr sz="2350">
              <a:latin typeface="Times New Roman"/>
              <a:cs typeface="Times New Roman"/>
            </a:endParaRPr>
          </a:p>
          <a:p>
            <a:pPr marL="698500" lvl="1" indent="-228600">
              <a:lnSpc>
                <a:spcPct val="100000"/>
              </a:lnSpc>
              <a:spcBef>
                <a:spcPts val="63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99135" algn="l"/>
              </a:tabLst>
            </a:pPr>
            <a:r>
              <a:rPr sz="2000" spc="25" dirty="0">
                <a:latin typeface="Times New Roman"/>
                <a:cs typeface="Times New Roman"/>
              </a:rPr>
              <a:t>P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op</a:t>
            </a:r>
            <a:r>
              <a:rPr sz="2000" spc="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e</a:t>
            </a:r>
            <a:endParaRPr sz="2000">
              <a:latin typeface="Times New Roman"/>
              <a:cs typeface="Times New Roman"/>
            </a:endParaRPr>
          </a:p>
          <a:p>
            <a:pPr marL="698500" lvl="1" indent="-228600">
              <a:lnSpc>
                <a:spcPct val="100000"/>
              </a:lnSpc>
              <a:spcBef>
                <a:spcPts val="625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99135" algn="l"/>
              </a:tabLst>
            </a:pPr>
            <a:r>
              <a:rPr sz="2000" spc="-85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35" dirty="0">
                <a:latin typeface="Times New Roman"/>
                <a:cs typeface="Times New Roman"/>
              </a:rPr>
              <a:t>ca</a:t>
            </a:r>
            <a:r>
              <a:rPr sz="2000" spc="10" dirty="0">
                <a:latin typeface="Times New Roman"/>
                <a:cs typeface="Times New Roman"/>
              </a:rPr>
              <a:t>ti</a:t>
            </a:r>
            <a:r>
              <a:rPr sz="2000" dirty="0">
                <a:latin typeface="Times New Roman"/>
                <a:cs typeface="Times New Roman"/>
              </a:rPr>
              <a:t>ons</a:t>
            </a:r>
            <a:endParaRPr sz="2000">
              <a:latin typeface="Times New Roman"/>
              <a:cs typeface="Times New Roman"/>
            </a:endParaRPr>
          </a:p>
          <a:p>
            <a:pPr marL="698500" lvl="1" indent="-228600">
              <a:lnSpc>
                <a:spcPct val="100000"/>
              </a:lnSpc>
              <a:spcBef>
                <a:spcPts val="555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99135" algn="l"/>
              </a:tabLst>
            </a:pPr>
            <a:r>
              <a:rPr sz="2000" spc="20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3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</a:t>
            </a:r>
            <a:endParaRPr sz="2000">
              <a:latin typeface="Times New Roman"/>
              <a:cs typeface="Times New Roman"/>
            </a:endParaRPr>
          </a:p>
          <a:p>
            <a:pPr marL="698500" lvl="1" indent="-228600">
              <a:lnSpc>
                <a:spcPct val="100000"/>
              </a:lnSpc>
              <a:spcBef>
                <a:spcPts val="63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99135" algn="l"/>
              </a:tabLst>
            </a:pPr>
            <a:r>
              <a:rPr sz="2000" spc="-20" dirty="0">
                <a:latin typeface="Times New Roman"/>
                <a:cs typeface="Times New Roman"/>
              </a:rPr>
              <a:t>D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</a:t>
            </a:r>
            <a:endParaRPr sz="2000">
              <a:latin typeface="Times New Roman"/>
              <a:cs typeface="Times New Roman"/>
            </a:endParaRPr>
          </a:p>
          <a:p>
            <a:pPr marL="698500" lvl="1" indent="-228600">
              <a:lnSpc>
                <a:spcPct val="100000"/>
              </a:lnSpc>
              <a:spcBef>
                <a:spcPts val="63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99135" algn="l"/>
              </a:tabLst>
            </a:pP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29784" y="4105655"/>
            <a:ext cx="2414016" cy="2404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60535" y="2203704"/>
            <a:ext cx="2990087" cy="21214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5" dirty="0" smtClean="0"/>
              <a:t> </a:t>
            </a:r>
            <a:endParaRPr spc="5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32</a:t>
            </a:fld>
            <a:endParaRPr spc="1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78676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3363595">
              <a:lnSpc>
                <a:spcPct val="100000"/>
              </a:lnSpc>
            </a:pPr>
            <a:r>
              <a:rPr sz="2800" spc="-4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x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-42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-33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-3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f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spc="-3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io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spc="-2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–</a:t>
            </a:r>
            <a:r>
              <a:rPr sz="2800" spc="-2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Cl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ss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spc="10" dirty="0">
                <a:solidFill>
                  <a:srgbClr val="FFFFFF"/>
                </a:solidFill>
                <a:latin typeface="Gill Sans MT"/>
                <a:cs typeface="Gill Sans MT"/>
              </a:rPr>
              <a:t>f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9088" y="1815856"/>
            <a:ext cx="5957570" cy="2296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241300" algn="l"/>
              </a:tabLst>
            </a:pPr>
            <a:r>
              <a:rPr sz="2350" spc="5" dirty="0">
                <a:latin typeface="Times New Roman"/>
                <a:cs typeface="Times New Roman"/>
              </a:rPr>
              <a:t>I</a:t>
            </a:r>
            <a:r>
              <a:rPr sz="2350" spc="-25" dirty="0">
                <a:latin typeface="Times New Roman"/>
                <a:cs typeface="Times New Roman"/>
              </a:rPr>
              <a:t>d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-10" dirty="0">
                <a:latin typeface="Times New Roman"/>
                <a:cs typeface="Times New Roman"/>
              </a:rPr>
              <a:t>ti</a:t>
            </a:r>
            <a:r>
              <a:rPr sz="2350" spc="-65" dirty="0">
                <a:latin typeface="Times New Roman"/>
                <a:cs typeface="Times New Roman"/>
              </a:rPr>
              <a:t>f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25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290" dirty="0">
                <a:latin typeface="Times New Roman"/>
                <a:cs typeface="Times New Roman"/>
              </a:rPr>
              <a:t> 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-70" dirty="0">
                <a:latin typeface="Times New Roman"/>
                <a:cs typeface="Times New Roman"/>
              </a:rPr>
              <a:t>s-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60" dirty="0">
                <a:latin typeface="Times New Roman"/>
                <a:cs typeface="Times New Roman"/>
              </a:rPr>
              <a:t>t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10" dirty="0">
                <a:latin typeface="Times New Roman"/>
                <a:cs typeface="Times New Roman"/>
              </a:rPr>
              <a:t>d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10" dirty="0">
                <a:latin typeface="Times New Roman"/>
                <a:cs typeface="Times New Roman"/>
              </a:rPr>
              <a:t> 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d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10" dirty="0">
                <a:latin typeface="Times New Roman"/>
                <a:cs typeface="Times New Roman"/>
              </a:rPr>
              <a:t>a</a:t>
            </a:r>
            <a:r>
              <a:rPr sz="2350" spc="150" dirty="0">
                <a:latin typeface="Times New Roman"/>
                <a:cs typeface="Times New Roman"/>
              </a:rPr>
              <a:t> </a:t>
            </a:r>
            <a:r>
              <a:rPr sz="2350" spc="-70" dirty="0">
                <a:latin typeface="Times New Roman"/>
                <a:cs typeface="Times New Roman"/>
              </a:rPr>
              <a:t>f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13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do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endParaRPr sz="2350" dirty="0">
              <a:latin typeface="Times New Roman"/>
              <a:cs typeface="Times New Roman"/>
            </a:endParaRPr>
          </a:p>
          <a:p>
            <a:pPr marL="699135" lvl="1" indent="-229235">
              <a:lnSpc>
                <a:spcPct val="100000"/>
              </a:lnSpc>
              <a:spcBef>
                <a:spcPts val="63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99770" algn="l"/>
              </a:tabLst>
            </a:pP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.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., 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ss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spc="-75" dirty="0">
                <a:latin typeface="Times New Roman"/>
                <a:cs typeface="Times New Roman"/>
              </a:rPr>
              <a:t>g</a:t>
            </a:r>
            <a:r>
              <a:rPr sz="2000" dirty="0">
                <a:latin typeface="Times New Roman"/>
                <a:cs typeface="Times New Roman"/>
              </a:rPr>
              <a:t>ns </a:t>
            </a:r>
            <a:r>
              <a:rPr sz="2000" spc="15" dirty="0">
                <a:latin typeface="Times New Roman"/>
                <a:cs typeface="Times New Roman"/>
              </a:rPr>
              <a:t>l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o do</a:t>
            </a:r>
            <a:r>
              <a:rPr sz="2000" spc="-40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135" dirty="0">
                <a:latin typeface="Times New Roman"/>
                <a:cs typeface="Times New Roman"/>
              </a:rPr>
              <a:t>m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s</a:t>
            </a:r>
          </a:p>
          <a:p>
            <a:pPr marL="699135" lvl="1" indent="-229235">
              <a:lnSpc>
                <a:spcPct val="100000"/>
              </a:lnSpc>
              <a:spcBef>
                <a:spcPts val="63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99770" algn="l"/>
              </a:tabLst>
            </a:pP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.</a:t>
            </a:r>
            <a:r>
              <a:rPr sz="2000" spc="-75" dirty="0">
                <a:latin typeface="Times New Roman"/>
                <a:cs typeface="Times New Roman"/>
              </a:rPr>
              <a:t>g</a:t>
            </a:r>
            <a:r>
              <a:rPr sz="2000" dirty="0">
                <a:latin typeface="Times New Roman"/>
                <a:cs typeface="Times New Roman"/>
              </a:rPr>
              <a:t>.,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op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s,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-35" dirty="0">
                <a:latin typeface="Times New Roman"/>
                <a:cs typeface="Times New Roman"/>
              </a:rPr>
              <a:t>ea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ng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l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-150" dirty="0">
                <a:latin typeface="Times New Roman"/>
                <a:cs typeface="Times New Roman"/>
              </a:rPr>
              <a:t>v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s,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10" dirty="0">
                <a:latin typeface="Times New Roman"/>
                <a:cs typeface="Times New Roman"/>
              </a:rPr>
              <a:t>ti</a:t>
            </a:r>
            <a:r>
              <a:rPr sz="2000" spc="-135" dirty="0">
                <a:latin typeface="Times New Roman"/>
                <a:cs typeface="Times New Roman"/>
              </a:rPr>
              <a:t>m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, </a:t>
            </a:r>
            <a:r>
              <a:rPr sz="2000" spc="-75" dirty="0">
                <a:latin typeface="Times New Roman"/>
                <a:cs typeface="Times New Roman"/>
              </a:rPr>
              <a:t>g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30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e</a:t>
            </a:r>
          </a:p>
          <a:p>
            <a:pPr marL="699135" lvl="1" indent="-229235">
              <a:lnSpc>
                <a:spcPct val="100000"/>
              </a:lnSpc>
              <a:spcBef>
                <a:spcPts val="555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99770" algn="l"/>
              </a:tabLst>
            </a:pPr>
            <a:r>
              <a:rPr sz="2000" spc="25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-13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!</a:t>
            </a:r>
          </a:p>
          <a:p>
            <a:pPr marL="699135" lvl="1" indent="-229235">
              <a:lnSpc>
                <a:spcPct val="100000"/>
              </a:lnSpc>
              <a:spcBef>
                <a:spcPts val="63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99770" algn="l"/>
              </a:tabLst>
            </a:pPr>
            <a:r>
              <a:rPr sz="2000" spc="-9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50" dirty="0">
                <a:latin typeface="Times New Roman"/>
                <a:cs typeface="Times New Roman"/>
              </a:rPr>
              <a:t>v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10" dirty="0">
                <a:latin typeface="Times New Roman"/>
                <a:cs typeface="Times New Roman"/>
              </a:rPr>
              <a:t>ti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-135" dirty="0">
                <a:latin typeface="Times New Roman"/>
                <a:cs typeface="Times New Roman"/>
              </a:rPr>
              <a:t>m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s </a:t>
            </a:r>
            <a:r>
              <a:rPr sz="2000" spc="-21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do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135" dirty="0">
                <a:latin typeface="Times New Roman"/>
                <a:cs typeface="Times New Roman"/>
              </a:rPr>
              <a:t>m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s</a:t>
            </a:r>
          </a:p>
          <a:p>
            <a:pPr marL="241300" indent="-228600">
              <a:lnSpc>
                <a:spcPct val="100000"/>
              </a:lnSpc>
              <a:spcBef>
                <a:spcPts val="635"/>
              </a:spcBef>
              <a:buClr>
                <a:srgbClr val="903062"/>
              </a:buClr>
              <a:buSzPct val="93617"/>
              <a:buFont typeface="Wingdings 2"/>
              <a:buChar char=""/>
              <a:tabLst>
                <a:tab pos="241300" algn="l"/>
              </a:tabLst>
            </a:pPr>
            <a:r>
              <a:rPr sz="2350" spc="-45" dirty="0">
                <a:latin typeface="Times New Roman"/>
                <a:cs typeface="Times New Roman"/>
              </a:rPr>
              <a:t>U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r>
              <a:rPr sz="2350" spc="155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d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p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nd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29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10" dirty="0">
                <a:latin typeface="Times New Roman"/>
                <a:cs typeface="Times New Roman"/>
              </a:rPr>
              <a:t>n</a:t>
            </a:r>
            <a:r>
              <a:rPr sz="2350" spc="20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pp</a:t>
            </a:r>
            <a:r>
              <a:rPr sz="2350" spc="-10" dirty="0">
                <a:latin typeface="Times New Roman"/>
                <a:cs typeface="Times New Roman"/>
              </a:rPr>
              <a:t>li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10" dirty="0">
                <a:latin typeface="Times New Roman"/>
                <a:cs typeface="Times New Roman"/>
              </a:rPr>
              <a:t>ti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10" dirty="0">
                <a:latin typeface="Times New Roman"/>
                <a:cs typeface="Times New Roman"/>
              </a:rPr>
              <a:t>n</a:t>
            </a:r>
            <a:endParaRPr sz="235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976871" y="3675888"/>
            <a:ext cx="4489704" cy="26243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5" dirty="0" smtClean="0"/>
              <a:t> </a:t>
            </a:r>
            <a:endParaRPr spc="5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33</a:t>
            </a:fld>
            <a:endParaRPr spc="1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78676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h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spc="-114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10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x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g</a:t>
            </a:r>
            <a:r>
              <a:rPr sz="2800" spc="-18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2800" spc="-10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2800" spc="1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ss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5847" y="3072383"/>
            <a:ext cx="1837944" cy="6766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28216" y="3749040"/>
            <a:ext cx="2093976" cy="13990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47104" y="3191255"/>
            <a:ext cx="1975103" cy="7315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45735" y="4681728"/>
            <a:ext cx="2231136" cy="7315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76871" y="4608576"/>
            <a:ext cx="3310128" cy="13990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22207" y="1673351"/>
            <a:ext cx="2386583" cy="17373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15967" y="3840479"/>
            <a:ext cx="539496" cy="8321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44184" y="4014215"/>
            <a:ext cx="832104" cy="5760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733788" y="3305555"/>
            <a:ext cx="1179830" cy="731520"/>
          </a:xfrm>
          <a:custGeom>
            <a:avLst/>
            <a:gdLst/>
            <a:ahLst/>
            <a:cxnLst/>
            <a:rect l="l" t="t" r="r" b="b"/>
            <a:pathLst>
              <a:path w="1179829" h="731520">
                <a:moveTo>
                  <a:pt x="589787" y="0"/>
                </a:moveTo>
                <a:lnTo>
                  <a:pt x="541412" y="404"/>
                </a:lnTo>
                <a:lnTo>
                  <a:pt x="494115" y="1596"/>
                </a:lnTo>
                <a:lnTo>
                  <a:pt x="448047" y="3544"/>
                </a:lnTo>
                <a:lnTo>
                  <a:pt x="403360" y="6217"/>
                </a:lnTo>
                <a:lnTo>
                  <a:pt x="360205" y="9584"/>
                </a:lnTo>
                <a:lnTo>
                  <a:pt x="318735" y="13613"/>
                </a:lnTo>
                <a:lnTo>
                  <a:pt x="279102" y="18272"/>
                </a:lnTo>
                <a:lnTo>
                  <a:pt x="205950" y="29356"/>
                </a:lnTo>
                <a:lnTo>
                  <a:pt x="141964" y="42585"/>
                </a:lnTo>
                <a:lnTo>
                  <a:pt x="88358" y="57708"/>
                </a:lnTo>
                <a:lnTo>
                  <a:pt x="46345" y="74473"/>
                </a:lnTo>
                <a:lnTo>
                  <a:pt x="7718" y="102149"/>
                </a:lnTo>
                <a:lnTo>
                  <a:pt x="0" y="121920"/>
                </a:lnTo>
                <a:lnTo>
                  <a:pt x="0" y="609600"/>
                </a:lnTo>
                <a:lnTo>
                  <a:pt x="30065" y="648126"/>
                </a:lnTo>
                <a:lnTo>
                  <a:pt x="65826" y="665618"/>
                </a:lnTo>
                <a:lnTo>
                  <a:pt x="113787" y="681593"/>
                </a:lnTo>
                <a:lnTo>
                  <a:pt x="172735" y="695801"/>
                </a:lnTo>
                <a:lnTo>
                  <a:pt x="241456" y="707989"/>
                </a:lnTo>
                <a:lnTo>
                  <a:pt x="318735" y="717906"/>
                </a:lnTo>
                <a:lnTo>
                  <a:pt x="360205" y="721935"/>
                </a:lnTo>
                <a:lnTo>
                  <a:pt x="403360" y="725302"/>
                </a:lnTo>
                <a:lnTo>
                  <a:pt x="448047" y="727975"/>
                </a:lnTo>
                <a:lnTo>
                  <a:pt x="494115" y="729923"/>
                </a:lnTo>
                <a:lnTo>
                  <a:pt x="541412" y="731115"/>
                </a:lnTo>
                <a:lnTo>
                  <a:pt x="589787" y="731520"/>
                </a:lnTo>
                <a:lnTo>
                  <a:pt x="638163" y="731115"/>
                </a:lnTo>
                <a:lnTo>
                  <a:pt x="685460" y="729923"/>
                </a:lnTo>
                <a:lnTo>
                  <a:pt x="731528" y="727975"/>
                </a:lnTo>
                <a:lnTo>
                  <a:pt x="776215" y="725302"/>
                </a:lnTo>
                <a:lnTo>
                  <a:pt x="819370" y="721935"/>
                </a:lnTo>
                <a:lnTo>
                  <a:pt x="860840" y="717906"/>
                </a:lnTo>
                <a:lnTo>
                  <a:pt x="900473" y="713247"/>
                </a:lnTo>
                <a:lnTo>
                  <a:pt x="973625" y="702163"/>
                </a:lnTo>
                <a:lnTo>
                  <a:pt x="1037611" y="688934"/>
                </a:lnTo>
                <a:lnTo>
                  <a:pt x="1091217" y="673811"/>
                </a:lnTo>
                <a:lnTo>
                  <a:pt x="1133230" y="657046"/>
                </a:lnTo>
                <a:lnTo>
                  <a:pt x="1171857" y="629370"/>
                </a:lnTo>
                <a:lnTo>
                  <a:pt x="1179576" y="609600"/>
                </a:lnTo>
                <a:lnTo>
                  <a:pt x="1179576" y="121920"/>
                </a:lnTo>
                <a:lnTo>
                  <a:pt x="1149510" y="83393"/>
                </a:lnTo>
                <a:lnTo>
                  <a:pt x="1113749" y="65901"/>
                </a:lnTo>
                <a:lnTo>
                  <a:pt x="1065788" y="49926"/>
                </a:lnTo>
                <a:lnTo>
                  <a:pt x="1006840" y="35718"/>
                </a:lnTo>
                <a:lnTo>
                  <a:pt x="938119" y="23530"/>
                </a:lnTo>
                <a:lnTo>
                  <a:pt x="860840" y="13613"/>
                </a:lnTo>
                <a:lnTo>
                  <a:pt x="819370" y="9584"/>
                </a:lnTo>
                <a:lnTo>
                  <a:pt x="776215" y="6217"/>
                </a:lnTo>
                <a:lnTo>
                  <a:pt x="731528" y="3544"/>
                </a:lnTo>
                <a:lnTo>
                  <a:pt x="685460" y="1596"/>
                </a:lnTo>
                <a:lnTo>
                  <a:pt x="638163" y="404"/>
                </a:lnTo>
                <a:lnTo>
                  <a:pt x="589787" y="0"/>
                </a:lnTo>
                <a:close/>
              </a:path>
            </a:pathLst>
          </a:custGeom>
          <a:solidFill>
            <a:srgbClr val="6EA8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733788" y="3427476"/>
            <a:ext cx="1179830" cy="121920"/>
          </a:xfrm>
          <a:custGeom>
            <a:avLst/>
            <a:gdLst/>
            <a:ahLst/>
            <a:cxnLst/>
            <a:rect l="l" t="t" r="r" b="b"/>
            <a:pathLst>
              <a:path w="1179829" h="121920">
                <a:moveTo>
                  <a:pt x="1179576" y="0"/>
                </a:moveTo>
                <a:lnTo>
                  <a:pt x="1149510" y="38526"/>
                </a:lnTo>
                <a:lnTo>
                  <a:pt x="1113749" y="56018"/>
                </a:lnTo>
                <a:lnTo>
                  <a:pt x="1065788" y="71993"/>
                </a:lnTo>
                <a:lnTo>
                  <a:pt x="1006840" y="86201"/>
                </a:lnTo>
                <a:lnTo>
                  <a:pt x="938119" y="98389"/>
                </a:lnTo>
                <a:lnTo>
                  <a:pt x="860840" y="108306"/>
                </a:lnTo>
                <a:lnTo>
                  <a:pt x="819370" y="112335"/>
                </a:lnTo>
                <a:lnTo>
                  <a:pt x="776215" y="115702"/>
                </a:lnTo>
                <a:lnTo>
                  <a:pt x="731528" y="118375"/>
                </a:lnTo>
                <a:lnTo>
                  <a:pt x="685460" y="120323"/>
                </a:lnTo>
                <a:lnTo>
                  <a:pt x="638163" y="121515"/>
                </a:lnTo>
                <a:lnTo>
                  <a:pt x="589787" y="121920"/>
                </a:lnTo>
                <a:lnTo>
                  <a:pt x="541412" y="121515"/>
                </a:lnTo>
                <a:lnTo>
                  <a:pt x="494115" y="120323"/>
                </a:lnTo>
                <a:lnTo>
                  <a:pt x="448047" y="118375"/>
                </a:lnTo>
                <a:lnTo>
                  <a:pt x="403360" y="115702"/>
                </a:lnTo>
                <a:lnTo>
                  <a:pt x="360205" y="112335"/>
                </a:lnTo>
                <a:lnTo>
                  <a:pt x="318735" y="108306"/>
                </a:lnTo>
                <a:lnTo>
                  <a:pt x="279102" y="103647"/>
                </a:lnTo>
                <a:lnTo>
                  <a:pt x="205950" y="92563"/>
                </a:lnTo>
                <a:lnTo>
                  <a:pt x="141964" y="79334"/>
                </a:lnTo>
                <a:lnTo>
                  <a:pt x="88358" y="64211"/>
                </a:lnTo>
                <a:lnTo>
                  <a:pt x="46345" y="47446"/>
                </a:lnTo>
                <a:lnTo>
                  <a:pt x="7718" y="19770"/>
                </a:lnTo>
                <a:lnTo>
                  <a:pt x="1954" y="9996"/>
                </a:lnTo>
                <a:lnTo>
                  <a:pt x="0" y="0"/>
                </a:lnTo>
              </a:path>
            </a:pathLst>
          </a:custGeom>
          <a:ln w="9155">
            <a:solidFill>
              <a:srgbClr val="3C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733788" y="3305555"/>
            <a:ext cx="1179830" cy="731520"/>
          </a:xfrm>
          <a:custGeom>
            <a:avLst/>
            <a:gdLst/>
            <a:ahLst/>
            <a:cxnLst/>
            <a:rect l="l" t="t" r="r" b="b"/>
            <a:pathLst>
              <a:path w="1179829" h="731520">
                <a:moveTo>
                  <a:pt x="0" y="121920"/>
                </a:moveTo>
                <a:lnTo>
                  <a:pt x="30065" y="83393"/>
                </a:lnTo>
                <a:lnTo>
                  <a:pt x="65826" y="65901"/>
                </a:lnTo>
                <a:lnTo>
                  <a:pt x="113787" y="49926"/>
                </a:lnTo>
                <a:lnTo>
                  <a:pt x="172735" y="35718"/>
                </a:lnTo>
                <a:lnTo>
                  <a:pt x="241456" y="23530"/>
                </a:lnTo>
                <a:lnTo>
                  <a:pt x="318735" y="13613"/>
                </a:lnTo>
                <a:lnTo>
                  <a:pt x="360205" y="9584"/>
                </a:lnTo>
                <a:lnTo>
                  <a:pt x="403360" y="6217"/>
                </a:lnTo>
                <a:lnTo>
                  <a:pt x="448047" y="3544"/>
                </a:lnTo>
                <a:lnTo>
                  <a:pt x="494115" y="1596"/>
                </a:lnTo>
                <a:lnTo>
                  <a:pt x="541412" y="404"/>
                </a:lnTo>
                <a:lnTo>
                  <a:pt x="589787" y="0"/>
                </a:lnTo>
                <a:lnTo>
                  <a:pt x="638163" y="404"/>
                </a:lnTo>
                <a:lnTo>
                  <a:pt x="685460" y="1596"/>
                </a:lnTo>
                <a:lnTo>
                  <a:pt x="731528" y="3544"/>
                </a:lnTo>
                <a:lnTo>
                  <a:pt x="776215" y="6217"/>
                </a:lnTo>
                <a:lnTo>
                  <a:pt x="819370" y="9584"/>
                </a:lnTo>
                <a:lnTo>
                  <a:pt x="860840" y="13613"/>
                </a:lnTo>
                <a:lnTo>
                  <a:pt x="900473" y="18272"/>
                </a:lnTo>
                <a:lnTo>
                  <a:pt x="973625" y="29356"/>
                </a:lnTo>
                <a:lnTo>
                  <a:pt x="1037611" y="42585"/>
                </a:lnTo>
                <a:lnTo>
                  <a:pt x="1091217" y="57708"/>
                </a:lnTo>
                <a:lnTo>
                  <a:pt x="1133230" y="74473"/>
                </a:lnTo>
                <a:lnTo>
                  <a:pt x="1171857" y="102149"/>
                </a:lnTo>
                <a:lnTo>
                  <a:pt x="1179576" y="121920"/>
                </a:lnTo>
                <a:lnTo>
                  <a:pt x="1179576" y="609600"/>
                </a:lnTo>
                <a:lnTo>
                  <a:pt x="1149510" y="648126"/>
                </a:lnTo>
                <a:lnTo>
                  <a:pt x="1113749" y="665618"/>
                </a:lnTo>
                <a:lnTo>
                  <a:pt x="1065788" y="681593"/>
                </a:lnTo>
                <a:lnTo>
                  <a:pt x="1006840" y="695801"/>
                </a:lnTo>
                <a:lnTo>
                  <a:pt x="938119" y="707989"/>
                </a:lnTo>
                <a:lnTo>
                  <a:pt x="860840" y="717906"/>
                </a:lnTo>
                <a:lnTo>
                  <a:pt x="819370" y="721935"/>
                </a:lnTo>
                <a:lnTo>
                  <a:pt x="776215" y="725302"/>
                </a:lnTo>
                <a:lnTo>
                  <a:pt x="731528" y="727975"/>
                </a:lnTo>
                <a:lnTo>
                  <a:pt x="685460" y="729923"/>
                </a:lnTo>
                <a:lnTo>
                  <a:pt x="638163" y="731115"/>
                </a:lnTo>
                <a:lnTo>
                  <a:pt x="589787" y="731520"/>
                </a:lnTo>
                <a:lnTo>
                  <a:pt x="541412" y="731115"/>
                </a:lnTo>
                <a:lnTo>
                  <a:pt x="494115" y="729923"/>
                </a:lnTo>
                <a:lnTo>
                  <a:pt x="448047" y="727975"/>
                </a:lnTo>
                <a:lnTo>
                  <a:pt x="403360" y="725302"/>
                </a:lnTo>
                <a:lnTo>
                  <a:pt x="360205" y="721935"/>
                </a:lnTo>
                <a:lnTo>
                  <a:pt x="318735" y="717906"/>
                </a:lnTo>
                <a:lnTo>
                  <a:pt x="279102" y="713247"/>
                </a:lnTo>
                <a:lnTo>
                  <a:pt x="205950" y="702163"/>
                </a:lnTo>
                <a:lnTo>
                  <a:pt x="141964" y="688934"/>
                </a:lnTo>
                <a:lnTo>
                  <a:pt x="88358" y="673811"/>
                </a:lnTo>
                <a:lnTo>
                  <a:pt x="46345" y="657046"/>
                </a:lnTo>
                <a:lnTo>
                  <a:pt x="7718" y="629370"/>
                </a:lnTo>
                <a:lnTo>
                  <a:pt x="0" y="609600"/>
                </a:lnTo>
                <a:lnTo>
                  <a:pt x="0" y="121920"/>
                </a:lnTo>
                <a:close/>
              </a:path>
            </a:pathLst>
          </a:custGeom>
          <a:ln w="9155">
            <a:solidFill>
              <a:srgbClr val="3C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0049129" y="3618194"/>
            <a:ext cx="54292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20" dirty="0">
                <a:latin typeface="Gill Sans MT"/>
                <a:cs typeface="Gill Sans MT"/>
              </a:rPr>
              <a:t>I</a:t>
            </a:r>
            <a:r>
              <a:rPr sz="1800" spc="35" dirty="0">
                <a:latin typeface="Gill Sans MT"/>
                <a:cs typeface="Gill Sans MT"/>
              </a:rPr>
              <a:t>n</a:t>
            </a:r>
            <a:r>
              <a:rPr sz="1800" spc="15" dirty="0">
                <a:latin typeface="Gill Sans MT"/>
                <a:cs typeface="Gill Sans MT"/>
              </a:rPr>
              <a:t>d</a:t>
            </a:r>
            <a:r>
              <a:rPr sz="1800" dirty="0">
                <a:latin typeface="Gill Sans MT"/>
                <a:cs typeface="Gill Sans MT"/>
              </a:rPr>
              <a:t>ex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828531" y="3479291"/>
            <a:ext cx="612775" cy="576580"/>
          </a:xfrm>
          <a:custGeom>
            <a:avLst/>
            <a:gdLst/>
            <a:ahLst/>
            <a:cxnLst/>
            <a:rect l="l" t="t" r="r" b="b"/>
            <a:pathLst>
              <a:path w="612775" h="576579">
                <a:moveTo>
                  <a:pt x="324739" y="0"/>
                </a:moveTo>
                <a:lnTo>
                  <a:pt x="324739" y="144018"/>
                </a:lnTo>
                <a:lnTo>
                  <a:pt x="0" y="144018"/>
                </a:lnTo>
                <a:lnTo>
                  <a:pt x="0" y="432054"/>
                </a:lnTo>
                <a:lnTo>
                  <a:pt x="324739" y="432054"/>
                </a:lnTo>
                <a:lnTo>
                  <a:pt x="324739" y="576072"/>
                </a:lnTo>
                <a:lnTo>
                  <a:pt x="612648" y="288036"/>
                </a:lnTo>
                <a:lnTo>
                  <a:pt x="324739" y="0"/>
                </a:lnTo>
                <a:close/>
              </a:path>
            </a:pathLst>
          </a:custGeom>
          <a:solidFill>
            <a:srgbClr val="F0C2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828531" y="3479291"/>
            <a:ext cx="612775" cy="576580"/>
          </a:xfrm>
          <a:custGeom>
            <a:avLst/>
            <a:gdLst/>
            <a:ahLst/>
            <a:cxnLst/>
            <a:rect l="l" t="t" r="r" b="b"/>
            <a:pathLst>
              <a:path w="612775" h="576579">
                <a:moveTo>
                  <a:pt x="0" y="144018"/>
                </a:moveTo>
                <a:lnTo>
                  <a:pt x="324739" y="144018"/>
                </a:lnTo>
                <a:lnTo>
                  <a:pt x="324739" y="0"/>
                </a:lnTo>
                <a:lnTo>
                  <a:pt x="612648" y="288036"/>
                </a:lnTo>
                <a:lnTo>
                  <a:pt x="324739" y="576072"/>
                </a:lnTo>
                <a:lnTo>
                  <a:pt x="324739" y="432054"/>
                </a:lnTo>
                <a:lnTo>
                  <a:pt x="0" y="432054"/>
                </a:lnTo>
                <a:lnTo>
                  <a:pt x="0" y="144018"/>
                </a:lnTo>
                <a:close/>
              </a:path>
            </a:pathLst>
          </a:custGeom>
          <a:ln w="9155">
            <a:solidFill>
              <a:srgbClr val="3C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08276" y="3076955"/>
            <a:ext cx="612775" cy="576580"/>
          </a:xfrm>
          <a:custGeom>
            <a:avLst/>
            <a:gdLst/>
            <a:ahLst/>
            <a:cxnLst/>
            <a:rect l="l" t="t" r="r" b="b"/>
            <a:pathLst>
              <a:path w="612775" h="576579">
                <a:moveTo>
                  <a:pt x="324738" y="0"/>
                </a:moveTo>
                <a:lnTo>
                  <a:pt x="324738" y="144018"/>
                </a:lnTo>
                <a:lnTo>
                  <a:pt x="0" y="144018"/>
                </a:lnTo>
                <a:lnTo>
                  <a:pt x="0" y="432054"/>
                </a:lnTo>
                <a:lnTo>
                  <a:pt x="324738" y="432054"/>
                </a:lnTo>
                <a:lnTo>
                  <a:pt x="324738" y="576072"/>
                </a:lnTo>
                <a:lnTo>
                  <a:pt x="612648" y="288036"/>
                </a:lnTo>
                <a:lnTo>
                  <a:pt x="324738" y="0"/>
                </a:lnTo>
                <a:close/>
              </a:path>
            </a:pathLst>
          </a:custGeom>
          <a:solidFill>
            <a:srgbClr val="F0C2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08276" y="3076955"/>
            <a:ext cx="612775" cy="576580"/>
          </a:xfrm>
          <a:custGeom>
            <a:avLst/>
            <a:gdLst/>
            <a:ahLst/>
            <a:cxnLst/>
            <a:rect l="l" t="t" r="r" b="b"/>
            <a:pathLst>
              <a:path w="612775" h="576579">
                <a:moveTo>
                  <a:pt x="0" y="144018"/>
                </a:moveTo>
                <a:lnTo>
                  <a:pt x="324738" y="144018"/>
                </a:lnTo>
                <a:lnTo>
                  <a:pt x="324738" y="0"/>
                </a:lnTo>
                <a:lnTo>
                  <a:pt x="612648" y="288036"/>
                </a:lnTo>
                <a:lnTo>
                  <a:pt x="324738" y="576072"/>
                </a:lnTo>
                <a:lnTo>
                  <a:pt x="324738" y="432054"/>
                </a:lnTo>
                <a:lnTo>
                  <a:pt x="0" y="432054"/>
                </a:lnTo>
                <a:lnTo>
                  <a:pt x="0" y="144018"/>
                </a:lnTo>
                <a:close/>
              </a:path>
            </a:pathLst>
          </a:custGeom>
          <a:ln w="9155">
            <a:solidFill>
              <a:srgbClr val="3C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76172" y="2848355"/>
            <a:ext cx="685800" cy="1076960"/>
          </a:xfrm>
          <a:custGeom>
            <a:avLst/>
            <a:gdLst/>
            <a:ahLst/>
            <a:cxnLst/>
            <a:rect l="l" t="t" r="r" b="b"/>
            <a:pathLst>
              <a:path w="685800" h="1076960">
                <a:moveTo>
                  <a:pt x="590422" y="183515"/>
                </a:moveTo>
                <a:lnTo>
                  <a:pt x="0" y="183515"/>
                </a:lnTo>
                <a:lnTo>
                  <a:pt x="0" y="1038098"/>
                </a:lnTo>
                <a:lnTo>
                  <a:pt x="42150" y="1055770"/>
                </a:lnTo>
                <a:lnTo>
                  <a:pt x="80314" y="1067754"/>
                </a:lnTo>
                <a:lnTo>
                  <a:pt x="114935" y="1074568"/>
                </a:lnTo>
                <a:lnTo>
                  <a:pt x="146455" y="1076729"/>
                </a:lnTo>
                <a:lnTo>
                  <a:pt x="175317" y="1074753"/>
                </a:lnTo>
                <a:lnTo>
                  <a:pt x="226839" y="1060459"/>
                </a:lnTo>
                <a:lnTo>
                  <a:pt x="273043" y="1035824"/>
                </a:lnTo>
                <a:lnTo>
                  <a:pt x="340129" y="988528"/>
                </a:lnTo>
                <a:lnTo>
                  <a:pt x="363670" y="972072"/>
                </a:lnTo>
                <a:lnTo>
                  <a:pt x="415176" y="941228"/>
                </a:lnTo>
                <a:lnTo>
                  <a:pt x="475536" y="916587"/>
                </a:lnTo>
                <a:lnTo>
                  <a:pt x="548290" y="902284"/>
                </a:lnTo>
                <a:lnTo>
                  <a:pt x="590422" y="900303"/>
                </a:lnTo>
                <a:lnTo>
                  <a:pt x="590422" y="183515"/>
                </a:lnTo>
                <a:close/>
              </a:path>
              <a:path w="685800" h="1076960">
                <a:moveTo>
                  <a:pt x="635000" y="90678"/>
                </a:moveTo>
                <a:lnTo>
                  <a:pt x="48640" y="90678"/>
                </a:lnTo>
                <a:lnTo>
                  <a:pt x="48640" y="183515"/>
                </a:lnTo>
                <a:lnTo>
                  <a:pt x="590422" y="183515"/>
                </a:lnTo>
                <a:lnTo>
                  <a:pt x="591870" y="816552"/>
                </a:lnTo>
                <a:lnTo>
                  <a:pt x="601209" y="814825"/>
                </a:lnTo>
                <a:lnTo>
                  <a:pt x="616605" y="812774"/>
                </a:lnTo>
                <a:lnTo>
                  <a:pt x="635000" y="811784"/>
                </a:lnTo>
                <a:lnTo>
                  <a:pt x="635000" y="90678"/>
                </a:lnTo>
                <a:close/>
              </a:path>
              <a:path w="685800" h="1076960">
                <a:moveTo>
                  <a:pt x="685800" y="0"/>
                </a:moveTo>
                <a:lnTo>
                  <a:pt x="94361" y="0"/>
                </a:lnTo>
                <a:lnTo>
                  <a:pt x="94361" y="90678"/>
                </a:lnTo>
                <a:lnTo>
                  <a:pt x="635000" y="90678"/>
                </a:lnTo>
                <a:lnTo>
                  <a:pt x="635000" y="722629"/>
                </a:lnTo>
                <a:lnTo>
                  <a:pt x="639431" y="722046"/>
                </a:lnTo>
                <a:lnTo>
                  <a:pt x="650949" y="720781"/>
                </a:lnTo>
                <a:lnTo>
                  <a:pt x="667193" y="719519"/>
                </a:lnTo>
                <a:lnTo>
                  <a:pt x="685800" y="718947"/>
                </a:lnTo>
                <a:lnTo>
                  <a:pt x="685800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76172" y="3031870"/>
            <a:ext cx="590550" cy="893444"/>
          </a:xfrm>
          <a:custGeom>
            <a:avLst/>
            <a:gdLst/>
            <a:ahLst/>
            <a:cxnLst/>
            <a:rect l="l" t="t" r="r" b="b"/>
            <a:pathLst>
              <a:path w="590550" h="893445">
                <a:moveTo>
                  <a:pt x="0" y="0"/>
                </a:moveTo>
                <a:lnTo>
                  <a:pt x="590422" y="0"/>
                </a:lnTo>
                <a:lnTo>
                  <a:pt x="590422" y="716787"/>
                </a:lnTo>
                <a:lnTo>
                  <a:pt x="548290" y="718769"/>
                </a:lnTo>
                <a:lnTo>
                  <a:pt x="510142" y="724370"/>
                </a:lnTo>
                <a:lnTo>
                  <a:pt x="444028" y="744359"/>
                </a:lnTo>
                <a:lnTo>
                  <a:pt x="388538" y="772618"/>
                </a:lnTo>
                <a:lnTo>
                  <a:pt x="340129" y="805013"/>
                </a:lnTo>
                <a:lnTo>
                  <a:pt x="317473" y="821468"/>
                </a:lnTo>
                <a:lnTo>
                  <a:pt x="295259" y="837406"/>
                </a:lnTo>
                <a:lnTo>
                  <a:pt x="250385" y="865661"/>
                </a:lnTo>
                <a:lnTo>
                  <a:pt x="201964" y="885642"/>
                </a:lnTo>
                <a:lnTo>
                  <a:pt x="146455" y="893214"/>
                </a:lnTo>
                <a:lnTo>
                  <a:pt x="114935" y="891053"/>
                </a:lnTo>
                <a:lnTo>
                  <a:pt x="80314" y="884239"/>
                </a:lnTo>
                <a:lnTo>
                  <a:pt x="42150" y="872255"/>
                </a:lnTo>
                <a:lnTo>
                  <a:pt x="0" y="854582"/>
                </a:lnTo>
                <a:lnTo>
                  <a:pt x="0" y="0"/>
                </a:lnTo>
                <a:close/>
              </a:path>
            </a:pathLst>
          </a:custGeom>
          <a:ln w="9155">
            <a:solidFill>
              <a:srgbClr val="3C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24813" y="2939033"/>
            <a:ext cx="586740" cy="726440"/>
          </a:xfrm>
          <a:custGeom>
            <a:avLst/>
            <a:gdLst/>
            <a:ahLst/>
            <a:cxnLst/>
            <a:rect l="l" t="t" r="r" b="b"/>
            <a:pathLst>
              <a:path w="586739" h="726439">
                <a:moveTo>
                  <a:pt x="0" y="92837"/>
                </a:moveTo>
                <a:lnTo>
                  <a:pt x="0" y="0"/>
                </a:lnTo>
                <a:lnTo>
                  <a:pt x="586359" y="0"/>
                </a:lnTo>
                <a:lnTo>
                  <a:pt x="586359" y="721105"/>
                </a:lnTo>
                <a:lnTo>
                  <a:pt x="567964" y="722096"/>
                </a:lnTo>
                <a:lnTo>
                  <a:pt x="552568" y="724147"/>
                </a:lnTo>
                <a:lnTo>
                  <a:pt x="543229" y="725874"/>
                </a:lnTo>
              </a:path>
            </a:pathLst>
          </a:custGeom>
          <a:ln w="9155">
            <a:solidFill>
              <a:srgbClr val="3C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70533" y="2848355"/>
            <a:ext cx="591820" cy="722630"/>
          </a:xfrm>
          <a:custGeom>
            <a:avLst/>
            <a:gdLst/>
            <a:ahLst/>
            <a:cxnLst/>
            <a:rect l="l" t="t" r="r" b="b"/>
            <a:pathLst>
              <a:path w="591819" h="722629">
                <a:moveTo>
                  <a:pt x="0" y="90678"/>
                </a:moveTo>
                <a:lnTo>
                  <a:pt x="0" y="0"/>
                </a:lnTo>
                <a:lnTo>
                  <a:pt x="591439" y="0"/>
                </a:lnTo>
                <a:lnTo>
                  <a:pt x="591439" y="718947"/>
                </a:lnTo>
                <a:lnTo>
                  <a:pt x="572832" y="719519"/>
                </a:lnTo>
                <a:lnTo>
                  <a:pt x="556588" y="720781"/>
                </a:lnTo>
                <a:lnTo>
                  <a:pt x="545070" y="722046"/>
                </a:lnTo>
                <a:lnTo>
                  <a:pt x="540639" y="722629"/>
                </a:lnTo>
              </a:path>
            </a:pathLst>
          </a:custGeom>
          <a:ln w="9155">
            <a:solidFill>
              <a:srgbClr val="3C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198364" y="1751076"/>
            <a:ext cx="1417320" cy="832485"/>
          </a:xfrm>
          <a:custGeom>
            <a:avLst/>
            <a:gdLst/>
            <a:ahLst/>
            <a:cxnLst/>
            <a:rect l="l" t="t" r="r" b="b"/>
            <a:pathLst>
              <a:path w="1417320" h="832485">
                <a:moveTo>
                  <a:pt x="708660" y="0"/>
                </a:moveTo>
                <a:lnTo>
                  <a:pt x="650534" y="459"/>
                </a:lnTo>
                <a:lnTo>
                  <a:pt x="593703" y="1815"/>
                </a:lnTo>
                <a:lnTo>
                  <a:pt x="538350" y="4031"/>
                </a:lnTo>
                <a:lnTo>
                  <a:pt x="484656" y="7071"/>
                </a:lnTo>
                <a:lnTo>
                  <a:pt x="432804" y="10900"/>
                </a:lnTo>
                <a:lnTo>
                  <a:pt x="382975" y="15481"/>
                </a:lnTo>
                <a:lnTo>
                  <a:pt x="335354" y="20780"/>
                </a:lnTo>
                <a:lnTo>
                  <a:pt x="290120" y="26761"/>
                </a:lnTo>
                <a:lnTo>
                  <a:pt x="247458" y="33387"/>
                </a:lnTo>
                <a:lnTo>
                  <a:pt x="207549" y="40624"/>
                </a:lnTo>
                <a:lnTo>
                  <a:pt x="136721" y="56784"/>
                </a:lnTo>
                <a:lnTo>
                  <a:pt x="79093" y="74956"/>
                </a:lnTo>
                <a:lnTo>
                  <a:pt x="36124" y="94853"/>
                </a:lnTo>
                <a:lnTo>
                  <a:pt x="2348" y="127311"/>
                </a:lnTo>
                <a:lnTo>
                  <a:pt x="0" y="138684"/>
                </a:lnTo>
                <a:lnTo>
                  <a:pt x="0" y="693420"/>
                </a:lnTo>
                <a:lnTo>
                  <a:pt x="20593" y="726743"/>
                </a:lnTo>
                <a:lnTo>
                  <a:pt x="55685" y="747396"/>
                </a:lnTo>
                <a:lnTo>
                  <a:pt x="106165" y="766467"/>
                </a:lnTo>
                <a:lnTo>
                  <a:pt x="170576" y="783669"/>
                </a:lnTo>
                <a:lnTo>
                  <a:pt x="247458" y="798716"/>
                </a:lnTo>
                <a:lnTo>
                  <a:pt x="290120" y="805342"/>
                </a:lnTo>
                <a:lnTo>
                  <a:pt x="335354" y="811323"/>
                </a:lnTo>
                <a:lnTo>
                  <a:pt x="382975" y="816622"/>
                </a:lnTo>
                <a:lnTo>
                  <a:pt x="432804" y="821203"/>
                </a:lnTo>
                <a:lnTo>
                  <a:pt x="484656" y="825032"/>
                </a:lnTo>
                <a:lnTo>
                  <a:pt x="538350" y="828072"/>
                </a:lnTo>
                <a:lnTo>
                  <a:pt x="593703" y="830288"/>
                </a:lnTo>
                <a:lnTo>
                  <a:pt x="650534" y="831644"/>
                </a:lnTo>
                <a:lnTo>
                  <a:pt x="708660" y="832103"/>
                </a:lnTo>
                <a:lnTo>
                  <a:pt x="766785" y="831644"/>
                </a:lnTo>
                <a:lnTo>
                  <a:pt x="823616" y="830288"/>
                </a:lnTo>
                <a:lnTo>
                  <a:pt x="878969" y="828072"/>
                </a:lnTo>
                <a:lnTo>
                  <a:pt x="932663" y="825032"/>
                </a:lnTo>
                <a:lnTo>
                  <a:pt x="984515" y="821203"/>
                </a:lnTo>
                <a:lnTo>
                  <a:pt x="1034344" y="816622"/>
                </a:lnTo>
                <a:lnTo>
                  <a:pt x="1081965" y="811323"/>
                </a:lnTo>
                <a:lnTo>
                  <a:pt x="1127199" y="805342"/>
                </a:lnTo>
                <a:lnTo>
                  <a:pt x="1169861" y="798716"/>
                </a:lnTo>
                <a:lnTo>
                  <a:pt x="1209770" y="791479"/>
                </a:lnTo>
                <a:lnTo>
                  <a:pt x="1280598" y="775319"/>
                </a:lnTo>
                <a:lnTo>
                  <a:pt x="1338226" y="757147"/>
                </a:lnTo>
                <a:lnTo>
                  <a:pt x="1381195" y="737250"/>
                </a:lnTo>
                <a:lnTo>
                  <a:pt x="1414971" y="704792"/>
                </a:lnTo>
                <a:lnTo>
                  <a:pt x="1417319" y="693420"/>
                </a:lnTo>
                <a:lnTo>
                  <a:pt x="1417319" y="138684"/>
                </a:lnTo>
                <a:lnTo>
                  <a:pt x="1396726" y="105360"/>
                </a:lnTo>
                <a:lnTo>
                  <a:pt x="1361634" y="84707"/>
                </a:lnTo>
                <a:lnTo>
                  <a:pt x="1311154" y="65636"/>
                </a:lnTo>
                <a:lnTo>
                  <a:pt x="1246743" y="48434"/>
                </a:lnTo>
                <a:lnTo>
                  <a:pt x="1169861" y="33387"/>
                </a:lnTo>
                <a:lnTo>
                  <a:pt x="1127199" y="26761"/>
                </a:lnTo>
                <a:lnTo>
                  <a:pt x="1081965" y="20780"/>
                </a:lnTo>
                <a:lnTo>
                  <a:pt x="1034344" y="15481"/>
                </a:lnTo>
                <a:lnTo>
                  <a:pt x="984515" y="10900"/>
                </a:lnTo>
                <a:lnTo>
                  <a:pt x="932663" y="7071"/>
                </a:lnTo>
                <a:lnTo>
                  <a:pt x="878969" y="4031"/>
                </a:lnTo>
                <a:lnTo>
                  <a:pt x="823616" y="1815"/>
                </a:lnTo>
                <a:lnTo>
                  <a:pt x="766785" y="459"/>
                </a:lnTo>
                <a:lnTo>
                  <a:pt x="708660" y="0"/>
                </a:lnTo>
                <a:close/>
              </a:path>
            </a:pathLst>
          </a:custGeom>
          <a:solidFill>
            <a:srgbClr val="E691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98364" y="1889760"/>
            <a:ext cx="1417320" cy="139065"/>
          </a:xfrm>
          <a:custGeom>
            <a:avLst/>
            <a:gdLst/>
            <a:ahLst/>
            <a:cxnLst/>
            <a:rect l="l" t="t" r="r" b="b"/>
            <a:pathLst>
              <a:path w="1417320" h="139064">
                <a:moveTo>
                  <a:pt x="1417319" y="0"/>
                </a:moveTo>
                <a:lnTo>
                  <a:pt x="1396726" y="33323"/>
                </a:lnTo>
                <a:lnTo>
                  <a:pt x="1361634" y="53976"/>
                </a:lnTo>
                <a:lnTo>
                  <a:pt x="1311154" y="73047"/>
                </a:lnTo>
                <a:lnTo>
                  <a:pt x="1246743" y="90249"/>
                </a:lnTo>
                <a:lnTo>
                  <a:pt x="1169861" y="105296"/>
                </a:lnTo>
                <a:lnTo>
                  <a:pt x="1127199" y="111922"/>
                </a:lnTo>
                <a:lnTo>
                  <a:pt x="1081965" y="117903"/>
                </a:lnTo>
                <a:lnTo>
                  <a:pt x="1034344" y="123202"/>
                </a:lnTo>
                <a:lnTo>
                  <a:pt x="984515" y="127783"/>
                </a:lnTo>
                <a:lnTo>
                  <a:pt x="932663" y="131612"/>
                </a:lnTo>
                <a:lnTo>
                  <a:pt x="878969" y="134652"/>
                </a:lnTo>
                <a:lnTo>
                  <a:pt x="823616" y="136868"/>
                </a:lnTo>
                <a:lnTo>
                  <a:pt x="766785" y="138224"/>
                </a:lnTo>
                <a:lnTo>
                  <a:pt x="708660" y="138684"/>
                </a:lnTo>
                <a:lnTo>
                  <a:pt x="650534" y="138224"/>
                </a:lnTo>
                <a:lnTo>
                  <a:pt x="593703" y="136868"/>
                </a:lnTo>
                <a:lnTo>
                  <a:pt x="538350" y="134652"/>
                </a:lnTo>
                <a:lnTo>
                  <a:pt x="484656" y="131612"/>
                </a:lnTo>
                <a:lnTo>
                  <a:pt x="432804" y="127783"/>
                </a:lnTo>
                <a:lnTo>
                  <a:pt x="382975" y="123202"/>
                </a:lnTo>
                <a:lnTo>
                  <a:pt x="335354" y="117903"/>
                </a:lnTo>
                <a:lnTo>
                  <a:pt x="290120" y="111922"/>
                </a:lnTo>
                <a:lnTo>
                  <a:pt x="247458" y="105296"/>
                </a:lnTo>
                <a:lnTo>
                  <a:pt x="207549" y="98059"/>
                </a:lnTo>
                <a:lnTo>
                  <a:pt x="136721" y="81899"/>
                </a:lnTo>
                <a:lnTo>
                  <a:pt x="79093" y="63727"/>
                </a:lnTo>
                <a:lnTo>
                  <a:pt x="36124" y="43830"/>
                </a:lnTo>
                <a:lnTo>
                  <a:pt x="2348" y="11372"/>
                </a:lnTo>
                <a:lnTo>
                  <a:pt x="0" y="0"/>
                </a:lnTo>
              </a:path>
            </a:pathLst>
          </a:custGeom>
          <a:ln w="9155">
            <a:solidFill>
              <a:srgbClr val="3C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98364" y="1751076"/>
            <a:ext cx="1417320" cy="832485"/>
          </a:xfrm>
          <a:custGeom>
            <a:avLst/>
            <a:gdLst/>
            <a:ahLst/>
            <a:cxnLst/>
            <a:rect l="l" t="t" r="r" b="b"/>
            <a:pathLst>
              <a:path w="1417320" h="832485">
                <a:moveTo>
                  <a:pt x="0" y="138684"/>
                </a:moveTo>
                <a:lnTo>
                  <a:pt x="20593" y="105360"/>
                </a:lnTo>
                <a:lnTo>
                  <a:pt x="55685" y="84707"/>
                </a:lnTo>
                <a:lnTo>
                  <a:pt x="106165" y="65636"/>
                </a:lnTo>
                <a:lnTo>
                  <a:pt x="170576" y="48434"/>
                </a:lnTo>
                <a:lnTo>
                  <a:pt x="247458" y="33387"/>
                </a:lnTo>
                <a:lnTo>
                  <a:pt x="290120" y="26761"/>
                </a:lnTo>
                <a:lnTo>
                  <a:pt x="335354" y="20780"/>
                </a:lnTo>
                <a:lnTo>
                  <a:pt x="382975" y="15481"/>
                </a:lnTo>
                <a:lnTo>
                  <a:pt x="432804" y="10900"/>
                </a:lnTo>
                <a:lnTo>
                  <a:pt x="484656" y="7071"/>
                </a:lnTo>
                <a:lnTo>
                  <a:pt x="538350" y="4031"/>
                </a:lnTo>
                <a:lnTo>
                  <a:pt x="593703" y="1815"/>
                </a:lnTo>
                <a:lnTo>
                  <a:pt x="650534" y="459"/>
                </a:lnTo>
                <a:lnTo>
                  <a:pt x="708660" y="0"/>
                </a:lnTo>
                <a:lnTo>
                  <a:pt x="766785" y="459"/>
                </a:lnTo>
                <a:lnTo>
                  <a:pt x="823616" y="1815"/>
                </a:lnTo>
                <a:lnTo>
                  <a:pt x="878969" y="4031"/>
                </a:lnTo>
                <a:lnTo>
                  <a:pt x="932663" y="7071"/>
                </a:lnTo>
                <a:lnTo>
                  <a:pt x="984515" y="10900"/>
                </a:lnTo>
                <a:lnTo>
                  <a:pt x="1034344" y="15481"/>
                </a:lnTo>
                <a:lnTo>
                  <a:pt x="1081965" y="20780"/>
                </a:lnTo>
                <a:lnTo>
                  <a:pt x="1127199" y="26761"/>
                </a:lnTo>
                <a:lnTo>
                  <a:pt x="1169861" y="33387"/>
                </a:lnTo>
                <a:lnTo>
                  <a:pt x="1209770" y="40624"/>
                </a:lnTo>
                <a:lnTo>
                  <a:pt x="1280598" y="56784"/>
                </a:lnTo>
                <a:lnTo>
                  <a:pt x="1338226" y="74956"/>
                </a:lnTo>
                <a:lnTo>
                  <a:pt x="1381195" y="94853"/>
                </a:lnTo>
                <a:lnTo>
                  <a:pt x="1414971" y="127311"/>
                </a:lnTo>
                <a:lnTo>
                  <a:pt x="1417319" y="138684"/>
                </a:lnTo>
                <a:lnTo>
                  <a:pt x="1417319" y="693420"/>
                </a:lnTo>
                <a:lnTo>
                  <a:pt x="1396726" y="726743"/>
                </a:lnTo>
                <a:lnTo>
                  <a:pt x="1361634" y="747396"/>
                </a:lnTo>
                <a:lnTo>
                  <a:pt x="1311154" y="766467"/>
                </a:lnTo>
                <a:lnTo>
                  <a:pt x="1246743" y="783669"/>
                </a:lnTo>
                <a:lnTo>
                  <a:pt x="1169861" y="798716"/>
                </a:lnTo>
                <a:lnTo>
                  <a:pt x="1127199" y="805342"/>
                </a:lnTo>
                <a:lnTo>
                  <a:pt x="1081965" y="811323"/>
                </a:lnTo>
                <a:lnTo>
                  <a:pt x="1034344" y="816622"/>
                </a:lnTo>
                <a:lnTo>
                  <a:pt x="984515" y="821203"/>
                </a:lnTo>
                <a:lnTo>
                  <a:pt x="932663" y="825032"/>
                </a:lnTo>
                <a:lnTo>
                  <a:pt x="878969" y="828072"/>
                </a:lnTo>
                <a:lnTo>
                  <a:pt x="823616" y="830288"/>
                </a:lnTo>
                <a:lnTo>
                  <a:pt x="766785" y="831644"/>
                </a:lnTo>
                <a:lnTo>
                  <a:pt x="708660" y="832103"/>
                </a:lnTo>
                <a:lnTo>
                  <a:pt x="650534" y="831644"/>
                </a:lnTo>
                <a:lnTo>
                  <a:pt x="593703" y="830288"/>
                </a:lnTo>
                <a:lnTo>
                  <a:pt x="538350" y="828072"/>
                </a:lnTo>
                <a:lnTo>
                  <a:pt x="484656" y="825032"/>
                </a:lnTo>
                <a:lnTo>
                  <a:pt x="432804" y="821203"/>
                </a:lnTo>
                <a:lnTo>
                  <a:pt x="382975" y="816622"/>
                </a:lnTo>
                <a:lnTo>
                  <a:pt x="335354" y="811323"/>
                </a:lnTo>
                <a:lnTo>
                  <a:pt x="290120" y="805342"/>
                </a:lnTo>
                <a:lnTo>
                  <a:pt x="247458" y="798716"/>
                </a:lnTo>
                <a:lnTo>
                  <a:pt x="207549" y="791479"/>
                </a:lnTo>
                <a:lnTo>
                  <a:pt x="136721" y="775319"/>
                </a:lnTo>
                <a:lnTo>
                  <a:pt x="79093" y="757147"/>
                </a:lnTo>
                <a:lnTo>
                  <a:pt x="36124" y="737250"/>
                </a:lnTo>
                <a:lnTo>
                  <a:pt x="2348" y="704792"/>
                </a:lnTo>
                <a:lnTo>
                  <a:pt x="0" y="693420"/>
                </a:lnTo>
                <a:lnTo>
                  <a:pt x="0" y="138684"/>
                </a:lnTo>
                <a:close/>
              </a:path>
            </a:pathLst>
          </a:custGeom>
          <a:ln w="9155">
            <a:solidFill>
              <a:srgbClr val="3C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400294" y="1986752"/>
            <a:ext cx="1024890" cy="529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10" dirty="0">
                <a:latin typeface="Gill Sans MT"/>
                <a:cs typeface="Gill Sans MT"/>
              </a:rPr>
              <a:t>Do</a:t>
            </a:r>
            <a:r>
              <a:rPr sz="1800" dirty="0">
                <a:latin typeface="Gill Sans MT"/>
                <a:cs typeface="Gill Sans MT"/>
              </a:rPr>
              <a:t>c</a:t>
            </a:r>
            <a:r>
              <a:rPr sz="1800" spc="35" dirty="0">
                <a:latin typeface="Gill Sans MT"/>
                <a:cs typeface="Gill Sans MT"/>
              </a:rPr>
              <a:t>u</a:t>
            </a:r>
            <a:r>
              <a:rPr sz="1800" spc="-25" dirty="0">
                <a:latin typeface="Gill Sans MT"/>
                <a:cs typeface="Gill Sans MT"/>
              </a:rPr>
              <a:t>m</a:t>
            </a:r>
            <a:r>
              <a:rPr sz="1800" dirty="0">
                <a:latin typeface="Gill Sans MT"/>
                <a:cs typeface="Gill Sans MT"/>
              </a:rPr>
              <a:t>e</a:t>
            </a:r>
            <a:r>
              <a:rPr sz="1800" spc="30" dirty="0">
                <a:latin typeface="Gill Sans MT"/>
                <a:cs typeface="Gill Sans MT"/>
              </a:rPr>
              <a:t>n</a:t>
            </a:r>
            <a:r>
              <a:rPr sz="1800" dirty="0">
                <a:latin typeface="Gill Sans MT"/>
                <a:cs typeface="Gill Sans MT"/>
              </a:rPr>
              <a:t>t </a:t>
            </a:r>
            <a:r>
              <a:rPr sz="1800" spc="10" dirty="0">
                <a:latin typeface="Gill Sans MT"/>
                <a:cs typeface="Gill Sans MT"/>
              </a:rPr>
              <a:t>D</a:t>
            </a:r>
            <a:r>
              <a:rPr sz="1800" spc="20" dirty="0">
                <a:latin typeface="Gill Sans MT"/>
                <a:cs typeface="Gill Sans MT"/>
              </a:rPr>
              <a:t>a</a:t>
            </a:r>
            <a:r>
              <a:rPr sz="1800" spc="-25" dirty="0">
                <a:latin typeface="Gill Sans MT"/>
                <a:cs typeface="Gill Sans MT"/>
              </a:rPr>
              <a:t>t</a:t>
            </a:r>
            <a:r>
              <a:rPr sz="1800" dirty="0">
                <a:latin typeface="Gill Sans MT"/>
                <a:cs typeface="Gill Sans MT"/>
              </a:rPr>
              <a:t>a</a:t>
            </a:r>
            <a:r>
              <a:rPr sz="1800" spc="-50" dirty="0">
                <a:latin typeface="Gill Sans MT"/>
                <a:cs typeface="Gill Sans MT"/>
              </a:rPr>
              <a:t> </a:t>
            </a:r>
            <a:r>
              <a:rPr sz="1800" spc="-35" dirty="0">
                <a:latin typeface="Gill Sans MT"/>
                <a:cs typeface="Gill Sans MT"/>
              </a:rPr>
              <a:t>S</a:t>
            </a:r>
            <a:r>
              <a:rPr sz="1800" spc="-25" dirty="0">
                <a:latin typeface="Gill Sans MT"/>
                <a:cs typeface="Gill Sans MT"/>
              </a:rPr>
              <a:t>t</a:t>
            </a:r>
            <a:r>
              <a:rPr sz="1800" spc="10" dirty="0">
                <a:latin typeface="Gill Sans MT"/>
                <a:cs typeface="Gill Sans MT"/>
              </a:rPr>
              <a:t>o</a:t>
            </a:r>
            <a:r>
              <a:rPr sz="1800" spc="-65" dirty="0">
                <a:latin typeface="Gill Sans MT"/>
                <a:cs typeface="Gill Sans MT"/>
              </a:rPr>
              <a:t>r</a:t>
            </a:r>
            <a:r>
              <a:rPr sz="1800" dirty="0">
                <a:latin typeface="Gill Sans MT"/>
                <a:cs typeface="Gill Sans MT"/>
              </a:rPr>
              <a:t>e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526279" y="2441448"/>
            <a:ext cx="822960" cy="5760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5" dirty="0" smtClean="0"/>
              <a:t> </a:t>
            </a:r>
            <a:endParaRPr spc="5" dirty="0"/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34</a:t>
            </a:fld>
            <a:endParaRPr spc="1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78676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2961005">
              <a:lnSpc>
                <a:spcPct val="100000"/>
              </a:lnSpc>
            </a:pP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x</a:t>
            </a:r>
            <a:r>
              <a:rPr sz="2800" spc="-9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2800" spc="-10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io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spc="-9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-</a:t>
            </a:r>
            <a:r>
              <a:rPr sz="2800" spc="-3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u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2800" spc="1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-13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st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cs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9088" y="1815856"/>
            <a:ext cx="7541895" cy="3249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241300" algn="l"/>
              </a:tabLst>
            </a:pPr>
            <a:r>
              <a:rPr sz="2350" spc="-15" dirty="0">
                <a:latin typeface="Times New Roman"/>
                <a:cs typeface="Times New Roman"/>
              </a:rPr>
              <a:t>S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10" dirty="0">
                <a:latin typeface="Times New Roman"/>
                <a:cs typeface="Times New Roman"/>
              </a:rPr>
              <a:t>ti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-10" dirty="0">
                <a:latin typeface="Times New Roman"/>
                <a:cs typeface="Times New Roman"/>
              </a:rPr>
              <a:t>ti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l</a:t>
            </a:r>
            <a:r>
              <a:rPr sz="2350" spc="190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-65" dirty="0">
                <a:latin typeface="Times New Roman"/>
                <a:cs typeface="Times New Roman"/>
              </a:rPr>
              <a:t>f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10" dirty="0">
                <a:latin typeface="Times New Roman"/>
                <a:cs typeface="Times New Roman"/>
              </a:rPr>
              <a:t>ti</a:t>
            </a:r>
            <a:r>
              <a:rPr sz="2350" spc="45" dirty="0">
                <a:latin typeface="Times New Roman"/>
                <a:cs typeface="Times New Roman"/>
              </a:rPr>
              <a:t>o</a:t>
            </a:r>
            <a:r>
              <a:rPr sz="2350" spc="10" dirty="0">
                <a:latin typeface="Times New Roman"/>
                <a:cs typeface="Times New Roman"/>
              </a:rPr>
              <a:t>n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75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bo</a:t>
            </a:r>
            <a:r>
              <a:rPr sz="2350" spc="45" dirty="0">
                <a:latin typeface="Times New Roman"/>
                <a:cs typeface="Times New Roman"/>
              </a:rPr>
              <a:t>u</a:t>
            </a:r>
            <a:r>
              <a:rPr sz="2350" spc="5" dirty="0">
                <a:latin typeface="Times New Roman"/>
                <a:cs typeface="Times New Roman"/>
              </a:rPr>
              <a:t>t</a:t>
            </a:r>
            <a:r>
              <a:rPr sz="2350" spc="45" dirty="0">
                <a:latin typeface="Times New Roman"/>
                <a:cs typeface="Times New Roman"/>
              </a:rPr>
              <a:t> </a:t>
            </a:r>
            <a:r>
              <a:rPr sz="2350" spc="-45" dirty="0">
                <a:latin typeface="Times New Roman"/>
                <a:cs typeface="Times New Roman"/>
              </a:rPr>
              <a:t>w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25" dirty="0">
                <a:latin typeface="Times New Roman"/>
                <a:cs typeface="Times New Roman"/>
              </a:rPr>
              <a:t>d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5" dirty="0">
                <a:latin typeface="Times New Roman"/>
                <a:cs typeface="Times New Roman"/>
              </a:rPr>
              <a:t>,</a:t>
            </a:r>
            <a:r>
              <a:rPr sz="2350" spc="254" dirty="0">
                <a:latin typeface="Times New Roman"/>
                <a:cs typeface="Times New Roman"/>
              </a:rPr>
              <a:t> </a:t>
            </a:r>
            <a:r>
              <a:rPr sz="2350" spc="-65" dirty="0">
                <a:latin typeface="Times New Roman"/>
                <a:cs typeface="Times New Roman"/>
              </a:rPr>
              <a:t>f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45" dirty="0">
                <a:latin typeface="Times New Roman"/>
                <a:cs typeface="Times New Roman"/>
              </a:rPr>
              <a:t>u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35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215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d</a:t>
            </a:r>
            <a:r>
              <a:rPr sz="2350" spc="95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do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45" dirty="0">
                <a:latin typeface="Times New Roman"/>
                <a:cs typeface="Times New Roman"/>
              </a:rPr>
              <a:t>u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endParaRPr sz="2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903062"/>
              </a:buClr>
              <a:buFont typeface="Wingdings 2"/>
              <a:buChar char=""/>
            </a:pPr>
            <a:endParaRPr sz="2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415"/>
              </a:spcBef>
              <a:buClr>
                <a:srgbClr val="903062"/>
              </a:buClr>
              <a:buSzPct val="93617"/>
              <a:buFont typeface="Wingdings 2"/>
              <a:buChar char=""/>
              <a:tabLst>
                <a:tab pos="241300" algn="l"/>
              </a:tabLst>
            </a:pPr>
            <a:r>
              <a:rPr sz="2350" spc="20" dirty="0">
                <a:latin typeface="Times New Roman"/>
                <a:cs typeface="Times New Roman"/>
              </a:rPr>
              <a:t>G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30" dirty="0">
                <a:latin typeface="Times New Roman"/>
                <a:cs typeface="Times New Roman"/>
              </a:rPr>
              <a:t>h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rs</a:t>
            </a:r>
            <a:r>
              <a:rPr sz="2350" spc="145" dirty="0">
                <a:latin typeface="Times New Roman"/>
                <a:cs typeface="Times New Roman"/>
              </a:rPr>
              <a:t> 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145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d</a:t>
            </a:r>
            <a:r>
              <a:rPr sz="2350" spc="95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po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-10" dirty="0">
                <a:latin typeface="Times New Roman"/>
                <a:cs typeface="Times New Roman"/>
              </a:rPr>
              <a:t>iti</a:t>
            </a:r>
            <a:r>
              <a:rPr sz="2350" spc="-30" dirty="0">
                <a:latin typeface="Times New Roman"/>
                <a:cs typeface="Times New Roman"/>
              </a:rPr>
              <a:t>on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285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f</a:t>
            </a:r>
            <a:r>
              <a:rPr sz="2350" spc="60" dirty="0">
                <a:latin typeface="Times New Roman"/>
                <a:cs typeface="Times New Roman"/>
              </a:rPr>
              <a:t> </a:t>
            </a:r>
            <a:r>
              <a:rPr sz="2350" spc="-45" dirty="0">
                <a:latin typeface="Times New Roman"/>
                <a:cs typeface="Times New Roman"/>
              </a:rPr>
              <a:t>w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25" dirty="0">
                <a:latin typeface="Times New Roman"/>
                <a:cs typeface="Times New Roman"/>
              </a:rPr>
              <a:t>d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215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d</a:t>
            </a:r>
            <a:r>
              <a:rPr sz="2350" spc="95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30" dirty="0">
                <a:latin typeface="Times New Roman"/>
                <a:cs typeface="Times New Roman"/>
              </a:rPr>
              <a:t>h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204" dirty="0">
                <a:latin typeface="Times New Roman"/>
                <a:cs typeface="Times New Roman"/>
              </a:rPr>
              <a:t> </a:t>
            </a:r>
            <a:r>
              <a:rPr sz="2350" spc="-70" dirty="0">
                <a:latin typeface="Times New Roman"/>
                <a:cs typeface="Times New Roman"/>
              </a:rPr>
              <a:t>f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endParaRPr sz="2350">
              <a:latin typeface="Times New Roman"/>
              <a:cs typeface="Times New Roman"/>
            </a:endParaRPr>
          </a:p>
          <a:p>
            <a:pPr marL="699135" lvl="1" indent="-229235">
              <a:lnSpc>
                <a:spcPct val="100000"/>
              </a:lnSpc>
              <a:spcBef>
                <a:spcPts val="63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99770" algn="l"/>
              </a:tabLst>
            </a:pPr>
            <a:r>
              <a:rPr sz="2000" spc="-95" dirty="0">
                <a:latin typeface="Times New Roman"/>
                <a:cs typeface="Times New Roman"/>
              </a:rPr>
              <a:t>W</a:t>
            </a:r>
            <a:r>
              <a:rPr sz="2000" spc="15" dirty="0">
                <a:latin typeface="Times New Roman"/>
                <a:cs typeface="Times New Roman"/>
              </a:rPr>
              <a:t>it</a:t>
            </a:r>
            <a:r>
              <a:rPr sz="2000" spc="10" dirty="0">
                <a:latin typeface="Times New Roman"/>
                <a:cs typeface="Times New Roman"/>
              </a:rPr>
              <a:t>h</a:t>
            </a:r>
            <a:r>
              <a:rPr sz="2000" spc="15" dirty="0">
                <a:latin typeface="Times New Roman"/>
                <a:cs typeface="Times New Roman"/>
              </a:rPr>
              <a:t>i</a:t>
            </a:r>
            <a:r>
              <a:rPr sz="2000" spc="10" dirty="0">
                <a:latin typeface="Times New Roman"/>
                <a:cs typeface="Times New Roman"/>
              </a:rPr>
              <a:t>n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30" dirty="0">
                <a:latin typeface="Times New Roman"/>
                <a:cs typeface="Times New Roman"/>
              </a:rPr>
              <a:t>c</a:t>
            </a:r>
            <a:r>
              <a:rPr sz="2000" spc="10" dirty="0">
                <a:latin typeface="Times New Roman"/>
                <a:cs typeface="Times New Roman"/>
              </a:rPr>
              <a:t>u</a:t>
            </a:r>
            <a:r>
              <a:rPr sz="2000" spc="-125" dirty="0">
                <a:latin typeface="Times New Roman"/>
                <a:cs typeface="Times New Roman"/>
              </a:rPr>
              <a:t>m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nt</a:t>
            </a:r>
            <a:endParaRPr sz="2000">
              <a:latin typeface="Times New Roman"/>
              <a:cs typeface="Times New Roman"/>
            </a:endParaRPr>
          </a:p>
          <a:p>
            <a:pPr marL="699135" lvl="1" indent="-229235">
              <a:lnSpc>
                <a:spcPct val="100000"/>
              </a:lnSpc>
              <a:spcBef>
                <a:spcPts val="555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99770" algn="l"/>
              </a:tabLst>
            </a:pPr>
            <a:r>
              <a:rPr sz="2000" spc="-85" dirty="0">
                <a:latin typeface="Times New Roman"/>
                <a:cs typeface="Times New Roman"/>
              </a:rPr>
              <a:t>A</a:t>
            </a:r>
            <a:r>
              <a:rPr sz="2000" spc="-30" dirty="0">
                <a:latin typeface="Times New Roman"/>
                <a:cs typeface="Times New Roman"/>
              </a:rPr>
              <a:t>c</a:t>
            </a:r>
            <a:r>
              <a:rPr sz="2000" spc="-20" dirty="0">
                <a:latin typeface="Times New Roman"/>
                <a:cs typeface="Times New Roman"/>
              </a:rPr>
              <a:t>r</a:t>
            </a:r>
            <a:r>
              <a:rPr sz="2000" spc="5" dirty="0">
                <a:latin typeface="Times New Roman"/>
                <a:cs typeface="Times New Roman"/>
              </a:rPr>
              <a:t>oss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spc="-65" dirty="0">
                <a:latin typeface="Times New Roman"/>
                <a:cs typeface="Times New Roman"/>
              </a:rPr>
              <a:t>g</a:t>
            </a:r>
            <a:r>
              <a:rPr sz="2000" spc="-20" dirty="0">
                <a:latin typeface="Times New Roman"/>
                <a:cs typeface="Times New Roman"/>
              </a:rPr>
              <a:t>r</a:t>
            </a:r>
            <a:r>
              <a:rPr sz="2000" spc="10" dirty="0">
                <a:latin typeface="Times New Roman"/>
                <a:cs typeface="Times New Roman"/>
              </a:rPr>
              <a:t>ou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5" dirty="0">
                <a:latin typeface="Times New Roman"/>
                <a:cs typeface="Times New Roman"/>
              </a:rPr>
              <a:t>s of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do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spc="10" dirty="0">
                <a:latin typeface="Times New Roman"/>
                <a:cs typeface="Times New Roman"/>
              </a:rPr>
              <a:t>u</a:t>
            </a:r>
            <a:r>
              <a:rPr sz="2000" spc="-125" dirty="0">
                <a:latin typeface="Times New Roman"/>
                <a:cs typeface="Times New Roman"/>
              </a:rPr>
              <a:t>m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10" dirty="0">
                <a:latin typeface="Times New Roman"/>
                <a:cs typeface="Times New Roman"/>
              </a:rPr>
              <a:t>n</a:t>
            </a:r>
            <a:r>
              <a:rPr sz="2000" spc="15" dirty="0">
                <a:latin typeface="Times New Roman"/>
                <a:cs typeface="Times New Roman"/>
              </a:rPr>
              <a:t>t</a:t>
            </a:r>
            <a:r>
              <a:rPr sz="2000" spc="5" dirty="0">
                <a:latin typeface="Times New Roman"/>
                <a:cs typeface="Times New Roman"/>
              </a:rPr>
              <a:t>s</a:t>
            </a:r>
            <a:endParaRPr sz="2000">
              <a:latin typeface="Times New Roman"/>
              <a:cs typeface="Times New Roman"/>
            </a:endParaRPr>
          </a:p>
          <a:p>
            <a:pPr marL="699135" lvl="1" indent="-229235">
              <a:lnSpc>
                <a:spcPct val="100000"/>
              </a:lnSpc>
              <a:spcBef>
                <a:spcPts val="625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99770" algn="l"/>
              </a:tabLst>
            </a:pPr>
            <a:r>
              <a:rPr sz="2000" spc="-85" dirty="0">
                <a:latin typeface="Times New Roman"/>
                <a:cs typeface="Times New Roman"/>
              </a:rPr>
              <a:t>A</a:t>
            </a:r>
            <a:r>
              <a:rPr sz="2000" spc="-30" dirty="0">
                <a:latin typeface="Times New Roman"/>
                <a:cs typeface="Times New Roman"/>
              </a:rPr>
              <a:t>c</a:t>
            </a:r>
            <a:r>
              <a:rPr sz="2000" spc="-20" dirty="0">
                <a:latin typeface="Times New Roman"/>
                <a:cs typeface="Times New Roman"/>
              </a:rPr>
              <a:t>r</a:t>
            </a:r>
            <a:r>
              <a:rPr sz="2000" spc="5" dirty="0">
                <a:latin typeface="Times New Roman"/>
                <a:cs typeface="Times New Roman"/>
              </a:rPr>
              <a:t>oss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spc="15" dirty="0">
                <a:latin typeface="Times New Roman"/>
                <a:cs typeface="Times New Roman"/>
              </a:rPr>
              <a:t>l</a:t>
            </a:r>
            <a:r>
              <a:rPr sz="2000" spc="5" dirty="0">
                <a:latin typeface="Times New Roman"/>
                <a:cs typeface="Times New Roman"/>
              </a:rPr>
              <a:t>l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30" dirty="0">
                <a:latin typeface="Times New Roman"/>
                <a:cs typeface="Times New Roman"/>
              </a:rPr>
              <a:t>c</a:t>
            </a:r>
            <a:r>
              <a:rPr sz="2000" spc="10" dirty="0">
                <a:latin typeface="Times New Roman"/>
                <a:cs typeface="Times New Roman"/>
              </a:rPr>
              <a:t>u</a:t>
            </a:r>
            <a:r>
              <a:rPr sz="2000" spc="-125" dirty="0">
                <a:latin typeface="Times New Roman"/>
                <a:cs typeface="Times New Roman"/>
              </a:rPr>
              <a:t>m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10" dirty="0">
                <a:latin typeface="Times New Roman"/>
                <a:cs typeface="Times New Roman"/>
              </a:rPr>
              <a:t>n</a:t>
            </a:r>
            <a:r>
              <a:rPr sz="2000" spc="15" dirty="0">
                <a:latin typeface="Times New Roman"/>
                <a:cs typeface="Times New Roman"/>
              </a:rPr>
              <a:t>t</a:t>
            </a:r>
            <a:r>
              <a:rPr sz="2000" spc="5" dirty="0">
                <a:latin typeface="Times New Roman"/>
                <a:cs typeface="Times New Roman"/>
              </a:rPr>
              <a:t>s</a:t>
            </a:r>
            <a:endParaRPr sz="20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buClr>
                <a:srgbClr val="903062"/>
              </a:buClr>
              <a:buFont typeface="Wingdings 2"/>
              <a:buChar char=""/>
            </a:pPr>
            <a:endParaRPr sz="20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34"/>
              </a:spcBef>
              <a:buClr>
                <a:srgbClr val="903062"/>
              </a:buClr>
              <a:buFont typeface="Wingdings 2"/>
              <a:buChar char=""/>
            </a:pPr>
            <a:endParaRPr sz="16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241300" algn="l"/>
              </a:tabLst>
            </a:pPr>
            <a:r>
              <a:rPr sz="2350" spc="-45" dirty="0">
                <a:latin typeface="Times New Roman"/>
                <a:cs typeface="Times New Roman"/>
              </a:rPr>
              <a:t>U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10" dirty="0">
                <a:latin typeface="Times New Roman"/>
                <a:cs typeface="Times New Roman"/>
              </a:rPr>
              <a:t>d</a:t>
            </a:r>
            <a:r>
              <a:rPr sz="2350" spc="240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10" dirty="0">
                <a:latin typeface="Times New Roman"/>
                <a:cs typeface="Times New Roman"/>
              </a:rPr>
              <a:t>n</a:t>
            </a:r>
            <a:r>
              <a:rPr sz="2350" spc="20" dirty="0">
                <a:latin typeface="Times New Roman"/>
                <a:cs typeface="Times New Roman"/>
              </a:rPr>
              <a:t> 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3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45" dirty="0">
                <a:latin typeface="Times New Roman"/>
                <a:cs typeface="Times New Roman"/>
              </a:rPr>
              <a:t>k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g</a:t>
            </a:r>
            <a:r>
              <a:rPr sz="2350" spc="95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-30" dirty="0">
                <a:latin typeface="Times New Roman"/>
                <a:cs typeface="Times New Roman"/>
              </a:rPr>
              <a:t>go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5" dirty="0">
                <a:latin typeface="Times New Roman"/>
                <a:cs typeface="Times New Roman"/>
              </a:rPr>
              <a:t>i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30" dirty="0">
                <a:latin typeface="Times New Roman"/>
                <a:cs typeface="Times New Roman"/>
              </a:rPr>
              <a:t>h</a:t>
            </a:r>
            <a:r>
              <a:rPr sz="2350" spc="15" dirty="0">
                <a:latin typeface="Times New Roman"/>
                <a:cs typeface="Times New Roman"/>
              </a:rPr>
              <a:t>m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759952" y="3182111"/>
            <a:ext cx="2249424" cy="19933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5" dirty="0" smtClean="0"/>
              <a:t> </a:t>
            </a:r>
            <a:endParaRPr spc="5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35</a:t>
            </a:fld>
            <a:endParaRPr spc="1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78676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3665854">
              <a:lnSpc>
                <a:spcPct val="100000"/>
              </a:lnSpc>
            </a:pPr>
            <a:r>
              <a:rPr sz="2800" spc="10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x</a:t>
            </a:r>
            <a:r>
              <a:rPr sz="2800" spc="-10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2800" spc="-11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io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spc="-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–</a:t>
            </a:r>
            <a:r>
              <a:rPr sz="2800" spc="-38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-195" dirty="0">
                <a:solidFill>
                  <a:srgbClr val="FFFFFF"/>
                </a:solidFill>
                <a:latin typeface="Gill Sans MT"/>
                <a:cs typeface="Gill Sans MT"/>
              </a:rPr>
              <a:t>W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g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h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spc="-4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g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5" dirty="0" smtClean="0"/>
              <a:t> </a:t>
            </a:r>
            <a:endParaRPr spc="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36</a:t>
            </a:fld>
            <a:endParaRPr spc="10" dirty="0"/>
          </a:p>
        </p:txBody>
      </p:sp>
      <p:sp>
        <p:nvSpPr>
          <p:cNvPr id="4" name="object 4"/>
          <p:cNvSpPr txBox="1"/>
          <p:nvPr/>
        </p:nvSpPr>
        <p:spPr>
          <a:xfrm>
            <a:off x="889088" y="1815856"/>
            <a:ext cx="5719445" cy="4010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241300" algn="l"/>
              </a:tabLst>
            </a:pPr>
            <a:r>
              <a:rPr sz="2350" spc="15" dirty="0">
                <a:latin typeface="Times New Roman"/>
                <a:cs typeface="Times New Roman"/>
              </a:rPr>
              <a:t>C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30" dirty="0">
                <a:latin typeface="Times New Roman"/>
                <a:cs typeface="Times New Roman"/>
              </a:rPr>
              <a:t>p</a:t>
            </a:r>
            <a:r>
              <a:rPr sz="2350" spc="45" dirty="0">
                <a:latin typeface="Times New Roman"/>
                <a:cs typeface="Times New Roman"/>
              </a:rPr>
              <a:t>u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215" dirty="0">
                <a:latin typeface="Times New Roman"/>
                <a:cs typeface="Times New Roman"/>
              </a:rPr>
              <a:t> </a:t>
            </a:r>
            <a:r>
              <a:rPr sz="2350" spc="-45" dirty="0">
                <a:latin typeface="Times New Roman"/>
                <a:cs typeface="Times New Roman"/>
              </a:rPr>
              <a:t>w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gh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290" dirty="0">
                <a:latin typeface="Times New Roman"/>
                <a:cs typeface="Times New Roman"/>
              </a:rPr>
              <a:t> </a:t>
            </a:r>
            <a:r>
              <a:rPr sz="2350" spc="-65" dirty="0">
                <a:latin typeface="Times New Roman"/>
                <a:cs typeface="Times New Roman"/>
              </a:rPr>
              <a:t>f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204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nd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10" dirty="0">
                <a:latin typeface="Times New Roman"/>
                <a:cs typeface="Times New Roman"/>
              </a:rPr>
              <a:t>x</a:t>
            </a:r>
            <a:r>
              <a:rPr sz="2350" spc="165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endParaRPr sz="2350" dirty="0">
              <a:latin typeface="Times New Roman"/>
              <a:cs typeface="Times New Roman"/>
            </a:endParaRPr>
          </a:p>
          <a:p>
            <a:pPr marL="699135" lvl="1" indent="-229235">
              <a:lnSpc>
                <a:spcPct val="100000"/>
              </a:lnSpc>
              <a:spcBef>
                <a:spcPts val="63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99770" algn="l"/>
              </a:tabLst>
            </a:pPr>
            <a:r>
              <a:rPr sz="2000" spc="20" dirty="0">
                <a:latin typeface="Times New Roman"/>
                <a:cs typeface="Times New Roman"/>
              </a:rPr>
              <a:t>R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10" dirty="0">
                <a:latin typeface="Times New Roman"/>
                <a:cs typeface="Times New Roman"/>
              </a:rPr>
              <a:t>l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10" dirty="0">
                <a:latin typeface="Times New Roman"/>
                <a:cs typeface="Times New Roman"/>
              </a:rPr>
              <a:t>ti</a:t>
            </a:r>
            <a:r>
              <a:rPr sz="2000" spc="-150" dirty="0">
                <a:latin typeface="Times New Roman"/>
                <a:cs typeface="Times New Roman"/>
              </a:rPr>
              <a:t>v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spc="-13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po</a:t>
            </a:r>
            <a:r>
              <a:rPr sz="2000" spc="-30" dirty="0">
                <a:latin typeface="Times New Roman"/>
                <a:cs typeface="Times New Roman"/>
              </a:rPr>
              <a:t>r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95" dirty="0">
                <a:latin typeface="Times New Roman"/>
                <a:cs typeface="Times New Roman"/>
              </a:rPr>
              <a:t>w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30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ds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do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135" dirty="0">
                <a:latin typeface="Times New Roman"/>
                <a:cs typeface="Times New Roman"/>
              </a:rPr>
              <a:t>m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s</a:t>
            </a:r>
          </a:p>
          <a:p>
            <a:pPr marL="699135" lvl="1" indent="-229235">
              <a:lnSpc>
                <a:spcPct val="100000"/>
              </a:lnSpc>
              <a:spcBef>
                <a:spcPts val="63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99770" algn="l"/>
              </a:tabLst>
            </a:pPr>
            <a:r>
              <a:rPr sz="2000" spc="-90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 </a:t>
            </a:r>
            <a:r>
              <a:rPr sz="2000" spc="-30" dirty="0">
                <a:latin typeface="Times New Roman"/>
                <a:cs typeface="Times New Roman"/>
              </a:rPr>
              <a:t>r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nk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ng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10" dirty="0">
                <a:latin typeface="Times New Roman"/>
                <a:cs typeface="Times New Roman"/>
              </a:rPr>
              <a:t>l</a:t>
            </a:r>
            <a:r>
              <a:rPr sz="2000" spc="-75" dirty="0">
                <a:latin typeface="Times New Roman"/>
                <a:cs typeface="Times New Roman"/>
              </a:rPr>
              <a:t>g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30" dirty="0">
                <a:latin typeface="Times New Roman"/>
                <a:cs typeface="Times New Roman"/>
              </a:rPr>
              <a:t>r</a:t>
            </a:r>
            <a:r>
              <a:rPr sz="2000" spc="10" dirty="0">
                <a:latin typeface="Times New Roman"/>
                <a:cs typeface="Times New Roman"/>
              </a:rPr>
              <a:t>it</a:t>
            </a:r>
            <a:r>
              <a:rPr sz="2000" dirty="0">
                <a:latin typeface="Times New Roman"/>
                <a:cs typeface="Times New Roman"/>
              </a:rPr>
              <a:t>hm</a:t>
            </a:r>
          </a:p>
          <a:p>
            <a:pPr lvl="1">
              <a:lnSpc>
                <a:spcPct val="100000"/>
              </a:lnSpc>
              <a:buClr>
                <a:srgbClr val="903062"/>
              </a:buClr>
              <a:buFont typeface="Wingdings 2"/>
              <a:buChar char=""/>
            </a:pPr>
            <a:endParaRPr sz="2000" dirty="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7"/>
              </a:spcBef>
              <a:buClr>
                <a:srgbClr val="903062"/>
              </a:buClr>
              <a:buFont typeface="Wingdings 2"/>
              <a:buChar char=""/>
            </a:pPr>
            <a:endParaRPr sz="155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241300" algn="l"/>
              </a:tabLst>
            </a:pPr>
            <a:r>
              <a:rPr sz="2350" spc="20" dirty="0">
                <a:latin typeface="Times New Roman"/>
                <a:cs typeface="Times New Roman"/>
              </a:rPr>
              <a:t>G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-30" dirty="0">
                <a:latin typeface="Times New Roman"/>
                <a:cs typeface="Times New Roman"/>
              </a:rPr>
              <a:t>ob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l</a:t>
            </a:r>
            <a:r>
              <a:rPr sz="2350" spc="114" dirty="0">
                <a:latin typeface="Times New Roman"/>
                <a:cs typeface="Times New Roman"/>
              </a:rPr>
              <a:t> </a:t>
            </a:r>
            <a:r>
              <a:rPr sz="2350" spc="-45" dirty="0">
                <a:latin typeface="Times New Roman"/>
                <a:cs typeface="Times New Roman"/>
              </a:rPr>
              <a:t>w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gh</a:t>
            </a:r>
            <a:r>
              <a:rPr sz="2350" spc="5" dirty="0">
                <a:latin typeface="Times New Roman"/>
                <a:cs typeface="Times New Roman"/>
              </a:rPr>
              <a:t>t</a:t>
            </a:r>
            <a:endParaRPr sz="2350" dirty="0">
              <a:latin typeface="Times New Roman"/>
              <a:cs typeface="Times New Roman"/>
            </a:endParaRPr>
          </a:p>
          <a:p>
            <a:pPr marL="699135" lvl="1" indent="-229235">
              <a:lnSpc>
                <a:spcPct val="100000"/>
              </a:lnSpc>
              <a:spcBef>
                <a:spcPts val="63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99770" algn="l"/>
              </a:tabLst>
            </a:pPr>
            <a:r>
              <a:rPr sz="2000" spc="-10" dirty="0">
                <a:latin typeface="Times New Roman"/>
                <a:cs typeface="Times New Roman"/>
              </a:rPr>
              <a:t>Q</a:t>
            </a:r>
            <a:r>
              <a:rPr sz="2000" spc="10" dirty="0">
                <a:latin typeface="Times New Roman"/>
                <a:cs typeface="Times New Roman"/>
              </a:rPr>
              <a:t>u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r</a:t>
            </a:r>
            <a:r>
              <a:rPr sz="2000" spc="-65" dirty="0">
                <a:latin typeface="Times New Roman"/>
                <a:cs typeface="Times New Roman"/>
              </a:rPr>
              <a:t>y</a:t>
            </a:r>
            <a:r>
              <a:rPr sz="2000" spc="-20" dirty="0">
                <a:latin typeface="Times New Roman"/>
                <a:cs typeface="Times New Roman"/>
              </a:rPr>
              <a:t>-</a:t>
            </a:r>
            <a:r>
              <a:rPr sz="2000" spc="10" dirty="0">
                <a:latin typeface="Times New Roman"/>
                <a:cs typeface="Times New Roman"/>
              </a:rPr>
              <a:t>d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10" dirty="0">
                <a:latin typeface="Times New Roman"/>
                <a:cs typeface="Times New Roman"/>
              </a:rPr>
              <a:t>p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10" dirty="0">
                <a:latin typeface="Times New Roman"/>
                <a:cs typeface="Times New Roman"/>
              </a:rPr>
              <a:t>nd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nt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spc="-80" dirty="0">
                <a:latin typeface="Times New Roman"/>
                <a:cs typeface="Times New Roman"/>
              </a:rPr>
              <a:t>w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15" dirty="0">
                <a:latin typeface="Times New Roman"/>
                <a:cs typeface="Times New Roman"/>
              </a:rPr>
              <a:t>i</a:t>
            </a:r>
            <a:r>
              <a:rPr sz="2000" spc="-65" dirty="0">
                <a:latin typeface="Times New Roman"/>
                <a:cs typeface="Times New Roman"/>
              </a:rPr>
              <a:t>g</a:t>
            </a:r>
            <a:r>
              <a:rPr sz="2000" spc="5" dirty="0">
                <a:latin typeface="Times New Roman"/>
                <a:cs typeface="Times New Roman"/>
              </a:rPr>
              <a:t>ht</a:t>
            </a:r>
            <a:endParaRPr sz="2000" dirty="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buClr>
                <a:srgbClr val="903062"/>
              </a:buClr>
              <a:buFont typeface="Wingdings 2"/>
              <a:buChar char=""/>
            </a:pPr>
            <a:endParaRPr sz="2000" dirty="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34"/>
              </a:spcBef>
              <a:buClr>
                <a:srgbClr val="903062"/>
              </a:buClr>
              <a:buFont typeface="Wingdings 2"/>
              <a:buChar char=""/>
            </a:pPr>
            <a:endParaRPr sz="1600" dirty="0">
              <a:latin typeface="Times New Roman"/>
              <a:cs typeface="Times New Roman"/>
            </a:endParaRPr>
          </a:p>
          <a:p>
            <a:pPr marL="314325" indent="-301625">
              <a:lnSpc>
                <a:spcPct val="100000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314960" algn="l"/>
              </a:tabLst>
            </a:pPr>
            <a:r>
              <a:rPr sz="2350" spc="65" dirty="0">
                <a:latin typeface="Times New Roman"/>
                <a:cs typeface="Times New Roman"/>
              </a:rPr>
              <a:t>T</a:t>
            </a:r>
            <a:r>
              <a:rPr sz="2350" spc="-235" dirty="0">
                <a:latin typeface="Times New Roman"/>
                <a:cs typeface="Times New Roman"/>
              </a:rPr>
              <a:t>F</a:t>
            </a:r>
            <a:r>
              <a:rPr sz="2350" spc="-15" dirty="0">
                <a:latin typeface="Times New Roman"/>
                <a:cs typeface="Times New Roman"/>
              </a:rPr>
              <a:t>.</a:t>
            </a:r>
            <a:r>
              <a:rPr sz="2350" spc="5" dirty="0">
                <a:latin typeface="Times New Roman"/>
                <a:cs typeface="Times New Roman"/>
              </a:rPr>
              <a:t>I</a:t>
            </a:r>
            <a:r>
              <a:rPr sz="2350" spc="20" dirty="0">
                <a:latin typeface="Times New Roman"/>
                <a:cs typeface="Times New Roman"/>
              </a:rPr>
              <a:t>D</a:t>
            </a:r>
            <a:r>
              <a:rPr sz="2350" spc="10" dirty="0">
                <a:latin typeface="Times New Roman"/>
                <a:cs typeface="Times New Roman"/>
              </a:rPr>
              <a:t>F</a:t>
            </a:r>
            <a:r>
              <a:rPr sz="2350" spc="30" dirty="0">
                <a:latin typeface="Times New Roman"/>
                <a:cs typeface="Times New Roman"/>
              </a:rPr>
              <a:t> </a:t>
            </a:r>
            <a:r>
              <a:rPr sz="2350" spc="-50" dirty="0">
                <a:latin typeface="Times New Roman"/>
                <a:cs typeface="Times New Roman"/>
              </a:rPr>
              <a:t>w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gh</a:t>
            </a:r>
            <a:r>
              <a:rPr sz="2350" spc="5" dirty="0">
                <a:latin typeface="Times New Roman"/>
                <a:cs typeface="Times New Roman"/>
              </a:rPr>
              <a:t>t</a:t>
            </a:r>
            <a:endParaRPr sz="2350" dirty="0">
              <a:latin typeface="Times New Roman"/>
              <a:cs typeface="Times New Roman"/>
            </a:endParaRPr>
          </a:p>
          <a:p>
            <a:pPr marL="699135" lvl="1" indent="-229235">
              <a:lnSpc>
                <a:spcPct val="100000"/>
              </a:lnSpc>
              <a:spcBef>
                <a:spcPts val="56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99770" algn="l"/>
              </a:tabLst>
            </a:pPr>
            <a:r>
              <a:rPr sz="2000" spc="20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3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10" dirty="0">
                <a:latin typeface="Times New Roman"/>
                <a:cs typeface="Times New Roman"/>
              </a:rPr>
              <a:t>ti</a:t>
            </a:r>
            <a:r>
              <a:rPr sz="2000" dirty="0">
                <a:latin typeface="Times New Roman"/>
                <a:cs typeface="Times New Roman"/>
              </a:rPr>
              <a:t>on of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m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fr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qu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y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 do</a:t>
            </a:r>
            <a:r>
              <a:rPr sz="2000" spc="-40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135" dirty="0">
                <a:latin typeface="Times New Roman"/>
                <a:cs typeface="Times New Roman"/>
              </a:rPr>
              <a:t>m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nt</a:t>
            </a:r>
          </a:p>
          <a:p>
            <a:pPr marL="699135" lvl="1" indent="-229235">
              <a:lnSpc>
                <a:spcPct val="100000"/>
              </a:lnSpc>
              <a:spcBef>
                <a:spcPts val="625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99770" algn="l"/>
              </a:tabLst>
            </a:pP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nd 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150" dirty="0">
                <a:latin typeface="Times New Roman"/>
                <a:cs typeface="Times New Roman"/>
              </a:rPr>
              <a:t>v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se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do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135" dirty="0">
                <a:latin typeface="Times New Roman"/>
                <a:cs typeface="Times New Roman"/>
              </a:rPr>
              <a:t>m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nt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fr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qu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y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 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he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10" dirty="0">
                <a:latin typeface="Times New Roman"/>
                <a:cs typeface="Times New Roman"/>
              </a:rPr>
              <a:t>ll</a:t>
            </a:r>
            <a:r>
              <a:rPr sz="2000" spc="-35" dirty="0">
                <a:latin typeface="Times New Roman"/>
                <a:cs typeface="Times New Roman"/>
              </a:rPr>
              <a:t>ec</a:t>
            </a:r>
            <a:r>
              <a:rPr sz="2000" spc="10" dirty="0">
                <a:latin typeface="Times New Roman"/>
                <a:cs typeface="Times New Roman"/>
              </a:rPr>
              <a:t>ti</a:t>
            </a:r>
            <a:r>
              <a:rPr sz="2000" dirty="0">
                <a:latin typeface="Times New Roman"/>
                <a:cs typeface="Times New Roman"/>
              </a:rPr>
              <a:t>on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78676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3720465">
              <a:lnSpc>
                <a:spcPct val="100000"/>
              </a:lnSpc>
            </a:pPr>
            <a:r>
              <a:rPr sz="2800" spc="10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x</a:t>
            </a:r>
            <a:r>
              <a:rPr sz="2800" spc="-10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2800" spc="-11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spc="-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–</a:t>
            </a:r>
            <a:r>
              <a:rPr sz="2800" spc="-2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10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spc="-4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spc="-80" dirty="0">
                <a:solidFill>
                  <a:srgbClr val="FFFFFF"/>
                </a:solidFill>
                <a:latin typeface="Gill Sans MT"/>
                <a:cs typeface="Gill Sans MT"/>
              </a:rPr>
              <a:t>v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spc="-3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8771" y="1815855"/>
            <a:ext cx="5382895" cy="3479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241935" algn="l"/>
              </a:tabLst>
            </a:pPr>
            <a:r>
              <a:rPr sz="2350" spc="15" dirty="0">
                <a:latin typeface="Times New Roman"/>
                <a:cs typeface="Times New Roman"/>
              </a:rPr>
              <a:t>C</a:t>
            </a:r>
            <a:r>
              <a:rPr sz="2350" spc="-35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re</a:t>
            </a:r>
            <a:r>
              <a:rPr sz="2350" spc="75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f</a:t>
            </a:r>
            <a:r>
              <a:rPr sz="2350" spc="55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nd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x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g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8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p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35" dirty="0">
                <a:latin typeface="Times New Roman"/>
                <a:cs typeface="Times New Roman"/>
              </a:rPr>
              <a:t>o</a:t>
            </a:r>
            <a:r>
              <a:rPr sz="2350" spc="-40" dirty="0">
                <a:latin typeface="Times New Roman"/>
                <a:cs typeface="Times New Roman"/>
              </a:rPr>
              <a:t>ce</a:t>
            </a:r>
            <a:r>
              <a:rPr sz="2350" spc="-60" dirty="0">
                <a:latin typeface="Times New Roman"/>
                <a:cs typeface="Times New Roman"/>
              </a:rPr>
              <a:t>s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endParaRPr sz="23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715"/>
              </a:spcBef>
              <a:buClr>
                <a:srgbClr val="903062"/>
              </a:buClr>
              <a:buSzPct val="93617"/>
              <a:buFont typeface="Wingdings 2"/>
              <a:buChar char=""/>
              <a:tabLst>
                <a:tab pos="241935" algn="l"/>
              </a:tabLst>
            </a:pPr>
            <a:r>
              <a:rPr sz="2350" spc="15" dirty="0">
                <a:latin typeface="Times New Roman"/>
                <a:cs typeface="Times New Roman"/>
              </a:rPr>
              <a:t>C</a:t>
            </a:r>
            <a:r>
              <a:rPr sz="2350" spc="-35" dirty="0">
                <a:latin typeface="Times New Roman"/>
                <a:cs typeface="Times New Roman"/>
              </a:rPr>
              <a:t>o</a:t>
            </a:r>
            <a:r>
              <a:rPr sz="2350" spc="-30" dirty="0">
                <a:latin typeface="Times New Roman"/>
                <a:cs typeface="Times New Roman"/>
              </a:rPr>
              <a:t>nv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285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do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t</a:t>
            </a:r>
            <a:r>
              <a:rPr sz="2350" spc="-65" dirty="0">
                <a:latin typeface="Times New Roman"/>
                <a:cs typeface="Times New Roman"/>
              </a:rPr>
              <a:t>-</a:t>
            </a:r>
            <a:r>
              <a:rPr sz="2350" spc="60" dirty="0">
                <a:latin typeface="Times New Roman"/>
                <a:cs typeface="Times New Roman"/>
              </a:rPr>
              <a:t>t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70" dirty="0">
                <a:latin typeface="Times New Roman"/>
                <a:cs typeface="Times New Roman"/>
              </a:rPr>
              <a:t>r</a:t>
            </a:r>
            <a:r>
              <a:rPr sz="2350" spc="15" dirty="0">
                <a:latin typeface="Times New Roman"/>
                <a:cs typeface="Times New Roman"/>
              </a:rPr>
              <a:t>m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95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-70" dirty="0">
                <a:latin typeface="Times New Roman"/>
                <a:cs typeface="Times New Roman"/>
              </a:rPr>
              <a:t>f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10" dirty="0">
                <a:latin typeface="Times New Roman"/>
                <a:cs typeface="Times New Roman"/>
              </a:rPr>
              <a:t>ti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10" dirty="0">
                <a:latin typeface="Times New Roman"/>
                <a:cs typeface="Times New Roman"/>
              </a:rPr>
              <a:t>n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10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10" dirty="0">
                <a:latin typeface="Times New Roman"/>
                <a:cs typeface="Times New Roman"/>
              </a:rPr>
              <a:t>o</a:t>
            </a:r>
            <a:endParaRPr sz="235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60"/>
              </a:spcBef>
            </a:pP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70" dirty="0">
                <a:latin typeface="Times New Roman"/>
                <a:cs typeface="Times New Roman"/>
              </a:rPr>
              <a:t>-</a:t>
            </a:r>
            <a:r>
              <a:rPr sz="2350" spc="-30" dirty="0">
                <a:latin typeface="Times New Roman"/>
                <a:cs typeface="Times New Roman"/>
              </a:rPr>
              <a:t>do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110" dirty="0">
                <a:latin typeface="Times New Roman"/>
                <a:cs typeface="Times New Roman"/>
              </a:rPr>
              <a:t>u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25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5" dirty="0">
                <a:latin typeface="Times New Roman"/>
                <a:cs typeface="Times New Roman"/>
              </a:rPr>
              <a:t>t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180" dirty="0">
                <a:latin typeface="Times New Roman"/>
                <a:cs typeface="Times New Roman"/>
              </a:rPr>
              <a:t> </a:t>
            </a:r>
            <a:r>
              <a:rPr sz="2350" spc="-70" dirty="0">
                <a:latin typeface="Times New Roman"/>
                <a:cs typeface="Times New Roman"/>
              </a:rPr>
              <a:t>f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130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nd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x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g</a:t>
            </a:r>
            <a:endParaRPr sz="2350">
              <a:latin typeface="Times New Roman"/>
              <a:cs typeface="Times New Roman"/>
            </a:endParaRPr>
          </a:p>
          <a:p>
            <a:pPr marL="698500" lvl="1" indent="-228600">
              <a:lnSpc>
                <a:spcPct val="100000"/>
              </a:lnSpc>
              <a:spcBef>
                <a:spcPts val="555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99135" algn="l"/>
              </a:tabLst>
            </a:pPr>
            <a:r>
              <a:rPr sz="2000" spc="-10" dirty="0">
                <a:latin typeface="Times New Roman"/>
                <a:cs typeface="Times New Roman"/>
              </a:rPr>
              <a:t>D</a:t>
            </a:r>
            <a:r>
              <a:rPr sz="2000" spc="15" dirty="0">
                <a:latin typeface="Times New Roman"/>
                <a:cs typeface="Times New Roman"/>
              </a:rPr>
              <a:t>i</a:t>
            </a:r>
            <a:r>
              <a:rPr sz="2000" spc="-95" dirty="0">
                <a:latin typeface="Times New Roman"/>
                <a:cs typeface="Times New Roman"/>
              </a:rPr>
              <a:t>f</a:t>
            </a:r>
            <a:r>
              <a:rPr sz="2000" spc="-20" dirty="0">
                <a:latin typeface="Times New Roman"/>
                <a:cs typeface="Times New Roman"/>
              </a:rPr>
              <a:t>f</a:t>
            </a:r>
            <a:r>
              <a:rPr sz="2000" spc="15" dirty="0">
                <a:latin typeface="Times New Roman"/>
                <a:cs typeface="Times New Roman"/>
              </a:rPr>
              <a:t>i</a:t>
            </a:r>
            <a:r>
              <a:rPr sz="2000" spc="-30" dirty="0">
                <a:latin typeface="Times New Roman"/>
                <a:cs typeface="Times New Roman"/>
              </a:rPr>
              <a:t>c</a:t>
            </a:r>
            <a:r>
              <a:rPr sz="2000" spc="10" dirty="0">
                <a:latin typeface="Times New Roman"/>
                <a:cs typeface="Times New Roman"/>
              </a:rPr>
              <a:t>u</a:t>
            </a:r>
            <a:r>
              <a:rPr sz="2000" spc="15" dirty="0">
                <a:latin typeface="Times New Roman"/>
                <a:cs typeface="Times New Roman"/>
              </a:rPr>
              <a:t>l</a:t>
            </a:r>
            <a:r>
              <a:rPr sz="2000" spc="5" dirty="0">
                <a:latin typeface="Times New Roman"/>
                <a:cs typeface="Times New Roman"/>
              </a:rPr>
              <a:t>t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f</a:t>
            </a:r>
            <a:r>
              <a:rPr sz="2000" spc="5" dirty="0">
                <a:latin typeface="Times New Roman"/>
                <a:cs typeface="Times New Roman"/>
              </a:rPr>
              <a:t>or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40" dirty="0">
                <a:latin typeface="Times New Roman"/>
                <a:cs typeface="Times New Roman"/>
              </a:rPr>
              <a:t>v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r</a:t>
            </a:r>
            <a:r>
              <a:rPr sz="2000" spc="10" dirty="0">
                <a:latin typeface="Times New Roman"/>
                <a:cs typeface="Times New Roman"/>
              </a:rPr>
              <a:t>y</a:t>
            </a:r>
            <a:r>
              <a:rPr sz="2000" spc="140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Times New Roman"/>
                <a:cs typeface="Times New Roman"/>
              </a:rPr>
              <a:t>l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spc="-95" dirty="0">
                <a:latin typeface="Times New Roman"/>
                <a:cs typeface="Times New Roman"/>
              </a:rPr>
              <a:t>r</a:t>
            </a:r>
            <a:r>
              <a:rPr sz="2000" spc="-65" dirty="0">
                <a:latin typeface="Times New Roman"/>
                <a:cs typeface="Times New Roman"/>
              </a:rPr>
              <a:t>g</a:t>
            </a:r>
            <a:r>
              <a:rPr sz="2000" spc="5" dirty="0">
                <a:latin typeface="Times New Roman"/>
                <a:cs typeface="Times New Roman"/>
              </a:rPr>
              <a:t>e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nu</a:t>
            </a:r>
            <a:r>
              <a:rPr sz="2000" spc="-125" dirty="0">
                <a:latin typeface="Times New Roman"/>
                <a:cs typeface="Times New Roman"/>
              </a:rPr>
              <a:t>m</a:t>
            </a:r>
            <a:r>
              <a:rPr sz="2000" spc="10" dirty="0">
                <a:latin typeface="Times New Roman"/>
                <a:cs typeface="Times New Roman"/>
              </a:rPr>
              <a:t>b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r</a:t>
            </a:r>
            <a:r>
              <a:rPr sz="2000" spc="5" dirty="0">
                <a:latin typeface="Times New Roman"/>
                <a:cs typeface="Times New Roman"/>
              </a:rPr>
              <a:t>s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of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30" dirty="0">
                <a:latin typeface="Times New Roman"/>
                <a:cs typeface="Times New Roman"/>
              </a:rPr>
              <a:t>c</a:t>
            </a:r>
            <a:r>
              <a:rPr sz="2000" spc="10" dirty="0">
                <a:latin typeface="Times New Roman"/>
                <a:cs typeface="Times New Roman"/>
              </a:rPr>
              <a:t>u</a:t>
            </a:r>
            <a:r>
              <a:rPr sz="2000" spc="-125" dirty="0">
                <a:latin typeface="Times New Roman"/>
                <a:cs typeface="Times New Roman"/>
              </a:rPr>
              <a:t>m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10" dirty="0">
                <a:latin typeface="Times New Roman"/>
                <a:cs typeface="Times New Roman"/>
              </a:rPr>
              <a:t>n</a:t>
            </a:r>
            <a:r>
              <a:rPr sz="2000" spc="15" dirty="0">
                <a:latin typeface="Times New Roman"/>
                <a:cs typeface="Times New Roman"/>
              </a:rPr>
              <a:t>t</a:t>
            </a:r>
            <a:r>
              <a:rPr sz="2000" spc="5" dirty="0">
                <a:latin typeface="Times New Roman"/>
                <a:cs typeface="Times New Roman"/>
              </a:rPr>
              <a:t>s</a:t>
            </a:r>
            <a:endParaRPr sz="2000">
              <a:latin typeface="Times New Roman"/>
              <a:cs typeface="Times New Roman"/>
            </a:endParaRPr>
          </a:p>
          <a:p>
            <a:pPr marL="698500" lvl="1" indent="-228600">
              <a:lnSpc>
                <a:spcPct val="100000"/>
              </a:lnSpc>
              <a:spcBef>
                <a:spcPts val="63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99135" algn="l"/>
              </a:tabLst>
            </a:pPr>
            <a:r>
              <a:rPr sz="2000" spc="25" dirty="0">
                <a:latin typeface="Times New Roman"/>
                <a:cs typeface="Times New Roman"/>
              </a:rPr>
              <a:t>C</a:t>
            </a:r>
            <a:r>
              <a:rPr sz="2000" spc="15" dirty="0">
                <a:latin typeface="Times New Roman"/>
                <a:cs typeface="Times New Roman"/>
              </a:rPr>
              <a:t>l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s</a:t>
            </a:r>
            <a:r>
              <a:rPr sz="2000" spc="15" dirty="0">
                <a:latin typeface="Times New Roman"/>
                <a:cs typeface="Times New Roman"/>
              </a:rPr>
              <a:t>si</a:t>
            </a:r>
            <a:r>
              <a:rPr sz="2000" spc="-30" dirty="0">
                <a:latin typeface="Times New Roman"/>
                <a:cs typeface="Times New Roman"/>
              </a:rPr>
              <a:t>ca</a:t>
            </a:r>
            <a:r>
              <a:rPr sz="2000" spc="5" dirty="0">
                <a:latin typeface="Times New Roman"/>
                <a:cs typeface="Times New Roman"/>
              </a:rPr>
              <a:t>l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Times New Roman"/>
                <a:cs typeface="Times New Roman"/>
              </a:rPr>
              <a:t>M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spc="10" dirty="0">
                <a:latin typeface="Times New Roman"/>
                <a:cs typeface="Times New Roman"/>
              </a:rPr>
              <a:t>p</a:t>
            </a:r>
            <a:r>
              <a:rPr sz="2000" spc="15" dirty="0">
                <a:latin typeface="Times New Roman"/>
                <a:cs typeface="Times New Roman"/>
              </a:rPr>
              <a:t>/</a:t>
            </a:r>
            <a:r>
              <a:rPr sz="2000" spc="25" dirty="0">
                <a:latin typeface="Times New Roman"/>
                <a:cs typeface="Times New Roman"/>
              </a:rPr>
              <a:t>R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10" dirty="0">
                <a:latin typeface="Times New Roman"/>
                <a:cs typeface="Times New Roman"/>
              </a:rPr>
              <a:t>du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spc="5" dirty="0">
                <a:latin typeface="Times New Roman"/>
                <a:cs typeface="Times New Roman"/>
              </a:rPr>
              <a:t>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use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ca</a:t>
            </a:r>
            <a:r>
              <a:rPr sz="2000" spc="5" dirty="0">
                <a:latin typeface="Times New Roman"/>
                <a:cs typeface="Times New Roman"/>
              </a:rPr>
              <a:t>se</a:t>
            </a:r>
            <a:endParaRPr sz="20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640"/>
              </a:spcBef>
              <a:buClr>
                <a:srgbClr val="903062"/>
              </a:buClr>
              <a:buSzPct val="93617"/>
              <a:buFont typeface="Wingdings 2"/>
              <a:buChar char=""/>
              <a:tabLst>
                <a:tab pos="241935" algn="l"/>
              </a:tabLst>
            </a:pPr>
            <a:r>
              <a:rPr sz="2350" spc="-20" dirty="0">
                <a:latin typeface="Times New Roman"/>
                <a:cs typeface="Times New Roman"/>
              </a:rPr>
              <a:t>F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t</a:t>
            </a:r>
            <a:r>
              <a:rPr sz="2350" spc="185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f</a:t>
            </a:r>
            <a:r>
              <a:rPr sz="2350" spc="55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nv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10" dirty="0">
                <a:latin typeface="Times New Roman"/>
                <a:cs typeface="Times New Roman"/>
              </a:rPr>
              <a:t>d</a:t>
            </a:r>
            <a:r>
              <a:rPr sz="2350" spc="235" dirty="0">
                <a:latin typeface="Times New Roman"/>
                <a:cs typeface="Times New Roman"/>
              </a:rPr>
              <a:t> </a:t>
            </a:r>
            <a:r>
              <a:rPr sz="2350" spc="-70" dirty="0">
                <a:latin typeface="Times New Roman"/>
                <a:cs typeface="Times New Roman"/>
              </a:rPr>
              <a:t>f</a:t>
            </a:r>
            <a:r>
              <a:rPr sz="2350" spc="-10" dirty="0">
                <a:latin typeface="Times New Roman"/>
                <a:cs typeface="Times New Roman"/>
              </a:rPr>
              <a:t>il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r>
              <a:rPr sz="2350" spc="150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-5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d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60" dirty="0">
                <a:latin typeface="Times New Roman"/>
                <a:cs typeface="Times New Roman"/>
              </a:rPr>
              <a:t>s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gn</a:t>
            </a:r>
            <a:r>
              <a:rPr sz="2350" spc="25" dirty="0">
                <a:latin typeface="Times New Roman"/>
                <a:cs typeface="Times New Roman"/>
              </a:rPr>
              <a:t>e</a:t>
            </a:r>
            <a:r>
              <a:rPr sz="2350" spc="10" dirty="0">
                <a:latin typeface="Times New Roman"/>
                <a:cs typeface="Times New Roman"/>
              </a:rPr>
              <a:t>d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80" dirty="0">
                <a:latin typeface="Times New Roman"/>
                <a:cs typeface="Times New Roman"/>
              </a:rPr>
              <a:t> </a:t>
            </a:r>
            <a:r>
              <a:rPr sz="2350" spc="-70" dirty="0">
                <a:latin typeface="Times New Roman"/>
                <a:cs typeface="Times New Roman"/>
              </a:rPr>
              <a:t>f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endParaRPr sz="235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60"/>
              </a:spcBef>
            </a:pPr>
            <a:r>
              <a:rPr sz="2350" spc="-70" dirty="0">
                <a:latin typeface="Times New Roman"/>
                <a:cs typeface="Times New Roman"/>
              </a:rPr>
              <a:t>f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60" dirty="0">
                <a:latin typeface="Times New Roman"/>
                <a:cs typeface="Times New Roman"/>
              </a:rPr>
              <a:t>s</a:t>
            </a:r>
            <a:r>
              <a:rPr sz="2350" spc="5" dirty="0">
                <a:latin typeface="Times New Roman"/>
                <a:cs typeface="Times New Roman"/>
              </a:rPr>
              <a:t>t</a:t>
            </a:r>
            <a:r>
              <a:rPr sz="2350" spc="11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q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ry</a:t>
            </a:r>
            <a:r>
              <a:rPr sz="2350" spc="16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p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35" dirty="0">
                <a:latin typeface="Times New Roman"/>
                <a:cs typeface="Times New Roman"/>
              </a:rPr>
              <a:t>o</a:t>
            </a:r>
            <a:r>
              <a:rPr sz="2350" spc="-40" dirty="0">
                <a:latin typeface="Times New Roman"/>
                <a:cs typeface="Times New Roman"/>
              </a:rPr>
              <a:t>ce</a:t>
            </a:r>
            <a:r>
              <a:rPr sz="2350" spc="-60" dirty="0">
                <a:latin typeface="Times New Roman"/>
                <a:cs typeface="Times New Roman"/>
              </a:rPr>
              <a:t>ss</a:t>
            </a:r>
            <a:r>
              <a:rPr sz="2350" spc="55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g</a:t>
            </a:r>
            <a:endParaRPr sz="2350">
              <a:latin typeface="Times New Roman"/>
              <a:cs typeface="Times New Roman"/>
            </a:endParaRPr>
          </a:p>
          <a:p>
            <a:pPr marL="698500" lvl="1" indent="-228600">
              <a:lnSpc>
                <a:spcPct val="100000"/>
              </a:lnSpc>
              <a:spcBef>
                <a:spcPts val="63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99135" algn="l"/>
              </a:tabLst>
            </a:pPr>
            <a:r>
              <a:rPr sz="2000" spc="10" dirty="0">
                <a:latin typeface="Times New Roman"/>
                <a:cs typeface="Times New Roman"/>
              </a:rPr>
              <a:t>Must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spc="15" dirty="0">
                <a:latin typeface="Times New Roman"/>
                <a:cs typeface="Times New Roman"/>
              </a:rPr>
              <a:t>l</a:t>
            </a:r>
            <a:r>
              <a:rPr sz="2000" spc="5" dirty="0">
                <a:latin typeface="Times New Roman"/>
                <a:cs typeface="Times New Roman"/>
              </a:rPr>
              <a:t>so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h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10" dirty="0">
                <a:latin typeface="Times New Roman"/>
                <a:cs typeface="Times New Roman"/>
              </a:rPr>
              <a:t>ndl</a:t>
            </a:r>
            <a:r>
              <a:rPr sz="2000" spc="5" dirty="0">
                <a:latin typeface="Times New Roman"/>
                <a:cs typeface="Times New Roman"/>
              </a:rPr>
              <a:t>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10" dirty="0">
                <a:latin typeface="Times New Roman"/>
                <a:cs typeface="Times New Roman"/>
              </a:rPr>
              <a:t>d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15" dirty="0">
                <a:latin typeface="Times New Roman"/>
                <a:cs typeface="Times New Roman"/>
              </a:rPr>
              <a:t>t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s</a:t>
            </a:r>
            <a:endParaRPr sz="2000">
              <a:latin typeface="Times New Roman"/>
              <a:cs typeface="Times New Roman"/>
            </a:endParaRPr>
          </a:p>
          <a:p>
            <a:pPr marL="698500" lvl="1" indent="-228600">
              <a:lnSpc>
                <a:spcPct val="100000"/>
              </a:lnSpc>
              <a:spcBef>
                <a:spcPts val="63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99135" algn="l"/>
              </a:tabLst>
            </a:pPr>
            <a:r>
              <a:rPr sz="2000" spc="25" dirty="0">
                <a:latin typeface="Times New Roman"/>
                <a:cs typeface="Times New Roman"/>
              </a:rPr>
              <a:t>C</a:t>
            </a:r>
            <a:r>
              <a:rPr sz="2000" spc="10" dirty="0">
                <a:latin typeface="Times New Roman"/>
                <a:cs typeface="Times New Roman"/>
              </a:rPr>
              <a:t>o</a:t>
            </a:r>
            <a:r>
              <a:rPr sz="2000" spc="-125" dirty="0">
                <a:latin typeface="Times New Roman"/>
                <a:cs typeface="Times New Roman"/>
              </a:rPr>
              <a:t>m</a:t>
            </a:r>
            <a:r>
              <a:rPr sz="2000" spc="10" dirty="0">
                <a:latin typeface="Times New Roman"/>
                <a:cs typeface="Times New Roman"/>
              </a:rPr>
              <a:t>p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s</a:t>
            </a:r>
            <a:r>
              <a:rPr sz="2000" spc="15" dirty="0">
                <a:latin typeface="Times New Roman"/>
                <a:cs typeface="Times New Roman"/>
              </a:rPr>
              <a:t>si</a:t>
            </a:r>
            <a:r>
              <a:rPr sz="2000" spc="10" dirty="0">
                <a:latin typeface="Times New Roman"/>
                <a:cs typeface="Times New Roman"/>
              </a:rPr>
              <a:t>on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us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10" dirty="0">
                <a:latin typeface="Times New Roman"/>
                <a:cs typeface="Times New Roman"/>
              </a:rPr>
              <a:t>d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f</a:t>
            </a:r>
            <a:r>
              <a:rPr sz="2000" spc="5" dirty="0">
                <a:latin typeface="Times New Roman"/>
                <a:cs typeface="Times New Roman"/>
              </a:rPr>
              <a:t>or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-95" dirty="0">
                <a:latin typeface="Times New Roman"/>
                <a:cs typeface="Times New Roman"/>
              </a:rPr>
              <a:t>f</a:t>
            </a:r>
            <a:r>
              <a:rPr sz="2000" spc="-20" dirty="0">
                <a:latin typeface="Times New Roman"/>
                <a:cs typeface="Times New Roman"/>
              </a:rPr>
              <a:t>f</a:t>
            </a:r>
            <a:r>
              <a:rPr sz="2000" spc="15" dirty="0">
                <a:latin typeface="Times New Roman"/>
                <a:cs typeface="Times New Roman"/>
              </a:rPr>
              <a:t>i</a:t>
            </a:r>
            <a:r>
              <a:rPr sz="2000" spc="-30" dirty="0">
                <a:latin typeface="Times New Roman"/>
                <a:cs typeface="Times New Roman"/>
              </a:rPr>
              <a:t>c</a:t>
            </a:r>
            <a:r>
              <a:rPr sz="2000" spc="15" dirty="0">
                <a:latin typeface="Times New Roman"/>
                <a:cs typeface="Times New Roman"/>
              </a:rPr>
              <a:t>i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10" dirty="0">
                <a:latin typeface="Times New Roman"/>
                <a:cs typeface="Times New Roman"/>
              </a:rPr>
              <a:t>n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spc="10" dirty="0">
                <a:latin typeface="Times New Roman"/>
                <a:cs typeface="Times New Roman"/>
              </a:rPr>
              <a:t>y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46520" y="1828800"/>
            <a:ext cx="5742432" cy="45902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5" dirty="0" smtClean="0"/>
              <a:t> </a:t>
            </a:r>
            <a:endParaRPr spc="5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37</a:t>
            </a:fld>
            <a:endParaRPr spc="1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78676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3053080">
              <a:lnSpc>
                <a:spcPct val="100000"/>
              </a:lnSpc>
            </a:pPr>
            <a:r>
              <a:rPr sz="2800" spc="10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x</a:t>
            </a:r>
            <a:r>
              <a:rPr sz="2800" spc="-10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2800" spc="-11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io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spc="-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–</a:t>
            </a:r>
            <a:r>
              <a:rPr sz="2800" spc="-2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10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x</a:t>
            </a:r>
            <a:r>
              <a:rPr sz="2800" spc="-1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st</a:t>
            </a:r>
            <a:r>
              <a:rPr sz="2800" spc="-4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bu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io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8771" y="1815855"/>
            <a:ext cx="8550275" cy="3121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241935" algn="l"/>
              </a:tabLst>
            </a:pPr>
            <a:r>
              <a:rPr sz="2350" spc="20" dirty="0">
                <a:latin typeface="Times New Roman"/>
                <a:cs typeface="Times New Roman"/>
              </a:rPr>
              <a:t>D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60" dirty="0">
                <a:latin typeface="Times New Roman"/>
                <a:cs typeface="Times New Roman"/>
              </a:rPr>
              <a:t>s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b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r>
              <a:rPr sz="2350" spc="150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nd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x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endParaRPr sz="2350">
              <a:latin typeface="Times New Roman"/>
              <a:cs typeface="Times New Roman"/>
            </a:endParaRPr>
          </a:p>
          <a:p>
            <a:pPr marL="698500" lvl="1" indent="-228600">
              <a:lnSpc>
                <a:spcPct val="100000"/>
              </a:lnSpc>
              <a:spcBef>
                <a:spcPts val="63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99135" algn="l"/>
              </a:tabLst>
            </a:pPr>
            <a:r>
              <a:rPr sz="2000" spc="-30" dirty="0">
                <a:latin typeface="Times New Roman"/>
                <a:cs typeface="Times New Roman"/>
              </a:rPr>
              <a:t>ac</a:t>
            </a:r>
            <a:r>
              <a:rPr sz="2000" spc="-20" dirty="0">
                <a:latin typeface="Times New Roman"/>
                <a:cs typeface="Times New Roman"/>
              </a:rPr>
              <a:t>r</a:t>
            </a:r>
            <a:r>
              <a:rPr sz="2000" spc="5" dirty="0">
                <a:latin typeface="Times New Roman"/>
                <a:cs typeface="Times New Roman"/>
              </a:rPr>
              <a:t>oss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20" dirty="0">
                <a:latin typeface="Times New Roman"/>
                <a:cs typeface="Times New Roman"/>
              </a:rPr>
              <a:t>m</a:t>
            </a:r>
            <a:r>
              <a:rPr sz="2000" spc="10" dirty="0">
                <a:latin typeface="Times New Roman"/>
                <a:cs typeface="Times New Roman"/>
              </a:rPr>
              <a:t>u</a:t>
            </a:r>
            <a:r>
              <a:rPr sz="2000" spc="15" dirty="0">
                <a:latin typeface="Times New Roman"/>
                <a:cs typeface="Times New Roman"/>
              </a:rPr>
              <a:t>lti</a:t>
            </a:r>
            <a:r>
              <a:rPr sz="2000" spc="10" dirty="0">
                <a:latin typeface="Times New Roman"/>
                <a:cs typeface="Times New Roman"/>
              </a:rPr>
              <a:t>p</a:t>
            </a:r>
            <a:r>
              <a:rPr sz="2000" spc="15" dirty="0">
                <a:latin typeface="Times New Roman"/>
                <a:cs typeface="Times New Roman"/>
              </a:rPr>
              <a:t>l</a:t>
            </a:r>
            <a:r>
              <a:rPr sz="2000" spc="5" dirty="0">
                <a:latin typeface="Times New Roman"/>
                <a:cs typeface="Times New Roman"/>
              </a:rPr>
              <a:t>e</a:t>
            </a:r>
            <a:r>
              <a:rPr sz="2000" spc="-30" dirty="0">
                <a:latin typeface="Times New Roman"/>
                <a:cs typeface="Times New Roman"/>
              </a:rPr>
              <a:t> c</a:t>
            </a:r>
            <a:r>
              <a:rPr sz="2000" spc="10" dirty="0">
                <a:latin typeface="Times New Roman"/>
                <a:cs typeface="Times New Roman"/>
              </a:rPr>
              <a:t>o</a:t>
            </a:r>
            <a:r>
              <a:rPr sz="2000" spc="-125" dirty="0">
                <a:latin typeface="Times New Roman"/>
                <a:cs typeface="Times New Roman"/>
              </a:rPr>
              <a:t>m</a:t>
            </a:r>
            <a:r>
              <a:rPr sz="2000" spc="10" dirty="0">
                <a:latin typeface="Times New Roman"/>
                <a:cs typeface="Times New Roman"/>
              </a:rPr>
              <a:t>put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r</a:t>
            </a:r>
            <a:r>
              <a:rPr sz="2000" spc="5" dirty="0">
                <a:latin typeface="Times New Roman"/>
                <a:cs typeface="Times New Roman"/>
              </a:rPr>
              <a:t>s</a:t>
            </a:r>
            <a:endParaRPr sz="2000">
              <a:latin typeface="Times New Roman"/>
              <a:cs typeface="Times New Roman"/>
            </a:endParaRPr>
          </a:p>
          <a:p>
            <a:pPr marL="698500" lvl="1" indent="-228600">
              <a:lnSpc>
                <a:spcPct val="100000"/>
              </a:lnSpc>
              <a:spcBef>
                <a:spcPts val="63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99135" algn="l"/>
              </a:tabLst>
            </a:pP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spc="10" dirty="0">
                <a:latin typeface="Times New Roman"/>
                <a:cs typeface="Times New Roman"/>
              </a:rPr>
              <a:t>nd/</a:t>
            </a:r>
            <a:r>
              <a:rPr sz="2000" spc="5" dirty="0">
                <a:latin typeface="Times New Roman"/>
                <a:cs typeface="Times New Roman"/>
              </a:rPr>
              <a:t>or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20" dirty="0">
                <a:latin typeface="Times New Roman"/>
                <a:cs typeface="Times New Roman"/>
              </a:rPr>
              <a:t>m</a:t>
            </a:r>
            <a:r>
              <a:rPr sz="2000" spc="10" dirty="0">
                <a:latin typeface="Times New Roman"/>
                <a:cs typeface="Times New Roman"/>
              </a:rPr>
              <a:t>u</a:t>
            </a:r>
            <a:r>
              <a:rPr sz="2000" spc="15" dirty="0">
                <a:latin typeface="Times New Roman"/>
                <a:cs typeface="Times New Roman"/>
              </a:rPr>
              <a:t>lti</a:t>
            </a:r>
            <a:r>
              <a:rPr sz="2000" spc="10" dirty="0">
                <a:latin typeface="Times New Roman"/>
                <a:cs typeface="Times New Roman"/>
              </a:rPr>
              <a:t>p</a:t>
            </a:r>
            <a:r>
              <a:rPr sz="2000" spc="15" dirty="0">
                <a:latin typeface="Times New Roman"/>
                <a:cs typeface="Times New Roman"/>
              </a:rPr>
              <a:t>l</a:t>
            </a:r>
            <a:r>
              <a:rPr sz="2000" spc="5" dirty="0">
                <a:latin typeface="Times New Roman"/>
                <a:cs typeface="Times New Roman"/>
              </a:rPr>
              <a:t>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s</a:t>
            </a:r>
            <a:r>
              <a:rPr sz="2000" spc="20" dirty="0">
                <a:latin typeface="Times New Roman"/>
                <a:cs typeface="Times New Roman"/>
              </a:rPr>
              <a:t>i</a:t>
            </a:r>
            <a:r>
              <a:rPr sz="2000" spc="15" dirty="0">
                <a:latin typeface="Times New Roman"/>
                <a:cs typeface="Times New Roman"/>
              </a:rPr>
              <a:t>t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s</a:t>
            </a:r>
            <a:endParaRPr sz="20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635"/>
              </a:spcBef>
              <a:buClr>
                <a:srgbClr val="903062"/>
              </a:buClr>
              <a:buSzPct val="93617"/>
              <a:buFont typeface="Wingdings 2"/>
              <a:buChar char=""/>
              <a:tabLst>
                <a:tab pos="241935" algn="l"/>
              </a:tabLst>
            </a:pPr>
            <a:r>
              <a:rPr sz="2350" spc="-5" dirty="0">
                <a:latin typeface="Times New Roman"/>
                <a:cs typeface="Times New Roman"/>
              </a:rPr>
              <a:t>E</a:t>
            </a:r>
            <a:r>
              <a:rPr sz="2350" spc="-60" dirty="0">
                <a:latin typeface="Times New Roman"/>
                <a:cs typeface="Times New Roman"/>
              </a:rPr>
              <a:t>ss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-10" dirty="0">
                <a:latin typeface="Times New Roman"/>
                <a:cs typeface="Times New Roman"/>
              </a:rPr>
              <a:t>ti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l</a:t>
            </a:r>
            <a:r>
              <a:rPr sz="2350" spc="260" dirty="0">
                <a:latin typeface="Times New Roman"/>
                <a:cs typeface="Times New Roman"/>
              </a:rPr>
              <a:t> </a:t>
            </a:r>
            <a:r>
              <a:rPr sz="2350" spc="-70" dirty="0">
                <a:latin typeface="Times New Roman"/>
                <a:cs typeface="Times New Roman"/>
              </a:rPr>
              <a:t>f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200" dirty="0">
                <a:latin typeface="Times New Roman"/>
                <a:cs typeface="Times New Roman"/>
              </a:rPr>
              <a:t> </a:t>
            </a:r>
            <a:r>
              <a:rPr sz="2350" spc="-70" dirty="0">
                <a:latin typeface="Times New Roman"/>
                <a:cs typeface="Times New Roman"/>
              </a:rPr>
              <a:t>f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60" dirty="0">
                <a:latin typeface="Times New Roman"/>
                <a:cs typeface="Times New Roman"/>
              </a:rPr>
              <a:t>s</a:t>
            </a:r>
            <a:r>
              <a:rPr sz="2350" spc="5" dirty="0">
                <a:latin typeface="Times New Roman"/>
                <a:cs typeface="Times New Roman"/>
              </a:rPr>
              <a:t>t</a:t>
            </a:r>
            <a:r>
              <a:rPr sz="2350" spc="11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q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ry</a:t>
            </a:r>
            <a:r>
              <a:rPr sz="2350" spc="85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p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35" dirty="0">
                <a:latin typeface="Times New Roman"/>
                <a:cs typeface="Times New Roman"/>
              </a:rPr>
              <a:t>o</a:t>
            </a:r>
            <a:r>
              <a:rPr sz="2350" spc="-40" dirty="0">
                <a:latin typeface="Times New Roman"/>
                <a:cs typeface="Times New Roman"/>
              </a:rPr>
              <a:t>ce</a:t>
            </a:r>
            <a:r>
              <a:rPr sz="2350" spc="-60" dirty="0">
                <a:latin typeface="Times New Roman"/>
                <a:cs typeface="Times New Roman"/>
              </a:rPr>
              <a:t>s</a:t>
            </a:r>
            <a:r>
              <a:rPr sz="2350" spc="10" dirty="0">
                <a:latin typeface="Times New Roman"/>
                <a:cs typeface="Times New Roman"/>
              </a:rPr>
              <a:t>s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4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g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80" dirty="0">
                <a:latin typeface="Times New Roman"/>
                <a:cs typeface="Times New Roman"/>
              </a:rPr>
              <a:t> </a:t>
            </a:r>
            <a:r>
              <a:rPr sz="2350" spc="-50" dirty="0">
                <a:latin typeface="Times New Roman"/>
                <a:cs typeface="Times New Roman"/>
              </a:rPr>
              <a:t>w</a:t>
            </a:r>
            <a:r>
              <a:rPr sz="2350" spc="-10" dirty="0">
                <a:latin typeface="Times New Roman"/>
                <a:cs typeface="Times New Roman"/>
              </a:rPr>
              <a:t>it</a:t>
            </a:r>
            <a:r>
              <a:rPr sz="2350" spc="10" dirty="0">
                <a:latin typeface="Times New Roman"/>
                <a:cs typeface="Times New Roman"/>
              </a:rPr>
              <a:t>h</a:t>
            </a:r>
            <a:r>
              <a:rPr sz="2350" spc="160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70" dirty="0">
                <a:latin typeface="Times New Roman"/>
                <a:cs typeface="Times New Roman"/>
              </a:rPr>
              <a:t>r</a:t>
            </a:r>
            <a:r>
              <a:rPr sz="2350" spc="-30" dirty="0">
                <a:latin typeface="Times New Roman"/>
                <a:cs typeface="Times New Roman"/>
              </a:rPr>
              <a:t>g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r>
              <a:rPr sz="2350" spc="75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40" dirty="0">
                <a:latin typeface="Times New Roman"/>
                <a:cs typeface="Times New Roman"/>
              </a:rPr>
              <a:t>m</a:t>
            </a:r>
            <a:r>
              <a:rPr sz="2350" spc="-30" dirty="0">
                <a:latin typeface="Times New Roman"/>
                <a:cs typeface="Times New Roman"/>
              </a:rPr>
              <a:t>b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rs</a:t>
            </a:r>
            <a:r>
              <a:rPr sz="2350" spc="21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f</a:t>
            </a:r>
            <a:r>
              <a:rPr sz="2350" spc="55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do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40" dirty="0">
                <a:latin typeface="Times New Roman"/>
                <a:cs typeface="Times New Roman"/>
              </a:rPr>
              <a:t>me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endParaRPr sz="23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645"/>
              </a:spcBef>
              <a:buClr>
                <a:srgbClr val="903062"/>
              </a:buClr>
              <a:buSzPct val="93617"/>
              <a:buFont typeface="Wingdings 2"/>
              <a:buChar char=""/>
              <a:tabLst>
                <a:tab pos="241935" algn="l"/>
              </a:tabLst>
            </a:pPr>
            <a:r>
              <a:rPr sz="2350" spc="-5" dirty="0">
                <a:latin typeface="Times New Roman"/>
                <a:cs typeface="Times New Roman"/>
              </a:rPr>
              <a:t>M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y</a:t>
            </a:r>
            <a:r>
              <a:rPr sz="2350" spc="9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v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10" dirty="0">
                <a:latin typeface="Times New Roman"/>
                <a:cs typeface="Times New Roman"/>
              </a:rPr>
              <a:t>ti</a:t>
            </a:r>
            <a:r>
              <a:rPr sz="2350" spc="-30" dirty="0">
                <a:latin typeface="Times New Roman"/>
                <a:cs typeface="Times New Roman"/>
              </a:rPr>
              <a:t>on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endParaRPr sz="2350">
              <a:latin typeface="Times New Roman"/>
              <a:cs typeface="Times New Roman"/>
            </a:endParaRPr>
          </a:p>
          <a:p>
            <a:pPr marL="698500" lvl="1" indent="-228600">
              <a:lnSpc>
                <a:spcPct val="100000"/>
              </a:lnSpc>
              <a:spcBef>
                <a:spcPts val="63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99135" algn="l"/>
              </a:tabLst>
            </a:pPr>
            <a:r>
              <a:rPr sz="2000" spc="-20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135" dirty="0">
                <a:latin typeface="Times New Roman"/>
                <a:cs typeface="Times New Roman"/>
              </a:rPr>
              <a:t>m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nt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bu</a:t>
            </a:r>
            <a:r>
              <a:rPr sz="2000" spc="10" dirty="0">
                <a:latin typeface="Times New Roman"/>
                <a:cs typeface="Times New Roman"/>
              </a:rPr>
              <a:t>ti</a:t>
            </a:r>
            <a:r>
              <a:rPr sz="2000" dirty="0">
                <a:latin typeface="Times New Roman"/>
                <a:cs typeface="Times New Roman"/>
              </a:rPr>
              <a:t>on:</a:t>
            </a:r>
            <a:r>
              <a:rPr sz="2000" spc="-204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D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bu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7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nd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x </a:t>
            </a:r>
            <a:r>
              <a:rPr sz="2000" spc="-30" dirty="0">
                <a:latin typeface="Times New Roman"/>
                <a:cs typeface="Times New Roman"/>
              </a:rPr>
              <a:t>f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subs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do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135" dirty="0">
                <a:latin typeface="Times New Roman"/>
                <a:cs typeface="Times New Roman"/>
              </a:rPr>
              <a:t>m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s</a:t>
            </a:r>
            <a:endParaRPr sz="2000">
              <a:latin typeface="Times New Roman"/>
              <a:cs typeface="Times New Roman"/>
            </a:endParaRPr>
          </a:p>
          <a:p>
            <a:pPr marL="698500" lvl="1" indent="-228600">
              <a:lnSpc>
                <a:spcPct val="100000"/>
              </a:lnSpc>
              <a:spcBef>
                <a:spcPts val="625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99135" algn="l"/>
              </a:tabLst>
            </a:pPr>
            <a:r>
              <a:rPr sz="2000" spc="-229" dirty="0">
                <a:latin typeface="Times New Roman"/>
                <a:cs typeface="Times New Roman"/>
              </a:rPr>
              <a:t>T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m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bu</a:t>
            </a:r>
            <a:r>
              <a:rPr sz="2000" spc="10" dirty="0">
                <a:latin typeface="Times New Roman"/>
                <a:cs typeface="Times New Roman"/>
              </a:rPr>
              <a:t>ti</a:t>
            </a:r>
            <a:r>
              <a:rPr sz="2000" dirty="0">
                <a:latin typeface="Times New Roman"/>
                <a:cs typeface="Times New Roman"/>
              </a:rPr>
              <a:t>on:</a:t>
            </a:r>
            <a:r>
              <a:rPr sz="2000" spc="-204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D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bu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nd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x </a:t>
            </a:r>
            <a:r>
              <a:rPr sz="2000" spc="-30" dirty="0">
                <a:latin typeface="Times New Roman"/>
                <a:cs typeface="Times New Roman"/>
              </a:rPr>
              <a:t>f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subs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-13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s</a:t>
            </a:r>
            <a:endParaRPr sz="2000">
              <a:latin typeface="Times New Roman"/>
              <a:cs typeface="Times New Roman"/>
            </a:endParaRPr>
          </a:p>
          <a:p>
            <a:pPr marL="698500" lvl="1" indent="-228600">
              <a:lnSpc>
                <a:spcPct val="100000"/>
              </a:lnSpc>
              <a:spcBef>
                <a:spcPts val="555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99135" algn="l"/>
              </a:tabLst>
            </a:pPr>
            <a:r>
              <a:rPr sz="2000" spc="20" dirty="0">
                <a:latin typeface="Times New Roman"/>
                <a:cs typeface="Times New Roman"/>
              </a:rPr>
              <a:t>R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10" dirty="0">
                <a:latin typeface="Times New Roman"/>
                <a:cs typeface="Times New Roman"/>
              </a:rPr>
              <a:t>li</a:t>
            </a:r>
            <a:r>
              <a:rPr sz="2000" spc="-35" dirty="0">
                <a:latin typeface="Times New Roman"/>
                <a:cs typeface="Times New Roman"/>
              </a:rPr>
              <a:t>ca</a:t>
            </a:r>
            <a:r>
              <a:rPr sz="2000" spc="10" dirty="0">
                <a:latin typeface="Times New Roman"/>
                <a:cs typeface="Times New Roman"/>
              </a:rPr>
              <a:t>ti</a:t>
            </a:r>
            <a:r>
              <a:rPr sz="2000" dirty="0">
                <a:latin typeface="Times New Roman"/>
                <a:cs typeface="Times New Roman"/>
              </a:rPr>
              <a:t>on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278623" y="4617720"/>
            <a:ext cx="4764024" cy="19110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5" dirty="0" smtClean="0"/>
              <a:t> </a:t>
            </a:r>
            <a:endParaRPr spc="5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38</a:t>
            </a:fld>
            <a:endParaRPr spc="1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78676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7620" algn="ctr">
              <a:lnSpc>
                <a:spcPct val="100000"/>
              </a:lnSpc>
            </a:pPr>
            <a:r>
              <a:rPr sz="2800" spc="-10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u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lin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5" dirty="0" smtClean="0"/>
              <a:t> </a:t>
            </a:r>
            <a:endParaRPr spc="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39</a:t>
            </a:fld>
            <a:endParaRPr spc="10" dirty="0"/>
          </a:p>
        </p:txBody>
      </p:sp>
      <p:sp>
        <p:nvSpPr>
          <p:cNvPr id="4" name="object 4"/>
          <p:cNvSpPr txBox="1"/>
          <p:nvPr/>
        </p:nvSpPr>
        <p:spPr>
          <a:xfrm>
            <a:off x="660171" y="1815856"/>
            <a:ext cx="3778250" cy="1729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4325" indent="-301625">
              <a:lnSpc>
                <a:spcPct val="100000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314960" algn="l"/>
              </a:tabLst>
            </a:pPr>
            <a:r>
              <a:rPr sz="2350" spc="-5" dirty="0">
                <a:latin typeface="Times New Roman"/>
                <a:cs typeface="Times New Roman"/>
              </a:rPr>
              <a:t>M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10" dirty="0">
                <a:latin typeface="Times New Roman"/>
                <a:cs typeface="Times New Roman"/>
              </a:rPr>
              <a:t>n</a:t>
            </a:r>
            <a:r>
              <a:rPr sz="2350" spc="90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60" dirty="0">
                <a:latin typeface="Times New Roman"/>
                <a:cs typeface="Times New Roman"/>
              </a:rPr>
              <a:t>ss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210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10" dirty="0">
                <a:latin typeface="Times New Roman"/>
                <a:cs typeface="Times New Roman"/>
              </a:rPr>
              <a:t>n</a:t>
            </a:r>
            <a:r>
              <a:rPr sz="2350" spc="15" dirty="0">
                <a:latin typeface="Times New Roman"/>
                <a:cs typeface="Times New Roman"/>
              </a:rPr>
              <a:t> </a:t>
            </a:r>
            <a:r>
              <a:rPr sz="2350" spc="10" dirty="0">
                <a:latin typeface="Times New Roman"/>
                <a:cs typeface="Times New Roman"/>
              </a:rPr>
              <a:t>IR</a:t>
            </a:r>
            <a:r>
              <a:rPr sz="2350" spc="50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d</a:t>
            </a:r>
            <a:r>
              <a:rPr sz="2350" spc="60" dirty="0">
                <a:latin typeface="Times New Roman"/>
                <a:cs typeface="Times New Roman"/>
              </a:rPr>
              <a:t> </a:t>
            </a:r>
            <a:r>
              <a:rPr sz="2350" spc="-20" dirty="0">
                <a:latin typeface="Times New Roman"/>
                <a:cs typeface="Times New Roman"/>
              </a:rPr>
              <a:t>SE</a:t>
            </a:r>
            <a:endParaRPr sz="2350">
              <a:latin typeface="Times New Roman"/>
              <a:cs typeface="Times New Roman"/>
            </a:endParaRPr>
          </a:p>
          <a:p>
            <a:pPr marL="314325" indent="-301625">
              <a:lnSpc>
                <a:spcPct val="100000"/>
              </a:lnSpc>
              <a:spcBef>
                <a:spcPts val="1290"/>
              </a:spcBef>
              <a:buClr>
                <a:srgbClr val="903062"/>
              </a:buClr>
              <a:buSzPct val="93617"/>
              <a:buFont typeface="Wingdings 2"/>
              <a:buChar char=""/>
              <a:tabLst>
                <a:tab pos="314960" algn="l"/>
              </a:tabLst>
            </a:pPr>
            <a:r>
              <a:rPr sz="2350" b="1" spc="-20" dirty="0">
                <a:latin typeface="Times New Roman"/>
                <a:cs typeface="Times New Roman"/>
              </a:rPr>
              <a:t>S</a:t>
            </a:r>
            <a:r>
              <a:rPr sz="2350" b="1" spc="25" dirty="0">
                <a:latin typeface="Times New Roman"/>
                <a:cs typeface="Times New Roman"/>
              </a:rPr>
              <a:t>e</a:t>
            </a:r>
            <a:r>
              <a:rPr sz="2350" b="1" spc="-30" dirty="0">
                <a:latin typeface="Times New Roman"/>
                <a:cs typeface="Times New Roman"/>
              </a:rPr>
              <a:t>a</a:t>
            </a:r>
            <a:r>
              <a:rPr sz="2350" b="1" spc="-40" dirty="0">
                <a:latin typeface="Times New Roman"/>
                <a:cs typeface="Times New Roman"/>
              </a:rPr>
              <a:t>r</a:t>
            </a:r>
            <a:r>
              <a:rPr sz="2350" b="1" spc="25" dirty="0">
                <a:latin typeface="Times New Roman"/>
                <a:cs typeface="Times New Roman"/>
              </a:rPr>
              <a:t>c</a:t>
            </a:r>
            <a:r>
              <a:rPr sz="2350" b="1" spc="10" dirty="0">
                <a:latin typeface="Times New Roman"/>
                <a:cs typeface="Times New Roman"/>
              </a:rPr>
              <a:t>h</a:t>
            </a:r>
            <a:r>
              <a:rPr sz="2350" b="1" spc="100" dirty="0">
                <a:latin typeface="Times New Roman"/>
                <a:cs typeface="Times New Roman"/>
              </a:rPr>
              <a:t> </a:t>
            </a:r>
            <a:r>
              <a:rPr sz="2350" b="1" spc="25" dirty="0">
                <a:latin typeface="Times New Roman"/>
                <a:cs typeface="Times New Roman"/>
              </a:rPr>
              <a:t>e</a:t>
            </a:r>
            <a:r>
              <a:rPr sz="2350" b="1" spc="-20" dirty="0">
                <a:latin typeface="Times New Roman"/>
                <a:cs typeface="Times New Roman"/>
              </a:rPr>
              <a:t>n</a:t>
            </a:r>
            <a:r>
              <a:rPr sz="2350" b="1" spc="40" dirty="0">
                <a:latin typeface="Times New Roman"/>
                <a:cs typeface="Times New Roman"/>
              </a:rPr>
              <a:t>g</a:t>
            </a:r>
            <a:r>
              <a:rPr sz="2350" b="1" spc="-10" dirty="0">
                <a:latin typeface="Times New Roman"/>
                <a:cs typeface="Times New Roman"/>
              </a:rPr>
              <a:t>i</a:t>
            </a:r>
            <a:r>
              <a:rPr sz="2350" b="1" spc="-20" dirty="0">
                <a:latin typeface="Times New Roman"/>
                <a:cs typeface="Times New Roman"/>
              </a:rPr>
              <a:t>n</a:t>
            </a:r>
            <a:r>
              <a:rPr sz="2350" b="1" spc="10" dirty="0">
                <a:latin typeface="Times New Roman"/>
                <a:cs typeface="Times New Roman"/>
              </a:rPr>
              <a:t>e</a:t>
            </a:r>
            <a:r>
              <a:rPr sz="2350" b="1" spc="75" dirty="0">
                <a:latin typeface="Times New Roman"/>
                <a:cs typeface="Times New Roman"/>
              </a:rPr>
              <a:t> </a:t>
            </a:r>
            <a:r>
              <a:rPr sz="2350" b="1" spc="-30" dirty="0">
                <a:latin typeface="Times New Roman"/>
                <a:cs typeface="Times New Roman"/>
              </a:rPr>
              <a:t>a</a:t>
            </a:r>
            <a:r>
              <a:rPr sz="2350" b="1" spc="-40" dirty="0">
                <a:latin typeface="Times New Roman"/>
                <a:cs typeface="Times New Roman"/>
              </a:rPr>
              <a:t>r</a:t>
            </a:r>
            <a:r>
              <a:rPr sz="2350" b="1" spc="25" dirty="0">
                <a:latin typeface="Times New Roman"/>
                <a:cs typeface="Times New Roman"/>
              </a:rPr>
              <a:t>c</a:t>
            </a:r>
            <a:r>
              <a:rPr sz="2350" b="1" spc="-20" dirty="0">
                <a:latin typeface="Times New Roman"/>
                <a:cs typeface="Times New Roman"/>
              </a:rPr>
              <a:t>h</a:t>
            </a:r>
            <a:r>
              <a:rPr sz="2350" b="1" spc="-10" dirty="0">
                <a:latin typeface="Times New Roman"/>
                <a:cs typeface="Times New Roman"/>
              </a:rPr>
              <a:t>i</a:t>
            </a:r>
            <a:r>
              <a:rPr sz="2350" b="1" spc="5" dirty="0">
                <a:latin typeface="Times New Roman"/>
                <a:cs typeface="Times New Roman"/>
              </a:rPr>
              <a:t>t</a:t>
            </a:r>
            <a:r>
              <a:rPr sz="2350" b="1" spc="25" dirty="0">
                <a:latin typeface="Times New Roman"/>
                <a:cs typeface="Times New Roman"/>
              </a:rPr>
              <a:t>ec</a:t>
            </a:r>
            <a:r>
              <a:rPr sz="2350" b="1" spc="5" dirty="0">
                <a:latin typeface="Times New Roman"/>
                <a:cs typeface="Times New Roman"/>
              </a:rPr>
              <a:t>t</a:t>
            </a:r>
            <a:r>
              <a:rPr sz="2350" b="1" spc="-20" dirty="0">
                <a:latin typeface="Times New Roman"/>
                <a:cs typeface="Times New Roman"/>
              </a:rPr>
              <a:t>u</a:t>
            </a:r>
            <a:r>
              <a:rPr sz="2350" b="1" spc="-40" dirty="0">
                <a:latin typeface="Times New Roman"/>
                <a:cs typeface="Times New Roman"/>
              </a:rPr>
              <a:t>r</a:t>
            </a:r>
            <a:r>
              <a:rPr sz="2350" b="1" spc="10" dirty="0">
                <a:latin typeface="Times New Roman"/>
                <a:cs typeface="Times New Roman"/>
              </a:rPr>
              <a:t>e</a:t>
            </a:r>
            <a:endParaRPr sz="2350">
              <a:latin typeface="Times New Roman"/>
              <a:cs typeface="Times New Roman"/>
            </a:endParaRPr>
          </a:p>
          <a:p>
            <a:pPr marL="643890" lvl="1" indent="-311150">
              <a:lnSpc>
                <a:spcPct val="100000"/>
              </a:lnSpc>
              <a:spcBef>
                <a:spcPts val="106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44525" algn="l"/>
              </a:tabLst>
            </a:pPr>
            <a:r>
              <a:rPr sz="2000" spc="-10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nd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x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ng</a:t>
            </a:r>
            <a:endParaRPr sz="2000">
              <a:latin typeface="Times New Roman"/>
              <a:cs typeface="Times New Roman"/>
            </a:endParaRPr>
          </a:p>
          <a:p>
            <a:pPr marL="643890" lvl="1" indent="-311150">
              <a:lnSpc>
                <a:spcPct val="100000"/>
              </a:lnSpc>
              <a:spcBef>
                <a:spcPts val="106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44525" algn="l"/>
              </a:tabLst>
            </a:pPr>
            <a:r>
              <a:rPr sz="2000" b="1" spc="10" dirty="0">
                <a:latin typeface="Times New Roman"/>
                <a:cs typeface="Times New Roman"/>
              </a:rPr>
              <a:t>Q</a:t>
            </a:r>
            <a:r>
              <a:rPr sz="2000" b="1" spc="25" dirty="0">
                <a:latin typeface="Times New Roman"/>
                <a:cs typeface="Times New Roman"/>
              </a:rPr>
              <a:t>u</a:t>
            </a:r>
            <a:r>
              <a:rPr sz="2000" b="1" spc="-35" dirty="0">
                <a:latin typeface="Times New Roman"/>
                <a:cs typeface="Times New Roman"/>
              </a:rPr>
              <a:t>er</a:t>
            </a:r>
            <a:r>
              <a:rPr sz="2000" b="1" dirty="0">
                <a:latin typeface="Times New Roman"/>
                <a:cs typeface="Times New Roman"/>
              </a:rPr>
              <a:t>y</a:t>
            </a:r>
            <a:r>
              <a:rPr sz="2000" b="1" spc="10" dirty="0">
                <a:latin typeface="Times New Roman"/>
                <a:cs typeface="Times New Roman"/>
              </a:rPr>
              <a:t>i</a:t>
            </a:r>
            <a:r>
              <a:rPr sz="2000" b="1" spc="25" dirty="0">
                <a:latin typeface="Times New Roman"/>
                <a:cs typeface="Times New Roman"/>
              </a:rPr>
              <a:t>n</a:t>
            </a:r>
            <a:r>
              <a:rPr sz="2000" b="1" dirty="0">
                <a:latin typeface="Times New Roman"/>
                <a:cs typeface="Times New Roman"/>
              </a:rPr>
              <a:t>g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78676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ct val="100000"/>
              </a:lnSpc>
            </a:pPr>
            <a:r>
              <a:rPr sz="2800" spc="-35" dirty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spc="-3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10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ss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u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2800" spc="-13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spc="-3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10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5" dirty="0" smtClean="0"/>
              <a:t> </a:t>
            </a:r>
            <a:endParaRPr spc="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4</a:t>
            </a:fld>
            <a:endParaRPr spc="10" dirty="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866686" y="1815856"/>
            <a:ext cx="10458627" cy="28725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903062"/>
              </a:buClr>
              <a:buSzPct val="93617"/>
              <a:buFont typeface="Wingdings" panose="05000000000000000000" pitchFamily="2" charset="2"/>
              <a:buChar char="q"/>
              <a:tabLst>
                <a:tab pos="241300" algn="l"/>
              </a:tabLst>
            </a:pPr>
            <a:r>
              <a:rPr sz="2400" spc="15" dirty="0"/>
              <a:t>R</a:t>
            </a:r>
            <a:r>
              <a:rPr sz="2400" spc="-40" dirty="0"/>
              <a:t>e</a:t>
            </a:r>
            <a:r>
              <a:rPr sz="2400" spc="-10" dirty="0"/>
              <a:t>l</a:t>
            </a:r>
            <a:r>
              <a:rPr sz="2400" spc="-40" dirty="0"/>
              <a:t>e</a:t>
            </a:r>
            <a:r>
              <a:rPr sz="2400" spc="-30" dirty="0"/>
              <a:t>v</a:t>
            </a:r>
            <a:r>
              <a:rPr sz="2400" spc="25" dirty="0"/>
              <a:t>a</a:t>
            </a:r>
            <a:r>
              <a:rPr sz="2400" spc="-30" dirty="0"/>
              <a:t>n</a:t>
            </a:r>
            <a:r>
              <a:rPr sz="2400" spc="-40" dirty="0"/>
              <a:t>c</a:t>
            </a:r>
            <a:r>
              <a:rPr sz="2400" spc="10" dirty="0"/>
              <a:t>e</a:t>
            </a:r>
          </a:p>
          <a:p>
            <a:pPr marL="699135" marR="5080" lvl="1" indent="-229235">
              <a:lnSpc>
                <a:spcPts val="2380"/>
              </a:lnSpc>
              <a:spcBef>
                <a:spcPts val="725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99770" algn="l"/>
              </a:tabLst>
            </a:pP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r</a:t>
            </a:r>
            <a:r>
              <a:rPr sz="2400" spc="-35" dirty="0">
                <a:latin typeface="Times New Roman"/>
                <a:cs typeface="Times New Roman"/>
              </a:rPr>
              <a:t>e</a:t>
            </a:r>
            <a:r>
              <a:rPr sz="2400" spc="10" dirty="0">
                <a:latin typeface="Times New Roman"/>
                <a:cs typeface="Times New Roman"/>
              </a:rPr>
              <a:t>l</a:t>
            </a:r>
            <a:r>
              <a:rPr sz="2400" spc="-35" dirty="0">
                <a:latin typeface="Times New Roman"/>
                <a:cs typeface="Times New Roman"/>
              </a:rPr>
              <a:t>e</a:t>
            </a:r>
            <a:r>
              <a:rPr sz="2400" spc="-150" dirty="0">
                <a:latin typeface="Times New Roman"/>
                <a:cs typeface="Times New Roman"/>
              </a:rPr>
              <a:t>v</a:t>
            </a:r>
            <a:r>
              <a:rPr sz="2400" spc="-3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nt</a:t>
            </a:r>
            <a:r>
              <a:rPr sz="2400" spc="1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do</a:t>
            </a:r>
            <a:r>
              <a:rPr sz="2400" spc="-35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u</a:t>
            </a:r>
            <a:r>
              <a:rPr sz="2400" spc="-135" dirty="0">
                <a:latin typeface="Times New Roman"/>
                <a:cs typeface="Times New Roman"/>
              </a:rPr>
              <a:t>m</a:t>
            </a:r>
            <a:r>
              <a:rPr sz="2400" spc="-3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nt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on</a:t>
            </a:r>
            <a:r>
              <a:rPr sz="2400" spc="10" dirty="0">
                <a:latin typeface="Times New Roman"/>
                <a:cs typeface="Times New Roman"/>
              </a:rPr>
              <a:t>t</a:t>
            </a:r>
            <a:r>
              <a:rPr sz="2400" spc="-35" dirty="0">
                <a:latin typeface="Times New Roman"/>
                <a:cs typeface="Times New Roman"/>
              </a:rPr>
              <a:t>a</a:t>
            </a:r>
            <a:r>
              <a:rPr sz="2400" spc="10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ns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he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-30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-30" dirty="0">
                <a:latin typeface="Times New Roman"/>
                <a:cs typeface="Times New Roman"/>
              </a:rPr>
              <a:t>r</a:t>
            </a:r>
            <a:r>
              <a:rPr sz="2400" spc="-135" dirty="0">
                <a:latin typeface="Times New Roman"/>
                <a:cs typeface="Times New Roman"/>
              </a:rPr>
              <a:t>m</a:t>
            </a:r>
            <a:r>
              <a:rPr sz="2400" spc="-35" dirty="0">
                <a:latin typeface="Times New Roman"/>
                <a:cs typeface="Times New Roman"/>
              </a:rPr>
              <a:t>a</a:t>
            </a:r>
            <a:r>
              <a:rPr sz="2400" spc="10" dirty="0">
                <a:latin typeface="Times New Roman"/>
                <a:cs typeface="Times New Roman"/>
              </a:rPr>
              <a:t>ti</a:t>
            </a:r>
            <a:r>
              <a:rPr sz="2400" dirty="0">
                <a:latin typeface="Times New Roman"/>
                <a:cs typeface="Times New Roman"/>
              </a:rPr>
              <a:t>on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us</a:t>
            </a:r>
            <a:r>
              <a:rPr sz="2400" spc="-30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w</a:t>
            </a:r>
            <a:r>
              <a:rPr sz="2400" spc="-3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ook</a:t>
            </a:r>
            <a:r>
              <a:rPr sz="2400" spc="10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ng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w</a:t>
            </a:r>
            <a:r>
              <a:rPr sz="2400" dirty="0">
                <a:latin typeface="Times New Roman"/>
                <a:cs typeface="Times New Roman"/>
              </a:rPr>
              <a:t>h</a:t>
            </a:r>
            <a:r>
              <a:rPr sz="2400" spc="-3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1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</a:t>
            </a:r>
            <a:r>
              <a:rPr sz="2400" spc="-35" dirty="0">
                <a:latin typeface="Times New Roman"/>
                <a:cs typeface="Times New Roman"/>
              </a:rPr>
              <a:t>e</a:t>
            </a:r>
            <a:r>
              <a:rPr sz="2400" spc="10" dirty="0">
                <a:latin typeface="Times New Roman"/>
                <a:cs typeface="Times New Roman"/>
              </a:rPr>
              <a:t>/</a:t>
            </a:r>
            <a:r>
              <a:rPr sz="2400" dirty="0">
                <a:latin typeface="Times New Roman"/>
                <a:cs typeface="Times New Roman"/>
              </a:rPr>
              <a:t>she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sub</a:t>
            </a:r>
            <a:r>
              <a:rPr sz="2400" spc="-135" dirty="0">
                <a:latin typeface="Times New Roman"/>
                <a:cs typeface="Times New Roman"/>
              </a:rPr>
              <a:t>m</a:t>
            </a:r>
            <a:r>
              <a:rPr sz="2400" spc="10" dirty="0">
                <a:latin typeface="Times New Roman"/>
                <a:cs typeface="Times New Roman"/>
              </a:rPr>
              <a:t>itt</a:t>
            </a:r>
            <a:r>
              <a:rPr sz="2400" spc="-3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d </a:t>
            </a:r>
            <a:r>
              <a:rPr sz="2400" spc="10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he qu</a:t>
            </a:r>
            <a:r>
              <a:rPr sz="2400" spc="-35" dirty="0">
                <a:latin typeface="Times New Roman"/>
                <a:cs typeface="Times New Roman"/>
              </a:rPr>
              <a:t>e</a:t>
            </a:r>
            <a:r>
              <a:rPr sz="2400" spc="-25" dirty="0">
                <a:latin typeface="Times New Roman"/>
                <a:cs typeface="Times New Roman"/>
              </a:rPr>
              <a:t>r</a:t>
            </a:r>
            <a:r>
              <a:rPr sz="2400" spc="-220" dirty="0">
                <a:latin typeface="Times New Roman"/>
                <a:cs typeface="Times New Roman"/>
              </a:rPr>
              <a:t>y</a:t>
            </a:r>
            <a:r>
              <a:rPr sz="2400" dirty="0">
                <a:latin typeface="Times New Roman"/>
                <a:cs typeface="Times New Roman"/>
              </a:rPr>
              <a:t>.</a:t>
            </a:r>
          </a:p>
          <a:p>
            <a:pPr marL="355600" indent="-342900">
              <a:lnSpc>
                <a:spcPct val="100000"/>
              </a:lnSpc>
              <a:spcBef>
                <a:spcPts val="635"/>
              </a:spcBef>
              <a:buClr>
                <a:srgbClr val="903062"/>
              </a:buClr>
              <a:buSzPct val="93617"/>
              <a:buFont typeface="Wingdings" panose="05000000000000000000" pitchFamily="2" charset="2"/>
              <a:buChar char="q"/>
              <a:tabLst>
                <a:tab pos="241300" algn="l"/>
              </a:tabLst>
            </a:pPr>
            <a:r>
              <a:rPr sz="2400" spc="-5" dirty="0"/>
              <a:t>E</a:t>
            </a:r>
            <a:r>
              <a:rPr sz="2400" spc="-30" dirty="0"/>
              <a:t>v</a:t>
            </a:r>
            <a:r>
              <a:rPr sz="2400" spc="25" dirty="0"/>
              <a:t>a</a:t>
            </a:r>
            <a:r>
              <a:rPr sz="2400" spc="-10" dirty="0"/>
              <a:t>l</a:t>
            </a:r>
            <a:r>
              <a:rPr sz="2400" spc="45" dirty="0"/>
              <a:t>u</a:t>
            </a:r>
            <a:r>
              <a:rPr sz="2400" spc="25" dirty="0"/>
              <a:t>a</a:t>
            </a:r>
            <a:r>
              <a:rPr sz="2400" spc="-10" dirty="0"/>
              <a:t>ti</a:t>
            </a:r>
            <a:r>
              <a:rPr sz="2400" spc="-30" dirty="0"/>
              <a:t>o</a:t>
            </a:r>
            <a:r>
              <a:rPr sz="2400" spc="10" dirty="0"/>
              <a:t>n</a:t>
            </a:r>
          </a:p>
          <a:p>
            <a:pPr marL="699135" lvl="1" indent="-229235">
              <a:lnSpc>
                <a:spcPct val="100000"/>
              </a:lnSpc>
              <a:spcBef>
                <a:spcPts val="56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99770" algn="l"/>
              </a:tabLst>
            </a:pPr>
            <a:r>
              <a:rPr sz="2400" spc="-90" dirty="0">
                <a:latin typeface="Times New Roman"/>
                <a:cs typeface="Times New Roman"/>
              </a:rPr>
              <a:t>H</a:t>
            </a:r>
            <a:r>
              <a:rPr sz="2400" dirty="0">
                <a:latin typeface="Times New Roman"/>
                <a:cs typeface="Times New Roman"/>
              </a:rPr>
              <a:t>ow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Times New Roman"/>
                <a:cs typeface="Times New Roman"/>
              </a:rPr>
              <a:t>w</a:t>
            </a:r>
            <a:r>
              <a:rPr sz="2400" spc="-35" dirty="0">
                <a:latin typeface="Times New Roman"/>
                <a:cs typeface="Times New Roman"/>
              </a:rPr>
              <a:t>e</a:t>
            </a:r>
            <a:r>
              <a:rPr sz="2400" spc="10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l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do</a:t>
            </a:r>
            <a:r>
              <a:rPr sz="2400" spc="-3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he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r</a:t>
            </a:r>
            <a:r>
              <a:rPr sz="2400" spc="-3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nk</a:t>
            </a:r>
            <a:r>
              <a:rPr sz="2400" spc="10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ng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35" dirty="0">
                <a:latin typeface="Times New Roman"/>
                <a:cs typeface="Times New Roman"/>
              </a:rPr>
              <a:t>m</a:t>
            </a:r>
            <a:r>
              <a:rPr sz="2400" spc="-35" dirty="0">
                <a:latin typeface="Times New Roman"/>
                <a:cs typeface="Times New Roman"/>
              </a:rPr>
              <a:t>ee</a:t>
            </a:r>
            <a:r>
              <a:rPr sz="2400" dirty="0">
                <a:latin typeface="Times New Roman"/>
                <a:cs typeface="Times New Roman"/>
              </a:rPr>
              <a:t>t</a:t>
            </a:r>
            <a:r>
              <a:rPr sz="2400" spc="155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he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xp</a:t>
            </a:r>
            <a:r>
              <a:rPr sz="2400" spc="-35" dirty="0">
                <a:latin typeface="Times New Roman"/>
                <a:cs typeface="Times New Roman"/>
              </a:rPr>
              <a:t>ec</a:t>
            </a:r>
            <a:r>
              <a:rPr sz="2400" spc="10" dirty="0">
                <a:latin typeface="Times New Roman"/>
                <a:cs typeface="Times New Roman"/>
              </a:rPr>
              <a:t>t</a:t>
            </a:r>
            <a:r>
              <a:rPr sz="2400" spc="-35" dirty="0">
                <a:latin typeface="Times New Roman"/>
                <a:cs typeface="Times New Roman"/>
              </a:rPr>
              <a:t>a</a:t>
            </a:r>
            <a:r>
              <a:rPr sz="2400" spc="10" dirty="0">
                <a:latin typeface="Times New Roman"/>
                <a:cs typeface="Times New Roman"/>
              </a:rPr>
              <a:t>ti</a:t>
            </a:r>
            <a:r>
              <a:rPr sz="2400" dirty="0">
                <a:latin typeface="Times New Roman"/>
                <a:cs typeface="Times New Roman"/>
              </a:rPr>
              <a:t>on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he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us</a:t>
            </a:r>
            <a:r>
              <a:rPr sz="2400" spc="-30" dirty="0">
                <a:latin typeface="Times New Roman"/>
                <a:cs typeface="Times New Roman"/>
              </a:rPr>
              <a:t>e</a:t>
            </a:r>
            <a:r>
              <a:rPr sz="2400" spc="-170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.</a:t>
            </a:r>
          </a:p>
          <a:p>
            <a:pPr marL="469900" indent="-457200">
              <a:lnSpc>
                <a:spcPct val="100000"/>
              </a:lnSpc>
              <a:spcBef>
                <a:spcPts val="710"/>
              </a:spcBef>
              <a:buClr>
                <a:srgbClr val="903062"/>
              </a:buClr>
              <a:buSzPct val="93617"/>
              <a:buFont typeface="Wingdings" panose="05000000000000000000" pitchFamily="2" charset="2"/>
              <a:buChar char="q"/>
              <a:tabLst>
                <a:tab pos="241300" algn="l"/>
              </a:tabLst>
            </a:pPr>
            <a:r>
              <a:rPr sz="2400" spc="-45" dirty="0"/>
              <a:t>U</a:t>
            </a:r>
            <a:r>
              <a:rPr sz="2400" spc="-55" dirty="0"/>
              <a:t>s</a:t>
            </a:r>
            <a:r>
              <a:rPr sz="2400" spc="-40" dirty="0"/>
              <a:t>e</a:t>
            </a:r>
            <a:r>
              <a:rPr sz="2400" spc="5" dirty="0"/>
              <a:t>rs</a:t>
            </a:r>
            <a:r>
              <a:rPr sz="2400" spc="215" dirty="0"/>
              <a:t> </a:t>
            </a:r>
            <a:r>
              <a:rPr sz="2400" spc="25" dirty="0"/>
              <a:t>a</a:t>
            </a:r>
            <a:r>
              <a:rPr sz="2400" spc="-30" dirty="0"/>
              <a:t>n</a:t>
            </a:r>
            <a:r>
              <a:rPr sz="2400" spc="10" dirty="0"/>
              <a:t>d</a:t>
            </a:r>
            <a:r>
              <a:rPr sz="2400" spc="95" dirty="0"/>
              <a:t> </a:t>
            </a:r>
            <a:r>
              <a:rPr sz="2400" spc="-10" dirty="0"/>
              <a:t>i</a:t>
            </a:r>
            <a:r>
              <a:rPr sz="2400" spc="-30" dirty="0"/>
              <a:t>n</a:t>
            </a:r>
            <a:r>
              <a:rPr sz="2400" spc="-65" dirty="0"/>
              <a:t>f</a:t>
            </a:r>
            <a:r>
              <a:rPr sz="2400" spc="-30" dirty="0"/>
              <a:t>o</a:t>
            </a:r>
            <a:r>
              <a:rPr sz="2400" spc="5" dirty="0"/>
              <a:t>r</a:t>
            </a:r>
            <a:r>
              <a:rPr sz="2400" spc="-35" dirty="0"/>
              <a:t>m</a:t>
            </a:r>
            <a:r>
              <a:rPr sz="2400" spc="25" dirty="0"/>
              <a:t>a</a:t>
            </a:r>
            <a:r>
              <a:rPr sz="2400" spc="-10" dirty="0"/>
              <a:t>ti</a:t>
            </a:r>
            <a:r>
              <a:rPr sz="2400" spc="-30" dirty="0"/>
              <a:t>o</a:t>
            </a:r>
            <a:r>
              <a:rPr sz="2400" spc="10" dirty="0"/>
              <a:t>n</a:t>
            </a:r>
            <a:r>
              <a:rPr sz="2400" dirty="0"/>
              <a:t> </a:t>
            </a:r>
            <a:r>
              <a:rPr sz="2400" spc="-275" dirty="0"/>
              <a:t> </a:t>
            </a:r>
            <a:r>
              <a:rPr sz="2400" spc="-30" dirty="0"/>
              <a:t>n</a:t>
            </a:r>
            <a:r>
              <a:rPr sz="2400" spc="-40" dirty="0"/>
              <a:t>ee</a:t>
            </a:r>
            <a:r>
              <a:rPr sz="2400" spc="-30" dirty="0"/>
              <a:t>d</a:t>
            </a:r>
            <a:r>
              <a:rPr sz="2400" spc="5" dirty="0"/>
              <a:t>s</a:t>
            </a:r>
          </a:p>
          <a:p>
            <a:pPr marL="699135" lvl="1" indent="-229235">
              <a:lnSpc>
                <a:spcPct val="100000"/>
              </a:lnSpc>
              <a:spcBef>
                <a:spcPts val="56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99770" algn="l"/>
              </a:tabLst>
            </a:pPr>
            <a:r>
              <a:rPr sz="2400" spc="-90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35" dirty="0">
                <a:latin typeface="Times New Roman"/>
                <a:cs typeface="Times New Roman"/>
              </a:rPr>
              <a:t>e</a:t>
            </a:r>
            <a:r>
              <a:rPr sz="2400" spc="-2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35" dirty="0">
                <a:latin typeface="Times New Roman"/>
                <a:cs typeface="Times New Roman"/>
              </a:rPr>
              <a:t>ea</a:t>
            </a:r>
            <a:r>
              <a:rPr sz="2400" spc="-25" dirty="0">
                <a:latin typeface="Times New Roman"/>
                <a:cs typeface="Times New Roman"/>
              </a:rPr>
              <a:t>r</a:t>
            </a:r>
            <a:r>
              <a:rPr sz="2400" spc="-35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h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-75" dirty="0">
                <a:latin typeface="Times New Roman"/>
                <a:cs typeface="Times New Roman"/>
              </a:rPr>
              <a:t>g</a:t>
            </a:r>
            <a:r>
              <a:rPr sz="2400" spc="10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ne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a</a:t>
            </a:r>
            <a:r>
              <a:rPr sz="2400" spc="-2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he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</a:t>
            </a:r>
            <a:r>
              <a:rPr sz="2400" spc="10" dirty="0">
                <a:latin typeface="Times New Roman"/>
                <a:cs typeface="Times New Roman"/>
              </a:rPr>
              <a:t>lti</a:t>
            </a:r>
            <a:r>
              <a:rPr sz="2400" spc="-135" dirty="0">
                <a:latin typeface="Times New Roman"/>
                <a:cs typeface="Times New Roman"/>
              </a:rPr>
              <a:t>m</a:t>
            </a:r>
            <a:r>
              <a:rPr sz="2400" spc="-35" dirty="0">
                <a:latin typeface="Times New Roman"/>
                <a:cs typeface="Times New Roman"/>
              </a:rPr>
              <a:t>a</a:t>
            </a:r>
            <a:r>
              <a:rPr sz="2400" spc="10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Times New Roman"/>
                <a:cs typeface="Times New Roman"/>
              </a:rPr>
              <a:t>j</a:t>
            </a:r>
            <a:r>
              <a:rPr sz="2400" dirty="0">
                <a:latin typeface="Times New Roman"/>
                <a:cs typeface="Times New Roman"/>
              </a:rPr>
              <a:t>ud</a:t>
            </a:r>
            <a:r>
              <a:rPr sz="2400" spc="-80" dirty="0">
                <a:latin typeface="Times New Roman"/>
                <a:cs typeface="Times New Roman"/>
              </a:rPr>
              <a:t>g</a:t>
            </a:r>
            <a:r>
              <a:rPr sz="2400" spc="-3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qu</a:t>
            </a:r>
            <a:r>
              <a:rPr sz="2400" spc="-35" dirty="0">
                <a:latin typeface="Times New Roman"/>
                <a:cs typeface="Times New Roman"/>
              </a:rPr>
              <a:t>a</a:t>
            </a:r>
            <a:r>
              <a:rPr sz="2400" spc="10" dirty="0">
                <a:latin typeface="Times New Roman"/>
                <a:cs typeface="Times New Roman"/>
              </a:rPr>
              <a:t>lit</a:t>
            </a:r>
            <a:r>
              <a:rPr sz="2400" spc="-220" dirty="0">
                <a:latin typeface="Times New Roman"/>
                <a:cs typeface="Times New Roman"/>
              </a:rPr>
              <a:t>y</a:t>
            </a:r>
            <a:r>
              <a:rPr sz="2400" dirty="0">
                <a:latin typeface="Times New Roman"/>
                <a:cs typeface="Times New Roman"/>
              </a:rPr>
              <a:t>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78676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h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spc="-11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Gill Sans MT"/>
                <a:cs typeface="Gill Sans MT"/>
              </a:rPr>
              <a:t>Q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u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spc="3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y </a:t>
            </a:r>
            <a:r>
              <a:rPr sz="2800" spc="10" dirty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2800" spc="-10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2800" spc="1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ss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36776" y="1764792"/>
            <a:ext cx="8494776" cy="43616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99032" y="1920239"/>
            <a:ext cx="2615184" cy="13350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78040" y="1938527"/>
            <a:ext cx="2697479" cy="13441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50023" y="5102352"/>
            <a:ext cx="2971800" cy="11155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5" dirty="0" smtClean="0"/>
              <a:t> </a:t>
            </a:r>
            <a:endParaRPr spc="5"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40</a:t>
            </a:fld>
            <a:endParaRPr spc="1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78676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3418840">
              <a:lnSpc>
                <a:spcPct val="100000"/>
              </a:lnSpc>
            </a:pP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U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spc="-9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spc="-3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ct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spc="-1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-</a:t>
            </a:r>
            <a:r>
              <a:rPr sz="2800" spc="4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Gill Sans MT"/>
                <a:cs typeface="Gill Sans MT"/>
              </a:rPr>
              <a:t>Q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u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spc="3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y</a:t>
            </a:r>
            <a:r>
              <a:rPr sz="2800" spc="-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npu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5" dirty="0" smtClean="0"/>
              <a:t> </a:t>
            </a:r>
            <a:endParaRPr spc="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41</a:t>
            </a:fld>
            <a:endParaRPr spc="10" dirty="0"/>
          </a:p>
        </p:txBody>
      </p:sp>
      <p:sp>
        <p:nvSpPr>
          <p:cNvPr id="4" name="object 4"/>
          <p:cNvSpPr txBox="1"/>
          <p:nvPr/>
        </p:nvSpPr>
        <p:spPr>
          <a:xfrm>
            <a:off x="889088" y="1815856"/>
            <a:ext cx="9500870" cy="3460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241300" algn="l"/>
              </a:tabLst>
            </a:pPr>
            <a:r>
              <a:rPr sz="2350" spc="-15" dirty="0">
                <a:latin typeface="Times New Roman"/>
                <a:cs typeface="Times New Roman"/>
              </a:rPr>
              <a:t>P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25" dirty="0">
                <a:latin typeface="Times New Roman"/>
                <a:cs typeface="Times New Roman"/>
              </a:rPr>
              <a:t>o</a:t>
            </a:r>
            <a:r>
              <a:rPr sz="2350" spc="-30" dirty="0">
                <a:latin typeface="Times New Roman"/>
                <a:cs typeface="Times New Roman"/>
              </a:rPr>
              <a:t>v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d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290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65" dirty="0">
                <a:latin typeface="Times New Roman"/>
                <a:cs typeface="Times New Roman"/>
              </a:rPr>
              <a:t>f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85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d</a:t>
            </a:r>
            <a:r>
              <a:rPr sz="2350" spc="2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p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204" dirty="0">
                <a:latin typeface="Times New Roman"/>
                <a:cs typeface="Times New Roman"/>
              </a:rPr>
              <a:t> </a:t>
            </a:r>
            <a:r>
              <a:rPr sz="2350" spc="-65" dirty="0">
                <a:latin typeface="Times New Roman"/>
                <a:cs typeface="Times New Roman"/>
              </a:rPr>
              <a:t>f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135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25" dirty="0">
                <a:latin typeface="Times New Roman"/>
                <a:cs typeface="Times New Roman"/>
              </a:rPr>
              <a:t>n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l</a:t>
            </a:r>
            <a:r>
              <a:rPr sz="2350" spc="19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q</a:t>
            </a:r>
            <a:r>
              <a:rPr sz="2350" spc="45" dirty="0">
                <a:latin typeface="Times New Roman"/>
                <a:cs typeface="Times New Roman"/>
              </a:rPr>
              <a:t>u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ry</a:t>
            </a:r>
            <a:r>
              <a:rPr sz="2350" spc="95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ng</a:t>
            </a:r>
            <a:r>
              <a:rPr sz="2350" spc="45" dirty="0">
                <a:latin typeface="Times New Roman"/>
                <a:cs typeface="Times New Roman"/>
              </a:rPr>
              <a:t>u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g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endParaRPr sz="23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710"/>
              </a:spcBef>
              <a:buClr>
                <a:srgbClr val="903062"/>
              </a:buClr>
              <a:buSzPct val="93617"/>
              <a:buFont typeface="Wingdings 2"/>
              <a:buChar char=""/>
              <a:tabLst>
                <a:tab pos="241300" algn="l"/>
              </a:tabLst>
            </a:pPr>
            <a:r>
              <a:rPr sz="2350" spc="-10" dirty="0">
                <a:latin typeface="Times New Roman"/>
                <a:cs typeface="Times New Roman"/>
              </a:rPr>
              <a:t>M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5" dirty="0">
                <a:latin typeface="Times New Roman"/>
                <a:cs typeface="Times New Roman"/>
              </a:rPr>
              <a:t>t</a:t>
            </a:r>
            <a:r>
              <a:rPr sz="2350" spc="190" dirty="0">
                <a:latin typeface="Times New Roman"/>
                <a:cs typeface="Times New Roman"/>
              </a:rPr>
              <a:t> </a:t>
            </a:r>
            <a:r>
              <a:rPr sz="2350" spc="-45" dirty="0">
                <a:latin typeface="Times New Roman"/>
                <a:cs typeface="Times New Roman"/>
              </a:rPr>
              <a:t>w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10" dirty="0">
                <a:latin typeface="Times New Roman"/>
                <a:cs typeface="Times New Roman"/>
              </a:rPr>
              <a:t>b</a:t>
            </a:r>
            <a:r>
              <a:rPr sz="2350" spc="165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q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5" dirty="0">
                <a:latin typeface="Times New Roman"/>
                <a:cs typeface="Times New Roman"/>
              </a:rPr>
              <a:t>i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145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re</a:t>
            </a:r>
            <a:r>
              <a:rPr sz="2350" spc="1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v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ry</a:t>
            </a:r>
            <a:r>
              <a:rPr sz="2350" spc="170" dirty="0">
                <a:latin typeface="Times New Roman"/>
                <a:cs typeface="Times New Roman"/>
              </a:rPr>
              <a:t> 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30" dirty="0">
                <a:latin typeface="Times New Roman"/>
                <a:cs typeface="Times New Roman"/>
              </a:rPr>
              <a:t>p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endParaRPr sz="2350">
              <a:latin typeface="Times New Roman"/>
              <a:cs typeface="Times New Roman"/>
            </a:endParaRPr>
          </a:p>
          <a:p>
            <a:pPr marL="699135" lvl="1" indent="-229235">
              <a:lnSpc>
                <a:spcPct val="100000"/>
              </a:lnSpc>
              <a:spcBef>
                <a:spcPts val="555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99770" algn="l"/>
              </a:tabLst>
            </a:pPr>
            <a:r>
              <a:rPr sz="2000" spc="-20" dirty="0">
                <a:latin typeface="Times New Roman"/>
                <a:cs typeface="Times New Roman"/>
              </a:rPr>
              <a:t>O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pp</a:t>
            </a:r>
            <a:r>
              <a:rPr sz="2000" spc="10" dirty="0">
                <a:latin typeface="Times New Roman"/>
                <a:cs typeface="Times New Roman"/>
              </a:rPr>
              <a:t>li</a:t>
            </a:r>
            <a:r>
              <a:rPr sz="2000" spc="-35" dirty="0">
                <a:latin typeface="Times New Roman"/>
                <a:cs typeface="Times New Roman"/>
              </a:rPr>
              <a:t>ca</a:t>
            </a:r>
            <a:r>
              <a:rPr sz="2000" spc="10" dirty="0">
                <a:latin typeface="Times New Roman"/>
                <a:cs typeface="Times New Roman"/>
              </a:rPr>
              <a:t>ti</a:t>
            </a:r>
            <a:r>
              <a:rPr sz="2000" dirty="0">
                <a:latin typeface="Times New Roman"/>
                <a:cs typeface="Times New Roman"/>
              </a:rPr>
              <a:t>ons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35" dirty="0">
                <a:latin typeface="Times New Roman"/>
                <a:cs typeface="Times New Roman"/>
              </a:rPr>
              <a:t>m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y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use</a:t>
            </a:r>
            <a:r>
              <a:rPr sz="2000" spc="-25" dirty="0">
                <a:latin typeface="Times New Roman"/>
                <a:cs typeface="Times New Roman"/>
              </a:rPr>
              <a:t> f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30" dirty="0">
                <a:latin typeface="Times New Roman"/>
                <a:cs typeface="Times New Roman"/>
              </a:rPr>
              <a:t>r</a:t>
            </a:r>
            <a:r>
              <a:rPr sz="2000" spc="-13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s</a:t>
            </a:r>
            <a:endParaRPr sz="20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102299"/>
              </a:lnSpc>
              <a:spcBef>
                <a:spcPts val="645"/>
              </a:spcBef>
              <a:buClr>
                <a:srgbClr val="903062"/>
              </a:buClr>
              <a:buSzPct val="93617"/>
              <a:buFont typeface="Wingdings 2"/>
              <a:buChar char=""/>
              <a:tabLst>
                <a:tab pos="241300" algn="l"/>
              </a:tabLst>
            </a:pPr>
            <a:r>
              <a:rPr sz="2350" spc="20" dirty="0">
                <a:latin typeface="Times New Roman"/>
                <a:cs typeface="Times New Roman"/>
              </a:rPr>
              <a:t>Q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ry</a:t>
            </a:r>
            <a:r>
              <a:rPr sz="2350" spc="95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ng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g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r>
              <a:rPr sz="2350" spc="80" dirty="0">
                <a:latin typeface="Times New Roman"/>
                <a:cs typeface="Times New Roman"/>
              </a:rPr>
              <a:t> 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10" dirty="0">
                <a:latin typeface="Times New Roman"/>
                <a:cs typeface="Times New Roman"/>
              </a:rPr>
              <a:t>d</a:t>
            </a:r>
            <a:r>
              <a:rPr sz="2350" spc="165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10" dirty="0">
                <a:latin typeface="Times New Roman"/>
                <a:cs typeface="Times New Roman"/>
              </a:rPr>
              <a:t>o</a:t>
            </a:r>
            <a:r>
              <a:rPr sz="2350" spc="2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d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5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b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90" dirty="0">
                <a:latin typeface="Times New Roman"/>
                <a:cs typeface="Times New Roman"/>
              </a:rPr>
              <a:t> 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re</a:t>
            </a:r>
            <a:r>
              <a:rPr sz="2350" spc="160" dirty="0">
                <a:latin typeface="Times New Roman"/>
                <a:cs typeface="Times New Roman"/>
              </a:rPr>
              <a:t> 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30" dirty="0">
                <a:latin typeface="Times New Roman"/>
                <a:cs typeface="Times New Roman"/>
              </a:rPr>
              <a:t>p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10" dirty="0">
                <a:latin typeface="Times New Roman"/>
                <a:cs typeface="Times New Roman"/>
              </a:rPr>
              <a:t>x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75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q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5" dirty="0">
                <a:latin typeface="Times New Roman"/>
                <a:cs typeface="Times New Roman"/>
              </a:rPr>
              <a:t>i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145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d</a:t>
            </a:r>
            <a:r>
              <a:rPr sz="2350" spc="95" dirty="0">
                <a:latin typeface="Times New Roman"/>
                <a:cs typeface="Times New Roman"/>
              </a:rPr>
              <a:t> 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10" dirty="0">
                <a:latin typeface="Times New Roman"/>
                <a:cs typeface="Times New Roman"/>
              </a:rPr>
              <a:t>lt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145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f</a:t>
            </a:r>
            <a:r>
              <a:rPr sz="2350" spc="6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q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ry 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-70" dirty="0">
                <a:latin typeface="Times New Roman"/>
                <a:cs typeface="Times New Roman"/>
              </a:rPr>
              <a:t>f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10" dirty="0">
                <a:latin typeface="Times New Roman"/>
                <a:cs typeface="Times New Roman"/>
              </a:rPr>
              <a:t>ti</a:t>
            </a:r>
            <a:r>
              <a:rPr sz="2350" spc="40" dirty="0">
                <a:latin typeface="Times New Roman"/>
                <a:cs typeface="Times New Roman"/>
              </a:rPr>
              <a:t>o</a:t>
            </a:r>
            <a:r>
              <a:rPr sz="2350" spc="10" dirty="0">
                <a:latin typeface="Times New Roman"/>
                <a:cs typeface="Times New Roman"/>
              </a:rPr>
              <a:t>n</a:t>
            </a:r>
            <a:endParaRPr sz="235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560"/>
              </a:spcBef>
            </a:pPr>
            <a:r>
              <a:rPr sz="1850" spc="10" dirty="0">
                <a:solidFill>
                  <a:srgbClr val="903062"/>
                </a:solidFill>
                <a:latin typeface="Wingdings 2"/>
                <a:cs typeface="Wingdings 2"/>
              </a:rPr>
              <a:t></a:t>
            </a:r>
            <a:r>
              <a:rPr sz="1850" spc="10" dirty="0">
                <a:solidFill>
                  <a:srgbClr val="903062"/>
                </a:solidFill>
                <a:latin typeface="Times New Roman"/>
                <a:cs typeface="Times New Roman"/>
              </a:rPr>
              <a:t> </a:t>
            </a:r>
            <a:r>
              <a:rPr sz="1850" spc="-165" dirty="0">
                <a:solidFill>
                  <a:srgbClr val="903062"/>
                </a:solidFill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+</a:t>
            </a:r>
            <a:r>
              <a:rPr sz="2000" dirty="0">
                <a:latin typeface="Times New Roman"/>
                <a:cs typeface="Times New Roman"/>
              </a:rPr>
              <a:t>, </a:t>
            </a:r>
            <a:r>
              <a:rPr sz="2000" spc="-25" dirty="0">
                <a:latin typeface="Times New Roman"/>
                <a:cs typeface="Times New Roman"/>
              </a:rPr>
              <a:t>-</a:t>
            </a:r>
            <a:r>
              <a:rPr sz="2000" dirty="0">
                <a:latin typeface="Times New Roman"/>
                <a:cs typeface="Times New Roman"/>
              </a:rPr>
              <a:t>, “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“</a:t>
            </a:r>
            <a:r>
              <a:rPr sz="2000" dirty="0">
                <a:latin typeface="Times New Roman"/>
                <a:cs typeface="Times New Roman"/>
              </a:rPr>
              <a:t>, </a:t>
            </a:r>
            <a:r>
              <a:rPr sz="2000" spc="-10" dirty="0">
                <a:latin typeface="Times New Roman"/>
                <a:cs typeface="Times New Roman"/>
              </a:rPr>
              <a:t>~</a:t>
            </a:r>
            <a:r>
              <a:rPr sz="2000" dirty="0">
                <a:latin typeface="Times New Roman"/>
                <a:cs typeface="Times New Roman"/>
              </a:rPr>
              <a:t>, </a:t>
            </a:r>
            <a:r>
              <a:rPr sz="2000" spc="5" dirty="0">
                <a:latin typeface="Times New Roman"/>
                <a:cs typeface="Times New Roman"/>
              </a:rPr>
              <a:t>s</a:t>
            </a:r>
            <a:r>
              <a:rPr sz="2000" spc="10" dirty="0">
                <a:latin typeface="Times New Roman"/>
                <a:cs typeface="Times New Roman"/>
              </a:rPr>
              <a:t>it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10" dirty="0">
                <a:latin typeface="Times New Roman"/>
                <a:cs typeface="Times New Roman"/>
              </a:rPr>
              <a:t>:</a:t>
            </a:r>
            <a:r>
              <a:rPr sz="2000" dirty="0">
                <a:latin typeface="Times New Roman"/>
                <a:cs typeface="Times New Roman"/>
              </a:rPr>
              <a:t>,</a:t>
            </a:r>
            <a:r>
              <a:rPr sz="2000" spc="-215" dirty="0">
                <a:latin typeface="Times New Roman"/>
                <a:cs typeface="Times New Roman"/>
              </a:rPr>
              <a:t> </a:t>
            </a:r>
            <a:r>
              <a:rPr sz="2000" spc="-90" dirty="0">
                <a:latin typeface="Times New Roman"/>
                <a:cs typeface="Times New Roman"/>
              </a:rPr>
              <a:t>A</a:t>
            </a:r>
            <a:r>
              <a:rPr sz="2000" spc="-15" dirty="0">
                <a:latin typeface="Times New Roman"/>
                <a:cs typeface="Times New Roman"/>
              </a:rPr>
              <a:t>ND</a:t>
            </a:r>
            <a:r>
              <a:rPr sz="2000" dirty="0">
                <a:latin typeface="Times New Roman"/>
                <a:cs typeface="Times New Roman"/>
              </a:rPr>
              <a:t>,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O</a:t>
            </a:r>
            <a:r>
              <a:rPr sz="2000" spc="20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,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…</a:t>
            </a:r>
            <a:endParaRPr sz="2000">
              <a:latin typeface="Times New Roman"/>
              <a:cs typeface="Times New Roman"/>
            </a:endParaRPr>
          </a:p>
          <a:p>
            <a:pPr marL="699135" lvl="1" indent="-229235">
              <a:lnSpc>
                <a:spcPct val="100000"/>
              </a:lnSpc>
              <a:spcBef>
                <a:spcPts val="625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99770" algn="l"/>
              </a:tabLst>
            </a:pPr>
            <a:r>
              <a:rPr sz="2000" spc="25" dirty="0">
                <a:latin typeface="Times New Roman"/>
                <a:cs typeface="Times New Roman"/>
              </a:rPr>
              <a:t>S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spc="-135" dirty="0">
                <a:latin typeface="Times New Roman"/>
                <a:cs typeface="Times New Roman"/>
              </a:rPr>
              <a:t>m</a:t>
            </a:r>
            <a:r>
              <a:rPr sz="2000" spc="10" dirty="0">
                <a:latin typeface="Times New Roman"/>
                <a:cs typeface="Times New Roman"/>
              </a:rPr>
              <a:t>il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o </a:t>
            </a:r>
            <a:r>
              <a:rPr sz="2000" spc="25" dirty="0">
                <a:latin typeface="Times New Roman"/>
                <a:cs typeface="Times New Roman"/>
              </a:rPr>
              <a:t>S</a:t>
            </a:r>
            <a:r>
              <a:rPr sz="2000" spc="-20" dirty="0">
                <a:latin typeface="Times New Roman"/>
                <a:cs typeface="Times New Roman"/>
              </a:rPr>
              <a:t>Q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-15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l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75" dirty="0">
                <a:latin typeface="Times New Roman"/>
                <a:cs typeface="Times New Roman"/>
              </a:rPr>
              <a:t>g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-75" dirty="0">
                <a:latin typeface="Times New Roman"/>
                <a:cs typeface="Times New Roman"/>
              </a:rPr>
              <a:t>g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us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d 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 d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se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pp</a:t>
            </a:r>
            <a:r>
              <a:rPr sz="2000" spc="10" dirty="0">
                <a:latin typeface="Times New Roman"/>
                <a:cs typeface="Times New Roman"/>
              </a:rPr>
              <a:t>li</a:t>
            </a:r>
            <a:r>
              <a:rPr sz="2000" spc="-35" dirty="0">
                <a:latin typeface="Times New Roman"/>
                <a:cs typeface="Times New Roman"/>
              </a:rPr>
              <a:t>ca</a:t>
            </a:r>
            <a:r>
              <a:rPr sz="2000" spc="10" dirty="0">
                <a:latin typeface="Times New Roman"/>
                <a:cs typeface="Times New Roman"/>
              </a:rPr>
              <a:t>ti</a:t>
            </a:r>
            <a:r>
              <a:rPr sz="2000" dirty="0">
                <a:latin typeface="Times New Roman"/>
                <a:cs typeface="Times New Roman"/>
              </a:rPr>
              <a:t>ons</a:t>
            </a:r>
            <a:endParaRPr sz="2000">
              <a:latin typeface="Times New Roman"/>
              <a:cs typeface="Times New Roman"/>
            </a:endParaRPr>
          </a:p>
          <a:p>
            <a:pPr marL="1156335" lvl="2" indent="-228600">
              <a:lnSpc>
                <a:spcPct val="100000"/>
              </a:lnSpc>
              <a:spcBef>
                <a:spcPts val="610"/>
              </a:spcBef>
              <a:buClr>
                <a:srgbClr val="903062"/>
              </a:buClr>
              <a:buSzPct val="91666"/>
              <a:buFont typeface="Wingdings 2"/>
              <a:buChar char=""/>
              <a:tabLst>
                <a:tab pos="1156970" algn="l"/>
              </a:tabLst>
            </a:pPr>
            <a:r>
              <a:rPr sz="1800" dirty="0">
                <a:latin typeface="Times New Roman"/>
                <a:cs typeface="Times New Roman"/>
              </a:rPr>
              <a:t>N</a:t>
            </a:r>
            <a:r>
              <a:rPr sz="1800" spc="25" dirty="0">
                <a:latin typeface="Times New Roman"/>
                <a:cs typeface="Times New Roman"/>
              </a:rPr>
              <a:t>o</a:t>
            </a:r>
            <a:r>
              <a:rPr sz="1800" dirty="0">
                <a:latin typeface="Times New Roman"/>
                <a:cs typeface="Times New Roman"/>
              </a:rPr>
              <a:t>t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f</a:t>
            </a:r>
            <a:r>
              <a:rPr sz="1800" spc="30" dirty="0">
                <a:latin typeface="Times New Roman"/>
                <a:cs typeface="Times New Roman"/>
              </a:rPr>
              <a:t>o</a:t>
            </a:r>
            <a:r>
              <a:rPr sz="1800" dirty="0">
                <a:latin typeface="Times New Roman"/>
                <a:cs typeface="Times New Roman"/>
              </a:rPr>
              <a:t>r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60" dirty="0">
                <a:latin typeface="Times New Roman"/>
                <a:cs typeface="Times New Roman"/>
              </a:rPr>
              <a:t>“</a:t>
            </a:r>
            <a:r>
              <a:rPr sz="1800" spc="-10" dirty="0">
                <a:latin typeface="Times New Roman"/>
                <a:cs typeface="Times New Roman"/>
              </a:rPr>
              <a:t>e</a:t>
            </a:r>
            <a:r>
              <a:rPr sz="1800" spc="30" dirty="0">
                <a:latin typeface="Times New Roman"/>
                <a:cs typeface="Times New Roman"/>
              </a:rPr>
              <a:t>n</a:t>
            </a:r>
            <a:r>
              <a:rPr sz="1800" dirty="0">
                <a:latin typeface="Times New Roman"/>
                <a:cs typeface="Times New Roman"/>
              </a:rPr>
              <a:t>d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30" dirty="0">
                <a:latin typeface="Times New Roman"/>
                <a:cs typeface="Times New Roman"/>
              </a:rPr>
              <a:t>u</a:t>
            </a:r>
            <a:r>
              <a:rPr sz="1800" spc="15" dirty="0">
                <a:latin typeface="Times New Roman"/>
                <a:cs typeface="Times New Roman"/>
              </a:rPr>
              <a:t>s</a:t>
            </a:r>
            <a:r>
              <a:rPr sz="1800" spc="-10" dirty="0">
                <a:latin typeface="Times New Roman"/>
                <a:cs typeface="Times New Roman"/>
              </a:rPr>
              <a:t>e</a:t>
            </a:r>
            <a:r>
              <a:rPr sz="1800" spc="-25" dirty="0">
                <a:latin typeface="Times New Roman"/>
                <a:cs typeface="Times New Roman"/>
              </a:rPr>
              <a:t>r</a:t>
            </a:r>
            <a:r>
              <a:rPr sz="1800" spc="1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”</a:t>
            </a:r>
            <a:endParaRPr sz="1800">
              <a:latin typeface="Times New Roman"/>
              <a:cs typeface="Times New Roman"/>
            </a:endParaRPr>
          </a:p>
          <a:p>
            <a:pPr marL="699135" lvl="1" indent="-229235">
              <a:lnSpc>
                <a:spcPct val="100000"/>
              </a:lnSpc>
              <a:spcBef>
                <a:spcPts val="595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99770" algn="l"/>
              </a:tabLst>
            </a:pPr>
            <a:r>
              <a:rPr sz="2000" spc="-10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qu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y </a:t>
            </a:r>
            <a:r>
              <a:rPr sz="2000" spc="10" dirty="0">
                <a:latin typeface="Times New Roman"/>
                <a:cs typeface="Times New Roman"/>
              </a:rPr>
              <a:t>l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75" dirty="0">
                <a:latin typeface="Times New Roman"/>
                <a:cs typeface="Times New Roman"/>
              </a:rPr>
              <a:t>g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-75" dirty="0">
                <a:latin typeface="Times New Roman"/>
                <a:cs typeface="Times New Roman"/>
              </a:rPr>
              <a:t>g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so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10" dirty="0">
                <a:latin typeface="Times New Roman"/>
                <a:cs typeface="Times New Roman"/>
              </a:rPr>
              <a:t>ll</a:t>
            </a:r>
            <a:r>
              <a:rPr sz="2000" dirty="0">
                <a:latin typeface="Times New Roman"/>
                <a:cs typeface="Times New Roman"/>
              </a:rPr>
              <a:t>ow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30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sp</a:t>
            </a:r>
            <a:r>
              <a:rPr sz="2000" spc="-35" dirty="0">
                <a:latin typeface="Times New Roman"/>
                <a:cs typeface="Times New Roman"/>
              </a:rPr>
              <a:t>ec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spc="-25" dirty="0">
                <a:latin typeface="Times New Roman"/>
                <a:cs typeface="Times New Roman"/>
              </a:rPr>
              <a:t>f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spc="-35" dirty="0">
                <a:latin typeface="Times New Roman"/>
                <a:cs typeface="Times New Roman"/>
              </a:rPr>
              <a:t>ca</a:t>
            </a:r>
            <a:r>
              <a:rPr sz="2000" spc="10" dirty="0">
                <a:latin typeface="Times New Roman"/>
                <a:cs typeface="Times New Roman"/>
              </a:rPr>
              <a:t>ti</a:t>
            </a:r>
            <a:r>
              <a:rPr sz="2000" dirty="0">
                <a:latin typeface="Times New Roman"/>
                <a:cs typeface="Times New Roman"/>
              </a:rPr>
              <a:t>ons,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but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f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us on 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on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nt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78676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3418840">
              <a:lnSpc>
                <a:spcPct val="100000"/>
              </a:lnSpc>
            </a:pP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U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spc="-9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spc="-3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ct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spc="-1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-</a:t>
            </a:r>
            <a:r>
              <a:rPr sz="2800" spc="4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Gill Sans MT"/>
                <a:cs typeface="Gill Sans MT"/>
              </a:rPr>
              <a:t>Q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u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spc="3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y</a:t>
            </a:r>
            <a:r>
              <a:rPr sz="2800" spc="-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npu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0895" y="2899282"/>
            <a:ext cx="11563604" cy="36843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05655" y="1618488"/>
            <a:ext cx="3977640" cy="11704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5" dirty="0" smtClean="0"/>
              <a:t> </a:t>
            </a:r>
            <a:endParaRPr spc="5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42</a:t>
            </a:fld>
            <a:endParaRPr spc="1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78676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2668270">
              <a:lnSpc>
                <a:spcPct val="100000"/>
              </a:lnSpc>
            </a:pP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U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2800" spc="1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spc="-9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10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spc="-3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2800" spc="-1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io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spc="-13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–</a:t>
            </a:r>
            <a:r>
              <a:rPr sz="28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Gill Sans MT"/>
                <a:cs typeface="Gill Sans MT"/>
              </a:rPr>
              <a:t>Q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u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spc="3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y</a:t>
            </a:r>
            <a:r>
              <a:rPr sz="2800" spc="-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-3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2800" spc="10" dirty="0">
                <a:solidFill>
                  <a:srgbClr val="FFFFFF"/>
                </a:solidFill>
                <a:latin typeface="Gill Sans MT"/>
                <a:cs typeface="Gill Sans MT"/>
              </a:rPr>
              <a:t>f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spc="-3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2800" spc="1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8771" y="1779279"/>
            <a:ext cx="10333355" cy="2929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241935" algn="l"/>
              </a:tabLst>
            </a:pPr>
            <a:r>
              <a:rPr sz="2350" spc="5" dirty="0">
                <a:latin typeface="Times New Roman"/>
                <a:cs typeface="Times New Roman"/>
              </a:rPr>
              <a:t>I</a:t>
            </a:r>
            <a:r>
              <a:rPr sz="2350" spc="-40" dirty="0">
                <a:latin typeface="Times New Roman"/>
                <a:cs typeface="Times New Roman"/>
              </a:rPr>
              <a:t>m</a:t>
            </a:r>
            <a:r>
              <a:rPr sz="2350" spc="-30" dirty="0">
                <a:latin typeface="Times New Roman"/>
                <a:cs typeface="Times New Roman"/>
              </a:rPr>
              <a:t>p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35" dirty="0">
                <a:latin typeface="Times New Roman"/>
                <a:cs typeface="Times New Roman"/>
              </a:rPr>
              <a:t>o</a:t>
            </a:r>
            <a:r>
              <a:rPr sz="2350" spc="-30" dirty="0">
                <a:latin typeface="Times New Roman"/>
                <a:cs typeface="Times New Roman"/>
              </a:rPr>
              <a:t>v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280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-10" dirty="0">
                <a:latin typeface="Times New Roman"/>
                <a:cs typeface="Times New Roman"/>
              </a:rPr>
              <a:t>iti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l</a:t>
            </a:r>
            <a:r>
              <a:rPr sz="2350" spc="11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q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ry</a:t>
            </a:r>
            <a:endParaRPr sz="2350">
              <a:latin typeface="Times New Roman"/>
              <a:cs typeface="Times New Roman"/>
            </a:endParaRPr>
          </a:p>
          <a:p>
            <a:pPr marL="698500" lvl="1" indent="-228600">
              <a:lnSpc>
                <a:spcPct val="100000"/>
              </a:lnSpc>
              <a:spcBef>
                <a:spcPts val="414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99135" algn="l"/>
              </a:tabLst>
            </a:pPr>
            <a:r>
              <a:rPr sz="2000" dirty="0">
                <a:latin typeface="Times New Roman"/>
                <a:cs typeface="Times New Roman"/>
              </a:rPr>
              <a:t>bo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f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30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nd 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-25" dirty="0">
                <a:latin typeface="Times New Roman"/>
                <a:cs typeface="Times New Roman"/>
              </a:rPr>
              <a:t>f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10" dirty="0">
                <a:latin typeface="Times New Roman"/>
                <a:cs typeface="Times New Roman"/>
              </a:rPr>
              <a:t>iti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-1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35" dirty="0">
                <a:latin typeface="Times New Roman"/>
                <a:cs typeface="Times New Roman"/>
              </a:rPr>
              <a:t>ea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h</a:t>
            </a:r>
            <a:endParaRPr sz="20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350"/>
              </a:spcBef>
              <a:buClr>
                <a:srgbClr val="903062"/>
              </a:buClr>
              <a:buSzPct val="93617"/>
              <a:buFont typeface="Wingdings 2"/>
              <a:buChar char=""/>
              <a:tabLst>
                <a:tab pos="241935" algn="l"/>
              </a:tabLst>
            </a:pPr>
            <a:r>
              <a:rPr sz="2350" spc="5" dirty="0">
                <a:latin typeface="Times New Roman"/>
                <a:cs typeface="Times New Roman"/>
              </a:rPr>
              <a:t>I</a:t>
            </a:r>
            <a:r>
              <a:rPr sz="2350" spc="-35" dirty="0">
                <a:latin typeface="Times New Roman"/>
                <a:cs typeface="Times New Roman"/>
              </a:rPr>
              <a:t>n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30" dirty="0">
                <a:latin typeface="Times New Roman"/>
                <a:cs typeface="Times New Roman"/>
              </a:rPr>
              <a:t>d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210" dirty="0">
                <a:latin typeface="Times New Roman"/>
                <a:cs typeface="Times New Roman"/>
              </a:rPr>
              <a:t> </a:t>
            </a:r>
            <a:r>
              <a:rPr sz="2350" spc="-60" dirty="0">
                <a:latin typeface="Times New Roman"/>
                <a:cs typeface="Times New Roman"/>
              </a:rPr>
              <a:t>s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40" dirty="0">
                <a:latin typeface="Times New Roman"/>
                <a:cs typeface="Times New Roman"/>
              </a:rPr>
              <a:t>m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r>
              <a:rPr sz="2350" spc="150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x</a:t>
            </a:r>
            <a:r>
              <a:rPr sz="2350" spc="5" dirty="0">
                <a:latin typeface="Times New Roman"/>
                <a:cs typeface="Times New Roman"/>
              </a:rPr>
              <a:t>t</a:t>
            </a:r>
            <a:r>
              <a:rPr sz="2350" spc="110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-60" dirty="0">
                <a:latin typeface="Times New Roman"/>
                <a:cs typeface="Times New Roman"/>
              </a:rPr>
              <a:t>s</a:t>
            </a:r>
            <a:r>
              <a:rPr sz="2350" spc="-70" dirty="0">
                <a:latin typeface="Times New Roman"/>
                <a:cs typeface="Times New Roman"/>
              </a:rPr>
              <a:t>f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40" dirty="0">
                <a:latin typeface="Times New Roman"/>
                <a:cs typeface="Times New Roman"/>
              </a:rPr>
              <a:t>m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10" dirty="0">
                <a:latin typeface="Times New Roman"/>
                <a:cs typeface="Times New Roman"/>
              </a:rPr>
              <a:t>ti</a:t>
            </a:r>
            <a:r>
              <a:rPr sz="2350" spc="40" dirty="0">
                <a:latin typeface="Times New Roman"/>
                <a:cs typeface="Times New Roman"/>
              </a:rPr>
              <a:t>o</a:t>
            </a:r>
            <a:r>
              <a:rPr sz="2350" spc="10" dirty="0">
                <a:latin typeface="Times New Roman"/>
                <a:cs typeface="Times New Roman"/>
              </a:rPr>
              <a:t>n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80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40" dirty="0">
                <a:latin typeface="Times New Roman"/>
                <a:cs typeface="Times New Roman"/>
              </a:rPr>
              <a:t>ec</a:t>
            </a:r>
            <a:r>
              <a:rPr sz="2350" spc="-30" dirty="0">
                <a:latin typeface="Times New Roman"/>
                <a:cs typeface="Times New Roman"/>
              </a:rPr>
              <a:t>hn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q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25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280" dirty="0">
                <a:latin typeface="Times New Roman"/>
                <a:cs typeface="Times New Roman"/>
              </a:rPr>
              <a:t> 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60" dirty="0">
                <a:latin typeface="Times New Roman"/>
                <a:cs typeface="Times New Roman"/>
              </a:rPr>
              <a:t>s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10" dirty="0">
                <a:latin typeface="Times New Roman"/>
                <a:cs typeface="Times New Roman"/>
              </a:rPr>
              <a:t>d</a:t>
            </a:r>
            <a:r>
              <a:rPr sz="2350" spc="160" dirty="0">
                <a:latin typeface="Times New Roman"/>
                <a:cs typeface="Times New Roman"/>
              </a:rPr>
              <a:t> </a:t>
            </a:r>
            <a:r>
              <a:rPr sz="2350" spc="-70" dirty="0">
                <a:latin typeface="Times New Roman"/>
                <a:cs typeface="Times New Roman"/>
              </a:rPr>
              <a:t>f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125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do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40" dirty="0">
                <a:latin typeface="Times New Roman"/>
                <a:cs typeface="Times New Roman"/>
              </a:rPr>
              <a:t>me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endParaRPr sz="2350">
              <a:latin typeface="Times New Roman"/>
              <a:cs typeface="Times New Roman"/>
            </a:endParaRPr>
          </a:p>
          <a:p>
            <a:pPr marL="698500" lvl="1" indent="-228600">
              <a:lnSpc>
                <a:spcPct val="100000"/>
              </a:lnSpc>
              <a:spcBef>
                <a:spcPts val="34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99135" algn="l"/>
              </a:tabLst>
            </a:pPr>
            <a:r>
              <a:rPr sz="2000" spc="-229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ok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spc="-35" dirty="0">
                <a:latin typeface="Times New Roman"/>
                <a:cs typeface="Times New Roman"/>
              </a:rPr>
              <a:t>za</a:t>
            </a:r>
            <a:r>
              <a:rPr sz="2000" spc="10" dirty="0">
                <a:latin typeface="Times New Roman"/>
                <a:cs typeface="Times New Roman"/>
              </a:rPr>
              <a:t>ti</a:t>
            </a:r>
            <a:r>
              <a:rPr sz="2000" dirty="0">
                <a:latin typeface="Times New Roman"/>
                <a:cs typeface="Times New Roman"/>
              </a:rPr>
              <a:t>on, s</a:t>
            </a:r>
            <a:r>
              <a:rPr sz="2000" spc="15" dirty="0">
                <a:latin typeface="Times New Roman"/>
                <a:cs typeface="Times New Roman"/>
              </a:rPr>
              <a:t>t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-135" dirty="0">
                <a:latin typeface="Times New Roman"/>
                <a:cs typeface="Times New Roman"/>
              </a:rPr>
              <a:t>mm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75" dirty="0">
                <a:latin typeface="Times New Roman"/>
                <a:cs typeface="Times New Roman"/>
              </a:rPr>
              <a:t>g</a:t>
            </a:r>
            <a:r>
              <a:rPr sz="2000" dirty="0">
                <a:latin typeface="Times New Roman"/>
                <a:cs typeface="Times New Roman"/>
              </a:rPr>
              <a:t>,</a:t>
            </a:r>
            <a:r>
              <a:rPr sz="2000" spc="2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opp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ng</a:t>
            </a:r>
            <a:endParaRPr sz="20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420"/>
              </a:spcBef>
              <a:buClr>
                <a:srgbClr val="903062"/>
              </a:buClr>
              <a:buSzPct val="93617"/>
              <a:buFont typeface="Wingdings 2"/>
              <a:buChar char=""/>
              <a:tabLst>
                <a:tab pos="241935" algn="l"/>
              </a:tabLst>
            </a:pPr>
            <a:r>
              <a:rPr sz="2350" spc="-20" dirty="0">
                <a:latin typeface="Times New Roman"/>
                <a:cs typeface="Times New Roman"/>
              </a:rPr>
              <a:t>S</a:t>
            </a:r>
            <a:r>
              <a:rPr sz="2350" spc="-30" dirty="0">
                <a:latin typeface="Times New Roman"/>
                <a:cs typeface="Times New Roman"/>
              </a:rPr>
              <a:t>p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5" dirty="0">
                <a:latin typeface="Times New Roman"/>
                <a:cs typeface="Times New Roman"/>
              </a:rPr>
              <a:t>l</a:t>
            </a:r>
            <a:r>
              <a:rPr sz="2350" spc="185" dirty="0">
                <a:latin typeface="Times New Roman"/>
                <a:cs typeface="Times New Roman"/>
              </a:rPr>
              <a:t> 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-30" dirty="0">
                <a:latin typeface="Times New Roman"/>
                <a:cs typeface="Times New Roman"/>
              </a:rPr>
              <a:t>h</a:t>
            </a:r>
            <a:r>
              <a:rPr sz="2350" spc="-40" dirty="0">
                <a:latin typeface="Times New Roman"/>
                <a:cs typeface="Times New Roman"/>
              </a:rPr>
              <a:t>ec</a:t>
            </a:r>
            <a:r>
              <a:rPr sz="2350" spc="40" dirty="0">
                <a:latin typeface="Times New Roman"/>
                <a:cs typeface="Times New Roman"/>
              </a:rPr>
              <a:t>k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g</a:t>
            </a:r>
            <a:r>
              <a:rPr sz="2350" spc="235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d</a:t>
            </a:r>
            <a:r>
              <a:rPr sz="2350" spc="9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q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ry</a:t>
            </a:r>
            <a:r>
              <a:rPr sz="2350" spc="90" dirty="0">
                <a:latin typeface="Times New Roman"/>
                <a:cs typeface="Times New Roman"/>
              </a:rPr>
              <a:t> </a:t>
            </a:r>
            <a:r>
              <a:rPr sz="2350" spc="-60" dirty="0">
                <a:latin typeface="Times New Roman"/>
                <a:cs typeface="Times New Roman"/>
              </a:rPr>
              <a:t>s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30" dirty="0">
                <a:latin typeface="Times New Roman"/>
                <a:cs typeface="Times New Roman"/>
              </a:rPr>
              <a:t>gg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60" dirty="0">
                <a:latin typeface="Times New Roman"/>
                <a:cs typeface="Times New Roman"/>
              </a:rPr>
              <a:t>s</a:t>
            </a:r>
            <a:r>
              <a:rPr sz="2350" spc="-10" dirty="0">
                <a:latin typeface="Times New Roman"/>
                <a:cs typeface="Times New Roman"/>
              </a:rPr>
              <a:t>ti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10" dirty="0">
                <a:latin typeface="Times New Roman"/>
                <a:cs typeface="Times New Roman"/>
              </a:rPr>
              <a:t>n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1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p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30" dirty="0">
                <a:latin typeface="Times New Roman"/>
                <a:cs typeface="Times New Roman"/>
              </a:rPr>
              <a:t>ov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d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r>
              <a:rPr sz="2350" spc="225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10" dirty="0">
                <a:latin typeface="Times New Roman"/>
                <a:cs typeface="Times New Roman"/>
              </a:rPr>
              <a:t>lt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10" dirty="0">
                <a:latin typeface="Times New Roman"/>
                <a:cs typeface="Times New Roman"/>
              </a:rPr>
              <a:t>ti</a:t>
            </a:r>
            <a:r>
              <a:rPr sz="2350" spc="-30" dirty="0">
                <a:latin typeface="Times New Roman"/>
                <a:cs typeface="Times New Roman"/>
              </a:rPr>
              <a:t>v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210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10" dirty="0">
                <a:latin typeface="Times New Roman"/>
                <a:cs typeface="Times New Roman"/>
              </a:rPr>
              <a:t>o</a:t>
            </a:r>
            <a:r>
              <a:rPr sz="2350" spc="9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g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l</a:t>
            </a:r>
            <a:r>
              <a:rPr sz="2350" spc="114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q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ry</a:t>
            </a:r>
            <a:endParaRPr sz="2350">
              <a:latin typeface="Times New Roman"/>
              <a:cs typeface="Times New Roman"/>
            </a:endParaRPr>
          </a:p>
          <a:p>
            <a:pPr marL="698500" lvl="1" indent="-228600">
              <a:lnSpc>
                <a:spcPct val="100000"/>
              </a:lnSpc>
              <a:spcBef>
                <a:spcPts val="34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99135" algn="l"/>
              </a:tabLst>
            </a:pPr>
            <a:r>
              <a:rPr sz="2000" spc="20" dirty="0">
                <a:latin typeface="Times New Roman"/>
                <a:cs typeface="Times New Roman"/>
              </a:rPr>
              <a:t>B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d on </a:t>
            </a:r>
            <a:r>
              <a:rPr sz="2000" spc="-10" dirty="0">
                <a:latin typeface="Times New Roman"/>
                <a:cs typeface="Times New Roman"/>
              </a:rPr>
              <a:t>q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y </a:t>
            </a:r>
            <a:r>
              <a:rPr sz="2000" spc="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75" dirty="0">
                <a:latin typeface="Times New Roman"/>
                <a:cs typeface="Times New Roman"/>
              </a:rPr>
              <a:t>g</a:t>
            </a:r>
            <a:r>
              <a:rPr sz="2000" dirty="0">
                <a:latin typeface="Times New Roman"/>
                <a:cs typeface="Times New Roman"/>
              </a:rPr>
              <a:t>s</a:t>
            </a:r>
            <a:endParaRPr sz="2000">
              <a:latin typeface="Times New Roman"/>
              <a:cs typeface="Times New Roman"/>
            </a:endParaRPr>
          </a:p>
          <a:p>
            <a:pPr marL="241300" indent="-228600">
              <a:lnSpc>
                <a:spcPts val="2705"/>
              </a:lnSpc>
              <a:spcBef>
                <a:spcPts val="350"/>
              </a:spcBef>
              <a:buClr>
                <a:srgbClr val="903062"/>
              </a:buClr>
              <a:buSzPct val="93617"/>
              <a:buFont typeface="Wingdings 2"/>
              <a:buChar char=""/>
              <a:tabLst>
                <a:tab pos="241935" algn="l"/>
              </a:tabLst>
            </a:pPr>
            <a:r>
              <a:rPr sz="2350" spc="20" dirty="0">
                <a:latin typeface="Times New Roman"/>
                <a:cs typeface="Times New Roman"/>
              </a:rPr>
              <a:t>Q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ry</a:t>
            </a:r>
            <a:r>
              <a:rPr sz="2350" spc="90" dirty="0">
                <a:latin typeface="Times New Roman"/>
                <a:cs typeface="Times New Roman"/>
              </a:rPr>
              <a:t> 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xp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-60" dirty="0">
                <a:latin typeface="Times New Roman"/>
                <a:cs typeface="Times New Roman"/>
              </a:rPr>
              <a:t>s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10" dirty="0">
                <a:latin typeface="Times New Roman"/>
                <a:cs typeface="Times New Roman"/>
              </a:rPr>
              <a:t>n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80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d</a:t>
            </a:r>
            <a:r>
              <a:rPr sz="2350" spc="90" dirty="0">
                <a:latin typeface="Times New Roman"/>
                <a:cs typeface="Times New Roman"/>
              </a:rPr>
              <a:t> 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v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r>
              <a:rPr sz="2350" spc="225" dirty="0">
                <a:latin typeface="Times New Roman"/>
                <a:cs typeface="Times New Roman"/>
              </a:rPr>
              <a:t> </a:t>
            </a:r>
            <a:r>
              <a:rPr sz="2350" spc="-70" dirty="0">
                <a:latin typeface="Times New Roman"/>
                <a:cs typeface="Times New Roman"/>
              </a:rPr>
              <a:t>f</a:t>
            </a:r>
            <a:r>
              <a:rPr sz="2350" spc="-40" dirty="0">
                <a:latin typeface="Times New Roman"/>
                <a:cs typeface="Times New Roman"/>
              </a:rPr>
              <a:t>ee</a:t>
            </a:r>
            <a:r>
              <a:rPr sz="2350" spc="-30" dirty="0">
                <a:latin typeface="Times New Roman"/>
                <a:cs typeface="Times New Roman"/>
              </a:rPr>
              <a:t>db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10" dirty="0">
                <a:latin typeface="Times New Roman"/>
                <a:cs typeface="Times New Roman"/>
              </a:rPr>
              <a:t>k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10" dirty="0">
                <a:latin typeface="Times New Roman"/>
                <a:cs typeface="Times New Roman"/>
              </a:rPr>
              <a:t> 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30" dirty="0">
                <a:latin typeface="Times New Roman"/>
                <a:cs typeface="Times New Roman"/>
              </a:rPr>
              <a:t>od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70" dirty="0">
                <a:latin typeface="Times New Roman"/>
                <a:cs typeface="Times New Roman"/>
              </a:rPr>
              <a:t>f</a:t>
            </a:r>
            <a:r>
              <a:rPr sz="2350" spc="10" dirty="0">
                <a:latin typeface="Times New Roman"/>
                <a:cs typeface="Times New Roman"/>
              </a:rPr>
              <a:t>y</a:t>
            </a:r>
            <a:r>
              <a:rPr sz="2350" spc="235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30" dirty="0">
                <a:latin typeface="Times New Roman"/>
                <a:cs typeface="Times New Roman"/>
              </a:rPr>
              <a:t>h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r>
              <a:rPr sz="2350" spc="8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g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l</a:t>
            </a:r>
            <a:r>
              <a:rPr sz="2350" spc="185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q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ry</a:t>
            </a:r>
            <a:r>
              <a:rPr sz="2350" spc="90" dirty="0">
                <a:latin typeface="Times New Roman"/>
                <a:cs typeface="Times New Roman"/>
              </a:rPr>
              <a:t> </a:t>
            </a:r>
            <a:r>
              <a:rPr sz="2350" spc="-50" dirty="0">
                <a:latin typeface="Times New Roman"/>
                <a:cs typeface="Times New Roman"/>
              </a:rPr>
              <a:t>w</a:t>
            </a:r>
            <a:r>
              <a:rPr sz="2350" spc="-10" dirty="0">
                <a:latin typeface="Times New Roman"/>
                <a:cs typeface="Times New Roman"/>
              </a:rPr>
              <a:t>it</a:t>
            </a:r>
            <a:r>
              <a:rPr sz="2350" spc="10" dirty="0">
                <a:latin typeface="Times New Roman"/>
                <a:cs typeface="Times New Roman"/>
              </a:rPr>
              <a:t>h</a:t>
            </a:r>
            <a:r>
              <a:rPr sz="2350" spc="160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dd</a:t>
            </a:r>
            <a:r>
              <a:rPr sz="2350" spc="-10" dirty="0">
                <a:latin typeface="Times New Roman"/>
                <a:cs typeface="Times New Roman"/>
              </a:rPr>
              <a:t>iti</a:t>
            </a:r>
            <a:r>
              <a:rPr sz="2350" spc="-30" dirty="0">
                <a:latin typeface="Times New Roman"/>
                <a:cs typeface="Times New Roman"/>
              </a:rPr>
              <a:t>on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l</a:t>
            </a:r>
            <a:endParaRPr sz="2350">
              <a:latin typeface="Times New Roman"/>
              <a:cs typeface="Times New Roman"/>
            </a:endParaRPr>
          </a:p>
          <a:p>
            <a:pPr marL="241300">
              <a:lnSpc>
                <a:spcPts val="2705"/>
              </a:lnSpc>
            </a:pP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40" dirty="0">
                <a:latin typeface="Times New Roman"/>
                <a:cs typeface="Times New Roman"/>
              </a:rPr>
              <a:t>m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69847" y="4818888"/>
            <a:ext cx="5221224" cy="15361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00695" y="4599406"/>
            <a:ext cx="4286504" cy="19763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5" dirty="0" smtClean="0"/>
              <a:t> </a:t>
            </a:r>
            <a:endParaRPr spc="5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43</a:t>
            </a:fld>
            <a:endParaRPr spc="1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78676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3226435">
              <a:lnSpc>
                <a:spcPct val="100000"/>
              </a:lnSpc>
            </a:pP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U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2800" spc="1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spc="-9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10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spc="-3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2800" spc="-1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io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spc="-13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–</a:t>
            </a:r>
            <a:r>
              <a:rPr sz="2800" spc="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ul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ts</a:t>
            </a:r>
            <a:r>
              <a:rPr sz="2800" spc="-20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ou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pu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5" dirty="0" smtClean="0"/>
              <a:t> </a:t>
            </a:r>
            <a:endParaRPr spc="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44</a:t>
            </a:fld>
            <a:endParaRPr spc="10" dirty="0"/>
          </a:p>
        </p:txBody>
      </p:sp>
      <p:sp>
        <p:nvSpPr>
          <p:cNvPr id="4" name="object 4"/>
          <p:cNvSpPr txBox="1"/>
          <p:nvPr/>
        </p:nvSpPr>
        <p:spPr>
          <a:xfrm>
            <a:off x="889088" y="1815856"/>
            <a:ext cx="7324725" cy="2543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241300" algn="l"/>
              </a:tabLst>
            </a:pPr>
            <a:r>
              <a:rPr sz="2350" spc="15" dirty="0">
                <a:latin typeface="Times New Roman"/>
                <a:cs typeface="Times New Roman"/>
              </a:rPr>
              <a:t>C</a:t>
            </a:r>
            <a:r>
              <a:rPr sz="2350" spc="-30" dirty="0">
                <a:latin typeface="Times New Roman"/>
                <a:cs typeface="Times New Roman"/>
              </a:rPr>
              <a:t>on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45" dirty="0">
                <a:latin typeface="Times New Roman"/>
                <a:cs typeface="Times New Roman"/>
              </a:rPr>
              <a:t>u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290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30" dirty="0">
                <a:latin typeface="Times New Roman"/>
                <a:cs typeface="Times New Roman"/>
              </a:rPr>
              <a:t>h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r>
              <a:rPr sz="2350" spc="85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d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-30" dirty="0">
                <a:latin typeface="Times New Roman"/>
                <a:cs typeface="Times New Roman"/>
              </a:rPr>
              <a:t>p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10" dirty="0">
                <a:latin typeface="Times New Roman"/>
                <a:cs typeface="Times New Roman"/>
              </a:rPr>
              <a:t>y</a:t>
            </a:r>
            <a:r>
              <a:rPr sz="2350" spc="165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f</a:t>
            </a:r>
            <a:r>
              <a:rPr sz="2350" spc="60" dirty="0">
                <a:latin typeface="Times New Roman"/>
                <a:cs typeface="Times New Roman"/>
              </a:rPr>
              <a:t> 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3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45" dirty="0">
                <a:latin typeface="Times New Roman"/>
                <a:cs typeface="Times New Roman"/>
              </a:rPr>
              <a:t>k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10" dirty="0">
                <a:latin typeface="Times New Roman"/>
                <a:cs typeface="Times New Roman"/>
              </a:rPr>
              <a:t>d</a:t>
            </a:r>
            <a:r>
              <a:rPr sz="2350" spc="95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do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45" dirty="0">
                <a:latin typeface="Times New Roman"/>
                <a:cs typeface="Times New Roman"/>
              </a:rPr>
              <a:t>u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60" dirty="0">
                <a:latin typeface="Times New Roman"/>
                <a:cs typeface="Times New Roman"/>
              </a:rPr>
              <a:t>t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290" dirty="0">
                <a:latin typeface="Times New Roman"/>
                <a:cs typeface="Times New Roman"/>
              </a:rPr>
              <a:t> </a:t>
            </a:r>
            <a:r>
              <a:rPr sz="2350" spc="-65" dirty="0">
                <a:latin typeface="Times New Roman"/>
                <a:cs typeface="Times New Roman"/>
              </a:rPr>
              <a:t>f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135" dirty="0">
                <a:latin typeface="Times New Roman"/>
                <a:cs typeface="Times New Roman"/>
              </a:rPr>
              <a:t> </a:t>
            </a:r>
            <a:r>
              <a:rPr sz="2350" spc="10" dirty="0">
                <a:latin typeface="Times New Roman"/>
                <a:cs typeface="Times New Roman"/>
              </a:rPr>
              <a:t>a </a:t>
            </a:r>
            <a:r>
              <a:rPr sz="2350" spc="-30" dirty="0">
                <a:latin typeface="Times New Roman"/>
                <a:cs typeface="Times New Roman"/>
              </a:rPr>
              <a:t>q</a:t>
            </a:r>
            <a:r>
              <a:rPr sz="2350" spc="45" dirty="0">
                <a:latin typeface="Times New Roman"/>
                <a:cs typeface="Times New Roman"/>
              </a:rPr>
              <a:t>u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ry</a:t>
            </a:r>
            <a:endParaRPr sz="235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710"/>
              </a:spcBef>
              <a:buClr>
                <a:srgbClr val="903062"/>
              </a:buClr>
              <a:buSzPct val="93617"/>
              <a:buFont typeface="Wingdings 2"/>
              <a:buChar char=""/>
              <a:tabLst>
                <a:tab pos="241300" algn="l"/>
              </a:tabLst>
            </a:pPr>
            <a:r>
              <a:rPr sz="2350" spc="20" dirty="0">
                <a:latin typeface="Times New Roman"/>
                <a:cs typeface="Times New Roman"/>
              </a:rPr>
              <a:t>G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215" dirty="0">
                <a:latin typeface="Times New Roman"/>
                <a:cs typeface="Times New Roman"/>
              </a:rPr>
              <a:t> 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pp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60" dirty="0">
                <a:latin typeface="Times New Roman"/>
                <a:cs typeface="Times New Roman"/>
              </a:rPr>
              <a:t>t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285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10" dirty="0">
                <a:latin typeface="Times New Roman"/>
                <a:cs typeface="Times New Roman"/>
              </a:rPr>
              <a:t>o</a:t>
            </a:r>
            <a:r>
              <a:rPr sz="2350" spc="20" dirty="0">
                <a:latin typeface="Times New Roman"/>
                <a:cs typeface="Times New Roman"/>
              </a:rPr>
              <a:t> 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-30" dirty="0">
                <a:latin typeface="Times New Roman"/>
                <a:cs typeface="Times New Roman"/>
              </a:rPr>
              <a:t>ho</a:t>
            </a:r>
            <a:r>
              <a:rPr sz="2350" spc="15" dirty="0">
                <a:latin typeface="Times New Roman"/>
                <a:cs typeface="Times New Roman"/>
              </a:rPr>
              <a:t>w</a:t>
            </a:r>
            <a:r>
              <a:rPr sz="2350" spc="215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ho</a:t>
            </a:r>
            <a:r>
              <a:rPr sz="2350" spc="15" dirty="0">
                <a:latin typeface="Times New Roman"/>
                <a:cs typeface="Times New Roman"/>
              </a:rPr>
              <a:t>w</a:t>
            </a:r>
            <a:r>
              <a:rPr sz="2350" spc="145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q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5" dirty="0">
                <a:latin typeface="Times New Roman"/>
                <a:cs typeface="Times New Roman"/>
              </a:rPr>
              <a:t>i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145" dirty="0">
                <a:latin typeface="Times New Roman"/>
                <a:cs typeface="Times New Roman"/>
              </a:rPr>
              <a:t> 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10" dirty="0">
                <a:latin typeface="Times New Roman"/>
                <a:cs typeface="Times New Roman"/>
              </a:rPr>
              <a:t>h</a:t>
            </a:r>
            <a:r>
              <a:rPr sz="2350" spc="165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do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endParaRPr sz="235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640"/>
              </a:spcBef>
              <a:buClr>
                <a:srgbClr val="903062"/>
              </a:buClr>
              <a:buSzPct val="93617"/>
              <a:buFont typeface="Wingdings 2"/>
              <a:buChar char=""/>
              <a:tabLst>
                <a:tab pos="241300" algn="l"/>
              </a:tabLst>
            </a:pPr>
            <a:r>
              <a:rPr sz="2350" spc="20" dirty="0">
                <a:latin typeface="Times New Roman"/>
                <a:cs typeface="Times New Roman"/>
              </a:rPr>
              <a:t>H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gh</a:t>
            </a:r>
            <a:r>
              <a:rPr sz="2350" spc="-10" dirty="0">
                <a:latin typeface="Times New Roman"/>
                <a:cs typeface="Times New Roman"/>
              </a:rPr>
              <a:t>li</a:t>
            </a:r>
            <a:r>
              <a:rPr sz="2350" spc="-30" dirty="0">
                <a:latin typeface="Times New Roman"/>
                <a:cs typeface="Times New Roman"/>
              </a:rPr>
              <a:t>gh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285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30" dirty="0">
                <a:latin typeface="Times New Roman"/>
                <a:cs typeface="Times New Roman"/>
              </a:rPr>
              <a:t>po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5" dirty="0">
                <a:latin typeface="Times New Roman"/>
                <a:cs typeface="Times New Roman"/>
              </a:rPr>
              <a:t>t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5" dirty="0">
                <a:latin typeface="Times New Roman"/>
                <a:cs typeface="Times New Roman"/>
              </a:rPr>
              <a:t>t</a:t>
            </a:r>
            <a:r>
              <a:rPr sz="2350" spc="260" dirty="0">
                <a:latin typeface="Times New Roman"/>
                <a:cs typeface="Times New Roman"/>
              </a:rPr>
              <a:t> </a:t>
            </a:r>
            <a:r>
              <a:rPr sz="2350" spc="-45" dirty="0">
                <a:latin typeface="Times New Roman"/>
                <a:cs typeface="Times New Roman"/>
              </a:rPr>
              <a:t>w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25" dirty="0">
                <a:latin typeface="Times New Roman"/>
                <a:cs typeface="Times New Roman"/>
              </a:rPr>
              <a:t>d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215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d</a:t>
            </a:r>
            <a:r>
              <a:rPr sz="2350" spc="2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p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55" dirty="0">
                <a:latin typeface="Times New Roman"/>
                <a:cs typeface="Times New Roman"/>
              </a:rPr>
              <a:t>ss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g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endParaRPr sz="235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640"/>
              </a:spcBef>
              <a:buClr>
                <a:srgbClr val="903062"/>
              </a:buClr>
              <a:buSzPct val="93617"/>
              <a:buFont typeface="Wingdings 2"/>
              <a:buChar char=""/>
              <a:tabLst>
                <a:tab pos="241300" algn="l"/>
              </a:tabLst>
            </a:pPr>
            <a:r>
              <a:rPr sz="2350" spc="15" dirty="0">
                <a:latin typeface="Times New Roman"/>
                <a:cs typeface="Times New Roman"/>
              </a:rPr>
              <a:t>R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5" dirty="0">
                <a:latin typeface="Times New Roman"/>
                <a:cs typeface="Times New Roman"/>
              </a:rPr>
              <a:t>i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v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290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pp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25" dirty="0">
                <a:latin typeface="Times New Roman"/>
                <a:cs typeface="Times New Roman"/>
              </a:rPr>
              <a:t>o</a:t>
            </a:r>
            <a:r>
              <a:rPr sz="2350" spc="-30" dirty="0">
                <a:latin typeface="Times New Roman"/>
                <a:cs typeface="Times New Roman"/>
              </a:rPr>
              <a:t>p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5" dirty="0">
                <a:latin typeface="Times New Roman"/>
                <a:cs typeface="Times New Roman"/>
              </a:rPr>
              <a:t>i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r>
              <a:rPr sz="2350" spc="229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dv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5" dirty="0">
                <a:latin typeface="Times New Roman"/>
                <a:cs typeface="Times New Roman"/>
              </a:rPr>
              <a:t>t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g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75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10" dirty="0">
                <a:latin typeface="Times New Roman"/>
                <a:cs typeface="Times New Roman"/>
              </a:rPr>
              <a:t>n</a:t>
            </a:r>
            <a:r>
              <a:rPr sz="2350" spc="20" dirty="0">
                <a:latin typeface="Times New Roman"/>
                <a:cs typeface="Times New Roman"/>
              </a:rPr>
              <a:t> 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y</a:t>
            </a:r>
            <a:r>
              <a:rPr sz="2350" spc="165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pp</a:t>
            </a:r>
            <a:r>
              <a:rPr sz="2350" spc="-10" dirty="0">
                <a:latin typeface="Times New Roman"/>
                <a:cs typeface="Times New Roman"/>
              </a:rPr>
              <a:t>li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10" dirty="0">
                <a:latin typeface="Times New Roman"/>
                <a:cs typeface="Times New Roman"/>
              </a:rPr>
              <a:t>ti</a:t>
            </a:r>
            <a:r>
              <a:rPr sz="2350" spc="-30" dirty="0">
                <a:latin typeface="Times New Roman"/>
                <a:cs typeface="Times New Roman"/>
              </a:rPr>
              <a:t>on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endParaRPr sz="235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710"/>
              </a:spcBef>
              <a:buClr>
                <a:srgbClr val="903062"/>
              </a:buClr>
              <a:buSzPct val="93617"/>
              <a:buFont typeface="Wingdings 2"/>
              <a:buChar char=""/>
              <a:tabLst>
                <a:tab pos="241300" algn="l"/>
              </a:tabLst>
            </a:pPr>
            <a:r>
              <a:rPr sz="2350" spc="-5" dirty="0">
                <a:latin typeface="Times New Roman"/>
                <a:cs typeface="Times New Roman"/>
              </a:rPr>
              <a:t>M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10" dirty="0">
                <a:latin typeface="Times New Roman"/>
                <a:cs typeface="Times New Roman"/>
              </a:rPr>
              <a:t>y</a:t>
            </a:r>
            <a:r>
              <a:rPr sz="2350" spc="2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p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25" dirty="0">
                <a:latin typeface="Times New Roman"/>
                <a:cs typeface="Times New Roman"/>
              </a:rPr>
              <a:t>o</a:t>
            </a:r>
            <a:r>
              <a:rPr sz="2350" spc="-30" dirty="0">
                <a:latin typeface="Times New Roman"/>
                <a:cs typeface="Times New Roman"/>
              </a:rPr>
              <a:t>v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d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85" dirty="0">
                <a:latin typeface="Times New Roman"/>
                <a:cs typeface="Times New Roman"/>
              </a:rPr>
              <a:t> 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45" dirty="0">
                <a:latin typeface="Times New Roman"/>
                <a:cs typeface="Times New Roman"/>
              </a:rPr>
              <a:t>u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5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g</a:t>
            </a:r>
            <a:r>
              <a:rPr sz="2350" spc="240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d</a:t>
            </a:r>
            <a:r>
              <a:rPr sz="2350" spc="95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30" dirty="0">
                <a:latin typeface="Times New Roman"/>
                <a:cs typeface="Times New Roman"/>
              </a:rPr>
              <a:t>h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135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v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45" dirty="0">
                <a:latin typeface="Times New Roman"/>
                <a:cs typeface="Times New Roman"/>
              </a:rPr>
              <a:t>u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10" dirty="0">
                <a:latin typeface="Times New Roman"/>
                <a:cs typeface="Times New Roman"/>
              </a:rPr>
              <a:t>li</a:t>
            </a:r>
            <a:r>
              <a:rPr sz="2350" spc="-40" dirty="0">
                <a:latin typeface="Times New Roman"/>
                <a:cs typeface="Times New Roman"/>
              </a:rPr>
              <a:t>z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10" dirty="0">
                <a:latin typeface="Times New Roman"/>
                <a:cs typeface="Times New Roman"/>
              </a:rPr>
              <a:t>ti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10" dirty="0">
                <a:latin typeface="Times New Roman"/>
                <a:cs typeface="Times New Roman"/>
              </a:rPr>
              <a:t>n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75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30" dirty="0">
                <a:latin typeface="Times New Roman"/>
                <a:cs typeface="Times New Roman"/>
              </a:rPr>
              <a:t>oo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endParaRPr sz="235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640"/>
              </a:spcBef>
              <a:buClr>
                <a:srgbClr val="903062"/>
              </a:buClr>
              <a:buSzPct val="93617"/>
              <a:buFont typeface="Wingdings 2"/>
              <a:buChar char=""/>
              <a:tabLst>
                <a:tab pos="241300" algn="l"/>
              </a:tabLst>
            </a:pPr>
            <a:r>
              <a:rPr sz="2350" spc="-10" dirty="0">
                <a:latin typeface="Times New Roman"/>
                <a:cs typeface="Times New Roman"/>
              </a:rPr>
              <a:t>M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10" dirty="0">
                <a:latin typeface="Times New Roman"/>
                <a:cs typeface="Times New Roman"/>
              </a:rPr>
              <a:t>y</a:t>
            </a:r>
            <a:r>
              <a:rPr sz="2350" spc="20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r>
              <a:rPr sz="2350" spc="155" dirty="0">
                <a:latin typeface="Times New Roman"/>
                <a:cs typeface="Times New Roman"/>
              </a:rPr>
              <a:t> 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10" dirty="0">
                <a:latin typeface="Times New Roman"/>
                <a:cs typeface="Times New Roman"/>
              </a:rPr>
              <a:t>lt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215" dirty="0">
                <a:latin typeface="Times New Roman"/>
                <a:cs typeface="Times New Roman"/>
              </a:rPr>
              <a:t> </a:t>
            </a:r>
            <a:r>
              <a:rPr sz="2350" spc="-70" dirty="0">
                <a:latin typeface="Times New Roman"/>
                <a:cs typeface="Times New Roman"/>
              </a:rPr>
              <a:t>f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25" dirty="0">
                <a:latin typeface="Times New Roman"/>
                <a:cs typeface="Times New Roman"/>
              </a:rPr>
              <a:t>o</a:t>
            </a:r>
            <a:r>
              <a:rPr sz="2350" spc="15" dirty="0">
                <a:latin typeface="Times New Roman"/>
                <a:cs typeface="Times New Roman"/>
              </a:rPr>
              <a:t>m</a:t>
            </a:r>
            <a:r>
              <a:rPr sz="2350" spc="155" dirty="0">
                <a:latin typeface="Times New Roman"/>
                <a:cs typeface="Times New Roman"/>
              </a:rPr>
              <a:t> </a:t>
            </a:r>
            <a:r>
              <a:rPr sz="2350" spc="-70" dirty="0">
                <a:latin typeface="Times New Roman"/>
                <a:cs typeface="Times New Roman"/>
              </a:rPr>
              <a:t>f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g</a:t>
            </a:r>
            <a:r>
              <a:rPr sz="2350" spc="10" dirty="0">
                <a:latin typeface="Times New Roman"/>
                <a:cs typeface="Times New Roman"/>
              </a:rPr>
              <a:t>n</a:t>
            </a:r>
            <a:r>
              <a:rPr sz="2350" spc="240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ng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g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endParaRPr sz="23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78676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3226435">
              <a:lnSpc>
                <a:spcPct val="100000"/>
              </a:lnSpc>
            </a:pP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U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2800" spc="1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spc="-9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10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spc="-3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2800" spc="-1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io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spc="-13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–</a:t>
            </a:r>
            <a:r>
              <a:rPr sz="2800" spc="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ul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ts</a:t>
            </a:r>
            <a:r>
              <a:rPr sz="2800" spc="-20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ou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pu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007" y="1435608"/>
            <a:ext cx="6437376" cy="5166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87567" y="1453896"/>
            <a:ext cx="6409944" cy="5111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5" dirty="0" smtClean="0"/>
              <a:t> </a:t>
            </a:r>
            <a:endParaRPr spc="5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45</a:t>
            </a:fld>
            <a:endParaRPr spc="1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78676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h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spc="-11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Gill Sans MT"/>
                <a:cs typeface="Gill Sans MT"/>
              </a:rPr>
              <a:t>Q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u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spc="3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y </a:t>
            </a:r>
            <a:r>
              <a:rPr sz="2800" spc="10" dirty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2800" spc="-10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2800" spc="1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ss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36776" y="1764792"/>
            <a:ext cx="8494776" cy="43616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99032" y="1920239"/>
            <a:ext cx="2615184" cy="13350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78040" y="1938527"/>
            <a:ext cx="2697479" cy="13441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50023" y="5102352"/>
            <a:ext cx="2971800" cy="11155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5" dirty="0" smtClean="0"/>
              <a:t> </a:t>
            </a:r>
            <a:endParaRPr spc="5"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46</a:t>
            </a:fld>
            <a:endParaRPr spc="1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78676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6985" algn="ctr">
              <a:lnSpc>
                <a:spcPct val="100000"/>
              </a:lnSpc>
            </a:pP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k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g</a:t>
            </a:r>
            <a:r>
              <a:rPr sz="2800" spc="-1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–</a:t>
            </a:r>
            <a:r>
              <a:rPr sz="2800" spc="-2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spc="-3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g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5" dirty="0" smtClean="0"/>
              <a:t> </a:t>
            </a:r>
            <a:endParaRPr spc="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47</a:t>
            </a:fld>
            <a:endParaRPr spc="10" dirty="0"/>
          </a:p>
        </p:txBody>
      </p:sp>
      <p:sp>
        <p:nvSpPr>
          <p:cNvPr id="4" name="object 4"/>
          <p:cNvSpPr txBox="1"/>
          <p:nvPr/>
        </p:nvSpPr>
        <p:spPr>
          <a:xfrm>
            <a:off x="889088" y="1815856"/>
            <a:ext cx="7499350" cy="4257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241300" algn="l"/>
              </a:tabLst>
            </a:pPr>
            <a:r>
              <a:rPr sz="2350" spc="10" dirty="0">
                <a:latin typeface="Times New Roman"/>
                <a:cs typeface="Times New Roman"/>
              </a:rPr>
              <a:t>≈</a:t>
            </a:r>
            <a:r>
              <a:rPr sz="2350" spc="5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d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b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r>
              <a:rPr sz="2350" spc="85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q</a:t>
            </a:r>
            <a:r>
              <a:rPr sz="2350" spc="45" dirty="0">
                <a:latin typeface="Times New Roman"/>
                <a:cs typeface="Times New Roman"/>
              </a:rPr>
              <a:t>u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ry</a:t>
            </a:r>
            <a:r>
              <a:rPr sz="2350" spc="17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p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25" dirty="0">
                <a:latin typeface="Times New Roman"/>
                <a:cs typeface="Times New Roman"/>
              </a:rPr>
              <a:t>o</a:t>
            </a:r>
            <a:r>
              <a:rPr sz="2350" spc="-40" dirty="0">
                <a:latin typeface="Times New Roman"/>
                <a:cs typeface="Times New Roman"/>
              </a:rPr>
              <a:t>ce</a:t>
            </a:r>
            <a:r>
              <a:rPr sz="2350" spc="-55" dirty="0">
                <a:latin typeface="Times New Roman"/>
                <a:cs typeface="Times New Roman"/>
              </a:rPr>
              <a:t>ss</a:t>
            </a:r>
            <a:r>
              <a:rPr sz="2350" spc="6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g</a:t>
            </a:r>
            <a:endParaRPr sz="2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903062"/>
              </a:buClr>
              <a:buFont typeface="Wingdings 2"/>
              <a:buChar char=""/>
            </a:pPr>
            <a:endParaRPr sz="2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415"/>
              </a:spcBef>
              <a:buClr>
                <a:srgbClr val="903062"/>
              </a:buClr>
              <a:buSzPct val="93617"/>
              <a:buFont typeface="Wingdings 2"/>
              <a:buChar char=""/>
              <a:tabLst>
                <a:tab pos="241300" algn="l"/>
              </a:tabLst>
            </a:pPr>
            <a:r>
              <a:rPr sz="2350" spc="15" dirty="0">
                <a:latin typeface="Times New Roman"/>
                <a:cs typeface="Times New Roman"/>
              </a:rPr>
              <a:t>C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145" dirty="0">
                <a:latin typeface="Times New Roman"/>
                <a:cs typeface="Times New Roman"/>
              </a:rPr>
              <a:t> 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285" dirty="0">
                <a:latin typeface="Times New Roman"/>
                <a:cs typeface="Times New Roman"/>
              </a:rPr>
              <a:t> </a:t>
            </a:r>
            <a:r>
              <a:rPr sz="2350" spc="-70" dirty="0">
                <a:latin typeface="Times New Roman"/>
                <a:cs typeface="Times New Roman"/>
              </a:rPr>
              <a:t>f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13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do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285" dirty="0">
                <a:latin typeface="Times New Roman"/>
                <a:cs typeface="Times New Roman"/>
              </a:rPr>
              <a:t> 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g</a:t>
            </a:r>
            <a:r>
              <a:rPr sz="2350" spc="165" dirty="0">
                <a:latin typeface="Times New Roman"/>
                <a:cs typeface="Times New Roman"/>
              </a:rPr>
              <a:t> </a:t>
            </a:r>
            <a:r>
              <a:rPr sz="2350" spc="10" dirty="0">
                <a:latin typeface="Times New Roman"/>
                <a:cs typeface="Times New Roman"/>
              </a:rPr>
              <a:t>a 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40" dirty="0">
                <a:latin typeface="Times New Roman"/>
                <a:cs typeface="Times New Roman"/>
              </a:rPr>
              <a:t>k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g</a:t>
            </a:r>
            <a:r>
              <a:rPr sz="2350" spc="95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-30" dirty="0">
                <a:latin typeface="Times New Roman"/>
                <a:cs typeface="Times New Roman"/>
              </a:rPr>
              <a:t>go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5" dirty="0">
                <a:latin typeface="Times New Roman"/>
                <a:cs typeface="Times New Roman"/>
              </a:rPr>
              <a:t>i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30" dirty="0">
                <a:latin typeface="Times New Roman"/>
                <a:cs typeface="Times New Roman"/>
              </a:rPr>
              <a:t>h</a:t>
            </a:r>
            <a:r>
              <a:rPr sz="2350" spc="15" dirty="0">
                <a:latin typeface="Times New Roman"/>
                <a:cs typeface="Times New Roman"/>
              </a:rPr>
              <a:t>m</a:t>
            </a:r>
            <a:endParaRPr sz="2350">
              <a:latin typeface="Times New Roman"/>
              <a:cs typeface="Times New Roman"/>
            </a:endParaRPr>
          </a:p>
          <a:p>
            <a:pPr marL="699135" lvl="1" indent="-229235">
              <a:lnSpc>
                <a:spcPct val="100000"/>
              </a:lnSpc>
              <a:spcBef>
                <a:spcPts val="63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99770" algn="l"/>
              </a:tabLst>
            </a:pPr>
            <a:r>
              <a:rPr sz="2000" spc="25" dirty="0">
                <a:latin typeface="Times New Roman"/>
                <a:cs typeface="Times New Roman"/>
              </a:rPr>
              <a:t>B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s</a:t>
            </a:r>
            <a:r>
              <a:rPr sz="2000" spc="-25" dirty="0">
                <a:latin typeface="Times New Roman"/>
                <a:cs typeface="Times New Roman"/>
              </a:rPr>
              <a:t>e</a:t>
            </a:r>
            <a:r>
              <a:rPr sz="2000" spc="10" dirty="0">
                <a:latin typeface="Times New Roman"/>
                <a:cs typeface="Times New Roman"/>
              </a:rPr>
              <a:t>d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10" dirty="0">
                <a:latin typeface="Times New Roman"/>
                <a:cs typeface="Times New Roman"/>
              </a:rPr>
              <a:t>n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15" dirty="0">
                <a:latin typeface="Times New Roman"/>
                <a:cs typeface="Times New Roman"/>
              </a:rPr>
              <a:t>t</a:t>
            </a:r>
            <a:r>
              <a:rPr sz="2000" spc="-20" dirty="0">
                <a:latin typeface="Times New Roman"/>
                <a:cs typeface="Times New Roman"/>
              </a:rPr>
              <a:t>r</a:t>
            </a:r>
            <a:r>
              <a:rPr sz="2000" spc="15" dirty="0">
                <a:latin typeface="Times New Roman"/>
                <a:cs typeface="Times New Roman"/>
              </a:rPr>
              <a:t>i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-140" dirty="0">
                <a:latin typeface="Times New Roman"/>
                <a:cs typeface="Times New Roman"/>
              </a:rPr>
              <a:t>v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l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spc="-120" dirty="0">
                <a:latin typeface="Times New Roman"/>
                <a:cs typeface="Times New Roman"/>
              </a:rPr>
              <a:t>m</a:t>
            </a:r>
            <a:r>
              <a:rPr sz="2000" spc="10" dirty="0">
                <a:latin typeface="Times New Roman"/>
                <a:cs typeface="Times New Roman"/>
              </a:rPr>
              <a:t>od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l</a:t>
            </a:r>
            <a:endParaRPr sz="20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buClr>
                <a:srgbClr val="903062"/>
              </a:buClr>
              <a:buFont typeface="Wingdings 2"/>
              <a:buChar char=""/>
            </a:pPr>
            <a:endParaRPr sz="20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9"/>
              </a:spcBef>
              <a:buClr>
                <a:srgbClr val="903062"/>
              </a:buClr>
              <a:buFont typeface="Wingdings 2"/>
              <a:buChar char=""/>
            </a:pPr>
            <a:endParaRPr sz="15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241300" algn="l"/>
              </a:tabLst>
            </a:pPr>
            <a:r>
              <a:rPr sz="2350" spc="15" dirty="0">
                <a:latin typeface="Times New Roman"/>
                <a:cs typeface="Times New Roman"/>
              </a:rPr>
              <a:t>C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re</a:t>
            </a:r>
            <a:r>
              <a:rPr sz="2350" spc="90" dirty="0">
                <a:latin typeface="Times New Roman"/>
                <a:cs typeface="Times New Roman"/>
              </a:rPr>
              <a:t> 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30" dirty="0">
                <a:latin typeface="Times New Roman"/>
                <a:cs typeface="Times New Roman"/>
              </a:rPr>
              <a:t>pon</a:t>
            </a:r>
            <a:r>
              <a:rPr sz="2350" spc="25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5" dirty="0">
                <a:latin typeface="Times New Roman"/>
                <a:cs typeface="Times New Roman"/>
              </a:rPr>
              <a:t>t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5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f</a:t>
            </a:r>
            <a:r>
              <a:rPr sz="2350" spc="60" dirty="0">
                <a:latin typeface="Times New Roman"/>
                <a:cs typeface="Times New Roman"/>
              </a:rPr>
              <a:t> 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35" dirty="0">
                <a:latin typeface="Times New Roman"/>
                <a:cs typeface="Times New Roman"/>
              </a:rPr>
              <a:t>c</a:t>
            </a:r>
            <a:r>
              <a:rPr sz="2350" spc="10" dirty="0">
                <a:latin typeface="Times New Roman"/>
                <a:cs typeface="Times New Roman"/>
              </a:rPr>
              <a:t>h</a:t>
            </a:r>
            <a:r>
              <a:rPr sz="2350" spc="240" dirty="0">
                <a:latin typeface="Times New Roman"/>
                <a:cs typeface="Times New Roman"/>
              </a:rPr>
              <a:t> 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ng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endParaRPr sz="2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903062"/>
              </a:buClr>
              <a:buFont typeface="Wingdings 2"/>
              <a:buChar char=""/>
            </a:pPr>
            <a:endParaRPr sz="2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415"/>
              </a:spcBef>
              <a:buClr>
                <a:srgbClr val="903062"/>
              </a:buClr>
              <a:buSzPct val="93617"/>
              <a:buFont typeface="Wingdings 2"/>
              <a:buChar char=""/>
              <a:tabLst>
                <a:tab pos="241300" algn="l"/>
              </a:tabLst>
            </a:pPr>
            <a:r>
              <a:rPr sz="2350" spc="-10" dirty="0">
                <a:latin typeface="Times New Roman"/>
                <a:cs typeface="Times New Roman"/>
              </a:rPr>
              <a:t>M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y</a:t>
            </a:r>
            <a:r>
              <a:rPr sz="2350" spc="95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v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5" dirty="0">
                <a:latin typeface="Times New Roman"/>
                <a:cs typeface="Times New Roman"/>
              </a:rPr>
              <a:t>i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10" dirty="0">
                <a:latin typeface="Times New Roman"/>
                <a:cs typeface="Times New Roman"/>
              </a:rPr>
              <a:t>ti</a:t>
            </a:r>
            <a:r>
              <a:rPr sz="2350" spc="-30" dirty="0">
                <a:latin typeface="Times New Roman"/>
                <a:cs typeface="Times New Roman"/>
              </a:rPr>
              <a:t>on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215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f</a:t>
            </a:r>
            <a:r>
              <a:rPr sz="2350" spc="60" dirty="0">
                <a:latin typeface="Times New Roman"/>
                <a:cs typeface="Times New Roman"/>
              </a:rPr>
              <a:t> 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40" dirty="0">
                <a:latin typeface="Times New Roman"/>
                <a:cs typeface="Times New Roman"/>
              </a:rPr>
              <a:t>k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g</a:t>
            </a:r>
            <a:r>
              <a:rPr sz="2350" spc="95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-30" dirty="0">
                <a:latin typeface="Times New Roman"/>
                <a:cs typeface="Times New Roman"/>
              </a:rPr>
              <a:t>go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5" dirty="0">
                <a:latin typeface="Times New Roman"/>
                <a:cs typeface="Times New Roman"/>
              </a:rPr>
              <a:t>i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30" dirty="0">
                <a:latin typeface="Times New Roman"/>
                <a:cs typeface="Times New Roman"/>
              </a:rPr>
              <a:t>h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285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d</a:t>
            </a:r>
            <a:r>
              <a:rPr sz="2350" spc="20" dirty="0">
                <a:latin typeface="Times New Roman"/>
                <a:cs typeface="Times New Roman"/>
              </a:rPr>
              <a:t> 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5" dirty="0">
                <a:latin typeface="Times New Roman"/>
                <a:cs typeface="Times New Roman"/>
              </a:rPr>
              <a:t>i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v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l</a:t>
            </a:r>
            <a:r>
              <a:rPr sz="2350" spc="190" dirty="0">
                <a:latin typeface="Times New Roman"/>
                <a:cs typeface="Times New Roman"/>
              </a:rPr>
              <a:t> 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30" dirty="0">
                <a:latin typeface="Times New Roman"/>
                <a:cs typeface="Times New Roman"/>
              </a:rPr>
              <a:t>od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endParaRPr sz="2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903062"/>
              </a:buClr>
              <a:buFont typeface="Wingdings 2"/>
              <a:buChar char=""/>
            </a:pPr>
            <a:endParaRPr sz="2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415"/>
              </a:spcBef>
              <a:buClr>
                <a:srgbClr val="903062"/>
              </a:buClr>
              <a:buSzPct val="93617"/>
              <a:buFont typeface="Wingdings 2"/>
              <a:buChar char=""/>
              <a:tabLst>
                <a:tab pos="241300" algn="l"/>
              </a:tabLst>
            </a:pPr>
            <a:r>
              <a:rPr sz="2350" spc="-45" dirty="0">
                <a:latin typeface="Times New Roman"/>
                <a:cs typeface="Times New Roman"/>
              </a:rPr>
              <a:t>K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10" dirty="0">
                <a:latin typeface="Times New Roman"/>
                <a:cs typeface="Times New Roman"/>
              </a:rPr>
              <a:t>y</a:t>
            </a:r>
            <a:r>
              <a:rPr sz="2350" spc="165" dirty="0">
                <a:latin typeface="Times New Roman"/>
                <a:cs typeface="Times New Roman"/>
              </a:rPr>
              <a:t> 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35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q</a:t>
            </a:r>
            <a:r>
              <a:rPr sz="2350" spc="45" dirty="0">
                <a:latin typeface="Times New Roman"/>
                <a:cs typeface="Times New Roman"/>
              </a:rPr>
              <a:t>u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35" dirty="0">
                <a:latin typeface="Times New Roman"/>
                <a:cs typeface="Times New Roman"/>
              </a:rPr>
              <a:t>em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5" dirty="0">
                <a:latin typeface="Times New Roman"/>
                <a:cs typeface="Times New Roman"/>
              </a:rPr>
              <a:t>: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50" dirty="0">
                <a:latin typeface="Times New Roman"/>
                <a:cs typeface="Times New Roman"/>
              </a:rPr>
              <a:t> </a:t>
            </a:r>
            <a:r>
              <a:rPr sz="2350" spc="-15" dirty="0">
                <a:latin typeface="Times New Roman"/>
                <a:cs typeface="Times New Roman"/>
              </a:rPr>
              <a:t>F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5" dirty="0">
                <a:latin typeface="Times New Roman"/>
                <a:cs typeface="Times New Roman"/>
              </a:rPr>
              <a:t>t</a:t>
            </a:r>
            <a:r>
              <a:rPr sz="2350" spc="120" dirty="0">
                <a:latin typeface="Times New Roman"/>
                <a:cs typeface="Times New Roman"/>
              </a:rPr>
              <a:t> 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x</a:t>
            </a:r>
            <a:r>
              <a:rPr sz="2350" spc="-40" dirty="0">
                <a:latin typeface="Times New Roman"/>
                <a:cs typeface="Times New Roman"/>
              </a:rPr>
              <a:t>ec</a:t>
            </a:r>
            <a:r>
              <a:rPr sz="2350" spc="45" dirty="0">
                <a:latin typeface="Times New Roman"/>
                <a:cs typeface="Times New Roman"/>
              </a:rPr>
              <a:t>u</a:t>
            </a:r>
            <a:r>
              <a:rPr sz="2350" spc="-10" dirty="0">
                <a:latin typeface="Times New Roman"/>
                <a:cs typeface="Times New Roman"/>
              </a:rPr>
              <a:t>ti</a:t>
            </a:r>
            <a:r>
              <a:rPr sz="2350" spc="-30" dirty="0">
                <a:latin typeface="Times New Roman"/>
                <a:cs typeface="Times New Roman"/>
              </a:rPr>
              <a:t>on</a:t>
            </a:r>
            <a:r>
              <a:rPr sz="2350" spc="5" dirty="0">
                <a:latin typeface="Times New Roman"/>
                <a:cs typeface="Times New Roman"/>
              </a:rPr>
              <a:t>!</a:t>
            </a:r>
            <a:endParaRPr sz="235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78676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3025775">
              <a:lnSpc>
                <a:spcPct val="100000"/>
              </a:lnSpc>
            </a:pP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k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g</a:t>
            </a:r>
            <a:r>
              <a:rPr sz="2800" spc="-1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–</a:t>
            </a:r>
            <a:r>
              <a:rPr sz="2800" spc="-2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-65" dirty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spc="-3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spc="10" dirty="0">
                <a:solidFill>
                  <a:srgbClr val="FFFFFF"/>
                </a:solidFill>
                <a:latin typeface="Gill Sans MT"/>
                <a:cs typeface="Gill Sans MT"/>
              </a:rPr>
              <a:t>f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spc="-3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2800" spc="1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ce</a:t>
            </a:r>
            <a:r>
              <a:rPr sz="2800" spc="-19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op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spc="-20" dirty="0">
                <a:solidFill>
                  <a:srgbClr val="FFFFFF"/>
                </a:solidFill>
                <a:latin typeface="Gill Sans MT"/>
                <a:cs typeface="Gill Sans MT"/>
              </a:rPr>
              <a:t>z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9088" y="1815856"/>
            <a:ext cx="6753225" cy="144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241300" algn="l"/>
              </a:tabLst>
            </a:pPr>
            <a:r>
              <a:rPr sz="2350" spc="25" dirty="0">
                <a:latin typeface="Times New Roman"/>
                <a:cs typeface="Times New Roman"/>
              </a:rPr>
              <a:t>D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gn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g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75" dirty="0">
                <a:latin typeface="Times New Roman"/>
                <a:cs typeface="Times New Roman"/>
              </a:rPr>
              <a:t> 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3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45" dirty="0">
                <a:latin typeface="Times New Roman"/>
                <a:cs typeface="Times New Roman"/>
              </a:rPr>
              <a:t>k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g</a:t>
            </a:r>
            <a:r>
              <a:rPr sz="2350" spc="95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-30" dirty="0">
                <a:latin typeface="Times New Roman"/>
                <a:cs typeface="Times New Roman"/>
              </a:rPr>
              <a:t>go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5" dirty="0">
                <a:latin typeface="Times New Roman"/>
                <a:cs typeface="Times New Roman"/>
              </a:rPr>
              <a:t>i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30" dirty="0">
                <a:latin typeface="Times New Roman"/>
                <a:cs typeface="Times New Roman"/>
              </a:rPr>
              <a:t>h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290" dirty="0">
                <a:latin typeface="Times New Roman"/>
                <a:cs typeface="Times New Roman"/>
              </a:rPr>
              <a:t> </a:t>
            </a:r>
            <a:r>
              <a:rPr sz="2350" spc="-65" dirty="0">
                <a:latin typeface="Times New Roman"/>
                <a:cs typeface="Times New Roman"/>
              </a:rPr>
              <a:t>f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135" dirty="0">
                <a:latin typeface="Times New Roman"/>
                <a:cs typeface="Times New Roman"/>
              </a:rPr>
              <a:t> 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140" dirty="0">
                <a:latin typeface="Times New Roman"/>
                <a:cs typeface="Times New Roman"/>
              </a:rPr>
              <a:t>f</a:t>
            </a:r>
            <a:r>
              <a:rPr sz="2350" spc="-65" dirty="0">
                <a:latin typeface="Times New Roman"/>
                <a:cs typeface="Times New Roman"/>
              </a:rPr>
              <a:t>f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60" dirty="0">
                <a:latin typeface="Times New Roman"/>
                <a:cs typeface="Times New Roman"/>
              </a:rPr>
              <a:t>i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5" dirty="0">
                <a:latin typeface="Times New Roman"/>
                <a:cs typeface="Times New Roman"/>
              </a:rPr>
              <a:t>t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18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p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25" dirty="0">
                <a:latin typeface="Times New Roman"/>
                <a:cs typeface="Times New Roman"/>
              </a:rPr>
              <a:t>o</a:t>
            </a:r>
            <a:r>
              <a:rPr sz="2350" spc="-40" dirty="0">
                <a:latin typeface="Times New Roman"/>
                <a:cs typeface="Times New Roman"/>
              </a:rPr>
              <a:t>ce</a:t>
            </a:r>
            <a:r>
              <a:rPr sz="2350" spc="-55" dirty="0">
                <a:latin typeface="Times New Roman"/>
                <a:cs typeface="Times New Roman"/>
              </a:rPr>
              <a:t>ss</a:t>
            </a:r>
            <a:r>
              <a:rPr sz="2350" spc="6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g</a:t>
            </a:r>
            <a:endParaRPr sz="2350">
              <a:latin typeface="Times New Roman"/>
              <a:cs typeface="Times New Roman"/>
            </a:endParaRPr>
          </a:p>
          <a:p>
            <a:pPr marL="699135" lvl="1" indent="-229235">
              <a:lnSpc>
                <a:spcPct val="100000"/>
              </a:lnSpc>
              <a:spcBef>
                <a:spcPts val="63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99770" algn="l"/>
              </a:tabLst>
            </a:pPr>
            <a:r>
              <a:rPr sz="2000" spc="-229" dirty="0">
                <a:latin typeface="Times New Roman"/>
                <a:cs typeface="Times New Roman"/>
              </a:rPr>
              <a:t>T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-130" dirty="0">
                <a:latin typeface="Times New Roman"/>
                <a:cs typeface="Times New Roman"/>
              </a:rPr>
              <a:t>m</a:t>
            </a:r>
            <a:r>
              <a:rPr sz="2000" spc="-25" dirty="0">
                <a:latin typeface="Times New Roman"/>
                <a:cs typeface="Times New Roman"/>
              </a:rPr>
              <a:t>-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spc="-25" dirty="0">
                <a:latin typeface="Times New Roman"/>
                <a:cs typeface="Times New Roman"/>
              </a:rPr>
              <a:t>-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-24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ti</a:t>
            </a:r>
            <a:r>
              <a:rPr sz="2000" spc="-13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150" dirty="0">
                <a:latin typeface="Times New Roman"/>
                <a:cs typeface="Times New Roman"/>
              </a:rPr>
              <a:t>v</a:t>
            </a:r>
            <a:r>
              <a:rPr sz="2000" dirty="0">
                <a:latin typeface="Times New Roman"/>
                <a:cs typeface="Times New Roman"/>
              </a:rPr>
              <a:t>s.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do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135" dirty="0">
                <a:latin typeface="Times New Roman"/>
                <a:cs typeface="Times New Roman"/>
              </a:rPr>
              <a:t>m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35" dirty="0">
                <a:latin typeface="Times New Roman"/>
                <a:cs typeface="Times New Roman"/>
              </a:rPr>
              <a:t>t</a:t>
            </a:r>
            <a:r>
              <a:rPr sz="2000" spc="-25" dirty="0">
                <a:latin typeface="Times New Roman"/>
                <a:cs typeface="Times New Roman"/>
              </a:rPr>
              <a:t>-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spc="-25" dirty="0">
                <a:latin typeface="Times New Roman"/>
                <a:cs typeface="Times New Roman"/>
              </a:rPr>
              <a:t>-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spc="-25" dirty="0">
                <a:latin typeface="Times New Roman"/>
                <a:cs typeface="Times New Roman"/>
              </a:rPr>
              <a:t>-</a:t>
            </a:r>
            <a:r>
              <a:rPr sz="2000" spc="10" dirty="0">
                <a:latin typeface="Times New Roman"/>
                <a:cs typeface="Times New Roman"/>
              </a:rPr>
              <a:t>ti</a:t>
            </a:r>
            <a:r>
              <a:rPr sz="2000" spc="-13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e </a:t>
            </a:r>
            <a:r>
              <a:rPr sz="2000" spc="-2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-30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35" dirty="0">
                <a:latin typeface="Times New Roman"/>
                <a:cs typeface="Times New Roman"/>
              </a:rPr>
              <a:t>ce</a:t>
            </a:r>
            <a:r>
              <a:rPr sz="2000" dirty="0">
                <a:latin typeface="Times New Roman"/>
                <a:cs typeface="Times New Roman"/>
              </a:rPr>
              <a:t>ss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ng</a:t>
            </a:r>
            <a:endParaRPr sz="2000">
              <a:latin typeface="Times New Roman"/>
              <a:cs typeface="Times New Roman"/>
            </a:endParaRPr>
          </a:p>
          <a:p>
            <a:pPr marL="699135" lvl="1" indent="-229235">
              <a:lnSpc>
                <a:spcPct val="100000"/>
              </a:lnSpc>
              <a:spcBef>
                <a:spcPts val="63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99770" algn="l"/>
              </a:tabLst>
            </a:pPr>
            <a:r>
              <a:rPr sz="2000" spc="25" dirty="0">
                <a:latin typeface="Times New Roman"/>
                <a:cs typeface="Times New Roman"/>
              </a:rPr>
              <a:t>S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-25" dirty="0">
                <a:latin typeface="Times New Roman"/>
                <a:cs typeface="Times New Roman"/>
              </a:rPr>
              <a:t>f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50" dirty="0">
                <a:latin typeface="Times New Roman"/>
                <a:cs typeface="Times New Roman"/>
              </a:rPr>
              <a:t>v</a:t>
            </a:r>
            <a:r>
              <a:rPr sz="2000" dirty="0">
                <a:latin typeface="Times New Roman"/>
                <a:cs typeface="Times New Roman"/>
              </a:rPr>
              <a:t>s.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uns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spc="-25" dirty="0">
                <a:latin typeface="Times New Roman"/>
                <a:cs typeface="Times New Roman"/>
              </a:rPr>
              <a:t>f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op</a:t>
            </a:r>
            <a:r>
              <a:rPr sz="2000" spc="10" dirty="0">
                <a:latin typeface="Times New Roman"/>
                <a:cs typeface="Times New Roman"/>
              </a:rPr>
              <a:t>ti</a:t>
            </a:r>
            <a:r>
              <a:rPr sz="2000" spc="-135" dirty="0">
                <a:latin typeface="Times New Roman"/>
                <a:cs typeface="Times New Roman"/>
              </a:rPr>
              <a:t>m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spc="-35" dirty="0">
                <a:latin typeface="Times New Roman"/>
                <a:cs typeface="Times New Roman"/>
              </a:rPr>
              <a:t>za</a:t>
            </a:r>
            <a:r>
              <a:rPr sz="2000" spc="10" dirty="0">
                <a:latin typeface="Times New Roman"/>
                <a:cs typeface="Times New Roman"/>
              </a:rPr>
              <a:t>ti</a:t>
            </a:r>
            <a:r>
              <a:rPr sz="2000" dirty="0">
                <a:latin typeface="Times New Roman"/>
                <a:cs typeface="Times New Roman"/>
              </a:rPr>
              <a:t>ons</a:t>
            </a:r>
            <a:endParaRPr sz="2000">
              <a:latin typeface="Times New Roman"/>
              <a:cs typeface="Times New Roman"/>
            </a:endParaRPr>
          </a:p>
          <a:p>
            <a:pPr marL="1156335" lvl="2" indent="-228600">
              <a:lnSpc>
                <a:spcPct val="100000"/>
              </a:lnSpc>
              <a:spcBef>
                <a:spcPts val="610"/>
              </a:spcBef>
              <a:buClr>
                <a:srgbClr val="903062"/>
              </a:buClr>
              <a:buSzPct val="91666"/>
              <a:buFont typeface="Wingdings 2"/>
              <a:buChar char=""/>
              <a:tabLst>
                <a:tab pos="1156970" algn="l"/>
              </a:tabLst>
            </a:pPr>
            <a:r>
              <a:rPr sz="1800" spc="-170" dirty="0">
                <a:latin typeface="Times New Roman"/>
                <a:cs typeface="Times New Roman"/>
              </a:rPr>
              <a:t>T</a:t>
            </a:r>
            <a:r>
              <a:rPr sz="1800" spc="-25" dirty="0">
                <a:latin typeface="Times New Roman"/>
                <a:cs typeface="Times New Roman"/>
              </a:rPr>
              <a:t>r</a:t>
            </a:r>
            <a:r>
              <a:rPr sz="1800" spc="-10" dirty="0">
                <a:latin typeface="Times New Roman"/>
                <a:cs typeface="Times New Roman"/>
              </a:rPr>
              <a:t>a</a:t>
            </a:r>
            <a:r>
              <a:rPr sz="1800" spc="30" dirty="0">
                <a:latin typeface="Times New Roman"/>
                <a:cs typeface="Times New Roman"/>
              </a:rPr>
              <a:t>d</a:t>
            </a:r>
            <a:r>
              <a:rPr sz="1800" spc="-5" dirty="0">
                <a:latin typeface="Times New Roman"/>
                <a:cs typeface="Times New Roman"/>
              </a:rPr>
              <a:t>e</a:t>
            </a:r>
            <a:r>
              <a:rPr sz="1800" spc="-25" dirty="0">
                <a:latin typeface="Times New Roman"/>
                <a:cs typeface="Times New Roman"/>
              </a:rPr>
              <a:t>-</a:t>
            </a:r>
            <a:r>
              <a:rPr sz="1800" spc="30" dirty="0">
                <a:latin typeface="Times New Roman"/>
                <a:cs typeface="Times New Roman"/>
              </a:rPr>
              <a:t>o</a:t>
            </a:r>
            <a:r>
              <a:rPr sz="1800" spc="-25" dirty="0">
                <a:latin typeface="Times New Roman"/>
                <a:cs typeface="Times New Roman"/>
              </a:rPr>
              <a:t>f</a:t>
            </a:r>
            <a:r>
              <a:rPr sz="1800" dirty="0">
                <a:latin typeface="Times New Roman"/>
                <a:cs typeface="Times New Roman"/>
              </a:rPr>
              <a:t>f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spc="30" dirty="0">
                <a:latin typeface="Times New Roman"/>
                <a:cs typeface="Times New Roman"/>
              </a:rPr>
              <a:t>b</a:t>
            </a:r>
            <a:r>
              <a:rPr sz="1800" spc="-10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tw</a:t>
            </a:r>
            <a:r>
              <a:rPr sz="1800" spc="-15" dirty="0">
                <a:latin typeface="Times New Roman"/>
                <a:cs typeface="Times New Roman"/>
              </a:rPr>
              <a:t>e</a:t>
            </a:r>
            <a:r>
              <a:rPr sz="1800" spc="-10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n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15" dirty="0">
                <a:latin typeface="Times New Roman"/>
                <a:cs typeface="Times New Roman"/>
              </a:rPr>
              <a:t>s</a:t>
            </a:r>
            <a:r>
              <a:rPr sz="1800" spc="30" dirty="0">
                <a:latin typeface="Times New Roman"/>
                <a:cs typeface="Times New Roman"/>
              </a:rPr>
              <a:t>p</a:t>
            </a:r>
            <a:r>
              <a:rPr sz="1800" spc="-10" dirty="0">
                <a:latin typeface="Times New Roman"/>
                <a:cs typeface="Times New Roman"/>
              </a:rPr>
              <a:t>ee</a:t>
            </a:r>
            <a:r>
              <a:rPr sz="1800" dirty="0">
                <a:latin typeface="Times New Roman"/>
                <a:cs typeface="Times New Roman"/>
              </a:rPr>
              <a:t>d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a</a:t>
            </a:r>
            <a:r>
              <a:rPr sz="1800" spc="30" dirty="0">
                <a:latin typeface="Times New Roman"/>
                <a:cs typeface="Times New Roman"/>
              </a:rPr>
              <a:t>n</a:t>
            </a:r>
            <a:r>
              <a:rPr sz="1800" dirty="0">
                <a:latin typeface="Times New Roman"/>
                <a:cs typeface="Times New Roman"/>
              </a:rPr>
              <a:t>d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30" dirty="0">
                <a:latin typeface="Times New Roman"/>
                <a:cs typeface="Times New Roman"/>
              </a:rPr>
              <a:t>qu</a:t>
            </a:r>
            <a:r>
              <a:rPr sz="1800" spc="-10" dirty="0">
                <a:latin typeface="Times New Roman"/>
                <a:cs typeface="Times New Roman"/>
              </a:rPr>
              <a:t>a</a:t>
            </a:r>
            <a:r>
              <a:rPr sz="1800" spc="-70" dirty="0">
                <a:latin typeface="Times New Roman"/>
                <a:cs typeface="Times New Roman"/>
              </a:rPr>
              <a:t>li</a:t>
            </a:r>
            <a:r>
              <a:rPr sz="1800" dirty="0">
                <a:latin typeface="Times New Roman"/>
                <a:cs typeface="Times New Roman"/>
              </a:rPr>
              <a:t>ty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229600" y="3246120"/>
            <a:ext cx="3593592" cy="31181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5" dirty="0" smtClean="0"/>
              <a:t> </a:t>
            </a:r>
            <a:endParaRPr spc="5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48</a:t>
            </a:fld>
            <a:endParaRPr spc="1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78676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2540" algn="ctr">
              <a:lnSpc>
                <a:spcPct val="100000"/>
              </a:lnSpc>
            </a:pP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k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g</a:t>
            </a:r>
            <a:r>
              <a:rPr sz="2800" spc="-1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–</a:t>
            </a:r>
            <a:r>
              <a:rPr sz="2800" spc="-25" dirty="0">
                <a:solidFill>
                  <a:srgbClr val="FFFFFF"/>
                </a:solidFill>
                <a:latin typeface="Gill Sans MT"/>
                <a:cs typeface="Gill Sans MT"/>
              </a:rPr>
              <a:t> D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st</a:t>
            </a:r>
            <a:r>
              <a:rPr sz="2800" spc="-4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bu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io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9088" y="1815856"/>
            <a:ext cx="6875780" cy="1216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241300" algn="l"/>
              </a:tabLst>
            </a:pPr>
            <a:r>
              <a:rPr sz="2350" spc="-15" dirty="0">
                <a:latin typeface="Times New Roman"/>
                <a:cs typeface="Times New Roman"/>
              </a:rPr>
              <a:t>P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25" dirty="0">
                <a:latin typeface="Times New Roman"/>
                <a:cs typeface="Times New Roman"/>
              </a:rPr>
              <a:t>o</a:t>
            </a:r>
            <a:r>
              <a:rPr sz="2350" spc="-40" dirty="0">
                <a:latin typeface="Times New Roman"/>
                <a:cs typeface="Times New Roman"/>
              </a:rPr>
              <a:t>ce</a:t>
            </a:r>
            <a:r>
              <a:rPr sz="2350" spc="-55" dirty="0">
                <a:latin typeface="Times New Roman"/>
                <a:cs typeface="Times New Roman"/>
              </a:rPr>
              <a:t>ss</a:t>
            </a:r>
            <a:r>
              <a:rPr sz="2350" spc="6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g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04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q</a:t>
            </a:r>
            <a:r>
              <a:rPr sz="2350" spc="45" dirty="0">
                <a:latin typeface="Times New Roman"/>
                <a:cs typeface="Times New Roman"/>
              </a:rPr>
              <a:t>u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5" dirty="0">
                <a:latin typeface="Times New Roman"/>
                <a:cs typeface="Times New Roman"/>
              </a:rPr>
              <a:t>i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145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10" dirty="0">
                <a:latin typeface="Times New Roman"/>
                <a:cs typeface="Times New Roman"/>
              </a:rPr>
              <a:t>n</a:t>
            </a:r>
            <a:r>
              <a:rPr sz="2350" spc="95" dirty="0">
                <a:latin typeface="Times New Roman"/>
                <a:cs typeface="Times New Roman"/>
              </a:rPr>
              <a:t> </a:t>
            </a:r>
            <a:r>
              <a:rPr sz="2350" spc="10" dirty="0">
                <a:latin typeface="Times New Roman"/>
                <a:cs typeface="Times New Roman"/>
              </a:rPr>
              <a:t>a </a:t>
            </a:r>
            <a:r>
              <a:rPr sz="2350" spc="-30" dirty="0">
                <a:latin typeface="Times New Roman"/>
                <a:cs typeface="Times New Roman"/>
              </a:rPr>
              <a:t>d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5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b</a:t>
            </a:r>
            <a:r>
              <a:rPr sz="2350" spc="45" dirty="0">
                <a:latin typeface="Times New Roman"/>
                <a:cs typeface="Times New Roman"/>
              </a:rPr>
              <a:t>u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10" dirty="0">
                <a:latin typeface="Times New Roman"/>
                <a:cs typeface="Times New Roman"/>
              </a:rPr>
              <a:t>d</a:t>
            </a:r>
            <a:r>
              <a:rPr sz="2350" spc="240" dirty="0">
                <a:latin typeface="Times New Roman"/>
                <a:cs typeface="Times New Roman"/>
              </a:rPr>
              <a:t> 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nv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25" dirty="0">
                <a:latin typeface="Times New Roman"/>
                <a:cs typeface="Times New Roman"/>
              </a:rPr>
              <a:t>o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30" dirty="0">
                <a:latin typeface="Times New Roman"/>
                <a:cs typeface="Times New Roman"/>
              </a:rPr>
              <a:t>m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45" dirty="0">
                <a:latin typeface="Times New Roman"/>
                <a:cs typeface="Times New Roman"/>
              </a:rPr>
              <a:t>n</a:t>
            </a:r>
            <a:r>
              <a:rPr sz="2350" spc="5" dirty="0">
                <a:latin typeface="Times New Roman"/>
                <a:cs typeface="Times New Roman"/>
              </a:rPr>
              <a:t>t</a:t>
            </a:r>
            <a:endParaRPr sz="2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903062"/>
              </a:buClr>
              <a:buFont typeface="Wingdings 2"/>
              <a:buChar char=""/>
            </a:pPr>
            <a:endParaRPr sz="2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415"/>
              </a:spcBef>
              <a:buClr>
                <a:srgbClr val="903062"/>
              </a:buClr>
              <a:buSzPct val="93617"/>
              <a:buFont typeface="Wingdings 2"/>
              <a:buChar char=""/>
              <a:tabLst>
                <a:tab pos="241300" algn="l"/>
              </a:tabLst>
            </a:pPr>
            <a:r>
              <a:rPr sz="2350" spc="20" dirty="0">
                <a:latin typeface="Times New Roman"/>
                <a:cs typeface="Times New Roman"/>
              </a:rPr>
              <a:t>Q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ry</a:t>
            </a:r>
            <a:r>
              <a:rPr sz="2350" spc="95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b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25" dirty="0">
                <a:latin typeface="Times New Roman"/>
                <a:cs typeface="Times New Roman"/>
              </a:rPr>
              <a:t>o</a:t>
            </a:r>
            <a:r>
              <a:rPr sz="2350" spc="40" dirty="0">
                <a:latin typeface="Times New Roman"/>
                <a:cs typeface="Times New Roman"/>
              </a:rPr>
              <a:t>k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13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d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5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b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285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q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5" dirty="0">
                <a:latin typeface="Times New Roman"/>
                <a:cs typeface="Times New Roman"/>
              </a:rPr>
              <a:t>i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215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d</a:t>
            </a:r>
            <a:r>
              <a:rPr sz="2350" spc="20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55" dirty="0">
                <a:latin typeface="Times New Roman"/>
                <a:cs typeface="Times New Roman"/>
              </a:rPr>
              <a:t>ss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30" dirty="0">
                <a:latin typeface="Times New Roman"/>
                <a:cs typeface="Times New Roman"/>
              </a:rPr>
              <a:t>b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25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285" dirty="0">
                <a:latin typeface="Times New Roman"/>
                <a:cs typeface="Times New Roman"/>
              </a:rPr>
              <a:t> 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10" dirty="0">
                <a:latin typeface="Times New Roman"/>
                <a:cs typeface="Times New Roman"/>
              </a:rPr>
              <a:t>lt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72967" y="4764023"/>
            <a:ext cx="5818632" cy="1581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5" dirty="0" smtClean="0"/>
              <a:t> </a:t>
            </a:r>
            <a:endParaRPr spc="5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49</a:t>
            </a:fld>
            <a:endParaRPr spc="1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78676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5715" algn="ctr">
              <a:lnSpc>
                <a:spcPct val="100000"/>
              </a:lnSpc>
            </a:pP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2800" spc="-5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v</a:t>
            </a:r>
            <a:r>
              <a:rPr sz="2800" spc="1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ce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6077" y="1597168"/>
            <a:ext cx="9983324" cy="44858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903062"/>
              </a:buClr>
              <a:buSzPct val="93617"/>
              <a:buFont typeface="Wingdings" panose="05000000000000000000" pitchFamily="2" charset="2"/>
              <a:buChar char="q"/>
              <a:tabLst>
                <a:tab pos="241300" algn="l"/>
              </a:tabLst>
            </a:pPr>
            <a:r>
              <a:rPr sz="2400" spc="-15" dirty="0">
                <a:latin typeface="Times New Roman"/>
                <a:cs typeface="Times New Roman"/>
              </a:rPr>
              <a:t>S</a:t>
            </a:r>
            <a:r>
              <a:rPr sz="2400" spc="-10" dirty="0">
                <a:latin typeface="Times New Roman"/>
                <a:cs typeface="Times New Roman"/>
              </a:rPr>
              <a:t>i</a:t>
            </a:r>
            <a:r>
              <a:rPr sz="2400" spc="-35" dirty="0">
                <a:latin typeface="Times New Roman"/>
                <a:cs typeface="Times New Roman"/>
              </a:rPr>
              <a:t>m</a:t>
            </a:r>
            <a:r>
              <a:rPr sz="2400" spc="-30" dirty="0">
                <a:latin typeface="Times New Roman"/>
                <a:cs typeface="Times New Roman"/>
              </a:rPr>
              <a:t>p</a:t>
            </a:r>
            <a:r>
              <a:rPr sz="2400" spc="-10" dirty="0">
                <a:latin typeface="Times New Roman"/>
                <a:cs typeface="Times New Roman"/>
              </a:rPr>
              <a:t>l</a:t>
            </a:r>
            <a:r>
              <a:rPr sz="2400" spc="10" dirty="0">
                <a:latin typeface="Times New Roman"/>
                <a:cs typeface="Times New Roman"/>
              </a:rPr>
              <a:t>e</a:t>
            </a:r>
            <a:r>
              <a:rPr sz="2400" spc="229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(</a:t>
            </a:r>
            <a:r>
              <a:rPr sz="2400" spc="35" dirty="0">
                <a:latin typeface="Times New Roman"/>
                <a:cs typeface="Times New Roman"/>
              </a:rPr>
              <a:t>a</a:t>
            </a:r>
            <a:r>
              <a:rPr sz="2400" spc="-30" dirty="0">
                <a:latin typeface="Times New Roman"/>
                <a:cs typeface="Times New Roman"/>
              </a:rPr>
              <a:t>n</a:t>
            </a:r>
            <a:r>
              <a:rPr sz="2400" spc="10" dirty="0">
                <a:latin typeface="Times New Roman"/>
                <a:cs typeface="Times New Roman"/>
              </a:rPr>
              <a:t>d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Times New Roman"/>
                <a:cs typeface="Times New Roman"/>
              </a:rPr>
              <a:t>s</a:t>
            </a:r>
            <a:r>
              <a:rPr sz="2400" spc="-10" dirty="0">
                <a:latin typeface="Times New Roman"/>
                <a:cs typeface="Times New Roman"/>
              </a:rPr>
              <a:t>i</a:t>
            </a:r>
            <a:r>
              <a:rPr sz="2400" spc="-35" dirty="0">
                <a:latin typeface="Times New Roman"/>
                <a:cs typeface="Times New Roman"/>
              </a:rPr>
              <a:t>m</a:t>
            </a:r>
            <a:r>
              <a:rPr sz="2400" spc="-30" dirty="0">
                <a:latin typeface="Times New Roman"/>
                <a:cs typeface="Times New Roman"/>
              </a:rPr>
              <a:t>p</a:t>
            </a:r>
            <a:r>
              <a:rPr sz="2400" spc="-10" dirty="0">
                <a:latin typeface="Times New Roman"/>
                <a:cs typeface="Times New Roman"/>
              </a:rPr>
              <a:t>li</a:t>
            </a:r>
            <a:r>
              <a:rPr sz="2400" spc="-55" dirty="0">
                <a:latin typeface="Times New Roman"/>
                <a:cs typeface="Times New Roman"/>
              </a:rPr>
              <a:t>s</a:t>
            </a:r>
            <a:r>
              <a:rPr sz="2400" spc="-10" dirty="0">
                <a:latin typeface="Times New Roman"/>
                <a:cs typeface="Times New Roman"/>
              </a:rPr>
              <a:t>ti</a:t>
            </a:r>
            <a:r>
              <a:rPr sz="2400" spc="25" dirty="0">
                <a:latin typeface="Times New Roman"/>
                <a:cs typeface="Times New Roman"/>
              </a:rPr>
              <a:t>c</a:t>
            </a:r>
            <a:r>
              <a:rPr sz="2400" spc="5" dirty="0">
                <a:latin typeface="Times New Roman"/>
                <a:cs typeface="Times New Roman"/>
              </a:rPr>
              <a:t>)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4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d</a:t>
            </a:r>
            <a:r>
              <a:rPr sz="2400" spc="-40" dirty="0">
                <a:latin typeface="Times New Roman"/>
                <a:cs typeface="Times New Roman"/>
              </a:rPr>
              <a:t>e</a:t>
            </a:r>
            <a:r>
              <a:rPr sz="2400" spc="-65" dirty="0">
                <a:latin typeface="Times New Roman"/>
                <a:cs typeface="Times New Roman"/>
              </a:rPr>
              <a:t>f</a:t>
            </a:r>
            <a:r>
              <a:rPr sz="2400" spc="-10" dirty="0">
                <a:latin typeface="Times New Roman"/>
                <a:cs typeface="Times New Roman"/>
              </a:rPr>
              <a:t>i</a:t>
            </a:r>
            <a:r>
              <a:rPr sz="2400" spc="-30" dirty="0">
                <a:latin typeface="Times New Roman"/>
                <a:cs typeface="Times New Roman"/>
              </a:rPr>
              <a:t>n</a:t>
            </a:r>
            <a:r>
              <a:rPr sz="2400" spc="-10" dirty="0">
                <a:latin typeface="Times New Roman"/>
                <a:cs typeface="Times New Roman"/>
              </a:rPr>
              <a:t>iti</a:t>
            </a:r>
            <a:r>
              <a:rPr sz="2400" spc="-30" dirty="0">
                <a:latin typeface="Times New Roman"/>
                <a:cs typeface="Times New Roman"/>
              </a:rPr>
              <a:t>on</a:t>
            </a:r>
            <a:r>
              <a:rPr sz="2400" spc="5" dirty="0">
                <a:latin typeface="Times New Roman"/>
                <a:cs typeface="Times New Roman"/>
              </a:rPr>
              <a:t>:</a:t>
            </a:r>
            <a:endParaRPr sz="2400" dirty="0">
              <a:latin typeface="Times New Roman"/>
              <a:cs typeface="Times New Roman"/>
            </a:endParaRPr>
          </a:p>
          <a:p>
            <a:pPr marL="812800" marR="5080" lvl="1" indent="-342900">
              <a:lnSpc>
                <a:spcPts val="2380"/>
              </a:lnSpc>
              <a:spcBef>
                <a:spcPts val="725"/>
              </a:spcBef>
              <a:buClr>
                <a:srgbClr val="903062"/>
              </a:buClr>
              <a:buSzPct val="92500"/>
              <a:buFont typeface="Wingdings" panose="05000000000000000000" pitchFamily="2" charset="2"/>
              <a:buChar char="§"/>
              <a:tabLst>
                <a:tab pos="699770" algn="l"/>
              </a:tabLst>
            </a:pP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r</a:t>
            </a:r>
            <a:r>
              <a:rPr sz="2400" spc="-35" dirty="0">
                <a:latin typeface="Times New Roman"/>
                <a:cs typeface="Times New Roman"/>
              </a:rPr>
              <a:t>e</a:t>
            </a:r>
            <a:r>
              <a:rPr sz="2400" spc="10" dirty="0">
                <a:latin typeface="Times New Roman"/>
                <a:cs typeface="Times New Roman"/>
              </a:rPr>
              <a:t>l</a:t>
            </a:r>
            <a:r>
              <a:rPr sz="2400" spc="-35" dirty="0">
                <a:latin typeface="Times New Roman"/>
                <a:cs typeface="Times New Roman"/>
              </a:rPr>
              <a:t>e</a:t>
            </a:r>
            <a:r>
              <a:rPr sz="2400" spc="-150" dirty="0">
                <a:latin typeface="Times New Roman"/>
                <a:cs typeface="Times New Roman"/>
              </a:rPr>
              <a:t>v</a:t>
            </a:r>
            <a:r>
              <a:rPr sz="2400" spc="-3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nt</a:t>
            </a:r>
            <a:r>
              <a:rPr sz="2400" spc="1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do</a:t>
            </a:r>
            <a:r>
              <a:rPr sz="2400" spc="-35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u</a:t>
            </a:r>
            <a:r>
              <a:rPr sz="2400" spc="-135" dirty="0">
                <a:latin typeface="Times New Roman"/>
                <a:cs typeface="Times New Roman"/>
              </a:rPr>
              <a:t>m</a:t>
            </a:r>
            <a:r>
              <a:rPr sz="2400" spc="-3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nt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on</a:t>
            </a:r>
            <a:r>
              <a:rPr sz="2400" spc="10" dirty="0">
                <a:latin typeface="Times New Roman"/>
                <a:cs typeface="Times New Roman"/>
              </a:rPr>
              <a:t>t</a:t>
            </a:r>
            <a:r>
              <a:rPr sz="2400" spc="-35" dirty="0">
                <a:latin typeface="Times New Roman"/>
                <a:cs typeface="Times New Roman"/>
              </a:rPr>
              <a:t>a</a:t>
            </a:r>
            <a:r>
              <a:rPr sz="2400" spc="10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ns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he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-30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-30" dirty="0">
                <a:latin typeface="Times New Roman"/>
                <a:cs typeface="Times New Roman"/>
              </a:rPr>
              <a:t>r</a:t>
            </a:r>
            <a:r>
              <a:rPr sz="2400" spc="-135" dirty="0">
                <a:latin typeface="Times New Roman"/>
                <a:cs typeface="Times New Roman"/>
              </a:rPr>
              <a:t>m</a:t>
            </a:r>
            <a:r>
              <a:rPr sz="2400" spc="-35" dirty="0">
                <a:latin typeface="Times New Roman"/>
                <a:cs typeface="Times New Roman"/>
              </a:rPr>
              <a:t>a</a:t>
            </a:r>
            <a:r>
              <a:rPr sz="2400" spc="10" dirty="0">
                <a:latin typeface="Times New Roman"/>
                <a:cs typeface="Times New Roman"/>
              </a:rPr>
              <a:t>ti</a:t>
            </a:r>
            <a:r>
              <a:rPr sz="2400" dirty="0">
                <a:latin typeface="Times New Roman"/>
                <a:cs typeface="Times New Roman"/>
              </a:rPr>
              <a:t>on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h</a:t>
            </a:r>
            <a:r>
              <a:rPr sz="2400" spc="-3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t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</a:t>
            </a:r>
            <a:r>
              <a:rPr sz="2400" spc="-35" dirty="0">
                <a:latin typeface="Times New Roman"/>
                <a:cs typeface="Times New Roman"/>
              </a:rPr>
              <a:t>e</a:t>
            </a:r>
            <a:r>
              <a:rPr sz="2400" spc="-2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son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Times New Roman"/>
                <a:cs typeface="Times New Roman"/>
              </a:rPr>
              <a:t>w</a:t>
            </a:r>
            <a:r>
              <a:rPr sz="2400" spc="-3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150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ook</a:t>
            </a:r>
            <a:r>
              <a:rPr sz="2400" spc="10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ng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Times New Roman"/>
                <a:cs typeface="Times New Roman"/>
              </a:rPr>
              <a:t>w</a:t>
            </a:r>
            <a:r>
              <a:rPr sz="2400" dirty="0">
                <a:latin typeface="Times New Roman"/>
                <a:cs typeface="Times New Roman"/>
              </a:rPr>
              <a:t>h</a:t>
            </a:r>
            <a:r>
              <a:rPr sz="2400" spc="-3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h</a:t>
            </a:r>
            <a:r>
              <a:rPr sz="2400" spc="-3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y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sub</a:t>
            </a:r>
            <a:r>
              <a:rPr sz="2400" spc="-135" dirty="0">
                <a:latin typeface="Times New Roman"/>
                <a:cs typeface="Times New Roman"/>
              </a:rPr>
              <a:t>m</a:t>
            </a:r>
            <a:r>
              <a:rPr sz="2400" spc="10" dirty="0">
                <a:latin typeface="Times New Roman"/>
                <a:cs typeface="Times New Roman"/>
              </a:rPr>
              <a:t>itt</a:t>
            </a:r>
            <a:r>
              <a:rPr sz="2400" spc="-3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d a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qu</a:t>
            </a:r>
            <a:r>
              <a:rPr sz="2400" spc="-35" dirty="0">
                <a:latin typeface="Times New Roman"/>
                <a:cs typeface="Times New Roman"/>
              </a:rPr>
              <a:t>e</a:t>
            </a:r>
            <a:r>
              <a:rPr sz="2400" spc="-2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y </a:t>
            </a:r>
            <a:r>
              <a:rPr sz="2400" spc="10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o </a:t>
            </a:r>
            <a:r>
              <a:rPr sz="2400" spc="10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he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35" dirty="0">
                <a:latin typeface="Times New Roman"/>
                <a:cs typeface="Times New Roman"/>
              </a:rPr>
              <a:t>ea</a:t>
            </a:r>
            <a:r>
              <a:rPr sz="2400" spc="-25" dirty="0">
                <a:latin typeface="Times New Roman"/>
                <a:cs typeface="Times New Roman"/>
              </a:rPr>
              <a:t>r</a:t>
            </a:r>
            <a:r>
              <a:rPr sz="2400" spc="-35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h </a:t>
            </a:r>
            <a:r>
              <a:rPr sz="2400" spc="-3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-75" dirty="0">
                <a:latin typeface="Times New Roman"/>
                <a:cs typeface="Times New Roman"/>
              </a:rPr>
              <a:t>g</a:t>
            </a:r>
            <a:r>
              <a:rPr sz="2400" spc="10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-3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.</a:t>
            </a:r>
          </a:p>
          <a:p>
            <a:pPr marL="355600" indent="-342900">
              <a:lnSpc>
                <a:spcPct val="100000"/>
              </a:lnSpc>
              <a:spcBef>
                <a:spcPts val="635"/>
              </a:spcBef>
              <a:buClr>
                <a:srgbClr val="903062"/>
              </a:buClr>
              <a:buSzPct val="93617"/>
              <a:buFont typeface="Wingdings" panose="05000000000000000000" pitchFamily="2" charset="2"/>
              <a:buChar char="q"/>
              <a:tabLst>
                <a:tab pos="241300" algn="l"/>
              </a:tabLst>
            </a:pPr>
            <a:r>
              <a:rPr sz="2400" spc="-5" dirty="0">
                <a:latin typeface="Times New Roman"/>
                <a:cs typeface="Times New Roman"/>
              </a:rPr>
              <a:t>M</a:t>
            </a:r>
            <a:r>
              <a:rPr sz="2400" spc="25" dirty="0">
                <a:latin typeface="Times New Roman"/>
                <a:cs typeface="Times New Roman"/>
              </a:rPr>
              <a:t>a</a:t>
            </a:r>
            <a:r>
              <a:rPr sz="2400" spc="-30" dirty="0">
                <a:latin typeface="Times New Roman"/>
                <a:cs typeface="Times New Roman"/>
              </a:rPr>
              <a:t>n</a:t>
            </a:r>
            <a:r>
              <a:rPr sz="2400" spc="10" dirty="0">
                <a:latin typeface="Times New Roman"/>
                <a:cs typeface="Times New Roman"/>
              </a:rPr>
              <a:t>y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Times New Roman"/>
                <a:cs typeface="Times New Roman"/>
              </a:rPr>
              <a:t>f</a:t>
            </a:r>
            <a:r>
              <a:rPr sz="2400" spc="25" dirty="0">
                <a:latin typeface="Times New Roman"/>
                <a:cs typeface="Times New Roman"/>
              </a:rPr>
              <a:t>a</a:t>
            </a:r>
            <a:r>
              <a:rPr sz="2400" spc="-40" dirty="0">
                <a:latin typeface="Times New Roman"/>
                <a:cs typeface="Times New Roman"/>
              </a:rPr>
              <a:t>c</a:t>
            </a:r>
            <a:r>
              <a:rPr sz="2400" spc="-10" dirty="0">
                <a:latin typeface="Times New Roman"/>
                <a:cs typeface="Times New Roman"/>
              </a:rPr>
              <a:t>t</a:t>
            </a:r>
            <a:r>
              <a:rPr sz="2400" spc="-30" dirty="0">
                <a:latin typeface="Times New Roman"/>
                <a:cs typeface="Times New Roman"/>
              </a:rPr>
              <a:t>o</a:t>
            </a:r>
            <a:r>
              <a:rPr sz="2400" spc="5" dirty="0">
                <a:latin typeface="Times New Roman"/>
                <a:cs typeface="Times New Roman"/>
              </a:rPr>
              <a:t>rs</a:t>
            </a:r>
            <a:r>
              <a:rPr sz="2400" spc="2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i</a:t>
            </a:r>
            <a:r>
              <a:rPr sz="2400" spc="-30" dirty="0">
                <a:latin typeface="Times New Roman"/>
                <a:cs typeface="Times New Roman"/>
              </a:rPr>
              <a:t>n</a:t>
            </a:r>
            <a:r>
              <a:rPr sz="2400" spc="-65" dirty="0">
                <a:latin typeface="Times New Roman"/>
                <a:cs typeface="Times New Roman"/>
              </a:rPr>
              <a:t>f</a:t>
            </a:r>
            <a:r>
              <a:rPr sz="2400" spc="-10" dirty="0">
                <a:latin typeface="Times New Roman"/>
                <a:cs typeface="Times New Roman"/>
              </a:rPr>
              <a:t>l</a:t>
            </a:r>
            <a:r>
              <a:rPr sz="2400" spc="45" dirty="0">
                <a:latin typeface="Times New Roman"/>
                <a:cs typeface="Times New Roman"/>
              </a:rPr>
              <a:t>u</a:t>
            </a:r>
            <a:r>
              <a:rPr sz="2400" spc="-40" dirty="0">
                <a:latin typeface="Times New Roman"/>
                <a:cs typeface="Times New Roman"/>
              </a:rPr>
              <a:t>e</a:t>
            </a:r>
            <a:r>
              <a:rPr sz="2400" spc="-30" dirty="0">
                <a:latin typeface="Times New Roman"/>
                <a:cs typeface="Times New Roman"/>
              </a:rPr>
              <a:t>n</a:t>
            </a:r>
            <a:r>
              <a:rPr sz="2400" spc="-40" dirty="0">
                <a:latin typeface="Times New Roman"/>
                <a:cs typeface="Times New Roman"/>
              </a:rPr>
              <a:t>c</a:t>
            </a:r>
            <a:r>
              <a:rPr sz="2400" spc="10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85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Times New Roman"/>
                <a:cs typeface="Times New Roman"/>
              </a:rPr>
              <a:t>a </a:t>
            </a:r>
            <a:r>
              <a:rPr sz="2400" spc="-30" dirty="0">
                <a:latin typeface="Times New Roman"/>
                <a:cs typeface="Times New Roman"/>
              </a:rPr>
              <a:t>p</a:t>
            </a:r>
            <a:r>
              <a:rPr sz="2400" spc="-40" dirty="0">
                <a:latin typeface="Times New Roman"/>
                <a:cs typeface="Times New Roman"/>
              </a:rPr>
              <a:t>e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spc="-55" dirty="0">
                <a:latin typeface="Times New Roman"/>
                <a:cs typeface="Times New Roman"/>
              </a:rPr>
              <a:t>s</a:t>
            </a:r>
            <a:r>
              <a:rPr sz="2400" spc="-30" dirty="0">
                <a:latin typeface="Times New Roman"/>
                <a:cs typeface="Times New Roman"/>
              </a:rPr>
              <a:t>o</a:t>
            </a:r>
            <a:r>
              <a:rPr sz="2400" spc="-55" dirty="0">
                <a:latin typeface="Times New Roman"/>
                <a:cs typeface="Times New Roman"/>
              </a:rPr>
              <a:t>n</a:t>
            </a:r>
            <a:r>
              <a:rPr sz="2400" spc="-140" dirty="0">
                <a:latin typeface="Times New Roman"/>
                <a:cs typeface="Times New Roman"/>
              </a:rPr>
              <a:t>’</a:t>
            </a:r>
            <a:r>
              <a:rPr sz="2400" spc="5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3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d</a:t>
            </a:r>
            <a:r>
              <a:rPr sz="2400" spc="-40" dirty="0">
                <a:latin typeface="Times New Roman"/>
                <a:cs typeface="Times New Roman"/>
              </a:rPr>
              <a:t>ec</a:t>
            </a:r>
            <a:r>
              <a:rPr sz="2400" spc="-10" dirty="0">
                <a:latin typeface="Times New Roman"/>
                <a:cs typeface="Times New Roman"/>
              </a:rPr>
              <a:t>i</a:t>
            </a:r>
            <a:r>
              <a:rPr sz="2400" spc="-60" dirty="0">
                <a:latin typeface="Times New Roman"/>
                <a:cs typeface="Times New Roman"/>
              </a:rPr>
              <a:t>s</a:t>
            </a:r>
            <a:r>
              <a:rPr sz="2400" spc="-10" dirty="0">
                <a:latin typeface="Times New Roman"/>
                <a:cs typeface="Times New Roman"/>
              </a:rPr>
              <a:t>i</a:t>
            </a:r>
            <a:r>
              <a:rPr sz="2400" spc="-30" dirty="0">
                <a:latin typeface="Times New Roman"/>
                <a:cs typeface="Times New Roman"/>
              </a:rPr>
              <a:t>o</a:t>
            </a:r>
            <a:r>
              <a:rPr sz="2400" spc="10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80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Times New Roman"/>
                <a:cs typeface="Times New Roman"/>
              </a:rPr>
              <a:t>a</a:t>
            </a:r>
            <a:r>
              <a:rPr sz="2400" spc="-30" dirty="0">
                <a:latin typeface="Times New Roman"/>
                <a:cs typeface="Times New Roman"/>
              </a:rPr>
              <a:t>bo</a:t>
            </a:r>
            <a:r>
              <a:rPr sz="2400" spc="40" dirty="0">
                <a:latin typeface="Times New Roman"/>
                <a:cs typeface="Times New Roman"/>
              </a:rPr>
              <a:t>u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w</a:t>
            </a:r>
            <a:r>
              <a:rPr sz="2400" spc="-30" dirty="0">
                <a:latin typeface="Times New Roman"/>
                <a:cs typeface="Times New Roman"/>
              </a:rPr>
              <a:t>h</a:t>
            </a:r>
            <a:r>
              <a:rPr sz="2400" spc="25" dirty="0">
                <a:latin typeface="Times New Roman"/>
                <a:cs typeface="Times New Roman"/>
              </a:rPr>
              <a:t>a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spc="114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i</a:t>
            </a:r>
            <a:r>
              <a:rPr sz="2400" spc="5" dirty="0">
                <a:latin typeface="Times New Roman"/>
                <a:cs typeface="Times New Roman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spc="-40" dirty="0">
                <a:latin typeface="Times New Roman"/>
                <a:cs typeface="Times New Roman"/>
              </a:rPr>
              <a:t>e</a:t>
            </a:r>
            <a:r>
              <a:rPr sz="2400" spc="-10" dirty="0">
                <a:latin typeface="Times New Roman"/>
                <a:cs typeface="Times New Roman"/>
              </a:rPr>
              <a:t>l</a:t>
            </a:r>
            <a:r>
              <a:rPr sz="2400" spc="-40" dirty="0">
                <a:latin typeface="Times New Roman"/>
                <a:cs typeface="Times New Roman"/>
              </a:rPr>
              <a:t>e</a:t>
            </a:r>
            <a:r>
              <a:rPr sz="2400" spc="-30" dirty="0">
                <a:latin typeface="Times New Roman"/>
                <a:cs typeface="Times New Roman"/>
              </a:rPr>
              <a:t>v</a:t>
            </a:r>
            <a:r>
              <a:rPr sz="2400" spc="25" dirty="0">
                <a:latin typeface="Times New Roman"/>
                <a:cs typeface="Times New Roman"/>
              </a:rPr>
              <a:t>a</a:t>
            </a:r>
            <a:r>
              <a:rPr sz="2400" spc="-30" dirty="0">
                <a:latin typeface="Times New Roman"/>
                <a:cs typeface="Times New Roman"/>
              </a:rPr>
              <a:t>n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endParaRPr sz="2400" dirty="0">
              <a:latin typeface="Times New Roman"/>
              <a:cs typeface="Times New Roman"/>
            </a:endParaRPr>
          </a:p>
          <a:p>
            <a:pPr marL="812800" lvl="1" indent="-342900">
              <a:lnSpc>
                <a:spcPct val="100000"/>
              </a:lnSpc>
              <a:spcBef>
                <a:spcPts val="560"/>
              </a:spcBef>
              <a:buClr>
                <a:srgbClr val="903062"/>
              </a:buClr>
              <a:buSzPct val="92500"/>
              <a:buFont typeface="Wingdings" panose="05000000000000000000" pitchFamily="2" charset="2"/>
              <a:buChar char="§"/>
              <a:tabLst>
                <a:tab pos="699770" algn="l"/>
              </a:tabLst>
            </a:pPr>
            <a:r>
              <a:rPr sz="2400" spc="-229" dirty="0">
                <a:latin typeface="Times New Roman"/>
                <a:cs typeface="Times New Roman"/>
              </a:rPr>
              <a:t>T</a:t>
            </a:r>
            <a:r>
              <a:rPr sz="2400" spc="-3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sk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t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</a:t>
            </a:r>
            <a:r>
              <a:rPr sz="2400" spc="-3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nd, </a:t>
            </a:r>
            <a:r>
              <a:rPr sz="2400" spc="-40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on</a:t>
            </a:r>
            <a:r>
              <a:rPr sz="2400" spc="10" dirty="0">
                <a:latin typeface="Times New Roman"/>
                <a:cs typeface="Times New Roman"/>
              </a:rPr>
              <a:t>t</a:t>
            </a:r>
            <a:r>
              <a:rPr sz="2400" spc="-3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x</a:t>
            </a:r>
            <a:r>
              <a:rPr sz="2400" spc="10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,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no</a:t>
            </a:r>
            <a:r>
              <a:rPr sz="2400" spc="-150" dirty="0">
                <a:latin typeface="Times New Roman"/>
                <a:cs typeface="Times New Roman"/>
              </a:rPr>
              <a:t>v</a:t>
            </a:r>
            <a:r>
              <a:rPr sz="2400" spc="-35" dirty="0">
                <a:latin typeface="Times New Roman"/>
                <a:cs typeface="Times New Roman"/>
              </a:rPr>
              <a:t>e</a:t>
            </a:r>
            <a:r>
              <a:rPr sz="2400" spc="10" dirty="0">
                <a:latin typeface="Times New Roman"/>
                <a:cs typeface="Times New Roman"/>
              </a:rPr>
              <a:t>lt</a:t>
            </a:r>
            <a:r>
              <a:rPr sz="2400" spc="-220" dirty="0">
                <a:latin typeface="Times New Roman"/>
                <a:cs typeface="Times New Roman"/>
              </a:rPr>
              <a:t>y</a:t>
            </a:r>
            <a:r>
              <a:rPr sz="2400" dirty="0">
                <a:latin typeface="Times New Roman"/>
                <a:cs typeface="Times New Roman"/>
              </a:rPr>
              <a:t>,</a:t>
            </a:r>
            <a:r>
              <a:rPr sz="2400" spc="2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10" dirty="0">
                <a:latin typeface="Times New Roman"/>
                <a:cs typeface="Times New Roman"/>
              </a:rPr>
              <a:t>t</a:t>
            </a:r>
            <a:r>
              <a:rPr sz="2400" spc="-75" dirty="0">
                <a:latin typeface="Times New Roman"/>
                <a:cs typeface="Times New Roman"/>
              </a:rPr>
              <a:t>y</a:t>
            </a:r>
            <a:r>
              <a:rPr sz="2400" spc="10" dirty="0">
                <a:latin typeface="Times New Roman"/>
                <a:cs typeface="Times New Roman"/>
              </a:rPr>
              <a:t>l</a:t>
            </a:r>
            <a:r>
              <a:rPr sz="2400" spc="-3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, s</a:t>
            </a:r>
            <a:r>
              <a:rPr sz="2400" spc="-30" dirty="0">
                <a:latin typeface="Times New Roman"/>
                <a:cs typeface="Times New Roman"/>
              </a:rPr>
              <a:t>e</a:t>
            </a:r>
            <a:r>
              <a:rPr sz="2400" spc="-25" dirty="0">
                <a:latin typeface="Times New Roman"/>
                <a:cs typeface="Times New Roman"/>
              </a:rPr>
              <a:t>r</a:t>
            </a:r>
            <a:r>
              <a:rPr sz="2400" spc="-3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nd</a:t>
            </a:r>
            <a:r>
              <a:rPr sz="2400" spc="10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p</a:t>
            </a:r>
            <a:r>
              <a:rPr sz="2400" spc="10" dirty="0">
                <a:latin typeface="Times New Roman"/>
                <a:cs typeface="Times New Roman"/>
              </a:rPr>
              <a:t>it</a:t>
            </a:r>
            <a:r>
              <a:rPr sz="2400" dirty="0">
                <a:latin typeface="Times New Roman"/>
                <a:cs typeface="Times New Roman"/>
              </a:rPr>
              <a:t>y</a:t>
            </a:r>
          </a:p>
          <a:p>
            <a:pPr marL="355600" indent="-342900">
              <a:lnSpc>
                <a:spcPct val="100000"/>
              </a:lnSpc>
              <a:spcBef>
                <a:spcPts val="710"/>
              </a:spcBef>
              <a:buClr>
                <a:srgbClr val="903062"/>
              </a:buClr>
              <a:buSzPct val="93617"/>
              <a:buFont typeface="Wingdings" panose="05000000000000000000" pitchFamily="2" charset="2"/>
              <a:buChar char="q"/>
              <a:tabLst>
                <a:tab pos="241300" algn="l"/>
              </a:tabLst>
            </a:pPr>
            <a:r>
              <a:rPr sz="2400" spc="-75" dirty="0">
                <a:latin typeface="Times New Roman"/>
                <a:cs typeface="Times New Roman"/>
              </a:rPr>
              <a:t>T</a:t>
            </a:r>
            <a:r>
              <a:rPr sz="2400" spc="-30" dirty="0">
                <a:latin typeface="Times New Roman"/>
                <a:cs typeface="Times New Roman"/>
              </a:rPr>
              <a:t>op</a:t>
            </a:r>
            <a:r>
              <a:rPr sz="2400" spc="-10" dirty="0">
                <a:latin typeface="Times New Roman"/>
                <a:cs typeface="Times New Roman"/>
              </a:rPr>
              <a:t>i</a:t>
            </a:r>
            <a:r>
              <a:rPr sz="2400" spc="-40" dirty="0">
                <a:latin typeface="Times New Roman"/>
                <a:cs typeface="Times New Roman"/>
              </a:rPr>
              <a:t>c</a:t>
            </a:r>
            <a:r>
              <a:rPr sz="2400" spc="25" dirty="0">
                <a:latin typeface="Times New Roman"/>
                <a:cs typeface="Times New Roman"/>
              </a:rPr>
              <a:t>a</a:t>
            </a:r>
            <a:r>
              <a:rPr sz="2400" spc="5" dirty="0">
                <a:latin typeface="Times New Roman"/>
                <a:cs typeface="Times New Roman"/>
              </a:rPr>
              <a:t>l</a:t>
            </a:r>
            <a:r>
              <a:rPr sz="2400" spc="12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spc="-35" dirty="0">
                <a:latin typeface="Times New Roman"/>
                <a:cs typeface="Times New Roman"/>
              </a:rPr>
              <a:t>e</a:t>
            </a:r>
            <a:r>
              <a:rPr sz="2400" spc="-10" dirty="0">
                <a:latin typeface="Times New Roman"/>
                <a:cs typeface="Times New Roman"/>
              </a:rPr>
              <a:t>l</a:t>
            </a:r>
            <a:r>
              <a:rPr sz="2400" spc="-40" dirty="0">
                <a:latin typeface="Times New Roman"/>
                <a:cs typeface="Times New Roman"/>
              </a:rPr>
              <a:t>e</a:t>
            </a:r>
            <a:r>
              <a:rPr sz="2400" spc="-30" dirty="0">
                <a:latin typeface="Times New Roman"/>
                <a:cs typeface="Times New Roman"/>
              </a:rPr>
              <a:t>v</a:t>
            </a:r>
            <a:r>
              <a:rPr sz="2400" spc="25" dirty="0">
                <a:latin typeface="Times New Roman"/>
                <a:cs typeface="Times New Roman"/>
              </a:rPr>
              <a:t>a</a:t>
            </a:r>
            <a:r>
              <a:rPr sz="2400" spc="-30" dirty="0">
                <a:latin typeface="Times New Roman"/>
                <a:cs typeface="Times New Roman"/>
              </a:rPr>
              <a:t>n</a:t>
            </a:r>
            <a:r>
              <a:rPr sz="2400" spc="-40" dirty="0">
                <a:latin typeface="Times New Roman"/>
                <a:cs typeface="Times New Roman"/>
              </a:rPr>
              <a:t>c</a:t>
            </a:r>
            <a:r>
              <a:rPr sz="2400" spc="10" dirty="0">
                <a:latin typeface="Times New Roman"/>
                <a:cs typeface="Times New Roman"/>
              </a:rPr>
              <a:t>e</a:t>
            </a:r>
            <a:r>
              <a:rPr sz="2400" spc="229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v</a:t>
            </a:r>
            <a:r>
              <a:rPr sz="2400" spc="-60" dirty="0">
                <a:latin typeface="Times New Roman"/>
                <a:cs typeface="Times New Roman"/>
              </a:rPr>
              <a:t>s</a:t>
            </a:r>
            <a:r>
              <a:rPr sz="2400" spc="5" dirty="0">
                <a:latin typeface="Times New Roman"/>
                <a:cs typeface="Times New Roman"/>
              </a:rPr>
              <a:t>.</a:t>
            </a:r>
            <a:r>
              <a:rPr sz="2400" spc="180" dirty="0">
                <a:latin typeface="Times New Roman"/>
                <a:cs typeface="Times New Roman"/>
              </a:rPr>
              <a:t> </a:t>
            </a:r>
            <a:r>
              <a:rPr sz="2400" spc="40" dirty="0">
                <a:latin typeface="Times New Roman"/>
                <a:cs typeface="Times New Roman"/>
              </a:rPr>
              <a:t>u</a:t>
            </a:r>
            <a:r>
              <a:rPr sz="2400" spc="-60" dirty="0">
                <a:latin typeface="Times New Roman"/>
                <a:cs typeface="Times New Roman"/>
              </a:rPr>
              <a:t>s</a:t>
            </a:r>
            <a:r>
              <a:rPr sz="2400" spc="-40" dirty="0">
                <a:latin typeface="Times New Roman"/>
                <a:cs typeface="Times New Roman"/>
              </a:rPr>
              <a:t>e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spc="13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spc="-40" dirty="0">
                <a:latin typeface="Times New Roman"/>
                <a:cs typeface="Times New Roman"/>
              </a:rPr>
              <a:t>e</a:t>
            </a:r>
            <a:r>
              <a:rPr sz="2400" spc="-10" dirty="0">
                <a:latin typeface="Times New Roman"/>
                <a:cs typeface="Times New Roman"/>
              </a:rPr>
              <a:t>l</a:t>
            </a:r>
            <a:r>
              <a:rPr sz="2400" spc="-40" dirty="0">
                <a:latin typeface="Times New Roman"/>
                <a:cs typeface="Times New Roman"/>
              </a:rPr>
              <a:t>e</a:t>
            </a:r>
            <a:r>
              <a:rPr sz="2400" spc="-30" dirty="0">
                <a:latin typeface="Times New Roman"/>
                <a:cs typeface="Times New Roman"/>
              </a:rPr>
              <a:t>v</a:t>
            </a:r>
            <a:r>
              <a:rPr sz="2400" spc="25" dirty="0">
                <a:latin typeface="Times New Roman"/>
                <a:cs typeface="Times New Roman"/>
              </a:rPr>
              <a:t>a</a:t>
            </a:r>
            <a:r>
              <a:rPr sz="2400" spc="-30" dirty="0">
                <a:latin typeface="Times New Roman"/>
                <a:cs typeface="Times New Roman"/>
              </a:rPr>
              <a:t>n</a:t>
            </a:r>
            <a:r>
              <a:rPr sz="2400" spc="-40" dirty="0">
                <a:latin typeface="Times New Roman"/>
                <a:cs typeface="Times New Roman"/>
              </a:rPr>
              <a:t>c</a:t>
            </a:r>
            <a:r>
              <a:rPr sz="2400" spc="10" dirty="0">
                <a:latin typeface="Times New Roman"/>
                <a:cs typeface="Times New Roman"/>
              </a:rPr>
              <a:t>e</a:t>
            </a:r>
            <a:endParaRPr sz="2400" dirty="0">
              <a:latin typeface="Times New Roman"/>
              <a:cs typeface="Times New Roman"/>
            </a:endParaRPr>
          </a:p>
          <a:p>
            <a:pPr marL="812800" lvl="1" indent="-342900">
              <a:lnSpc>
                <a:spcPct val="100000"/>
              </a:lnSpc>
              <a:spcBef>
                <a:spcPts val="560"/>
              </a:spcBef>
              <a:buClr>
                <a:srgbClr val="903062"/>
              </a:buClr>
              <a:buSzPct val="92500"/>
              <a:buFont typeface="Wingdings" panose="05000000000000000000" pitchFamily="2" charset="2"/>
              <a:buChar char="§"/>
              <a:tabLst>
                <a:tab pos="699770" algn="l"/>
              </a:tabLst>
            </a:pPr>
            <a:r>
              <a:rPr sz="2400" spc="-35" dirty="0">
                <a:latin typeface="Times New Roman"/>
                <a:cs typeface="Times New Roman"/>
              </a:rPr>
              <a:t>“</a:t>
            </a:r>
            <a:r>
              <a:rPr sz="2400" spc="25" dirty="0">
                <a:latin typeface="Times New Roman"/>
                <a:cs typeface="Times New Roman"/>
              </a:rPr>
              <a:t>S</a:t>
            </a:r>
            <a:r>
              <a:rPr sz="2400" spc="10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-30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m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229" dirty="0">
                <a:latin typeface="Times New Roman"/>
                <a:cs typeface="Times New Roman"/>
              </a:rPr>
              <a:t>T</a:t>
            </a:r>
            <a:r>
              <a:rPr sz="2400" spc="-3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h</a:t>
            </a:r>
            <a:r>
              <a:rPr sz="2400" spc="-30" dirty="0">
                <a:latin typeface="Times New Roman"/>
                <a:cs typeface="Times New Roman"/>
              </a:rPr>
              <a:t>r</a:t>
            </a:r>
            <a:r>
              <a:rPr sz="2400" spc="-3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140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Times New Roman"/>
                <a:cs typeface="Times New Roman"/>
              </a:rPr>
              <a:t>l</a:t>
            </a:r>
            <a:r>
              <a:rPr sz="2400" spc="-3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st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und</a:t>
            </a:r>
            <a:r>
              <a:rPr sz="2400" spc="-40" dirty="0">
                <a:latin typeface="Times New Roman"/>
                <a:cs typeface="Times New Roman"/>
              </a:rPr>
              <a:t>a</a:t>
            </a:r>
            <a:r>
              <a:rPr sz="2400" spc="-30" dirty="0">
                <a:latin typeface="Times New Roman"/>
                <a:cs typeface="Times New Roman"/>
              </a:rPr>
              <a:t>y</a:t>
            </a:r>
            <a:r>
              <a:rPr sz="2400" dirty="0">
                <a:latin typeface="Times New Roman"/>
                <a:cs typeface="Times New Roman"/>
              </a:rPr>
              <a:t>”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op</a:t>
            </a:r>
            <a:r>
              <a:rPr sz="2400" spc="10" dirty="0">
                <a:latin typeface="Times New Roman"/>
                <a:cs typeface="Times New Roman"/>
              </a:rPr>
              <a:t>i</a:t>
            </a:r>
            <a:r>
              <a:rPr sz="2400" spc="-35" dirty="0">
                <a:latin typeface="Times New Roman"/>
                <a:cs typeface="Times New Roman"/>
              </a:rPr>
              <a:t>ca</a:t>
            </a:r>
            <a:r>
              <a:rPr sz="2400" spc="10" dirty="0">
                <a:latin typeface="Times New Roman"/>
                <a:cs typeface="Times New Roman"/>
              </a:rPr>
              <a:t>ll</a:t>
            </a:r>
            <a:r>
              <a:rPr sz="2400" dirty="0">
                <a:latin typeface="Times New Roman"/>
                <a:cs typeface="Times New Roman"/>
              </a:rPr>
              <a:t>y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r</a:t>
            </a:r>
            <a:r>
              <a:rPr sz="2400" spc="-35" dirty="0">
                <a:latin typeface="Times New Roman"/>
                <a:cs typeface="Times New Roman"/>
              </a:rPr>
              <a:t>e</a:t>
            </a:r>
            <a:r>
              <a:rPr sz="2400" spc="10" dirty="0">
                <a:latin typeface="Times New Roman"/>
                <a:cs typeface="Times New Roman"/>
              </a:rPr>
              <a:t>l</a:t>
            </a:r>
            <a:r>
              <a:rPr sz="2400" spc="-35" dirty="0">
                <a:latin typeface="Times New Roman"/>
                <a:cs typeface="Times New Roman"/>
              </a:rPr>
              <a:t>e</a:t>
            </a:r>
            <a:r>
              <a:rPr sz="2400" spc="-150" dirty="0">
                <a:latin typeface="Times New Roman"/>
                <a:cs typeface="Times New Roman"/>
              </a:rPr>
              <a:t>v</a:t>
            </a:r>
            <a:r>
              <a:rPr sz="2400" spc="-3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nt</a:t>
            </a:r>
            <a:r>
              <a:rPr sz="2400" spc="155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qu</a:t>
            </a:r>
            <a:r>
              <a:rPr sz="2400" spc="-35" dirty="0">
                <a:latin typeface="Times New Roman"/>
                <a:cs typeface="Times New Roman"/>
              </a:rPr>
              <a:t>e</a:t>
            </a:r>
            <a:r>
              <a:rPr sz="2400" spc="-2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y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105" dirty="0" smtClean="0">
                <a:latin typeface="Times New Roman"/>
                <a:cs typeface="Times New Roman"/>
              </a:rPr>
              <a:t>“</a:t>
            </a:r>
            <a:r>
              <a:rPr lang="fa-IR" sz="2400" spc="10" dirty="0" smtClean="0">
                <a:latin typeface="Times New Roman"/>
                <a:cs typeface="B Nazanin" panose="00000400000000000000" pitchFamily="2" charset="-78"/>
              </a:rPr>
              <a:t>آب و هوا</a:t>
            </a:r>
            <a:r>
              <a:rPr sz="2400" spc="-35" dirty="0" smtClean="0">
                <a:latin typeface="Times New Roman"/>
                <a:cs typeface="Times New Roman"/>
              </a:rPr>
              <a:t>”…</a:t>
            </a:r>
            <a:endParaRPr sz="2400" dirty="0">
              <a:latin typeface="Times New Roman"/>
              <a:cs typeface="Times New Roman"/>
            </a:endParaRPr>
          </a:p>
          <a:p>
            <a:pPr marL="812800" lvl="1" indent="-342900">
              <a:lnSpc>
                <a:spcPct val="100000"/>
              </a:lnSpc>
              <a:spcBef>
                <a:spcPts val="625"/>
              </a:spcBef>
              <a:buClr>
                <a:srgbClr val="903062"/>
              </a:buClr>
              <a:buSzPct val="92500"/>
              <a:buFont typeface="Wingdings" panose="05000000000000000000" pitchFamily="2" charset="2"/>
              <a:buChar char="§"/>
              <a:tabLst>
                <a:tab pos="699770" algn="l"/>
              </a:tabLst>
            </a:pPr>
            <a:r>
              <a:rPr sz="2400" dirty="0">
                <a:latin typeface="Times New Roman"/>
                <a:cs typeface="Times New Roman"/>
              </a:rPr>
              <a:t>… but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30" dirty="0">
                <a:latin typeface="Times New Roman"/>
                <a:cs typeface="Times New Roman"/>
              </a:rPr>
              <a:t>m</a:t>
            </a:r>
            <a:r>
              <a:rPr sz="2400" spc="10" dirty="0">
                <a:latin typeface="Times New Roman"/>
                <a:cs typeface="Times New Roman"/>
              </a:rPr>
              <a:t>i</a:t>
            </a:r>
            <a:r>
              <a:rPr sz="2400" spc="-75" dirty="0">
                <a:latin typeface="Times New Roman"/>
                <a:cs typeface="Times New Roman"/>
              </a:rPr>
              <a:t>g</a:t>
            </a:r>
            <a:r>
              <a:rPr sz="2400" dirty="0">
                <a:latin typeface="Times New Roman"/>
                <a:cs typeface="Times New Roman"/>
              </a:rPr>
              <a:t>ht</a:t>
            </a:r>
            <a:r>
              <a:rPr sz="2400" spc="1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not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</a:t>
            </a:r>
            <a:r>
              <a:rPr sz="2400" spc="-25" dirty="0">
                <a:latin typeface="Times New Roman"/>
                <a:cs typeface="Times New Roman"/>
              </a:rPr>
              <a:t> r</a:t>
            </a:r>
            <a:r>
              <a:rPr sz="2400" spc="-35" dirty="0">
                <a:latin typeface="Times New Roman"/>
                <a:cs typeface="Times New Roman"/>
              </a:rPr>
              <a:t>e</a:t>
            </a:r>
            <a:r>
              <a:rPr sz="2400" spc="10" dirty="0">
                <a:latin typeface="Times New Roman"/>
                <a:cs typeface="Times New Roman"/>
              </a:rPr>
              <a:t>l</a:t>
            </a:r>
            <a:r>
              <a:rPr sz="2400" spc="-35" dirty="0">
                <a:latin typeface="Times New Roman"/>
                <a:cs typeface="Times New Roman"/>
              </a:rPr>
              <a:t>e</a:t>
            </a:r>
            <a:r>
              <a:rPr sz="2400" spc="-145" dirty="0">
                <a:latin typeface="Times New Roman"/>
                <a:cs typeface="Times New Roman"/>
              </a:rPr>
              <a:t>v</a:t>
            </a:r>
            <a:r>
              <a:rPr sz="2400" spc="-3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nt</a:t>
            </a:r>
            <a:r>
              <a:rPr sz="2400" spc="160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o u</a:t>
            </a:r>
            <a:r>
              <a:rPr sz="2400" spc="5" dirty="0">
                <a:latin typeface="Times New Roman"/>
                <a:cs typeface="Times New Roman"/>
              </a:rPr>
              <a:t>s</a:t>
            </a:r>
            <a:r>
              <a:rPr sz="2400" spc="-3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</a:t>
            </a:r>
            <a:r>
              <a:rPr sz="2400" spc="-30" dirty="0">
                <a:latin typeface="Times New Roman"/>
                <a:cs typeface="Times New Roman"/>
              </a:rPr>
              <a:t>e</a:t>
            </a:r>
            <a:r>
              <a:rPr sz="2400" spc="-35" dirty="0">
                <a:latin typeface="Times New Roman"/>
                <a:cs typeface="Times New Roman"/>
              </a:rPr>
              <a:t>ca</a:t>
            </a:r>
            <a:r>
              <a:rPr sz="2400" dirty="0">
                <a:latin typeface="Times New Roman"/>
                <a:cs typeface="Times New Roman"/>
              </a:rPr>
              <a:t>u</a:t>
            </a:r>
            <a:r>
              <a:rPr sz="2400" spc="5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e</a:t>
            </a:r>
          </a:p>
          <a:p>
            <a:pPr marL="1213485" lvl="2" indent="-285750">
              <a:lnSpc>
                <a:spcPct val="100000"/>
              </a:lnSpc>
              <a:spcBef>
                <a:spcPts val="610"/>
              </a:spcBef>
              <a:buClr>
                <a:srgbClr val="903062"/>
              </a:buClr>
              <a:buSzPct val="91666"/>
              <a:buFont typeface="Wingdings" panose="05000000000000000000" pitchFamily="2" charset="2"/>
              <a:buChar char="v"/>
              <a:tabLst>
                <a:tab pos="1156970" algn="l"/>
              </a:tabLst>
            </a:pPr>
            <a:r>
              <a:rPr sz="2000" spc="1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ea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7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30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f</a:t>
            </a:r>
            <a:r>
              <a:rPr sz="2000" spc="30" dirty="0">
                <a:latin typeface="Times New Roman"/>
                <a:cs typeface="Times New Roman"/>
              </a:rPr>
              <a:t>o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e</a:t>
            </a:r>
          </a:p>
          <a:p>
            <a:pPr marL="1213485" lvl="2" indent="-285750">
              <a:lnSpc>
                <a:spcPct val="100000"/>
              </a:lnSpc>
              <a:spcBef>
                <a:spcPts val="580"/>
              </a:spcBef>
              <a:buClr>
                <a:srgbClr val="903062"/>
              </a:buClr>
              <a:buSzPct val="91666"/>
              <a:buFont typeface="Wingdings" panose="05000000000000000000" pitchFamily="2" charset="2"/>
              <a:buChar char="v"/>
              <a:tabLst>
                <a:tab pos="1156970" algn="l"/>
              </a:tabLst>
            </a:pPr>
            <a:r>
              <a:rPr sz="2000" spc="-25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f</a:t>
            </a:r>
            <a:r>
              <a:rPr sz="2000" spc="-70" dirty="0">
                <a:latin typeface="Times New Roman"/>
                <a:cs typeface="Times New Roman"/>
              </a:rPr>
              <a:t>i</a:t>
            </a:r>
            <a:r>
              <a:rPr sz="2000" spc="-40" dirty="0">
                <a:latin typeface="Times New Roman"/>
                <a:cs typeface="Times New Roman"/>
              </a:rPr>
              <a:t>v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spc="30" dirty="0">
                <a:latin typeface="Times New Roman"/>
                <a:cs typeface="Times New Roman"/>
              </a:rPr>
              <a:t>y</a:t>
            </a:r>
            <a:r>
              <a:rPr sz="2000" spc="-10" dirty="0">
                <a:latin typeface="Times New Roman"/>
                <a:cs typeface="Times New Roman"/>
              </a:rPr>
              <a:t>ea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30" dirty="0">
                <a:latin typeface="Times New Roman"/>
                <a:cs typeface="Times New Roman"/>
              </a:rPr>
              <a:t>o</a:t>
            </a:r>
            <a:r>
              <a:rPr sz="2000" spc="-7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d</a:t>
            </a:r>
          </a:p>
          <a:p>
            <a:pPr marL="1213485" lvl="2" indent="-285750">
              <a:lnSpc>
                <a:spcPct val="100000"/>
              </a:lnSpc>
              <a:spcBef>
                <a:spcPts val="650"/>
              </a:spcBef>
              <a:buClr>
                <a:srgbClr val="903062"/>
              </a:buClr>
              <a:buSzPct val="91666"/>
              <a:buFont typeface="Wingdings" panose="05000000000000000000" pitchFamily="2" charset="2"/>
              <a:buChar char="v"/>
              <a:tabLst>
                <a:tab pos="1156970" algn="l"/>
              </a:tabLst>
            </a:pPr>
            <a:r>
              <a:rPr sz="2000" spc="-25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7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f</a:t>
            </a:r>
            <a:r>
              <a:rPr sz="2000" spc="30" dirty="0">
                <a:latin typeface="Times New Roman"/>
                <a:cs typeface="Times New Roman"/>
              </a:rPr>
              <a:t>o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70" dirty="0">
                <a:latin typeface="Times New Roman"/>
                <a:cs typeface="Times New Roman"/>
              </a:rPr>
              <a:t>i</a:t>
            </a:r>
            <a:r>
              <a:rPr sz="2000" spc="-40" dirty="0">
                <a:latin typeface="Times New Roman"/>
                <a:cs typeface="Times New Roman"/>
              </a:rPr>
              <a:t>g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spc="-70" dirty="0">
                <a:latin typeface="Times New Roman"/>
                <a:cs typeface="Times New Roman"/>
              </a:rPr>
              <a:t>l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30" dirty="0">
                <a:latin typeface="Times New Roman"/>
                <a:cs typeface="Times New Roman"/>
              </a:rPr>
              <a:t>n</a:t>
            </a:r>
            <a:r>
              <a:rPr sz="2000" spc="-40" dirty="0">
                <a:latin typeface="Times New Roman"/>
                <a:cs typeface="Times New Roman"/>
              </a:rPr>
              <a:t>g</a:t>
            </a:r>
            <a:r>
              <a:rPr sz="2000" spc="3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40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,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tc.</a:t>
            </a:r>
          </a:p>
        </p:txBody>
      </p:sp>
      <p:sp>
        <p:nvSpPr>
          <p:cNvPr id="5" name="object 5"/>
          <p:cNvSpPr/>
          <p:nvPr/>
        </p:nvSpPr>
        <p:spPr>
          <a:xfrm>
            <a:off x="9753600" y="4495800"/>
            <a:ext cx="2339184" cy="17849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5" dirty="0" smtClean="0"/>
              <a:t> </a:t>
            </a:r>
            <a:endParaRPr spc="5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5</a:t>
            </a:fld>
            <a:endParaRPr spc="1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78676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h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spc="-11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Gill Sans MT"/>
                <a:cs typeface="Gill Sans MT"/>
              </a:rPr>
              <a:t>Q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u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spc="3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y </a:t>
            </a:r>
            <a:r>
              <a:rPr sz="2800" spc="10" dirty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2800" spc="-10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2800" spc="1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ss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36776" y="1764792"/>
            <a:ext cx="8494776" cy="43616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99032" y="1920239"/>
            <a:ext cx="2615184" cy="13350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78040" y="1938527"/>
            <a:ext cx="2697479" cy="13441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50023" y="5102352"/>
            <a:ext cx="2971800" cy="11155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5" dirty="0" smtClean="0"/>
              <a:t> </a:t>
            </a:r>
            <a:endParaRPr spc="5"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50</a:t>
            </a:fld>
            <a:endParaRPr spc="1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78676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4445" algn="ctr">
              <a:lnSpc>
                <a:spcPct val="100000"/>
              </a:lnSpc>
            </a:pP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v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u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spc="-229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–</a:t>
            </a:r>
            <a:r>
              <a:rPr sz="2800" spc="-2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gg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g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5" dirty="0" smtClean="0"/>
              <a:t> </a:t>
            </a:r>
            <a:endParaRPr spc="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51</a:t>
            </a:fld>
            <a:endParaRPr spc="10" dirty="0"/>
          </a:p>
        </p:txBody>
      </p:sp>
      <p:sp>
        <p:nvSpPr>
          <p:cNvPr id="4" name="object 4"/>
          <p:cNvSpPr txBox="1"/>
          <p:nvPr/>
        </p:nvSpPr>
        <p:spPr>
          <a:xfrm>
            <a:off x="889088" y="1815856"/>
            <a:ext cx="10171430" cy="3872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ct val="102299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241300" algn="l"/>
              </a:tabLst>
            </a:pPr>
            <a:r>
              <a:rPr sz="2350" spc="-5" dirty="0">
                <a:latin typeface="Times New Roman"/>
                <a:cs typeface="Times New Roman"/>
              </a:rPr>
              <a:t>L</a:t>
            </a:r>
            <a:r>
              <a:rPr sz="2350" spc="-30" dirty="0">
                <a:latin typeface="Times New Roman"/>
                <a:cs typeface="Times New Roman"/>
              </a:rPr>
              <a:t>ogg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g</a:t>
            </a:r>
            <a:r>
              <a:rPr sz="2350" spc="240" dirty="0">
                <a:latin typeface="Times New Roman"/>
                <a:cs typeface="Times New Roman"/>
              </a:rPr>
              <a:t> </a:t>
            </a:r>
            <a:r>
              <a:rPr sz="2350" spc="45" dirty="0">
                <a:latin typeface="Times New Roman"/>
                <a:cs typeface="Times New Roman"/>
              </a:rPr>
              <a:t>u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135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q</a:t>
            </a:r>
            <a:r>
              <a:rPr sz="2350" spc="45" dirty="0">
                <a:latin typeface="Times New Roman"/>
                <a:cs typeface="Times New Roman"/>
              </a:rPr>
              <a:t>u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5" dirty="0">
                <a:latin typeface="Times New Roman"/>
                <a:cs typeface="Times New Roman"/>
              </a:rPr>
              <a:t>i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215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d</a:t>
            </a:r>
            <a:r>
              <a:rPr sz="2350" spc="20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35" dirty="0">
                <a:latin typeface="Times New Roman"/>
                <a:cs typeface="Times New Roman"/>
              </a:rPr>
              <a:t>a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-10" dirty="0">
                <a:latin typeface="Times New Roman"/>
                <a:cs typeface="Times New Roman"/>
              </a:rPr>
              <a:t>ti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10" dirty="0">
                <a:latin typeface="Times New Roman"/>
                <a:cs typeface="Times New Roman"/>
              </a:rPr>
              <a:t>n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75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45" dirty="0">
                <a:latin typeface="Times New Roman"/>
                <a:cs typeface="Times New Roman"/>
              </a:rPr>
              <a:t>u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l</a:t>
            </a:r>
            <a:r>
              <a:rPr sz="2350" spc="120" dirty="0">
                <a:latin typeface="Times New Roman"/>
                <a:cs typeface="Times New Roman"/>
              </a:rPr>
              <a:t> </a:t>
            </a:r>
            <a:r>
              <a:rPr sz="2350" spc="-65" dirty="0">
                <a:latin typeface="Times New Roman"/>
                <a:cs typeface="Times New Roman"/>
              </a:rPr>
              <a:t>f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135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30" dirty="0">
                <a:latin typeface="Times New Roman"/>
                <a:cs typeface="Times New Roman"/>
              </a:rPr>
              <a:t>p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25" dirty="0">
                <a:latin typeface="Times New Roman"/>
                <a:cs typeface="Times New Roman"/>
              </a:rPr>
              <a:t>o</a:t>
            </a:r>
            <a:r>
              <a:rPr sz="2350" spc="-30" dirty="0">
                <a:latin typeface="Times New Roman"/>
                <a:cs typeface="Times New Roman"/>
              </a:rPr>
              <a:t>v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g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75" dirty="0">
                <a:latin typeface="Times New Roman"/>
                <a:cs typeface="Times New Roman"/>
              </a:rPr>
              <a:t> 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35" dirty="0">
                <a:latin typeface="Times New Roman"/>
                <a:cs typeface="Times New Roman"/>
              </a:rPr>
              <a:t>c</a:t>
            </a:r>
            <a:r>
              <a:rPr sz="2350" spc="10" dirty="0">
                <a:latin typeface="Times New Roman"/>
                <a:cs typeface="Times New Roman"/>
              </a:rPr>
              <a:t>h</a:t>
            </a:r>
            <a:r>
              <a:rPr sz="2350" spc="240" dirty="0">
                <a:latin typeface="Times New Roman"/>
                <a:cs typeface="Times New Roman"/>
              </a:rPr>
              <a:t> 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140" dirty="0">
                <a:latin typeface="Times New Roman"/>
                <a:cs typeface="Times New Roman"/>
              </a:rPr>
              <a:t>f</a:t>
            </a:r>
            <a:r>
              <a:rPr sz="2350" spc="-65" dirty="0">
                <a:latin typeface="Times New Roman"/>
                <a:cs typeface="Times New Roman"/>
              </a:rPr>
              <a:t>f</a:t>
            </a:r>
            <a:r>
              <a:rPr sz="2350" spc="-40" dirty="0">
                <a:latin typeface="Times New Roman"/>
                <a:cs typeface="Times New Roman"/>
              </a:rPr>
              <a:t>ec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6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v</a:t>
            </a:r>
            <a:r>
              <a:rPr sz="2350" spc="25" dirty="0">
                <a:latin typeface="Times New Roman"/>
                <a:cs typeface="Times New Roman"/>
              </a:rPr>
              <a:t>e</a:t>
            </a:r>
            <a:r>
              <a:rPr sz="2350" spc="45" dirty="0">
                <a:latin typeface="Times New Roman"/>
                <a:cs typeface="Times New Roman"/>
              </a:rPr>
              <a:t>n</a:t>
            </a:r>
            <a:r>
              <a:rPr sz="2350" spc="25" dirty="0">
                <a:latin typeface="Times New Roman"/>
                <a:cs typeface="Times New Roman"/>
              </a:rPr>
              <a:t>e</a:t>
            </a:r>
            <a:r>
              <a:rPr sz="2350" spc="15" dirty="0">
                <a:latin typeface="Times New Roman"/>
                <a:cs typeface="Times New Roman"/>
              </a:rPr>
              <a:t>s</a:t>
            </a:r>
            <a:r>
              <a:rPr sz="2350" spc="5" dirty="0">
                <a:latin typeface="Times New Roman"/>
                <a:cs typeface="Times New Roman"/>
              </a:rPr>
              <a:t>s 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d</a:t>
            </a:r>
            <a:r>
              <a:rPr sz="2350" spc="20" dirty="0">
                <a:latin typeface="Times New Roman"/>
                <a:cs typeface="Times New Roman"/>
              </a:rPr>
              <a:t> 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140" dirty="0">
                <a:latin typeface="Times New Roman"/>
                <a:cs typeface="Times New Roman"/>
              </a:rPr>
              <a:t>f</a:t>
            </a:r>
            <a:r>
              <a:rPr sz="2350" spc="-65" dirty="0">
                <a:latin typeface="Times New Roman"/>
                <a:cs typeface="Times New Roman"/>
              </a:rPr>
              <a:t>f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60" dirty="0">
                <a:latin typeface="Times New Roman"/>
                <a:cs typeface="Times New Roman"/>
              </a:rPr>
              <a:t>i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45" dirty="0">
                <a:latin typeface="Times New Roman"/>
                <a:cs typeface="Times New Roman"/>
              </a:rPr>
              <a:t>n</a:t>
            </a:r>
            <a:r>
              <a:rPr sz="2350" spc="25" dirty="0">
                <a:latin typeface="Times New Roman"/>
                <a:cs typeface="Times New Roman"/>
              </a:rPr>
              <a:t>c</a:t>
            </a:r>
            <a:r>
              <a:rPr sz="2350" spc="-170" dirty="0">
                <a:latin typeface="Times New Roman"/>
                <a:cs typeface="Times New Roman"/>
              </a:rPr>
              <a:t>y</a:t>
            </a:r>
            <a:r>
              <a:rPr sz="2350" spc="5" dirty="0">
                <a:latin typeface="Times New Roman"/>
                <a:cs typeface="Times New Roman"/>
              </a:rPr>
              <a:t>.</a:t>
            </a:r>
            <a:endParaRPr sz="235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710"/>
              </a:spcBef>
              <a:buClr>
                <a:srgbClr val="903062"/>
              </a:buClr>
              <a:buSzPct val="93617"/>
              <a:buFont typeface="Wingdings 2"/>
              <a:buChar char=""/>
              <a:tabLst>
                <a:tab pos="241300" algn="l"/>
              </a:tabLst>
            </a:pPr>
            <a:r>
              <a:rPr sz="2350" spc="20" dirty="0">
                <a:latin typeface="Times New Roman"/>
                <a:cs typeface="Times New Roman"/>
              </a:rPr>
              <a:t>Q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ry</a:t>
            </a:r>
            <a:r>
              <a:rPr sz="2350" spc="95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-30" dirty="0">
                <a:latin typeface="Times New Roman"/>
                <a:cs typeface="Times New Roman"/>
              </a:rPr>
              <a:t>og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145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d</a:t>
            </a:r>
            <a:r>
              <a:rPr sz="2350" spc="20" dirty="0">
                <a:latin typeface="Times New Roman"/>
                <a:cs typeface="Times New Roman"/>
              </a:rPr>
              <a:t> 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-10" dirty="0">
                <a:latin typeface="Times New Roman"/>
                <a:cs typeface="Times New Roman"/>
              </a:rPr>
              <a:t>li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40" dirty="0">
                <a:latin typeface="Times New Roman"/>
                <a:cs typeface="Times New Roman"/>
              </a:rPr>
              <a:t>k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30" dirty="0">
                <a:latin typeface="Times New Roman"/>
                <a:cs typeface="Times New Roman"/>
              </a:rPr>
              <a:t>h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25" dirty="0">
                <a:latin typeface="Times New Roman"/>
                <a:cs typeface="Times New Roman"/>
              </a:rPr>
              <a:t>o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30" dirty="0">
                <a:latin typeface="Times New Roman"/>
                <a:cs typeface="Times New Roman"/>
              </a:rPr>
              <a:t>g</a:t>
            </a:r>
            <a:r>
              <a:rPr sz="2350" spc="10" dirty="0">
                <a:latin typeface="Times New Roman"/>
                <a:cs typeface="Times New Roman"/>
              </a:rPr>
              <a:t>h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75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d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10" dirty="0">
                <a:latin typeface="Times New Roman"/>
                <a:cs typeface="Times New Roman"/>
              </a:rPr>
              <a:t>a (&amp;</a:t>
            </a:r>
            <a:r>
              <a:rPr sz="2350" spc="8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d</a:t>
            </a:r>
            <a:r>
              <a:rPr sz="2350" spc="-45" dirty="0">
                <a:latin typeface="Times New Roman"/>
                <a:cs typeface="Times New Roman"/>
              </a:rPr>
              <a:t>w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5" dirty="0">
                <a:latin typeface="Times New Roman"/>
                <a:cs typeface="Times New Roman"/>
              </a:rPr>
              <a:t>l</a:t>
            </a:r>
            <a:r>
              <a:rPr sz="2350" spc="190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ti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)</a:t>
            </a:r>
            <a:r>
              <a:rPr sz="2350" spc="130" dirty="0">
                <a:latin typeface="Times New Roman"/>
                <a:cs typeface="Times New Roman"/>
              </a:rPr>
              <a:t> 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10" dirty="0">
                <a:latin typeface="Times New Roman"/>
                <a:cs typeface="Times New Roman"/>
              </a:rPr>
              <a:t>d</a:t>
            </a:r>
            <a:r>
              <a:rPr sz="2350" spc="165" dirty="0">
                <a:latin typeface="Times New Roman"/>
                <a:cs typeface="Times New Roman"/>
              </a:rPr>
              <a:t> </a:t>
            </a:r>
            <a:r>
              <a:rPr sz="2350" spc="-70" dirty="0">
                <a:latin typeface="Times New Roman"/>
                <a:cs typeface="Times New Roman"/>
              </a:rPr>
              <a:t>f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endParaRPr sz="2350" dirty="0">
              <a:latin typeface="Times New Roman"/>
              <a:cs typeface="Times New Roman"/>
            </a:endParaRPr>
          </a:p>
          <a:p>
            <a:pPr marL="699135" lvl="1" indent="-229235">
              <a:lnSpc>
                <a:spcPct val="100000"/>
              </a:lnSpc>
              <a:spcBef>
                <a:spcPts val="56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99770" algn="l"/>
              </a:tabLst>
            </a:pPr>
            <a:r>
              <a:rPr sz="2000" spc="-20" dirty="0">
                <a:latin typeface="Times New Roman"/>
                <a:cs typeface="Times New Roman"/>
              </a:rPr>
              <a:t>Q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y su</a:t>
            </a:r>
            <a:r>
              <a:rPr sz="2000" spc="-75" dirty="0">
                <a:latin typeface="Times New Roman"/>
                <a:cs typeface="Times New Roman"/>
              </a:rPr>
              <a:t>gg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10" dirty="0">
                <a:latin typeface="Times New Roman"/>
                <a:cs typeface="Times New Roman"/>
              </a:rPr>
              <a:t>ti</a:t>
            </a:r>
            <a:r>
              <a:rPr sz="2000" dirty="0">
                <a:latin typeface="Times New Roman"/>
                <a:cs typeface="Times New Roman"/>
              </a:rPr>
              <a:t>on</a:t>
            </a:r>
          </a:p>
          <a:p>
            <a:pPr marL="699135" lvl="1" indent="-229235">
              <a:lnSpc>
                <a:spcPct val="100000"/>
              </a:lnSpc>
              <a:spcBef>
                <a:spcPts val="63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99770" algn="l"/>
              </a:tabLst>
            </a:pPr>
            <a:r>
              <a:rPr sz="2000" spc="25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-35" dirty="0">
                <a:latin typeface="Times New Roman"/>
                <a:cs typeface="Times New Roman"/>
              </a:rPr>
              <a:t>ec</a:t>
            </a:r>
            <a:r>
              <a:rPr sz="2000" dirty="0">
                <a:latin typeface="Times New Roman"/>
                <a:cs typeface="Times New Roman"/>
              </a:rPr>
              <a:t>k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ng</a:t>
            </a:r>
          </a:p>
          <a:p>
            <a:pPr marL="699135" lvl="1" indent="-229235">
              <a:lnSpc>
                <a:spcPct val="100000"/>
              </a:lnSpc>
              <a:spcBef>
                <a:spcPts val="625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99770" algn="l"/>
              </a:tabLst>
            </a:pPr>
            <a:r>
              <a:rPr sz="2000" spc="-20" dirty="0">
                <a:latin typeface="Times New Roman"/>
                <a:cs typeface="Times New Roman"/>
              </a:rPr>
              <a:t>Q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y </a:t>
            </a:r>
            <a:r>
              <a:rPr sz="2000" spc="-35" dirty="0">
                <a:latin typeface="Times New Roman"/>
                <a:cs typeface="Times New Roman"/>
              </a:rPr>
              <a:t>cac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ng</a:t>
            </a:r>
          </a:p>
          <a:p>
            <a:pPr marL="699135" lvl="1" indent="-229235">
              <a:lnSpc>
                <a:spcPct val="100000"/>
              </a:lnSpc>
              <a:spcBef>
                <a:spcPts val="555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99770" algn="l"/>
              </a:tabLst>
            </a:pPr>
            <a:r>
              <a:rPr sz="2000" spc="20" dirty="0">
                <a:latin typeface="Times New Roman"/>
                <a:cs typeface="Times New Roman"/>
              </a:rPr>
              <a:t>R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nk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ng</a:t>
            </a:r>
          </a:p>
          <a:p>
            <a:pPr marL="699135" lvl="1" indent="-229235">
              <a:lnSpc>
                <a:spcPct val="100000"/>
              </a:lnSpc>
              <a:spcBef>
                <a:spcPts val="625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99770" algn="l"/>
              </a:tabLst>
            </a:pPr>
            <a:r>
              <a:rPr sz="2000" spc="-9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50" dirty="0">
                <a:latin typeface="Times New Roman"/>
                <a:cs typeface="Times New Roman"/>
              </a:rPr>
              <a:t>v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10" dirty="0">
                <a:latin typeface="Times New Roman"/>
                <a:cs typeface="Times New Roman"/>
              </a:rPr>
              <a:t>ti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ng</a:t>
            </a:r>
            <a:r>
              <a:rPr sz="2000" spc="1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35" dirty="0">
                <a:latin typeface="Times New Roman"/>
                <a:cs typeface="Times New Roman"/>
              </a:rPr>
              <a:t>ea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h</a:t>
            </a:r>
          </a:p>
          <a:p>
            <a:pPr marL="469900">
              <a:lnSpc>
                <a:spcPct val="100000"/>
              </a:lnSpc>
              <a:spcBef>
                <a:spcPts val="625"/>
              </a:spcBef>
            </a:pPr>
            <a:r>
              <a:rPr sz="1850" spc="10" dirty="0">
                <a:solidFill>
                  <a:srgbClr val="903062"/>
                </a:solidFill>
                <a:latin typeface="Wingdings 2"/>
                <a:cs typeface="Wingdings 2"/>
              </a:rPr>
              <a:t></a:t>
            </a:r>
            <a:r>
              <a:rPr sz="1850" spc="10" dirty="0">
                <a:solidFill>
                  <a:srgbClr val="903062"/>
                </a:solidFill>
                <a:latin typeface="Times New Roman"/>
                <a:cs typeface="Times New Roman"/>
              </a:rPr>
              <a:t> </a:t>
            </a:r>
            <a:r>
              <a:rPr sz="1850" spc="-165" dirty="0">
                <a:solidFill>
                  <a:srgbClr val="90306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…</a:t>
            </a:r>
          </a:p>
          <a:p>
            <a:pPr marL="241300" indent="-228600">
              <a:lnSpc>
                <a:spcPct val="100000"/>
              </a:lnSpc>
              <a:spcBef>
                <a:spcPts val="640"/>
              </a:spcBef>
              <a:buClr>
                <a:srgbClr val="903062"/>
              </a:buClr>
              <a:buSzPct val="93617"/>
              <a:buFont typeface="Wingdings 2"/>
              <a:buChar char=""/>
              <a:tabLst>
                <a:tab pos="241300" algn="l"/>
              </a:tabLst>
            </a:pPr>
            <a:r>
              <a:rPr sz="2350" spc="-45" dirty="0">
                <a:latin typeface="Times New Roman"/>
                <a:cs typeface="Times New Roman"/>
              </a:rPr>
              <a:t>A</a:t>
            </a:r>
            <a:r>
              <a:rPr sz="2350" spc="-55" dirty="0">
                <a:latin typeface="Times New Roman"/>
                <a:cs typeface="Times New Roman"/>
              </a:rPr>
              <a:t>ss</a:t>
            </a:r>
            <a:r>
              <a:rPr sz="2350" spc="45" dirty="0">
                <a:latin typeface="Times New Roman"/>
                <a:cs typeface="Times New Roman"/>
              </a:rPr>
              <a:t>u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30" dirty="0">
                <a:latin typeface="Times New Roman"/>
                <a:cs typeface="Times New Roman"/>
              </a:rPr>
              <a:t>p</a:t>
            </a:r>
            <a:r>
              <a:rPr sz="2350" spc="-10" dirty="0">
                <a:latin typeface="Times New Roman"/>
                <a:cs typeface="Times New Roman"/>
              </a:rPr>
              <a:t>ti</a:t>
            </a:r>
            <a:r>
              <a:rPr sz="2350" spc="45" dirty="0">
                <a:latin typeface="Times New Roman"/>
                <a:cs typeface="Times New Roman"/>
              </a:rPr>
              <a:t>o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5" dirty="0">
                <a:latin typeface="Times New Roman"/>
                <a:cs typeface="Times New Roman"/>
              </a:rPr>
              <a:t>: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180" dirty="0">
                <a:latin typeface="Times New Roman"/>
                <a:cs typeface="Times New Roman"/>
              </a:rPr>
              <a:t> </a:t>
            </a:r>
            <a:r>
              <a:rPr sz="2350" spc="-15" dirty="0">
                <a:latin typeface="Times New Roman"/>
                <a:cs typeface="Times New Roman"/>
              </a:rPr>
              <a:t>P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g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145" dirty="0">
                <a:latin typeface="Times New Roman"/>
                <a:cs typeface="Times New Roman"/>
              </a:rPr>
              <a:t> 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-10" dirty="0">
                <a:latin typeface="Times New Roman"/>
                <a:cs typeface="Times New Roman"/>
              </a:rPr>
              <a:t>li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45" dirty="0">
                <a:latin typeface="Times New Roman"/>
                <a:cs typeface="Times New Roman"/>
              </a:rPr>
              <a:t>k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10" dirty="0">
                <a:latin typeface="Times New Roman"/>
                <a:cs typeface="Times New Roman"/>
              </a:rPr>
              <a:t>d</a:t>
            </a:r>
            <a:r>
              <a:rPr sz="2350" spc="165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10" dirty="0">
                <a:latin typeface="Times New Roman"/>
                <a:cs typeface="Times New Roman"/>
              </a:rPr>
              <a:t>n</a:t>
            </a:r>
            <a:r>
              <a:rPr sz="2350" spc="95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re</a:t>
            </a:r>
            <a:r>
              <a:rPr sz="2350" spc="15" dirty="0">
                <a:latin typeface="Times New Roman"/>
                <a:cs typeface="Times New Roman"/>
              </a:rPr>
              <a:t> 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35" dirty="0">
                <a:latin typeface="Times New Roman"/>
                <a:cs typeface="Times New Roman"/>
              </a:rPr>
              <a:t>e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v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5" dirty="0">
                <a:latin typeface="Times New Roman"/>
                <a:cs typeface="Times New Roman"/>
              </a:rPr>
              <a:t>t</a:t>
            </a:r>
            <a:r>
              <a:rPr sz="2350" spc="190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10" dirty="0">
                <a:latin typeface="Times New Roman"/>
                <a:cs typeface="Times New Roman"/>
              </a:rPr>
              <a:t>o</a:t>
            </a:r>
            <a:r>
              <a:rPr sz="2350" spc="2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q</a:t>
            </a:r>
            <a:r>
              <a:rPr sz="2350" spc="45" dirty="0">
                <a:latin typeface="Times New Roman"/>
                <a:cs typeface="Times New Roman"/>
              </a:rPr>
              <a:t>u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170" dirty="0">
                <a:latin typeface="Times New Roman"/>
                <a:cs typeface="Times New Roman"/>
              </a:rPr>
              <a:t>y</a:t>
            </a:r>
            <a:r>
              <a:rPr sz="2350" spc="5" dirty="0">
                <a:latin typeface="Times New Roman"/>
                <a:cs typeface="Times New Roman"/>
              </a:rPr>
              <a:t>.</a:t>
            </a:r>
            <a:endParaRPr sz="23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78676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3556000">
              <a:lnSpc>
                <a:spcPct val="100000"/>
              </a:lnSpc>
            </a:pP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v</a:t>
            </a:r>
            <a:r>
              <a:rPr sz="2800" spc="1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u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io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spc="-21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–</a:t>
            </a:r>
            <a:r>
              <a:rPr sz="2800" spc="-2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k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g</a:t>
            </a:r>
            <a:r>
              <a:rPr sz="2800" spc="-4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ys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9088" y="1815856"/>
            <a:ext cx="5563235" cy="776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241300" algn="l"/>
              </a:tabLst>
            </a:pPr>
            <a:r>
              <a:rPr sz="2350" spc="-5" dirty="0">
                <a:latin typeface="Times New Roman"/>
                <a:cs typeface="Times New Roman"/>
              </a:rPr>
              <a:t>M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45" dirty="0">
                <a:latin typeface="Times New Roman"/>
                <a:cs typeface="Times New Roman"/>
              </a:rPr>
              <a:t>u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5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g</a:t>
            </a:r>
            <a:r>
              <a:rPr sz="2350" spc="240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d</a:t>
            </a:r>
            <a:r>
              <a:rPr sz="2350" spc="20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45" dirty="0">
                <a:latin typeface="Times New Roman"/>
                <a:cs typeface="Times New Roman"/>
              </a:rPr>
              <a:t>u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g</a:t>
            </a:r>
            <a:r>
              <a:rPr sz="2350" spc="165" dirty="0">
                <a:latin typeface="Times New Roman"/>
                <a:cs typeface="Times New Roman"/>
              </a:rPr>
              <a:t> 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3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45" dirty="0">
                <a:latin typeface="Times New Roman"/>
                <a:cs typeface="Times New Roman"/>
              </a:rPr>
              <a:t>k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g</a:t>
            </a:r>
            <a:r>
              <a:rPr sz="2350" spc="95" dirty="0">
                <a:latin typeface="Times New Roman"/>
                <a:cs typeface="Times New Roman"/>
              </a:rPr>
              <a:t> 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140" dirty="0">
                <a:latin typeface="Times New Roman"/>
                <a:cs typeface="Times New Roman"/>
              </a:rPr>
              <a:t>f</a:t>
            </a:r>
            <a:r>
              <a:rPr sz="2350" spc="-65" dirty="0">
                <a:latin typeface="Times New Roman"/>
                <a:cs typeface="Times New Roman"/>
              </a:rPr>
              <a:t>f</a:t>
            </a:r>
            <a:r>
              <a:rPr sz="2350" spc="-40" dirty="0">
                <a:latin typeface="Times New Roman"/>
                <a:cs typeface="Times New Roman"/>
              </a:rPr>
              <a:t>ec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6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v</a:t>
            </a:r>
            <a:r>
              <a:rPr sz="2350" spc="25" dirty="0">
                <a:latin typeface="Times New Roman"/>
                <a:cs typeface="Times New Roman"/>
              </a:rPr>
              <a:t>e</a:t>
            </a:r>
            <a:r>
              <a:rPr sz="2350" spc="45" dirty="0">
                <a:latin typeface="Times New Roman"/>
                <a:cs typeface="Times New Roman"/>
              </a:rPr>
              <a:t>n</a:t>
            </a:r>
            <a:r>
              <a:rPr sz="2350" spc="25" dirty="0">
                <a:latin typeface="Times New Roman"/>
                <a:cs typeface="Times New Roman"/>
              </a:rPr>
              <a:t>e</a:t>
            </a:r>
            <a:r>
              <a:rPr sz="2350" spc="15" dirty="0">
                <a:latin typeface="Times New Roman"/>
                <a:cs typeface="Times New Roman"/>
              </a:rPr>
              <a:t>s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endParaRPr sz="23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710"/>
              </a:spcBef>
              <a:buClr>
                <a:srgbClr val="903062"/>
              </a:buClr>
              <a:buSzPct val="93617"/>
              <a:buFont typeface="Wingdings 2"/>
              <a:buChar char=""/>
              <a:tabLst>
                <a:tab pos="241300" algn="l"/>
              </a:tabLst>
            </a:pPr>
            <a:r>
              <a:rPr sz="2350" spc="-335" dirty="0">
                <a:latin typeface="Times New Roman"/>
                <a:cs typeface="Times New Roman"/>
              </a:rPr>
              <a:t>V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5" dirty="0">
                <a:latin typeface="Times New Roman"/>
                <a:cs typeface="Times New Roman"/>
              </a:rPr>
              <a:t>i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10" dirty="0">
                <a:latin typeface="Times New Roman"/>
                <a:cs typeface="Times New Roman"/>
              </a:rPr>
              <a:t>y</a:t>
            </a:r>
            <a:r>
              <a:rPr sz="2350" spc="165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f</a:t>
            </a:r>
            <a:r>
              <a:rPr sz="2350" spc="130" dirty="0">
                <a:latin typeface="Times New Roman"/>
                <a:cs typeface="Times New Roman"/>
              </a:rPr>
              <a:t> 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178040" y="2587752"/>
            <a:ext cx="4507991" cy="3840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5" dirty="0" smtClean="0"/>
              <a:t> </a:t>
            </a:r>
            <a:endParaRPr spc="5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52</a:t>
            </a:fld>
            <a:endParaRPr spc="1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78676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3199130">
              <a:lnSpc>
                <a:spcPct val="100000"/>
              </a:lnSpc>
            </a:pP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v</a:t>
            </a:r>
            <a:r>
              <a:rPr sz="2800" spc="1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u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io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spc="-21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–</a:t>
            </a:r>
            <a:r>
              <a:rPr sz="2800" spc="-2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-65" dirty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spc="-3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f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spc="-3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ce</a:t>
            </a:r>
            <a:r>
              <a:rPr sz="2800" spc="-40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ys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9088" y="1815856"/>
            <a:ext cx="5102860" cy="1216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241300" algn="l"/>
              </a:tabLst>
            </a:pPr>
            <a:r>
              <a:rPr sz="2350" spc="-5" dirty="0">
                <a:latin typeface="Times New Roman"/>
                <a:cs typeface="Times New Roman"/>
              </a:rPr>
              <a:t>M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45" dirty="0">
                <a:latin typeface="Times New Roman"/>
                <a:cs typeface="Times New Roman"/>
              </a:rPr>
              <a:t>u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5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g</a:t>
            </a:r>
            <a:r>
              <a:rPr sz="2350" spc="240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d</a:t>
            </a:r>
            <a:r>
              <a:rPr sz="2350" spc="20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45" dirty="0">
                <a:latin typeface="Times New Roman"/>
                <a:cs typeface="Times New Roman"/>
              </a:rPr>
              <a:t>u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g</a:t>
            </a:r>
            <a:r>
              <a:rPr sz="2350" spc="165" dirty="0">
                <a:latin typeface="Times New Roman"/>
                <a:cs typeface="Times New Roman"/>
              </a:rPr>
              <a:t> 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-30" dirty="0">
                <a:latin typeface="Times New Roman"/>
                <a:cs typeface="Times New Roman"/>
              </a:rPr>
              <a:t>y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15" dirty="0">
                <a:latin typeface="Times New Roman"/>
                <a:cs typeface="Times New Roman"/>
              </a:rPr>
              <a:t>m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90" dirty="0">
                <a:latin typeface="Times New Roman"/>
                <a:cs typeface="Times New Roman"/>
              </a:rPr>
              <a:t> 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140" dirty="0">
                <a:latin typeface="Times New Roman"/>
                <a:cs typeface="Times New Roman"/>
              </a:rPr>
              <a:t>f</a:t>
            </a:r>
            <a:r>
              <a:rPr sz="2350" spc="-65" dirty="0">
                <a:latin typeface="Times New Roman"/>
                <a:cs typeface="Times New Roman"/>
              </a:rPr>
              <a:t>f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25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25" dirty="0">
                <a:latin typeface="Times New Roman"/>
                <a:cs typeface="Times New Roman"/>
              </a:rPr>
              <a:t>c</a:t>
            </a:r>
            <a:r>
              <a:rPr sz="2350" spc="10" dirty="0">
                <a:latin typeface="Times New Roman"/>
                <a:cs typeface="Times New Roman"/>
              </a:rPr>
              <a:t>y</a:t>
            </a:r>
            <a:endParaRPr sz="23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710"/>
              </a:spcBef>
              <a:buClr>
                <a:srgbClr val="903062"/>
              </a:buClr>
              <a:buSzPct val="93617"/>
              <a:buFont typeface="Wingdings 2"/>
              <a:buChar char=""/>
              <a:tabLst>
                <a:tab pos="241300" algn="l"/>
              </a:tabLst>
            </a:pPr>
            <a:r>
              <a:rPr sz="2350" spc="15" dirty="0">
                <a:latin typeface="Times New Roman"/>
                <a:cs typeface="Times New Roman"/>
              </a:rPr>
              <a:t>R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-30" dirty="0">
                <a:latin typeface="Times New Roman"/>
                <a:cs typeface="Times New Roman"/>
              </a:rPr>
              <a:t>pon</a:t>
            </a:r>
            <a:r>
              <a:rPr sz="2350" spc="10" dirty="0">
                <a:latin typeface="Times New Roman"/>
                <a:cs typeface="Times New Roman"/>
              </a:rPr>
              <a:t>se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90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ti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,</a:t>
            </a:r>
            <a:r>
              <a:rPr sz="2350" spc="185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30" dirty="0">
                <a:latin typeface="Times New Roman"/>
                <a:cs typeface="Times New Roman"/>
              </a:rPr>
              <a:t>h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25" dirty="0">
                <a:latin typeface="Times New Roman"/>
                <a:cs typeface="Times New Roman"/>
              </a:rPr>
              <a:t>o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30" dirty="0">
                <a:latin typeface="Times New Roman"/>
                <a:cs typeface="Times New Roman"/>
              </a:rPr>
              <a:t>ghp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5" dirty="0">
                <a:latin typeface="Times New Roman"/>
                <a:cs typeface="Times New Roman"/>
              </a:rPr>
              <a:t>t</a:t>
            </a:r>
            <a:endParaRPr sz="23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640"/>
              </a:spcBef>
              <a:buClr>
                <a:srgbClr val="903062"/>
              </a:buClr>
              <a:buSzPct val="93617"/>
              <a:buFont typeface="Wingdings 2"/>
              <a:buChar char=""/>
              <a:tabLst>
                <a:tab pos="241300" algn="l"/>
              </a:tabLst>
            </a:pPr>
            <a:r>
              <a:rPr sz="2350" spc="-20" dirty="0">
                <a:latin typeface="Times New Roman"/>
                <a:cs typeface="Times New Roman"/>
              </a:rPr>
              <a:t>S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10" dirty="0">
                <a:latin typeface="Times New Roman"/>
                <a:cs typeface="Times New Roman"/>
              </a:rPr>
              <a:t>ti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10" dirty="0">
                <a:latin typeface="Times New Roman"/>
                <a:cs typeface="Times New Roman"/>
              </a:rPr>
              <a:t>n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936992" y="2432304"/>
            <a:ext cx="3995928" cy="39867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5" dirty="0" smtClean="0"/>
              <a:t> </a:t>
            </a:r>
            <a:endParaRPr spc="5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53</a:t>
            </a:fld>
            <a:endParaRPr spc="1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78676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3720465">
              <a:lnSpc>
                <a:spcPct val="100000"/>
              </a:lnSpc>
            </a:pPr>
            <a:r>
              <a:rPr sz="2800" spc="-35" dirty="0">
                <a:solidFill>
                  <a:srgbClr val="FFFFFF"/>
                </a:solidFill>
                <a:latin typeface="Gill Sans MT"/>
                <a:cs typeface="Gill Sans MT"/>
              </a:rPr>
              <a:t>H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w</a:t>
            </a:r>
            <a:r>
              <a:rPr sz="2800" spc="-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2800" spc="-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10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ll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y</a:t>
            </a:r>
            <a:r>
              <a:rPr sz="2800" spc="-50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-195" dirty="0">
                <a:solidFill>
                  <a:srgbClr val="FFFFFF"/>
                </a:solidFill>
                <a:latin typeface="Gill Sans MT"/>
                <a:cs typeface="Gill Sans MT"/>
              </a:rPr>
              <a:t>W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spc="-3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k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?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5" dirty="0" smtClean="0"/>
              <a:t> </a:t>
            </a:r>
            <a:endParaRPr spc="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54</a:t>
            </a:fld>
            <a:endParaRPr spc="10" dirty="0"/>
          </a:p>
        </p:txBody>
      </p:sp>
      <p:sp>
        <p:nvSpPr>
          <p:cNvPr id="4" name="object 4"/>
          <p:cNvSpPr txBox="1"/>
          <p:nvPr/>
        </p:nvSpPr>
        <p:spPr>
          <a:xfrm>
            <a:off x="889088" y="1815856"/>
            <a:ext cx="8912860" cy="2269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241300" algn="l"/>
              </a:tabLst>
            </a:pPr>
            <a:r>
              <a:rPr sz="2350" spc="65" dirty="0">
                <a:latin typeface="Times New Roman"/>
                <a:cs typeface="Times New Roman"/>
              </a:rPr>
              <a:t>T</a:t>
            </a:r>
            <a:r>
              <a:rPr sz="2350" spc="-30" dirty="0">
                <a:latin typeface="Times New Roman"/>
                <a:cs typeface="Times New Roman"/>
              </a:rPr>
              <a:t>h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70" dirty="0">
                <a:latin typeface="Times New Roman"/>
                <a:cs typeface="Times New Roman"/>
              </a:rPr>
              <a:t> 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45" dirty="0">
                <a:latin typeface="Times New Roman"/>
                <a:cs typeface="Times New Roman"/>
              </a:rPr>
              <a:t>u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r>
              <a:rPr sz="2350" spc="155" dirty="0">
                <a:latin typeface="Times New Roman"/>
                <a:cs typeface="Times New Roman"/>
              </a:rPr>
              <a:t> 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xp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215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30" dirty="0">
                <a:latin typeface="Times New Roman"/>
                <a:cs typeface="Times New Roman"/>
              </a:rPr>
              <a:t>h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r>
              <a:rPr sz="2350" spc="85" dirty="0">
                <a:latin typeface="Times New Roman"/>
                <a:cs typeface="Times New Roman"/>
              </a:rPr>
              <a:t> 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30" dirty="0">
                <a:latin typeface="Times New Roman"/>
                <a:cs typeface="Times New Roman"/>
              </a:rPr>
              <a:t>pon</a:t>
            </a:r>
            <a:r>
              <a:rPr sz="2350" spc="25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60" dirty="0">
                <a:latin typeface="Times New Roman"/>
                <a:cs typeface="Times New Roman"/>
              </a:rPr>
              <a:t>t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29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f</a:t>
            </a:r>
            <a:r>
              <a:rPr sz="2350" spc="60" dirty="0">
                <a:latin typeface="Times New Roman"/>
                <a:cs typeface="Times New Roman"/>
              </a:rPr>
              <a:t> </a:t>
            </a:r>
            <a:r>
              <a:rPr sz="2350" spc="10" dirty="0">
                <a:latin typeface="Times New Roman"/>
                <a:cs typeface="Times New Roman"/>
              </a:rPr>
              <a:t>a</a:t>
            </a:r>
            <a:r>
              <a:rPr sz="2350" spc="80" dirty="0">
                <a:latin typeface="Times New Roman"/>
                <a:cs typeface="Times New Roman"/>
              </a:rPr>
              <a:t> 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35" dirty="0">
                <a:latin typeface="Times New Roman"/>
                <a:cs typeface="Times New Roman"/>
              </a:rPr>
              <a:t>c</a:t>
            </a:r>
            <a:r>
              <a:rPr sz="2350" spc="10" dirty="0">
                <a:latin typeface="Times New Roman"/>
                <a:cs typeface="Times New Roman"/>
              </a:rPr>
              <a:t>h</a:t>
            </a:r>
            <a:r>
              <a:rPr sz="2350" spc="165" dirty="0">
                <a:latin typeface="Times New Roman"/>
                <a:cs typeface="Times New Roman"/>
              </a:rPr>
              <a:t> 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ng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r>
              <a:rPr sz="2350" spc="229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10" dirty="0">
                <a:latin typeface="Times New Roman"/>
                <a:cs typeface="Times New Roman"/>
              </a:rPr>
              <a:t>n</a:t>
            </a:r>
            <a:r>
              <a:rPr sz="2350" spc="20" dirty="0">
                <a:latin typeface="Times New Roman"/>
                <a:cs typeface="Times New Roman"/>
              </a:rPr>
              <a:t> 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re</a:t>
            </a:r>
            <a:r>
              <a:rPr sz="2350" spc="16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d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10" dirty="0">
                <a:latin typeface="Times New Roman"/>
                <a:cs typeface="Times New Roman"/>
              </a:rPr>
              <a:t>il</a:t>
            </a:r>
            <a:r>
              <a:rPr sz="2350" spc="5" dirty="0">
                <a:latin typeface="Times New Roman"/>
                <a:cs typeface="Times New Roman"/>
              </a:rPr>
              <a:t>.</a:t>
            </a:r>
            <a:endParaRPr sz="23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710"/>
              </a:spcBef>
              <a:buClr>
                <a:srgbClr val="903062"/>
              </a:buClr>
              <a:buSzPct val="93617"/>
              <a:buFont typeface="Wingdings 2"/>
              <a:buChar char=""/>
              <a:tabLst>
                <a:tab pos="241300" algn="l"/>
              </a:tabLst>
            </a:pPr>
            <a:r>
              <a:rPr sz="2350" spc="20" dirty="0">
                <a:latin typeface="Times New Roman"/>
                <a:cs typeface="Times New Roman"/>
              </a:rPr>
              <a:t>O</a:t>
            </a:r>
            <a:r>
              <a:rPr sz="2350" spc="-70" dirty="0">
                <a:latin typeface="Times New Roman"/>
                <a:cs typeface="Times New Roman"/>
              </a:rPr>
              <a:t>f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10" dirty="0">
                <a:latin typeface="Times New Roman"/>
                <a:cs typeface="Times New Roman"/>
              </a:rPr>
              <a:t>n</a:t>
            </a:r>
            <a:r>
              <a:rPr sz="2350" spc="165" dirty="0">
                <a:latin typeface="Times New Roman"/>
                <a:cs typeface="Times New Roman"/>
              </a:rPr>
              <a:t> 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y</a:t>
            </a:r>
            <a:r>
              <a:rPr sz="2350" spc="95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po</a:t>
            </a:r>
            <a:r>
              <a:rPr sz="2350" spc="-55" dirty="0">
                <a:latin typeface="Times New Roman"/>
                <a:cs typeface="Times New Roman"/>
              </a:rPr>
              <a:t>ss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b</a:t>
            </a:r>
            <a:r>
              <a:rPr sz="2350" spc="60" dirty="0">
                <a:latin typeface="Times New Roman"/>
                <a:cs typeface="Times New Roman"/>
              </a:rPr>
              <a:t>l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90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pp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25" dirty="0">
                <a:latin typeface="Times New Roman"/>
                <a:cs typeface="Times New Roman"/>
              </a:rPr>
              <a:t>o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-30" dirty="0">
                <a:latin typeface="Times New Roman"/>
                <a:cs typeface="Times New Roman"/>
              </a:rPr>
              <a:t>h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285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d</a:t>
            </a:r>
            <a:r>
              <a:rPr sz="2350" spc="95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40" dirty="0">
                <a:latin typeface="Times New Roman"/>
                <a:cs typeface="Times New Roman"/>
              </a:rPr>
              <a:t>ec</a:t>
            </a:r>
            <a:r>
              <a:rPr sz="2350" spc="-30" dirty="0">
                <a:latin typeface="Times New Roman"/>
                <a:cs typeface="Times New Roman"/>
              </a:rPr>
              <a:t>hn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q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285" dirty="0">
                <a:latin typeface="Times New Roman"/>
                <a:cs typeface="Times New Roman"/>
              </a:rPr>
              <a:t> </a:t>
            </a:r>
            <a:r>
              <a:rPr sz="2350" spc="-70" dirty="0">
                <a:latin typeface="Times New Roman"/>
                <a:cs typeface="Times New Roman"/>
              </a:rPr>
              <a:t>f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204" dirty="0">
                <a:latin typeface="Times New Roman"/>
                <a:cs typeface="Times New Roman"/>
              </a:rPr>
              <a:t> </a:t>
            </a:r>
            <a:r>
              <a:rPr sz="2350" spc="10" dirty="0">
                <a:latin typeface="Times New Roman"/>
                <a:cs typeface="Times New Roman"/>
              </a:rPr>
              <a:t>a </a:t>
            </a:r>
            <a:r>
              <a:rPr sz="2350" spc="-30" dirty="0">
                <a:latin typeface="Times New Roman"/>
                <a:cs typeface="Times New Roman"/>
              </a:rPr>
              <a:t>g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v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10" dirty="0">
                <a:latin typeface="Times New Roman"/>
                <a:cs typeface="Times New Roman"/>
              </a:rPr>
              <a:t>n</a:t>
            </a:r>
            <a:r>
              <a:rPr sz="2350" spc="165" dirty="0">
                <a:latin typeface="Times New Roman"/>
                <a:cs typeface="Times New Roman"/>
              </a:rPr>
              <a:t> 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30" dirty="0">
                <a:latin typeface="Times New Roman"/>
                <a:cs typeface="Times New Roman"/>
              </a:rPr>
              <a:t>pon</a:t>
            </a:r>
            <a:r>
              <a:rPr sz="2350" spc="25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5" dirty="0">
                <a:latin typeface="Times New Roman"/>
                <a:cs typeface="Times New Roman"/>
              </a:rPr>
              <a:t>t</a:t>
            </a:r>
            <a:endParaRPr sz="2350">
              <a:latin typeface="Times New Roman"/>
              <a:cs typeface="Times New Roman"/>
            </a:endParaRPr>
          </a:p>
          <a:p>
            <a:pPr marL="699135" lvl="1" indent="-229235">
              <a:lnSpc>
                <a:spcPct val="100000"/>
              </a:lnSpc>
              <a:spcBef>
                <a:spcPts val="555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99770" algn="l"/>
              </a:tabLst>
            </a:pPr>
            <a:r>
              <a:rPr sz="2000" spc="25" dirty="0">
                <a:latin typeface="Times New Roman"/>
                <a:cs typeface="Times New Roman"/>
              </a:rPr>
              <a:t>F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us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on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he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3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ost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spc="-13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po</a:t>
            </a:r>
            <a:r>
              <a:rPr sz="2000" spc="-30" dirty="0">
                <a:latin typeface="Times New Roman"/>
                <a:cs typeface="Times New Roman"/>
              </a:rPr>
              <a:t>r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nt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10" dirty="0">
                <a:latin typeface="Times New Roman"/>
                <a:cs typeface="Times New Roman"/>
              </a:rPr>
              <a:t>lt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10" dirty="0">
                <a:latin typeface="Times New Roman"/>
                <a:cs typeface="Times New Roman"/>
              </a:rPr>
              <a:t>ti</a:t>
            </a:r>
            <a:r>
              <a:rPr sz="2000" spc="-150" dirty="0">
                <a:latin typeface="Times New Roman"/>
                <a:cs typeface="Times New Roman"/>
              </a:rPr>
              <a:t>v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</a:t>
            </a:r>
            <a:endParaRPr sz="2000">
              <a:latin typeface="Times New Roman"/>
              <a:cs typeface="Times New Roman"/>
            </a:endParaRPr>
          </a:p>
          <a:p>
            <a:pPr marL="1156335" lvl="2" indent="-228600">
              <a:lnSpc>
                <a:spcPct val="100000"/>
              </a:lnSpc>
              <a:spcBef>
                <a:spcPts val="610"/>
              </a:spcBef>
              <a:buClr>
                <a:srgbClr val="903062"/>
              </a:buClr>
              <a:buSzPct val="91666"/>
              <a:buFont typeface="Wingdings 2"/>
              <a:buChar char=""/>
              <a:tabLst>
                <a:tab pos="1156970" algn="l"/>
              </a:tabLst>
            </a:pPr>
            <a:r>
              <a:rPr sz="1800" spc="-25" dirty="0">
                <a:latin typeface="Times New Roman"/>
                <a:cs typeface="Times New Roman"/>
              </a:rPr>
              <a:t>E</a:t>
            </a:r>
            <a:r>
              <a:rPr sz="1800" spc="30" dirty="0">
                <a:latin typeface="Times New Roman"/>
                <a:cs typeface="Times New Roman"/>
              </a:rPr>
              <a:t>xp</a:t>
            </a:r>
            <a:r>
              <a:rPr sz="1800" spc="-70" dirty="0">
                <a:latin typeface="Times New Roman"/>
                <a:cs typeface="Times New Roman"/>
              </a:rPr>
              <a:t>l</a:t>
            </a:r>
            <a:r>
              <a:rPr sz="1800" spc="-10" dirty="0">
                <a:latin typeface="Times New Roman"/>
                <a:cs typeface="Times New Roman"/>
              </a:rPr>
              <a:t>a</a:t>
            </a:r>
            <a:r>
              <a:rPr sz="1800" spc="-70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n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15" dirty="0">
                <a:latin typeface="Times New Roman"/>
                <a:cs typeface="Times New Roman"/>
              </a:rPr>
              <a:t>s</a:t>
            </a:r>
            <a:r>
              <a:rPr sz="1800" spc="35" dirty="0">
                <a:latin typeface="Times New Roman"/>
                <a:cs typeface="Times New Roman"/>
              </a:rPr>
              <a:t>m</a:t>
            </a:r>
            <a:r>
              <a:rPr sz="1800" spc="-10" dirty="0">
                <a:latin typeface="Times New Roman"/>
                <a:cs typeface="Times New Roman"/>
              </a:rPr>
              <a:t>a</a:t>
            </a:r>
            <a:r>
              <a:rPr sz="1800" spc="-70" dirty="0">
                <a:latin typeface="Times New Roman"/>
                <a:cs typeface="Times New Roman"/>
              </a:rPr>
              <a:t>l</a:t>
            </a:r>
            <a:r>
              <a:rPr sz="1800" dirty="0">
                <a:latin typeface="Times New Roman"/>
                <a:cs typeface="Times New Roman"/>
              </a:rPr>
              <a:t>l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30" dirty="0">
                <a:latin typeface="Times New Roman"/>
                <a:cs typeface="Times New Roman"/>
              </a:rPr>
              <a:t>nu</a:t>
            </a:r>
            <a:r>
              <a:rPr sz="1800" spc="35" dirty="0">
                <a:latin typeface="Times New Roman"/>
                <a:cs typeface="Times New Roman"/>
              </a:rPr>
              <a:t>m</a:t>
            </a:r>
            <a:r>
              <a:rPr sz="1800" spc="30" dirty="0">
                <a:latin typeface="Times New Roman"/>
                <a:cs typeface="Times New Roman"/>
              </a:rPr>
              <a:t>b</a:t>
            </a:r>
            <a:r>
              <a:rPr sz="1800" spc="-10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r</a:t>
            </a:r>
            <a:r>
              <a:rPr sz="1800" spc="-185" dirty="0">
                <a:latin typeface="Times New Roman"/>
                <a:cs typeface="Times New Roman"/>
              </a:rPr>
              <a:t> </a:t>
            </a:r>
            <a:r>
              <a:rPr sz="1800" spc="30" dirty="0">
                <a:latin typeface="Times New Roman"/>
                <a:cs typeface="Times New Roman"/>
              </a:rPr>
              <a:t>o</a:t>
            </a:r>
            <a:r>
              <a:rPr sz="1800" dirty="0">
                <a:latin typeface="Times New Roman"/>
                <a:cs typeface="Times New Roman"/>
              </a:rPr>
              <a:t>f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a</a:t>
            </a:r>
            <a:r>
              <a:rPr sz="1800" spc="30" dirty="0">
                <a:latin typeface="Times New Roman"/>
                <a:cs typeface="Times New Roman"/>
              </a:rPr>
              <a:t>pp</a:t>
            </a:r>
            <a:r>
              <a:rPr sz="1800" spc="-25" dirty="0">
                <a:latin typeface="Times New Roman"/>
                <a:cs typeface="Times New Roman"/>
              </a:rPr>
              <a:t>r</a:t>
            </a:r>
            <a:r>
              <a:rPr sz="1800" spc="30" dirty="0">
                <a:latin typeface="Times New Roman"/>
                <a:cs typeface="Times New Roman"/>
              </a:rPr>
              <a:t>o</a:t>
            </a:r>
            <a:r>
              <a:rPr sz="1800" spc="-10" dirty="0">
                <a:latin typeface="Times New Roman"/>
                <a:cs typeface="Times New Roman"/>
              </a:rPr>
              <a:t>ac</a:t>
            </a:r>
            <a:r>
              <a:rPr sz="1800" spc="30" dirty="0">
                <a:latin typeface="Times New Roman"/>
                <a:cs typeface="Times New Roman"/>
              </a:rPr>
              <a:t>h</a:t>
            </a:r>
            <a:r>
              <a:rPr sz="1800" spc="-10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s</a:t>
            </a:r>
            <a:r>
              <a:rPr sz="1800" spc="-150" dirty="0">
                <a:latin typeface="Times New Roman"/>
                <a:cs typeface="Times New Roman"/>
              </a:rPr>
              <a:t> </a:t>
            </a:r>
            <a:r>
              <a:rPr sz="1800" spc="-70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n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spc="30" dirty="0">
                <a:latin typeface="Times New Roman"/>
                <a:cs typeface="Times New Roman"/>
              </a:rPr>
              <a:t>d</a:t>
            </a:r>
            <a:r>
              <a:rPr sz="1800" spc="-10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ta</a:t>
            </a:r>
            <a:r>
              <a:rPr sz="1800" spc="-75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l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r</a:t>
            </a:r>
            <a:r>
              <a:rPr sz="1800" spc="-10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t</a:t>
            </a:r>
            <a:r>
              <a:rPr sz="1800" spc="35" dirty="0">
                <a:latin typeface="Times New Roman"/>
                <a:cs typeface="Times New Roman"/>
              </a:rPr>
              <a:t>h</a:t>
            </a:r>
            <a:r>
              <a:rPr sz="1800" spc="-10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r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</a:t>
            </a:r>
            <a:r>
              <a:rPr sz="1800" spc="35" dirty="0">
                <a:latin typeface="Times New Roman"/>
                <a:cs typeface="Times New Roman"/>
              </a:rPr>
              <a:t>h</a:t>
            </a:r>
            <a:r>
              <a:rPr sz="1800" spc="-10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n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35" dirty="0">
                <a:latin typeface="Times New Roman"/>
                <a:cs typeface="Times New Roman"/>
              </a:rPr>
              <a:t>m</a:t>
            </a:r>
            <a:r>
              <a:rPr sz="1800" spc="-10" dirty="0">
                <a:latin typeface="Times New Roman"/>
                <a:cs typeface="Times New Roman"/>
              </a:rPr>
              <a:t>a</a:t>
            </a:r>
            <a:r>
              <a:rPr sz="1800" spc="30" dirty="0">
                <a:latin typeface="Times New Roman"/>
                <a:cs typeface="Times New Roman"/>
              </a:rPr>
              <a:t>n</a:t>
            </a:r>
            <a:r>
              <a:rPr sz="1800" dirty="0">
                <a:latin typeface="Times New Roman"/>
                <a:cs typeface="Times New Roman"/>
              </a:rPr>
              <a:t>y</a:t>
            </a:r>
            <a:r>
              <a:rPr sz="1800" spc="-1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a</a:t>
            </a:r>
            <a:r>
              <a:rPr sz="1800" spc="30" dirty="0">
                <a:latin typeface="Times New Roman"/>
                <a:cs typeface="Times New Roman"/>
              </a:rPr>
              <a:t>pp</a:t>
            </a:r>
            <a:r>
              <a:rPr sz="1800" spc="-25" dirty="0">
                <a:latin typeface="Times New Roman"/>
                <a:cs typeface="Times New Roman"/>
              </a:rPr>
              <a:t>r</a:t>
            </a:r>
            <a:r>
              <a:rPr sz="1800" spc="30" dirty="0">
                <a:latin typeface="Times New Roman"/>
                <a:cs typeface="Times New Roman"/>
              </a:rPr>
              <a:t>o</a:t>
            </a:r>
            <a:r>
              <a:rPr sz="1800" spc="-10" dirty="0">
                <a:latin typeface="Times New Roman"/>
                <a:cs typeface="Times New Roman"/>
              </a:rPr>
              <a:t>ac</a:t>
            </a:r>
            <a:r>
              <a:rPr sz="1800" spc="30" dirty="0">
                <a:latin typeface="Times New Roman"/>
                <a:cs typeface="Times New Roman"/>
              </a:rPr>
              <a:t>h</a:t>
            </a:r>
            <a:r>
              <a:rPr sz="1800" spc="-10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s</a:t>
            </a:r>
            <a:endParaRPr sz="1800">
              <a:latin typeface="Times New Roman"/>
              <a:cs typeface="Times New Roman"/>
            </a:endParaRPr>
          </a:p>
          <a:p>
            <a:pPr marL="699135" lvl="1" indent="-229235">
              <a:lnSpc>
                <a:spcPct val="100000"/>
              </a:lnSpc>
              <a:spcBef>
                <a:spcPts val="595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99770" algn="l"/>
              </a:tabLst>
            </a:pPr>
            <a:r>
              <a:rPr sz="2000" spc="-35" dirty="0">
                <a:latin typeface="Times New Roman"/>
                <a:cs typeface="Times New Roman"/>
              </a:rPr>
              <a:t>“</a:t>
            </a:r>
            <a:r>
              <a:rPr sz="2000" spc="-100" dirty="0">
                <a:latin typeface="Times New Roman"/>
                <a:cs typeface="Times New Roman"/>
              </a:rPr>
              <a:t>I</a:t>
            </a:r>
            <a:r>
              <a:rPr sz="2000" spc="-13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po</a:t>
            </a:r>
            <a:r>
              <a:rPr sz="2000" spc="-30" dirty="0">
                <a:latin typeface="Times New Roman"/>
                <a:cs typeface="Times New Roman"/>
              </a:rPr>
              <a:t>r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35" dirty="0">
                <a:latin typeface="Times New Roman"/>
                <a:cs typeface="Times New Roman"/>
              </a:rPr>
              <a:t>ce</a:t>
            </a:r>
            <a:r>
              <a:rPr sz="2000" dirty="0">
                <a:latin typeface="Times New Roman"/>
                <a:cs typeface="Times New Roman"/>
              </a:rPr>
              <a:t>” </a:t>
            </a:r>
            <a:r>
              <a:rPr sz="2000" spc="-2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d on </a:t>
            </a:r>
            <a:r>
              <a:rPr sz="2000" spc="-30" dirty="0">
                <a:latin typeface="Times New Roman"/>
                <a:cs typeface="Times New Roman"/>
              </a:rPr>
              <a:t>r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35" dirty="0">
                <a:latin typeface="Times New Roman"/>
                <a:cs typeface="Times New Roman"/>
              </a:rPr>
              <a:t>ea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su</a:t>
            </a:r>
            <a:r>
              <a:rPr sz="2000" spc="10" dirty="0">
                <a:latin typeface="Times New Roman"/>
                <a:cs typeface="Times New Roman"/>
              </a:rPr>
              <a:t>lt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nd use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 </a:t>
            </a:r>
            <a:r>
              <a:rPr sz="2000" spc="-35" dirty="0">
                <a:latin typeface="Times New Roman"/>
                <a:cs typeface="Times New Roman"/>
              </a:rPr>
              <a:t>ac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35" dirty="0">
                <a:latin typeface="Times New Roman"/>
                <a:cs typeface="Times New Roman"/>
              </a:rPr>
              <a:t>ea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h 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75" dirty="0">
                <a:latin typeface="Times New Roman"/>
                <a:cs typeface="Times New Roman"/>
              </a:rPr>
              <a:t>g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</a:t>
            </a:r>
            <a:endParaRPr sz="2000">
              <a:latin typeface="Times New Roman"/>
              <a:cs typeface="Times New Roman"/>
            </a:endParaRPr>
          </a:p>
          <a:p>
            <a:pPr marL="699135" lvl="1" indent="-229235">
              <a:lnSpc>
                <a:spcPct val="100000"/>
              </a:lnSpc>
              <a:spcBef>
                <a:spcPts val="625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99770" algn="l"/>
              </a:tabLst>
            </a:pPr>
            <a:r>
              <a:rPr sz="2000" spc="-90" dirty="0">
                <a:latin typeface="Times New Roman"/>
                <a:cs typeface="Times New Roman"/>
              </a:rPr>
              <a:t>A</a:t>
            </a:r>
            <a:r>
              <a:rPr sz="2000" spc="10" dirty="0">
                <a:latin typeface="Times New Roman"/>
                <a:cs typeface="Times New Roman"/>
              </a:rPr>
              <a:t>lt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10" dirty="0">
                <a:latin typeface="Times New Roman"/>
                <a:cs typeface="Times New Roman"/>
              </a:rPr>
              <a:t>ti</a:t>
            </a:r>
            <a:r>
              <a:rPr sz="2000" spc="-150" dirty="0">
                <a:latin typeface="Times New Roman"/>
                <a:cs typeface="Times New Roman"/>
              </a:rPr>
              <a:t>v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f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35" dirty="0">
                <a:latin typeface="Times New Roman"/>
                <a:cs typeface="Times New Roman"/>
              </a:rPr>
              <a:t>ce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(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book)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91073" y="3593903"/>
            <a:ext cx="1609725" cy="382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Times New Roman"/>
                <a:cs typeface="Times New Roman"/>
              </a:rPr>
              <a:t>Q</a:t>
            </a:r>
            <a:r>
              <a:rPr sz="2800" spc="30" dirty="0">
                <a:latin typeface="Times New Roman"/>
                <a:cs typeface="Times New Roman"/>
              </a:rPr>
              <a:t>u</a:t>
            </a:r>
            <a:r>
              <a:rPr sz="2800" spc="-30" dirty="0">
                <a:latin typeface="Times New Roman"/>
                <a:cs typeface="Times New Roman"/>
              </a:rPr>
              <a:t>e</a:t>
            </a:r>
            <a:r>
              <a:rPr sz="2800" spc="-15" dirty="0">
                <a:latin typeface="Times New Roman"/>
                <a:cs typeface="Times New Roman"/>
              </a:rPr>
              <a:t>s</a:t>
            </a:r>
            <a:r>
              <a:rPr sz="2800" spc="5" dirty="0">
                <a:latin typeface="Times New Roman"/>
                <a:cs typeface="Times New Roman"/>
              </a:rPr>
              <a:t>ti</a:t>
            </a:r>
            <a:r>
              <a:rPr sz="2800" spc="-40" dirty="0">
                <a:latin typeface="Times New Roman"/>
                <a:cs typeface="Times New Roman"/>
              </a:rPr>
              <a:t>o</a:t>
            </a:r>
            <a:r>
              <a:rPr sz="2800" spc="30" dirty="0">
                <a:latin typeface="Times New Roman"/>
                <a:cs typeface="Times New Roman"/>
              </a:rPr>
              <a:t>n</a:t>
            </a:r>
            <a:r>
              <a:rPr sz="2800" spc="-15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?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5" dirty="0" smtClean="0"/>
              <a:t> </a:t>
            </a:r>
            <a:endParaRPr spc="5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55</a:t>
            </a:fld>
            <a:endParaRPr spc="1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78676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5715" algn="ctr">
              <a:lnSpc>
                <a:spcPct val="100000"/>
              </a:lnSpc>
            </a:pP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2800" spc="-5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v</a:t>
            </a:r>
            <a:r>
              <a:rPr sz="2800" spc="1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ce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5" dirty="0" smtClean="0"/>
              <a:t> </a:t>
            </a:r>
            <a:endParaRPr spc="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6</a:t>
            </a:fld>
            <a:endParaRPr spc="10" dirty="0"/>
          </a:p>
        </p:txBody>
      </p:sp>
      <p:sp>
        <p:nvSpPr>
          <p:cNvPr id="4" name="object 4"/>
          <p:cNvSpPr txBox="1"/>
          <p:nvPr/>
        </p:nvSpPr>
        <p:spPr>
          <a:xfrm>
            <a:off x="889088" y="1815856"/>
            <a:ext cx="10591165" cy="4010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241300" algn="l"/>
              </a:tabLst>
            </a:pPr>
            <a:r>
              <a:rPr sz="2350" spc="15" dirty="0">
                <a:latin typeface="Times New Roman"/>
                <a:cs typeface="Times New Roman"/>
              </a:rPr>
              <a:t>R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5" dirty="0">
                <a:latin typeface="Times New Roman"/>
                <a:cs typeface="Times New Roman"/>
              </a:rPr>
              <a:t>i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v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l</a:t>
            </a:r>
            <a:r>
              <a:rPr sz="2350" spc="190" dirty="0">
                <a:latin typeface="Times New Roman"/>
                <a:cs typeface="Times New Roman"/>
              </a:rPr>
              <a:t> 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30" dirty="0">
                <a:latin typeface="Times New Roman"/>
                <a:cs typeface="Times New Roman"/>
              </a:rPr>
              <a:t>od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29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d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65" dirty="0">
                <a:latin typeface="Times New Roman"/>
                <a:cs typeface="Times New Roman"/>
              </a:rPr>
              <a:t>f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r>
              <a:rPr sz="2350" spc="229" dirty="0">
                <a:latin typeface="Times New Roman"/>
                <a:cs typeface="Times New Roman"/>
              </a:rPr>
              <a:t> </a:t>
            </a:r>
            <a:r>
              <a:rPr sz="2350" spc="10" dirty="0">
                <a:latin typeface="Times New Roman"/>
                <a:cs typeface="Times New Roman"/>
              </a:rPr>
              <a:t>a </a:t>
            </a:r>
            <a:r>
              <a:rPr sz="2350" spc="-30" dirty="0">
                <a:latin typeface="Times New Roman"/>
                <a:cs typeface="Times New Roman"/>
              </a:rPr>
              <a:t>v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15" dirty="0">
                <a:latin typeface="Times New Roman"/>
                <a:cs typeface="Times New Roman"/>
              </a:rPr>
              <a:t>w</a:t>
            </a:r>
            <a:r>
              <a:rPr sz="2350" spc="145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f</a:t>
            </a:r>
            <a:r>
              <a:rPr sz="2350" spc="135" dirty="0">
                <a:latin typeface="Times New Roman"/>
                <a:cs typeface="Times New Roman"/>
              </a:rPr>
              <a:t> 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35" dirty="0">
                <a:latin typeface="Times New Roman"/>
                <a:cs typeface="Times New Roman"/>
              </a:rPr>
              <a:t>e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v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endParaRPr sz="2350" dirty="0">
              <a:latin typeface="Times New Roman"/>
              <a:cs typeface="Times New Roman"/>
            </a:endParaRPr>
          </a:p>
          <a:p>
            <a:pPr marL="699135" lvl="1" indent="-229235">
              <a:lnSpc>
                <a:spcPct val="100000"/>
              </a:lnSpc>
              <a:spcBef>
                <a:spcPts val="63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99770" algn="l"/>
              </a:tabLst>
            </a:pPr>
            <a:r>
              <a:rPr sz="2000" spc="25" dirty="0">
                <a:latin typeface="Times New Roman"/>
                <a:cs typeface="Times New Roman"/>
              </a:rPr>
              <a:t>F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30" dirty="0">
                <a:latin typeface="Times New Roman"/>
                <a:cs typeface="Times New Roman"/>
              </a:rPr>
              <a:t>r</a:t>
            </a:r>
            <a:r>
              <a:rPr sz="2000" spc="-135" dirty="0">
                <a:latin typeface="Times New Roman"/>
                <a:cs typeface="Times New Roman"/>
              </a:rPr>
              <a:t>m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-30" dirty="0">
                <a:latin typeface="Times New Roman"/>
                <a:cs typeface="Times New Roman"/>
              </a:rPr>
              <a:t>r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10" dirty="0">
                <a:latin typeface="Times New Roman"/>
                <a:cs typeface="Times New Roman"/>
              </a:rPr>
              <a:t>ti</a:t>
            </a:r>
            <a:r>
              <a:rPr sz="2000" dirty="0">
                <a:latin typeface="Times New Roman"/>
                <a:cs typeface="Times New Roman"/>
              </a:rPr>
              <a:t>on of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he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-30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35" dirty="0">
                <a:latin typeface="Times New Roman"/>
                <a:cs typeface="Times New Roman"/>
              </a:rPr>
              <a:t>ce</a:t>
            </a:r>
            <a:r>
              <a:rPr sz="2000" dirty="0">
                <a:latin typeface="Times New Roman"/>
                <a:cs typeface="Times New Roman"/>
              </a:rPr>
              <a:t>ss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35" dirty="0">
                <a:latin typeface="Times New Roman"/>
                <a:cs typeface="Times New Roman"/>
              </a:rPr>
              <a:t>m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ng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qu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y 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nd a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do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135" dirty="0">
                <a:latin typeface="Times New Roman"/>
                <a:cs typeface="Times New Roman"/>
              </a:rPr>
              <a:t>m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nt</a:t>
            </a:r>
          </a:p>
          <a:p>
            <a:pPr marL="699135" lvl="1" indent="-229235">
              <a:lnSpc>
                <a:spcPct val="100000"/>
              </a:lnSpc>
              <a:spcBef>
                <a:spcPts val="63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99770" algn="l"/>
              </a:tabLst>
            </a:pPr>
            <a:r>
              <a:rPr sz="2000" spc="25" dirty="0">
                <a:latin typeface="Times New Roman"/>
                <a:cs typeface="Times New Roman"/>
              </a:rPr>
              <a:t>S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spc="-13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xt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35" dirty="0">
                <a:latin typeface="Times New Roman"/>
                <a:cs typeface="Times New Roman"/>
              </a:rPr>
              <a:t>m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ng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not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su</a:t>
            </a:r>
            <a:r>
              <a:rPr sz="2000" spc="-100" dirty="0">
                <a:latin typeface="Times New Roman"/>
                <a:cs typeface="Times New Roman"/>
              </a:rPr>
              <a:t>f</a:t>
            </a:r>
            <a:r>
              <a:rPr sz="2000" spc="-25" dirty="0">
                <a:latin typeface="Times New Roman"/>
                <a:cs typeface="Times New Roman"/>
              </a:rPr>
              <a:t>f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: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305" dirty="0">
                <a:latin typeface="Times New Roman"/>
                <a:cs typeface="Times New Roman"/>
              </a:rPr>
              <a:t>V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35" dirty="0">
                <a:latin typeface="Times New Roman"/>
                <a:cs typeface="Times New Roman"/>
              </a:rPr>
              <a:t>ca</a:t>
            </a:r>
            <a:r>
              <a:rPr sz="2000" dirty="0">
                <a:latin typeface="Times New Roman"/>
                <a:cs typeface="Times New Roman"/>
              </a:rPr>
              <a:t>bu</a:t>
            </a:r>
            <a:r>
              <a:rPr sz="2000" spc="10" dirty="0">
                <a:latin typeface="Times New Roman"/>
                <a:cs typeface="Times New Roman"/>
              </a:rPr>
              <a:t>l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y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135" dirty="0">
                <a:latin typeface="Times New Roman"/>
                <a:cs typeface="Times New Roman"/>
              </a:rPr>
              <a:t>m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35" dirty="0">
                <a:latin typeface="Times New Roman"/>
                <a:cs typeface="Times New Roman"/>
              </a:rPr>
              <a:t>m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1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-30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ob</a:t>
            </a:r>
            <a:r>
              <a:rPr sz="2000" spc="10" dirty="0">
                <a:latin typeface="Times New Roman"/>
                <a:cs typeface="Times New Roman"/>
              </a:rPr>
              <a:t>l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m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(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75" dirty="0">
                <a:latin typeface="Times New Roman"/>
                <a:cs typeface="Times New Roman"/>
              </a:rPr>
              <a:t>y</a:t>
            </a:r>
            <a:r>
              <a:rPr sz="2000" dirty="0">
                <a:latin typeface="Times New Roman"/>
                <a:cs typeface="Times New Roman"/>
              </a:rPr>
              <a:t>non</a:t>
            </a:r>
            <a:r>
              <a:rPr sz="2000" spc="-80" dirty="0">
                <a:latin typeface="Times New Roman"/>
                <a:cs typeface="Times New Roman"/>
              </a:rPr>
              <a:t>y</a:t>
            </a:r>
            <a:r>
              <a:rPr sz="2000" spc="-13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nd ho</a:t>
            </a:r>
            <a:r>
              <a:rPr sz="2000" spc="-14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on</a:t>
            </a:r>
            <a:r>
              <a:rPr sz="2000" spc="-80" dirty="0">
                <a:latin typeface="Times New Roman"/>
                <a:cs typeface="Times New Roman"/>
              </a:rPr>
              <a:t>y</a:t>
            </a:r>
            <a:r>
              <a:rPr sz="2000" spc="-13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s)</a:t>
            </a:r>
          </a:p>
          <a:p>
            <a:pPr lvl="1">
              <a:lnSpc>
                <a:spcPct val="100000"/>
              </a:lnSpc>
              <a:buClr>
                <a:srgbClr val="903062"/>
              </a:buClr>
              <a:buFont typeface="Wingdings 2"/>
              <a:buChar char=""/>
            </a:pPr>
            <a:endParaRPr sz="2000" dirty="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7"/>
              </a:spcBef>
              <a:buClr>
                <a:srgbClr val="903062"/>
              </a:buClr>
              <a:buFont typeface="Wingdings 2"/>
              <a:buChar char=""/>
            </a:pPr>
            <a:endParaRPr sz="155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241300" algn="l"/>
              </a:tabLst>
            </a:pPr>
            <a:r>
              <a:rPr sz="2350" spc="15" dirty="0">
                <a:latin typeface="Times New Roman"/>
                <a:cs typeface="Times New Roman"/>
              </a:rPr>
              <a:t>R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40" dirty="0">
                <a:latin typeface="Times New Roman"/>
                <a:cs typeface="Times New Roman"/>
              </a:rPr>
              <a:t>k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g</a:t>
            </a:r>
            <a:r>
              <a:rPr sz="2350" spc="95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-30" dirty="0">
                <a:latin typeface="Times New Roman"/>
                <a:cs typeface="Times New Roman"/>
              </a:rPr>
              <a:t>go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5" dirty="0">
                <a:latin typeface="Times New Roman"/>
                <a:cs typeface="Times New Roman"/>
              </a:rPr>
              <a:t>i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30" dirty="0">
                <a:latin typeface="Times New Roman"/>
                <a:cs typeface="Times New Roman"/>
              </a:rPr>
              <a:t>h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285" dirty="0">
                <a:latin typeface="Times New Roman"/>
                <a:cs typeface="Times New Roman"/>
              </a:rPr>
              <a:t> 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10" dirty="0">
                <a:latin typeface="Times New Roman"/>
                <a:cs typeface="Times New Roman"/>
              </a:rPr>
              <a:t>d</a:t>
            </a:r>
            <a:r>
              <a:rPr sz="2350" spc="95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10" dirty="0">
                <a:latin typeface="Times New Roman"/>
                <a:cs typeface="Times New Roman"/>
              </a:rPr>
              <a:t>n</a:t>
            </a:r>
            <a:r>
              <a:rPr sz="2350" spc="95" dirty="0">
                <a:latin typeface="Times New Roman"/>
                <a:cs typeface="Times New Roman"/>
              </a:rPr>
              <a:t> 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10" dirty="0">
                <a:latin typeface="Times New Roman"/>
                <a:cs typeface="Times New Roman"/>
              </a:rPr>
              <a:t>h</a:t>
            </a:r>
            <a:r>
              <a:rPr sz="2350" spc="165" dirty="0">
                <a:latin typeface="Times New Roman"/>
                <a:cs typeface="Times New Roman"/>
              </a:rPr>
              <a:t> 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ng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285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re</a:t>
            </a:r>
            <a:r>
              <a:rPr sz="2350" spc="1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b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10" dirty="0">
                <a:latin typeface="Times New Roman"/>
                <a:cs typeface="Times New Roman"/>
              </a:rPr>
              <a:t>d</a:t>
            </a:r>
            <a:r>
              <a:rPr sz="2350" spc="165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10" dirty="0">
                <a:latin typeface="Times New Roman"/>
                <a:cs typeface="Times New Roman"/>
              </a:rPr>
              <a:t>n</a:t>
            </a:r>
            <a:r>
              <a:rPr sz="2350" spc="95" dirty="0">
                <a:latin typeface="Times New Roman"/>
                <a:cs typeface="Times New Roman"/>
              </a:rPr>
              <a:t> 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5" dirty="0">
                <a:latin typeface="Times New Roman"/>
                <a:cs typeface="Times New Roman"/>
              </a:rPr>
              <a:t>i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v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l</a:t>
            </a:r>
            <a:r>
              <a:rPr sz="2350" spc="190" dirty="0">
                <a:latin typeface="Times New Roman"/>
                <a:cs typeface="Times New Roman"/>
              </a:rPr>
              <a:t> 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30" dirty="0">
                <a:latin typeface="Times New Roman"/>
                <a:cs typeface="Times New Roman"/>
              </a:rPr>
              <a:t>od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endParaRPr sz="2350" dirty="0">
              <a:latin typeface="Times New Roman"/>
              <a:cs typeface="Times New Roman"/>
            </a:endParaRPr>
          </a:p>
          <a:p>
            <a:pPr marL="699135" lvl="1" indent="-229235">
              <a:lnSpc>
                <a:spcPct val="100000"/>
              </a:lnSpc>
              <a:spcBef>
                <a:spcPts val="63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99770" algn="l"/>
              </a:tabLst>
            </a:pPr>
            <a:r>
              <a:rPr sz="2000" spc="25" dirty="0">
                <a:latin typeface="Times New Roman"/>
                <a:cs typeface="Times New Roman"/>
              </a:rPr>
              <a:t>R</a:t>
            </a:r>
            <a:r>
              <a:rPr sz="2000" spc="-30" dirty="0">
                <a:latin typeface="Times New Roman"/>
                <a:cs typeface="Times New Roman"/>
              </a:rPr>
              <a:t>ea</a:t>
            </a:r>
            <a:r>
              <a:rPr sz="2000" spc="20" dirty="0">
                <a:latin typeface="Times New Roman"/>
                <a:cs typeface="Times New Roman"/>
              </a:rPr>
              <a:t>l</a:t>
            </a:r>
            <a:r>
              <a:rPr sz="2000" spc="-20" dirty="0">
                <a:latin typeface="Times New Roman"/>
                <a:cs typeface="Times New Roman"/>
              </a:rPr>
              <a:t>-</a:t>
            </a:r>
            <a:r>
              <a:rPr sz="2000" spc="-85" dirty="0">
                <a:latin typeface="Times New Roman"/>
                <a:cs typeface="Times New Roman"/>
              </a:rPr>
              <a:t>w</a:t>
            </a:r>
            <a:r>
              <a:rPr sz="2000" spc="10" dirty="0">
                <a:latin typeface="Times New Roman"/>
                <a:cs typeface="Times New Roman"/>
              </a:rPr>
              <a:t>o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15" dirty="0">
                <a:latin typeface="Times New Roman"/>
                <a:cs typeface="Times New Roman"/>
              </a:rPr>
              <a:t>l</a:t>
            </a:r>
            <a:r>
              <a:rPr sz="2000" spc="10" dirty="0">
                <a:latin typeface="Times New Roman"/>
                <a:cs typeface="Times New Roman"/>
              </a:rPr>
              <a:t>d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s</a:t>
            </a:r>
            <a:r>
              <a:rPr sz="2000" spc="-25" dirty="0">
                <a:latin typeface="Times New Roman"/>
                <a:cs typeface="Times New Roman"/>
              </a:rPr>
              <a:t>e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spc="-20" dirty="0">
                <a:latin typeface="Times New Roman"/>
                <a:cs typeface="Times New Roman"/>
              </a:rPr>
              <a:t>r</a:t>
            </a:r>
            <a:r>
              <a:rPr sz="2000" spc="-30" dirty="0">
                <a:latin typeface="Times New Roman"/>
                <a:cs typeface="Times New Roman"/>
              </a:rPr>
              <a:t>c</a:t>
            </a:r>
            <a:r>
              <a:rPr sz="2000" spc="10" dirty="0">
                <a:latin typeface="Times New Roman"/>
                <a:cs typeface="Times New Roman"/>
              </a:rPr>
              <a:t>h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10" dirty="0">
                <a:latin typeface="Times New Roman"/>
                <a:cs typeface="Times New Roman"/>
              </a:rPr>
              <a:t>n</a:t>
            </a:r>
            <a:r>
              <a:rPr sz="2000" spc="-70" dirty="0">
                <a:latin typeface="Times New Roman"/>
                <a:cs typeface="Times New Roman"/>
              </a:rPr>
              <a:t>g</a:t>
            </a:r>
            <a:r>
              <a:rPr sz="2000" spc="15" dirty="0">
                <a:latin typeface="Times New Roman"/>
                <a:cs typeface="Times New Roman"/>
              </a:rPr>
              <a:t>i</a:t>
            </a:r>
            <a:r>
              <a:rPr sz="2000" spc="10" dirty="0">
                <a:latin typeface="Times New Roman"/>
                <a:cs typeface="Times New Roman"/>
              </a:rPr>
              <a:t>n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s </a:t>
            </a:r>
            <a:r>
              <a:rPr sz="2000" spc="-25" dirty="0">
                <a:latin typeface="Times New Roman"/>
                <a:cs typeface="Times New Roman"/>
              </a:rPr>
              <a:t>c</a:t>
            </a:r>
            <a:r>
              <a:rPr sz="2000" spc="5" dirty="0">
                <a:latin typeface="Times New Roman"/>
                <a:cs typeface="Times New Roman"/>
              </a:rPr>
              <a:t>ons</a:t>
            </a:r>
            <a:r>
              <a:rPr sz="2000" spc="15" dirty="0">
                <a:latin typeface="Times New Roman"/>
                <a:cs typeface="Times New Roman"/>
              </a:rPr>
              <a:t>i</a:t>
            </a:r>
            <a:r>
              <a:rPr sz="2000" spc="10" dirty="0">
                <a:latin typeface="Times New Roman"/>
                <a:cs typeface="Times New Roman"/>
              </a:rPr>
              <a:t>d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r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Times New Roman"/>
                <a:cs typeface="Times New Roman"/>
              </a:rPr>
              <a:t>t</a:t>
            </a:r>
            <a:r>
              <a:rPr sz="2000" spc="10" dirty="0">
                <a:latin typeface="Times New Roman"/>
                <a:cs typeface="Times New Roman"/>
              </a:rPr>
              <a:t>opi</a:t>
            </a:r>
            <a:r>
              <a:rPr sz="2000" spc="-30" dirty="0">
                <a:latin typeface="Times New Roman"/>
                <a:cs typeface="Times New Roman"/>
              </a:rPr>
              <a:t>ca</a:t>
            </a:r>
            <a:r>
              <a:rPr sz="2000" spc="5" dirty="0">
                <a:latin typeface="Times New Roman"/>
                <a:cs typeface="Times New Roman"/>
              </a:rPr>
              <a:t>l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spc="10" dirty="0">
                <a:latin typeface="Times New Roman"/>
                <a:cs typeface="Times New Roman"/>
              </a:rPr>
              <a:t>nd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us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r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r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15" dirty="0">
                <a:latin typeface="Times New Roman"/>
                <a:cs typeface="Times New Roman"/>
              </a:rPr>
              <a:t>l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-140" dirty="0">
                <a:latin typeface="Times New Roman"/>
                <a:cs typeface="Times New Roman"/>
              </a:rPr>
              <a:t>v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spc="10" dirty="0">
                <a:latin typeface="Times New Roman"/>
                <a:cs typeface="Times New Roman"/>
              </a:rPr>
              <a:t>n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spc="5" dirty="0">
                <a:latin typeface="Times New Roman"/>
                <a:cs typeface="Times New Roman"/>
              </a:rPr>
              <a:t>e</a:t>
            </a:r>
            <a:endParaRPr sz="2000" dirty="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buClr>
                <a:srgbClr val="903062"/>
              </a:buClr>
              <a:buFont typeface="Wingdings 2"/>
              <a:buChar char=""/>
            </a:pPr>
            <a:endParaRPr sz="2000" dirty="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34"/>
              </a:spcBef>
              <a:buClr>
                <a:srgbClr val="903062"/>
              </a:buClr>
              <a:buFont typeface="Wingdings 2"/>
              <a:buChar char=""/>
            </a:pPr>
            <a:endParaRPr sz="16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241300" algn="l"/>
              </a:tabLst>
            </a:pPr>
            <a:r>
              <a:rPr sz="2350" spc="-5" dirty="0">
                <a:latin typeface="Times New Roman"/>
                <a:cs typeface="Times New Roman"/>
              </a:rPr>
              <a:t>M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5" dirty="0">
                <a:latin typeface="Times New Roman"/>
                <a:cs typeface="Times New Roman"/>
              </a:rPr>
              <a:t>t</a:t>
            </a:r>
            <a:r>
              <a:rPr sz="2350" spc="190" dirty="0">
                <a:latin typeface="Times New Roman"/>
                <a:cs typeface="Times New Roman"/>
              </a:rPr>
              <a:t> 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30" dirty="0">
                <a:latin typeface="Times New Roman"/>
                <a:cs typeface="Times New Roman"/>
              </a:rPr>
              <a:t>od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215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d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5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b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15" dirty="0">
                <a:latin typeface="Times New Roman"/>
                <a:cs typeface="Times New Roman"/>
              </a:rPr>
              <a:t> 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10" dirty="0">
                <a:latin typeface="Times New Roman"/>
                <a:cs typeface="Times New Roman"/>
              </a:rPr>
              <a:t>ti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-10" dirty="0">
                <a:latin typeface="Times New Roman"/>
                <a:cs typeface="Times New Roman"/>
              </a:rPr>
              <a:t>ti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l</a:t>
            </a:r>
            <a:r>
              <a:rPr sz="2350" spc="26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p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25" dirty="0">
                <a:latin typeface="Times New Roman"/>
                <a:cs typeface="Times New Roman"/>
              </a:rPr>
              <a:t>o</a:t>
            </a:r>
            <a:r>
              <a:rPr sz="2350" spc="-30" dirty="0">
                <a:latin typeface="Times New Roman"/>
                <a:cs typeface="Times New Roman"/>
              </a:rPr>
              <a:t>p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5" dirty="0">
                <a:latin typeface="Times New Roman"/>
                <a:cs typeface="Times New Roman"/>
              </a:rPr>
              <a:t>t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29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f</a:t>
            </a:r>
            <a:r>
              <a:rPr sz="2350" spc="60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x</a:t>
            </a:r>
            <a:r>
              <a:rPr sz="2350" spc="5" dirty="0">
                <a:latin typeface="Times New Roman"/>
                <a:cs typeface="Times New Roman"/>
              </a:rPr>
              <a:t>t</a:t>
            </a:r>
            <a:r>
              <a:rPr sz="2350" spc="120" dirty="0">
                <a:latin typeface="Times New Roman"/>
                <a:cs typeface="Times New Roman"/>
              </a:rPr>
              <a:t> 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35" dirty="0">
                <a:latin typeface="Times New Roman"/>
                <a:cs typeface="Times New Roman"/>
              </a:rPr>
              <a:t>a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30" dirty="0">
                <a:latin typeface="Times New Roman"/>
                <a:cs typeface="Times New Roman"/>
              </a:rPr>
              <a:t>h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135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30" dirty="0">
                <a:latin typeface="Times New Roman"/>
                <a:cs typeface="Times New Roman"/>
              </a:rPr>
              <a:t>h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10" dirty="0">
                <a:latin typeface="Times New Roman"/>
                <a:cs typeface="Times New Roman"/>
              </a:rPr>
              <a:t>n</a:t>
            </a:r>
            <a:r>
              <a:rPr sz="2350" spc="95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li</a:t>
            </a:r>
            <a:r>
              <a:rPr sz="2350" spc="-30" dirty="0">
                <a:latin typeface="Times New Roman"/>
                <a:cs typeface="Times New Roman"/>
              </a:rPr>
              <a:t>ng</a:t>
            </a:r>
            <a:r>
              <a:rPr sz="2350" spc="45" dirty="0">
                <a:latin typeface="Times New Roman"/>
                <a:cs typeface="Times New Roman"/>
              </a:rPr>
              <a:t>u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-10" dirty="0">
                <a:latin typeface="Times New Roman"/>
                <a:cs typeface="Times New Roman"/>
              </a:rPr>
              <a:t>ti</a:t>
            </a:r>
            <a:r>
              <a:rPr sz="2350" spc="10" dirty="0">
                <a:latin typeface="Times New Roman"/>
                <a:cs typeface="Times New Roman"/>
              </a:rPr>
              <a:t>c</a:t>
            </a:r>
            <a:endParaRPr sz="2350" dirty="0">
              <a:latin typeface="Times New Roman"/>
              <a:cs typeface="Times New Roman"/>
            </a:endParaRPr>
          </a:p>
          <a:p>
            <a:pPr marL="699135" lvl="1" indent="-229235">
              <a:lnSpc>
                <a:spcPct val="100000"/>
              </a:lnSpc>
              <a:spcBef>
                <a:spcPts val="56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99770" algn="l"/>
              </a:tabLst>
            </a:pP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.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. 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oun</a:t>
            </a:r>
            <a:r>
              <a:rPr sz="2000" spc="10" dirty="0">
                <a:latin typeface="Times New Roman"/>
                <a:cs typeface="Times New Roman"/>
              </a:rPr>
              <a:t>ti</a:t>
            </a:r>
            <a:r>
              <a:rPr sz="2000" dirty="0">
                <a:latin typeface="Times New Roman"/>
                <a:cs typeface="Times New Roman"/>
              </a:rPr>
              <a:t>ng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spc="-13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xt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f</a:t>
            </a:r>
            <a:r>
              <a:rPr sz="2000" spc="-35" dirty="0">
                <a:latin typeface="Times New Roman"/>
                <a:cs typeface="Times New Roman"/>
              </a:rPr>
              <a:t>ea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30" dirty="0">
                <a:latin typeface="Times New Roman"/>
                <a:cs typeface="Times New Roman"/>
              </a:rPr>
              <a:t>r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s,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su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95" dirty="0">
                <a:latin typeface="Times New Roman"/>
                <a:cs typeface="Times New Roman"/>
              </a:rPr>
              <a:t>w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30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ds,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ns</a:t>
            </a:r>
            <a:r>
              <a:rPr sz="2000" spc="15" dirty="0">
                <a:latin typeface="Times New Roman"/>
                <a:cs typeface="Times New Roman"/>
              </a:rPr>
              <a:t>t</a:t>
            </a:r>
            <a:r>
              <a:rPr sz="2000" spc="-35" dirty="0">
                <a:latin typeface="Times New Roman"/>
                <a:cs typeface="Times New Roman"/>
              </a:rPr>
              <a:t>ea</a:t>
            </a:r>
            <a:r>
              <a:rPr sz="2000" dirty="0">
                <a:latin typeface="Times New Roman"/>
                <a:cs typeface="Times New Roman"/>
              </a:rPr>
              <a:t>d of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ng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nd 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10" dirty="0">
                <a:latin typeface="Times New Roman"/>
                <a:cs typeface="Times New Roman"/>
              </a:rPr>
              <a:t>l</a:t>
            </a:r>
            <a:r>
              <a:rPr sz="2000" spc="-75" dirty="0">
                <a:latin typeface="Times New Roman"/>
                <a:cs typeface="Times New Roman"/>
              </a:rPr>
              <a:t>y</a:t>
            </a:r>
            <a:r>
              <a:rPr sz="2000" spc="-35" dirty="0">
                <a:latin typeface="Times New Roman"/>
                <a:cs typeface="Times New Roman"/>
              </a:rPr>
              <a:t>z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ng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he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35" dirty="0">
                <a:latin typeface="Times New Roman"/>
                <a:cs typeface="Times New Roman"/>
              </a:rPr>
              <a:t>ce</a:t>
            </a:r>
            <a:r>
              <a:rPr sz="2000" dirty="0">
                <a:latin typeface="Times New Roman"/>
                <a:cs typeface="Times New Roman"/>
              </a:rPr>
              <a:t>s</a:t>
            </a:r>
          </a:p>
          <a:p>
            <a:pPr marL="699135" lvl="1" indent="-229235">
              <a:lnSpc>
                <a:spcPct val="100000"/>
              </a:lnSpc>
              <a:spcBef>
                <a:spcPts val="625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99770" algn="l"/>
              </a:tabLst>
            </a:pPr>
            <a:r>
              <a:rPr sz="2000" spc="-85" dirty="0">
                <a:latin typeface="Times New Roman"/>
                <a:cs typeface="Times New Roman"/>
              </a:rPr>
              <a:t>L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75" dirty="0">
                <a:latin typeface="Times New Roman"/>
                <a:cs typeface="Times New Roman"/>
              </a:rPr>
              <a:t>g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10" dirty="0">
                <a:latin typeface="Times New Roman"/>
                <a:cs typeface="Times New Roman"/>
              </a:rPr>
              <a:t>ti</a:t>
            </a:r>
            <a:r>
              <a:rPr sz="2000" dirty="0">
                <a:latin typeface="Times New Roman"/>
                <a:cs typeface="Times New Roman"/>
              </a:rPr>
              <a:t>c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f</a:t>
            </a:r>
            <a:r>
              <a:rPr sz="2000" spc="-35" dirty="0">
                <a:latin typeface="Times New Roman"/>
                <a:cs typeface="Times New Roman"/>
              </a:rPr>
              <a:t>ea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30" dirty="0">
                <a:latin typeface="Times New Roman"/>
                <a:cs typeface="Times New Roman"/>
              </a:rPr>
              <a:t>r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ca</a:t>
            </a:r>
            <a:r>
              <a:rPr sz="2000" dirty="0">
                <a:latin typeface="Times New Roman"/>
                <a:cs typeface="Times New Roman"/>
              </a:rPr>
              <a:t>n be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10" dirty="0">
                <a:latin typeface="Times New Roman"/>
                <a:cs typeface="Times New Roman"/>
              </a:rPr>
              <a:t>ti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10" dirty="0">
                <a:latin typeface="Times New Roman"/>
                <a:cs typeface="Times New Roman"/>
              </a:rPr>
              <a:t>ti</a:t>
            </a:r>
            <a:r>
              <a:rPr sz="2000" spc="-35" dirty="0">
                <a:latin typeface="Times New Roman"/>
                <a:cs typeface="Times New Roman"/>
              </a:rPr>
              <a:t>ca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-130" dirty="0">
                <a:latin typeface="Times New Roman"/>
                <a:cs typeface="Times New Roman"/>
              </a:rPr>
              <a:t> </a:t>
            </a:r>
            <a:r>
              <a:rPr sz="2000" spc="-13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od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78676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2540" algn="ctr">
              <a:lnSpc>
                <a:spcPct val="100000"/>
              </a:lnSpc>
            </a:pP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v</a:t>
            </a:r>
            <a:r>
              <a:rPr sz="2800" spc="1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u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io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5" dirty="0" smtClean="0"/>
              <a:t> </a:t>
            </a:r>
            <a:endParaRPr spc="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7</a:t>
            </a:fld>
            <a:endParaRPr spc="10" dirty="0"/>
          </a:p>
        </p:txBody>
      </p:sp>
      <p:sp>
        <p:nvSpPr>
          <p:cNvPr id="4" name="object 4"/>
          <p:cNvSpPr txBox="1"/>
          <p:nvPr/>
        </p:nvSpPr>
        <p:spPr>
          <a:xfrm>
            <a:off x="889088" y="1815856"/>
            <a:ext cx="9816465" cy="3203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ct val="102299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241300" algn="l"/>
              </a:tabLst>
            </a:pPr>
            <a:r>
              <a:rPr sz="2350" spc="-5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xp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5" dirty="0">
                <a:latin typeface="Times New Roman"/>
                <a:cs typeface="Times New Roman"/>
              </a:rPr>
              <a:t>i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l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18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p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25" dirty="0">
                <a:latin typeface="Times New Roman"/>
                <a:cs typeface="Times New Roman"/>
              </a:rPr>
              <a:t>o</a:t>
            </a:r>
            <a:r>
              <a:rPr sz="2350" spc="-40" dirty="0">
                <a:latin typeface="Times New Roman"/>
                <a:cs typeface="Times New Roman"/>
              </a:rPr>
              <a:t>ce</a:t>
            </a:r>
            <a:r>
              <a:rPr sz="2350" spc="-30" dirty="0">
                <a:latin typeface="Times New Roman"/>
                <a:cs typeface="Times New Roman"/>
              </a:rPr>
              <a:t>d</a:t>
            </a:r>
            <a:r>
              <a:rPr sz="2350" spc="45" dirty="0">
                <a:latin typeface="Times New Roman"/>
                <a:cs typeface="Times New Roman"/>
              </a:rPr>
              <a:t>u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35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290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d</a:t>
            </a:r>
            <a:r>
              <a:rPr sz="2350" spc="20" dirty="0">
                <a:latin typeface="Times New Roman"/>
                <a:cs typeface="Times New Roman"/>
              </a:rPr>
              <a:t> 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45" dirty="0">
                <a:latin typeface="Times New Roman"/>
                <a:cs typeface="Times New Roman"/>
              </a:rPr>
              <a:t>u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35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290" dirty="0">
                <a:latin typeface="Times New Roman"/>
                <a:cs typeface="Times New Roman"/>
              </a:rPr>
              <a:t> </a:t>
            </a:r>
            <a:r>
              <a:rPr sz="2350" spc="-65" dirty="0">
                <a:latin typeface="Times New Roman"/>
                <a:cs typeface="Times New Roman"/>
              </a:rPr>
              <a:t>f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135" dirty="0">
                <a:latin typeface="Times New Roman"/>
                <a:cs typeface="Times New Roman"/>
              </a:rPr>
              <a:t> 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30" dirty="0">
                <a:latin typeface="Times New Roman"/>
                <a:cs typeface="Times New Roman"/>
              </a:rPr>
              <a:t>p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5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g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75" dirty="0">
                <a:latin typeface="Times New Roman"/>
                <a:cs typeface="Times New Roman"/>
              </a:rPr>
              <a:t> 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-30" dirty="0">
                <a:latin typeface="Times New Roman"/>
                <a:cs typeface="Times New Roman"/>
              </a:rPr>
              <a:t>y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15" dirty="0">
                <a:latin typeface="Times New Roman"/>
                <a:cs typeface="Times New Roman"/>
              </a:rPr>
              <a:t>m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9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45" dirty="0">
                <a:latin typeface="Times New Roman"/>
                <a:cs typeface="Times New Roman"/>
              </a:rPr>
              <a:t>u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30" dirty="0">
                <a:latin typeface="Times New Roman"/>
                <a:cs typeface="Times New Roman"/>
              </a:rPr>
              <a:t>p</a:t>
            </a:r>
            <a:r>
              <a:rPr sz="2350" spc="45" dirty="0">
                <a:latin typeface="Times New Roman"/>
                <a:cs typeface="Times New Roman"/>
              </a:rPr>
              <a:t>u</a:t>
            </a:r>
            <a:r>
              <a:rPr sz="2350" spc="5" dirty="0">
                <a:latin typeface="Times New Roman"/>
                <a:cs typeface="Times New Roman"/>
              </a:rPr>
              <a:t>t</a:t>
            </a:r>
            <a:r>
              <a:rPr sz="2350" spc="45" dirty="0">
                <a:latin typeface="Times New Roman"/>
                <a:cs typeface="Times New Roman"/>
              </a:rPr>
              <a:t> </a:t>
            </a:r>
            <a:r>
              <a:rPr sz="2350" spc="-45" dirty="0">
                <a:latin typeface="Times New Roman"/>
                <a:cs typeface="Times New Roman"/>
              </a:rPr>
              <a:t>w</a:t>
            </a:r>
            <a:r>
              <a:rPr sz="2350" spc="-10" dirty="0">
                <a:latin typeface="Times New Roman"/>
                <a:cs typeface="Times New Roman"/>
              </a:rPr>
              <a:t>it</a:t>
            </a:r>
            <a:r>
              <a:rPr sz="2350" spc="10" dirty="0">
                <a:latin typeface="Times New Roman"/>
                <a:cs typeface="Times New Roman"/>
              </a:rPr>
              <a:t>h</a:t>
            </a:r>
            <a:r>
              <a:rPr sz="2350" spc="95" dirty="0">
                <a:latin typeface="Times New Roman"/>
                <a:cs typeface="Times New Roman"/>
              </a:rPr>
              <a:t> </a:t>
            </a:r>
            <a:r>
              <a:rPr sz="2350" spc="45" dirty="0">
                <a:latin typeface="Times New Roman"/>
                <a:cs typeface="Times New Roman"/>
              </a:rPr>
              <a:t>u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 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xp</a:t>
            </a:r>
            <a:r>
              <a:rPr sz="2350" spc="-40" dirty="0">
                <a:latin typeface="Times New Roman"/>
                <a:cs typeface="Times New Roman"/>
              </a:rPr>
              <a:t>ec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10" dirty="0">
                <a:latin typeface="Times New Roman"/>
                <a:cs typeface="Times New Roman"/>
              </a:rPr>
              <a:t>ti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45" dirty="0">
                <a:latin typeface="Times New Roman"/>
                <a:cs typeface="Times New Roman"/>
              </a:rPr>
              <a:t>n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endParaRPr sz="2350">
              <a:latin typeface="Times New Roman"/>
              <a:cs typeface="Times New Roman"/>
            </a:endParaRPr>
          </a:p>
          <a:p>
            <a:pPr marL="699135" lvl="1" indent="-229235">
              <a:lnSpc>
                <a:spcPct val="100000"/>
              </a:lnSpc>
              <a:spcBef>
                <a:spcPts val="63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99770" algn="l"/>
              </a:tabLst>
            </a:pPr>
            <a:r>
              <a:rPr sz="2000" spc="-20" dirty="0">
                <a:latin typeface="Times New Roman"/>
                <a:cs typeface="Times New Roman"/>
              </a:rPr>
              <a:t>O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spc="-75" dirty="0">
                <a:latin typeface="Times New Roman"/>
                <a:cs typeface="Times New Roman"/>
              </a:rPr>
              <a:t>g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20" dirty="0">
                <a:latin typeface="Times New Roman"/>
                <a:cs typeface="Times New Roman"/>
              </a:rPr>
              <a:t>C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30" dirty="0">
                <a:latin typeface="Times New Roman"/>
                <a:cs typeface="Times New Roman"/>
              </a:rPr>
              <a:t>f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d 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xp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spc="-135" dirty="0">
                <a:latin typeface="Times New Roman"/>
                <a:cs typeface="Times New Roman"/>
              </a:rPr>
              <a:t>m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he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6</a:t>
            </a:r>
            <a:r>
              <a:rPr sz="2000" dirty="0">
                <a:latin typeface="Times New Roman"/>
                <a:cs typeface="Times New Roman"/>
              </a:rPr>
              <a:t>0s</a:t>
            </a:r>
            <a:endParaRPr sz="2000">
              <a:latin typeface="Times New Roman"/>
              <a:cs typeface="Times New Roman"/>
            </a:endParaRPr>
          </a:p>
          <a:p>
            <a:pPr marL="1156335" lvl="2" indent="-228600">
              <a:lnSpc>
                <a:spcPct val="100000"/>
              </a:lnSpc>
              <a:spcBef>
                <a:spcPts val="610"/>
              </a:spcBef>
              <a:buClr>
                <a:srgbClr val="903062"/>
              </a:buClr>
              <a:buSzPct val="91666"/>
              <a:buFont typeface="Wingdings 2"/>
              <a:buChar char=""/>
              <a:tabLst>
                <a:tab pos="1156970" algn="l"/>
              </a:tabLst>
            </a:pPr>
            <a:r>
              <a:rPr sz="1800" dirty="0">
                <a:latin typeface="Times New Roman"/>
                <a:cs typeface="Times New Roman"/>
              </a:rPr>
              <a:t>F</a:t>
            </a:r>
            <a:r>
              <a:rPr sz="1800" spc="-70" dirty="0">
                <a:latin typeface="Times New Roman"/>
                <a:cs typeface="Times New Roman"/>
              </a:rPr>
              <a:t>i</a:t>
            </a:r>
            <a:r>
              <a:rPr sz="1800" spc="-25" dirty="0">
                <a:latin typeface="Times New Roman"/>
                <a:cs typeface="Times New Roman"/>
              </a:rPr>
              <a:t>r</a:t>
            </a:r>
            <a:r>
              <a:rPr sz="1800" spc="1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t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70" dirty="0">
                <a:latin typeface="Times New Roman"/>
                <a:cs typeface="Times New Roman"/>
              </a:rPr>
              <a:t>l</a:t>
            </a:r>
            <a:r>
              <a:rPr sz="1800" spc="-10" dirty="0">
                <a:latin typeface="Times New Roman"/>
                <a:cs typeface="Times New Roman"/>
              </a:rPr>
              <a:t>a</a:t>
            </a:r>
            <a:r>
              <a:rPr sz="1800" spc="-25" dirty="0">
                <a:latin typeface="Times New Roman"/>
                <a:cs typeface="Times New Roman"/>
              </a:rPr>
              <a:t>r</a:t>
            </a:r>
            <a:r>
              <a:rPr sz="1800" spc="-40" dirty="0">
                <a:latin typeface="Times New Roman"/>
                <a:cs typeface="Times New Roman"/>
              </a:rPr>
              <a:t>g</a:t>
            </a:r>
            <a:r>
              <a:rPr sz="1800" dirty="0">
                <a:latin typeface="Times New Roman"/>
                <a:cs typeface="Times New Roman"/>
              </a:rPr>
              <a:t>e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spc="15" dirty="0">
                <a:latin typeface="Times New Roman"/>
                <a:cs typeface="Times New Roman"/>
              </a:rPr>
              <a:t>s</a:t>
            </a:r>
            <a:r>
              <a:rPr sz="1800" spc="-10" dirty="0">
                <a:latin typeface="Times New Roman"/>
                <a:cs typeface="Times New Roman"/>
              </a:rPr>
              <a:t>ca</a:t>
            </a:r>
            <a:r>
              <a:rPr sz="1800" spc="-70" dirty="0">
                <a:latin typeface="Times New Roman"/>
                <a:cs typeface="Times New Roman"/>
              </a:rPr>
              <a:t>l</a:t>
            </a:r>
            <a:r>
              <a:rPr sz="1800" dirty="0">
                <a:latin typeface="Times New Roman"/>
                <a:cs typeface="Times New Roman"/>
              </a:rPr>
              <a:t>e</a:t>
            </a:r>
            <a:r>
              <a:rPr sz="1800" spc="60" dirty="0">
                <a:latin typeface="Times New Roman"/>
                <a:cs typeface="Times New Roman"/>
              </a:rPr>
              <a:t> “</a:t>
            </a:r>
            <a:r>
              <a:rPr sz="1800" spc="35" dirty="0">
                <a:latin typeface="Times New Roman"/>
                <a:cs typeface="Times New Roman"/>
              </a:rPr>
              <a:t>b</a:t>
            </a:r>
            <a:r>
              <a:rPr sz="1800" spc="-10" dirty="0">
                <a:latin typeface="Times New Roman"/>
                <a:cs typeface="Times New Roman"/>
              </a:rPr>
              <a:t>e</a:t>
            </a:r>
            <a:r>
              <a:rPr sz="1800" spc="35" dirty="0">
                <a:latin typeface="Times New Roman"/>
                <a:cs typeface="Times New Roman"/>
              </a:rPr>
              <a:t>n</a:t>
            </a:r>
            <a:r>
              <a:rPr sz="1800" spc="-10" dirty="0">
                <a:latin typeface="Times New Roman"/>
                <a:cs typeface="Times New Roman"/>
              </a:rPr>
              <a:t>c</a:t>
            </a:r>
            <a:r>
              <a:rPr sz="1800" spc="35" dirty="0">
                <a:latin typeface="Times New Roman"/>
                <a:cs typeface="Times New Roman"/>
              </a:rPr>
              <a:t>hm</a:t>
            </a:r>
            <a:r>
              <a:rPr sz="1800" spc="-10" dirty="0">
                <a:latin typeface="Times New Roman"/>
                <a:cs typeface="Times New Roman"/>
              </a:rPr>
              <a:t>a</a:t>
            </a:r>
            <a:r>
              <a:rPr sz="1800" spc="-25" dirty="0">
                <a:latin typeface="Times New Roman"/>
                <a:cs typeface="Times New Roman"/>
              </a:rPr>
              <a:t>r</a:t>
            </a:r>
            <a:r>
              <a:rPr sz="1800" spc="-50" dirty="0">
                <a:latin typeface="Times New Roman"/>
                <a:cs typeface="Times New Roman"/>
              </a:rPr>
              <a:t>k</a:t>
            </a:r>
            <a:r>
              <a:rPr sz="1800" dirty="0">
                <a:latin typeface="Times New Roman"/>
                <a:cs typeface="Times New Roman"/>
              </a:rPr>
              <a:t>”</a:t>
            </a:r>
            <a:endParaRPr sz="1800">
              <a:latin typeface="Times New Roman"/>
              <a:cs typeface="Times New Roman"/>
            </a:endParaRPr>
          </a:p>
          <a:p>
            <a:pPr lvl="2">
              <a:lnSpc>
                <a:spcPct val="100000"/>
              </a:lnSpc>
              <a:buClr>
                <a:srgbClr val="903062"/>
              </a:buClr>
              <a:buFont typeface="Wingdings 2"/>
              <a:buChar char=""/>
            </a:pPr>
            <a:endParaRPr sz="1800">
              <a:latin typeface="Times New Roman"/>
              <a:cs typeface="Times New Roman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  <a:buClr>
                <a:srgbClr val="903062"/>
              </a:buClr>
              <a:buFont typeface="Wingdings 2"/>
              <a:buChar char=""/>
            </a:pPr>
            <a:endParaRPr sz="1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241300" algn="l"/>
              </a:tabLst>
            </a:pPr>
            <a:r>
              <a:rPr sz="2350" spc="10" dirty="0">
                <a:latin typeface="Times New Roman"/>
                <a:cs typeface="Times New Roman"/>
              </a:rPr>
              <a:t>IR</a:t>
            </a:r>
            <a:r>
              <a:rPr sz="2350" spc="60" dirty="0">
                <a:latin typeface="Times New Roman"/>
                <a:cs typeface="Times New Roman"/>
              </a:rPr>
              <a:t> 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v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10" dirty="0">
                <a:latin typeface="Times New Roman"/>
                <a:cs typeface="Times New Roman"/>
              </a:rPr>
              <a:t>ti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10" dirty="0">
                <a:latin typeface="Times New Roman"/>
                <a:cs typeface="Times New Roman"/>
              </a:rPr>
              <a:t>n</a:t>
            </a:r>
            <a:r>
              <a:rPr sz="2350" spc="165" dirty="0">
                <a:latin typeface="Times New Roman"/>
                <a:cs typeface="Times New Roman"/>
              </a:rPr>
              <a:t> 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30" dirty="0">
                <a:latin typeface="Times New Roman"/>
                <a:cs typeface="Times New Roman"/>
              </a:rPr>
              <a:t>hod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285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no</a:t>
            </a:r>
            <a:r>
              <a:rPr sz="2350" spc="15" dirty="0">
                <a:latin typeface="Times New Roman"/>
                <a:cs typeface="Times New Roman"/>
              </a:rPr>
              <a:t>w</a:t>
            </a:r>
            <a:r>
              <a:rPr sz="2350" spc="145" dirty="0">
                <a:latin typeface="Times New Roman"/>
                <a:cs typeface="Times New Roman"/>
              </a:rPr>
              <a:t> 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10" dirty="0">
                <a:latin typeface="Times New Roman"/>
                <a:cs typeface="Times New Roman"/>
              </a:rPr>
              <a:t>d</a:t>
            </a:r>
            <a:r>
              <a:rPr sz="2350" spc="95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10" dirty="0">
                <a:latin typeface="Times New Roman"/>
                <a:cs typeface="Times New Roman"/>
              </a:rPr>
              <a:t>n</a:t>
            </a:r>
            <a:r>
              <a:rPr sz="2350" spc="20" dirty="0">
                <a:latin typeface="Times New Roman"/>
                <a:cs typeface="Times New Roman"/>
              </a:rPr>
              <a:t> 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y</a:t>
            </a:r>
            <a:r>
              <a:rPr sz="2350" spc="95" dirty="0">
                <a:latin typeface="Times New Roman"/>
                <a:cs typeface="Times New Roman"/>
              </a:rPr>
              <a:t> </a:t>
            </a:r>
            <a:r>
              <a:rPr sz="2350" spc="-70" dirty="0">
                <a:latin typeface="Times New Roman"/>
                <a:cs typeface="Times New Roman"/>
              </a:rPr>
              <a:t>f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-30" dirty="0">
                <a:latin typeface="Times New Roman"/>
                <a:cs typeface="Times New Roman"/>
              </a:rPr>
              <a:t>d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endParaRPr sz="2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903062"/>
              </a:buClr>
              <a:buFont typeface="Wingdings 2"/>
              <a:buChar char=""/>
            </a:pPr>
            <a:endParaRPr sz="2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415"/>
              </a:spcBef>
              <a:buClr>
                <a:srgbClr val="903062"/>
              </a:buClr>
              <a:buSzPct val="93617"/>
              <a:buFont typeface="Wingdings 2"/>
              <a:buChar char=""/>
              <a:tabLst>
                <a:tab pos="241300" algn="l"/>
              </a:tabLst>
            </a:pPr>
            <a:r>
              <a:rPr sz="2350" spc="15" dirty="0">
                <a:latin typeface="Times New Roman"/>
                <a:cs typeface="Times New Roman"/>
              </a:rPr>
              <a:t>R</a:t>
            </a:r>
            <a:r>
              <a:rPr sz="2350" spc="-40" dirty="0">
                <a:latin typeface="Times New Roman"/>
                <a:cs typeface="Times New Roman"/>
              </a:rPr>
              <a:t>ec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5" dirty="0">
                <a:latin typeface="Times New Roman"/>
                <a:cs typeface="Times New Roman"/>
              </a:rPr>
              <a:t>l</a:t>
            </a:r>
            <a:r>
              <a:rPr sz="2350" spc="120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d</a:t>
            </a:r>
            <a:r>
              <a:rPr sz="2350" spc="95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p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35" dirty="0">
                <a:latin typeface="Times New Roman"/>
                <a:cs typeface="Times New Roman"/>
              </a:rPr>
              <a:t>e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10" dirty="0">
                <a:latin typeface="Times New Roman"/>
                <a:cs typeface="Times New Roman"/>
              </a:rPr>
              <a:t>n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75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re</a:t>
            </a:r>
            <a:r>
              <a:rPr sz="2350" spc="15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45" dirty="0">
                <a:latin typeface="Times New Roman"/>
                <a:cs typeface="Times New Roman"/>
              </a:rPr>
              <a:t>w</a:t>
            </a:r>
            <a:r>
              <a:rPr sz="2350" spc="10" dirty="0">
                <a:latin typeface="Times New Roman"/>
                <a:cs typeface="Times New Roman"/>
              </a:rPr>
              <a:t>o</a:t>
            </a:r>
            <a:r>
              <a:rPr sz="2350" spc="95" dirty="0">
                <a:latin typeface="Times New Roman"/>
                <a:cs typeface="Times New Roman"/>
              </a:rPr>
              <a:t> 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x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30" dirty="0">
                <a:latin typeface="Times New Roman"/>
                <a:cs typeface="Times New Roman"/>
              </a:rPr>
              <a:t>p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29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f</a:t>
            </a:r>
            <a:r>
              <a:rPr sz="2350" spc="60" dirty="0">
                <a:latin typeface="Times New Roman"/>
                <a:cs typeface="Times New Roman"/>
              </a:rPr>
              <a:t> 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140" dirty="0">
                <a:latin typeface="Times New Roman"/>
                <a:cs typeface="Times New Roman"/>
              </a:rPr>
              <a:t>f</a:t>
            </a:r>
            <a:r>
              <a:rPr sz="2350" spc="-65" dirty="0">
                <a:latin typeface="Times New Roman"/>
                <a:cs typeface="Times New Roman"/>
              </a:rPr>
              <a:t>f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25" dirty="0">
                <a:latin typeface="Times New Roman"/>
                <a:cs typeface="Times New Roman"/>
              </a:rPr>
              <a:t>c</a:t>
            </a:r>
            <a:r>
              <a:rPr sz="2350" spc="-10" dirty="0">
                <a:latin typeface="Times New Roman"/>
                <a:cs typeface="Times New Roman"/>
              </a:rPr>
              <a:t>ti</a:t>
            </a:r>
            <a:r>
              <a:rPr sz="2350" spc="45" dirty="0">
                <a:latin typeface="Times New Roman"/>
                <a:cs typeface="Times New Roman"/>
              </a:rPr>
              <a:t>v</a:t>
            </a:r>
            <a:r>
              <a:rPr sz="2350" spc="25" dirty="0">
                <a:latin typeface="Times New Roman"/>
                <a:cs typeface="Times New Roman"/>
              </a:rPr>
              <a:t>e</a:t>
            </a:r>
            <a:r>
              <a:rPr sz="2350" spc="45" dirty="0">
                <a:latin typeface="Times New Roman"/>
                <a:cs typeface="Times New Roman"/>
              </a:rPr>
              <a:t>n</a:t>
            </a:r>
            <a:r>
              <a:rPr sz="2350" spc="25" dirty="0">
                <a:latin typeface="Times New Roman"/>
                <a:cs typeface="Times New Roman"/>
              </a:rPr>
              <a:t>e</a:t>
            </a:r>
            <a:r>
              <a:rPr sz="2350" spc="15" dirty="0">
                <a:latin typeface="Times New Roman"/>
                <a:cs typeface="Times New Roman"/>
              </a:rPr>
              <a:t>s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290" dirty="0">
                <a:latin typeface="Times New Roman"/>
                <a:cs typeface="Times New Roman"/>
              </a:rPr>
              <a:t> 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45" dirty="0">
                <a:latin typeface="Times New Roman"/>
                <a:cs typeface="Times New Roman"/>
              </a:rPr>
              <a:t>u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35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endParaRPr sz="23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78676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2540" algn="ctr">
              <a:lnSpc>
                <a:spcPct val="100000"/>
              </a:lnSpc>
            </a:pP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v</a:t>
            </a:r>
            <a:r>
              <a:rPr sz="2800" spc="1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u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io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8771" y="1815855"/>
            <a:ext cx="6498590" cy="1381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ct val="102299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241935" algn="l"/>
              </a:tabLst>
            </a:pPr>
            <a:r>
              <a:rPr sz="2350" spc="-80" dirty="0">
                <a:latin typeface="Times New Roman"/>
                <a:cs typeface="Times New Roman"/>
              </a:rPr>
              <a:t>T</a:t>
            </a:r>
            <a:r>
              <a:rPr sz="2350" spc="-30" dirty="0">
                <a:latin typeface="Times New Roman"/>
                <a:cs typeface="Times New Roman"/>
              </a:rPr>
              <a:t>yp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10" dirty="0">
                <a:latin typeface="Times New Roman"/>
                <a:cs typeface="Times New Roman"/>
              </a:rPr>
              <a:t>ll</a:t>
            </a:r>
            <a:r>
              <a:rPr sz="2350" spc="10" dirty="0">
                <a:latin typeface="Times New Roman"/>
                <a:cs typeface="Times New Roman"/>
              </a:rPr>
              <a:t>y</a:t>
            </a:r>
            <a:r>
              <a:rPr sz="2350" spc="90" dirty="0">
                <a:latin typeface="Times New Roman"/>
                <a:cs typeface="Times New Roman"/>
              </a:rPr>
              <a:t> 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60" dirty="0">
                <a:latin typeface="Times New Roman"/>
                <a:cs typeface="Times New Roman"/>
              </a:rPr>
              <a:t>s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r>
              <a:rPr sz="2350" spc="75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60" dirty="0">
                <a:latin typeface="Times New Roman"/>
                <a:cs typeface="Times New Roman"/>
              </a:rPr>
              <a:t>s</a:t>
            </a:r>
            <a:r>
              <a:rPr sz="2350" spc="5" dirty="0">
                <a:latin typeface="Times New Roman"/>
                <a:cs typeface="Times New Roman"/>
              </a:rPr>
              <a:t>t</a:t>
            </a:r>
            <a:r>
              <a:rPr sz="2350" spc="185" dirty="0">
                <a:latin typeface="Times New Roman"/>
                <a:cs typeface="Times New Roman"/>
              </a:rPr>
              <a:t> 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-10" dirty="0">
                <a:latin typeface="Times New Roman"/>
                <a:cs typeface="Times New Roman"/>
              </a:rPr>
              <a:t>ll</a:t>
            </a:r>
            <a:r>
              <a:rPr sz="2350" spc="-40" dirty="0">
                <a:latin typeface="Times New Roman"/>
                <a:cs typeface="Times New Roman"/>
              </a:rPr>
              <a:t>ec</a:t>
            </a:r>
            <a:r>
              <a:rPr sz="2350" spc="-10" dirty="0">
                <a:latin typeface="Times New Roman"/>
                <a:cs typeface="Times New Roman"/>
              </a:rPr>
              <a:t>ti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10" dirty="0">
                <a:latin typeface="Times New Roman"/>
                <a:cs typeface="Times New Roman"/>
              </a:rPr>
              <a:t>n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80" dirty="0">
                <a:latin typeface="Times New Roman"/>
                <a:cs typeface="Times New Roman"/>
              </a:rPr>
              <a:t> </a:t>
            </a:r>
            <a:r>
              <a:rPr sz="2350" spc="5" dirty="0">
                <a:latin typeface="Times New Roman"/>
                <a:cs typeface="Times New Roman"/>
              </a:rPr>
              <a:t>(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35" dirty="0">
                <a:latin typeface="Times New Roman"/>
                <a:cs typeface="Times New Roman"/>
              </a:rPr>
              <a:t>p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60" dirty="0">
                <a:latin typeface="Times New Roman"/>
                <a:cs typeface="Times New Roman"/>
              </a:rPr>
              <a:t>s</a:t>
            </a:r>
            <a:r>
              <a:rPr sz="2350" spc="5" dirty="0">
                <a:latin typeface="Times New Roman"/>
                <a:cs typeface="Times New Roman"/>
              </a:rPr>
              <a:t>)</a:t>
            </a:r>
            <a:r>
              <a:rPr sz="2350" spc="27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f</a:t>
            </a:r>
            <a:r>
              <a:rPr sz="2350" spc="55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do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40" dirty="0">
                <a:latin typeface="Times New Roman"/>
                <a:cs typeface="Times New Roman"/>
              </a:rPr>
              <a:t>me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60" dirty="0">
                <a:latin typeface="Times New Roman"/>
                <a:cs typeface="Times New Roman"/>
              </a:rPr>
              <a:t>s</a:t>
            </a:r>
            <a:r>
              <a:rPr sz="2350" spc="5" dirty="0">
                <a:latin typeface="Times New Roman"/>
                <a:cs typeface="Times New Roman"/>
              </a:rPr>
              <a:t>, </a:t>
            </a:r>
            <a:r>
              <a:rPr sz="2350" spc="-30" dirty="0">
                <a:latin typeface="Times New Roman"/>
                <a:cs typeface="Times New Roman"/>
              </a:rPr>
              <a:t>q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60" dirty="0">
                <a:latin typeface="Times New Roman"/>
                <a:cs typeface="Times New Roman"/>
              </a:rPr>
              <a:t>s</a:t>
            </a:r>
            <a:r>
              <a:rPr sz="2350" spc="5" dirty="0">
                <a:latin typeface="Times New Roman"/>
                <a:cs typeface="Times New Roman"/>
              </a:rPr>
              <a:t>,</a:t>
            </a:r>
            <a:r>
              <a:rPr sz="2350" spc="254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d</a:t>
            </a:r>
            <a:r>
              <a:rPr sz="2350" spc="15" dirty="0">
                <a:latin typeface="Times New Roman"/>
                <a:cs typeface="Times New Roman"/>
              </a:rPr>
              <a:t> 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v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95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j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30" dirty="0">
                <a:latin typeface="Times New Roman"/>
                <a:cs typeface="Times New Roman"/>
              </a:rPr>
              <a:t>dg</a:t>
            </a:r>
            <a:r>
              <a:rPr sz="2350" spc="-40" dirty="0">
                <a:latin typeface="Times New Roman"/>
                <a:cs typeface="Times New Roman"/>
              </a:rPr>
              <a:t>me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endParaRPr sz="2350" dirty="0">
              <a:latin typeface="Times New Roman"/>
              <a:cs typeface="Times New Roman"/>
            </a:endParaRPr>
          </a:p>
          <a:p>
            <a:pPr marL="817880" marR="640715" lvl="1" indent="-347980">
              <a:lnSpc>
                <a:spcPts val="2380"/>
              </a:lnSpc>
              <a:spcBef>
                <a:spcPts val="725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818515" algn="l"/>
              </a:tabLst>
            </a:pPr>
            <a:r>
              <a:rPr sz="2000" spc="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5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30" dirty="0">
                <a:latin typeface="Times New Roman"/>
                <a:cs typeface="Times New Roman"/>
              </a:rPr>
              <a:t>mm</a:t>
            </a:r>
            <a:r>
              <a:rPr sz="2000" dirty="0">
                <a:latin typeface="Times New Roman"/>
                <a:cs typeface="Times New Roman"/>
              </a:rPr>
              <a:t>on</a:t>
            </a:r>
            <a:r>
              <a:rPr sz="2000" spc="15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y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5" dirty="0">
                <a:latin typeface="Times New Roman"/>
                <a:cs typeface="Times New Roman"/>
              </a:rPr>
              <a:t>s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d 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80" dirty="0">
                <a:latin typeface="Times New Roman"/>
                <a:cs typeface="Times New Roman"/>
              </a:rPr>
              <a:t>T</a:t>
            </a:r>
            <a:r>
              <a:rPr sz="2000" spc="2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C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10" dirty="0">
                <a:latin typeface="Times New Roman"/>
                <a:cs typeface="Times New Roman"/>
              </a:rPr>
              <a:t>ll</a:t>
            </a:r>
            <a:r>
              <a:rPr sz="2000" spc="-35" dirty="0">
                <a:latin typeface="Times New Roman"/>
                <a:cs typeface="Times New Roman"/>
              </a:rPr>
              <a:t>ec</a:t>
            </a:r>
            <a:r>
              <a:rPr sz="2000" spc="10" dirty="0">
                <a:latin typeface="Times New Roman"/>
                <a:cs typeface="Times New Roman"/>
              </a:rPr>
              <a:t>ti</a:t>
            </a:r>
            <a:r>
              <a:rPr sz="2000" dirty="0">
                <a:latin typeface="Times New Roman"/>
                <a:cs typeface="Times New Roman"/>
              </a:rPr>
              <a:t>ons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(</a:t>
            </a:r>
            <a:r>
              <a:rPr sz="2000" spc="-225" dirty="0">
                <a:latin typeface="Times New Roman"/>
                <a:cs typeface="Times New Roman"/>
              </a:rPr>
              <a:t>T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xt </a:t>
            </a:r>
            <a:r>
              <a:rPr sz="2000" spc="2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-145" dirty="0">
                <a:latin typeface="Times New Roman"/>
                <a:cs typeface="Times New Roman"/>
              </a:rPr>
              <a:t>v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spc="20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on</a:t>
            </a:r>
            <a:r>
              <a:rPr sz="2000" spc="-30" dirty="0">
                <a:latin typeface="Times New Roman"/>
                <a:cs typeface="Times New Roman"/>
              </a:rPr>
              <a:t>f</a:t>
            </a:r>
            <a:r>
              <a:rPr sz="2000" dirty="0">
                <a:latin typeface="Times New Roman"/>
                <a:cs typeface="Times New Roman"/>
              </a:rPr>
              <a:t>.)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88771" y="4646305"/>
            <a:ext cx="4415155" cy="767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2700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241935" algn="l"/>
              </a:tabLst>
            </a:pPr>
            <a:r>
              <a:rPr sz="2350" spc="15" dirty="0">
                <a:latin typeface="Times New Roman"/>
                <a:cs typeface="Times New Roman"/>
              </a:rPr>
              <a:t>C</a:t>
            </a:r>
            <a:r>
              <a:rPr sz="2350" spc="-15" dirty="0">
                <a:latin typeface="Times New Roman"/>
                <a:cs typeface="Times New Roman"/>
              </a:rPr>
              <a:t>l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40" dirty="0">
                <a:latin typeface="Times New Roman"/>
                <a:cs typeface="Times New Roman"/>
              </a:rPr>
              <a:t>k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30" dirty="0">
                <a:latin typeface="Times New Roman"/>
                <a:cs typeface="Times New Roman"/>
              </a:rPr>
              <a:t>h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30" dirty="0">
                <a:latin typeface="Times New Roman"/>
                <a:cs typeface="Times New Roman"/>
              </a:rPr>
              <a:t>g</a:t>
            </a:r>
            <a:r>
              <a:rPr sz="2350" spc="10" dirty="0">
                <a:latin typeface="Times New Roman"/>
                <a:cs typeface="Times New Roman"/>
              </a:rPr>
              <a:t>h</a:t>
            </a:r>
            <a:r>
              <a:rPr sz="2350" spc="254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d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10" dirty="0">
                <a:latin typeface="Times New Roman"/>
                <a:cs typeface="Times New Roman"/>
              </a:rPr>
              <a:t>a</a:t>
            </a:r>
            <a:r>
              <a:rPr sz="2350" spc="75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10" dirty="0">
                <a:latin typeface="Times New Roman"/>
                <a:cs typeface="Times New Roman"/>
              </a:rPr>
              <a:t>o</a:t>
            </a:r>
            <a:r>
              <a:rPr sz="2350" spc="15" dirty="0">
                <a:latin typeface="Times New Roman"/>
                <a:cs typeface="Times New Roman"/>
              </a:rPr>
              <a:t> 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v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 r</a:t>
            </a:r>
            <a:r>
              <a:rPr sz="2350" spc="-35" dirty="0">
                <a:latin typeface="Times New Roman"/>
                <a:cs typeface="Times New Roman"/>
              </a:rPr>
              <a:t>e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5" dirty="0">
                <a:latin typeface="Times New Roman"/>
                <a:cs typeface="Times New Roman"/>
              </a:rPr>
              <a:t>i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v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l</a:t>
            </a:r>
            <a:r>
              <a:rPr sz="2350" spc="190" dirty="0">
                <a:latin typeface="Times New Roman"/>
                <a:cs typeface="Times New Roman"/>
              </a:rPr>
              <a:t> 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30" dirty="0">
                <a:latin typeface="Times New Roman"/>
                <a:cs typeface="Times New Roman"/>
              </a:rPr>
              <a:t>od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290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d</a:t>
            </a:r>
            <a:r>
              <a:rPr sz="2350" spc="20" dirty="0">
                <a:latin typeface="Times New Roman"/>
                <a:cs typeface="Times New Roman"/>
              </a:rPr>
              <a:t> 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35" dirty="0">
                <a:latin typeface="Times New Roman"/>
                <a:cs typeface="Times New Roman"/>
              </a:rPr>
              <a:t>c</a:t>
            </a:r>
            <a:r>
              <a:rPr sz="2350" spc="10" dirty="0">
                <a:latin typeface="Times New Roman"/>
                <a:cs typeface="Times New Roman"/>
              </a:rPr>
              <a:t>h</a:t>
            </a:r>
            <a:r>
              <a:rPr sz="2350" spc="165" dirty="0">
                <a:latin typeface="Times New Roman"/>
                <a:cs typeface="Times New Roman"/>
              </a:rPr>
              <a:t> 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ng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15" dirty="0">
                <a:latin typeface="Times New Roman"/>
                <a:cs typeface="Times New Roman"/>
              </a:rPr>
              <a:t>s</a:t>
            </a:r>
            <a:r>
              <a:rPr sz="2350" spc="5" dirty="0">
                <a:latin typeface="Times New Roman"/>
                <a:cs typeface="Times New Roman"/>
              </a:rPr>
              <a:t>.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49240" y="4050791"/>
            <a:ext cx="3950208" cy="2478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21623" y="1664207"/>
            <a:ext cx="3264408" cy="26609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5" dirty="0" smtClean="0"/>
              <a:t> </a:t>
            </a:r>
            <a:endParaRPr spc="5"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8</a:t>
            </a:fld>
            <a:endParaRPr spc="1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1111"/>
            <a:ext cx="12189460" cy="247015"/>
          </a:xfrm>
          <a:custGeom>
            <a:avLst/>
            <a:gdLst/>
            <a:ahLst/>
            <a:cxnLst/>
            <a:rect l="l" t="t" r="r" b="b"/>
            <a:pathLst>
              <a:path w="12189460" h="247015">
                <a:moveTo>
                  <a:pt x="0" y="246888"/>
                </a:moveTo>
                <a:lnTo>
                  <a:pt x="12188952" y="246888"/>
                </a:lnTo>
                <a:lnTo>
                  <a:pt x="12188952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2" y="612648"/>
            <a:ext cx="11311255" cy="78676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3519804">
              <a:lnSpc>
                <a:spcPct val="100000"/>
              </a:lnSpc>
            </a:pP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U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2800" spc="1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spc="-3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2800" spc="-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2800" spc="-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10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800" spc="3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spc="10" dirty="0">
                <a:solidFill>
                  <a:srgbClr val="FFFFFF"/>
                </a:solidFill>
                <a:latin typeface="Gill Sans MT"/>
                <a:cs typeface="Gill Sans MT"/>
              </a:rPr>
              <a:t>f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spc="-3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spc="-10" dirty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2800" spc="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spc="25" dirty="0">
                <a:solidFill>
                  <a:srgbClr val="FFFFFF"/>
                </a:solidFill>
                <a:latin typeface="Gill Sans MT"/>
                <a:cs typeface="Gill Sans MT"/>
              </a:rPr>
              <a:t>io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spc="-2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-4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spc="15" dirty="0">
                <a:solidFill>
                  <a:srgbClr val="FFFFFF"/>
                </a:solidFill>
                <a:latin typeface="Gill Sans MT"/>
                <a:cs typeface="Gill Sans MT"/>
              </a:rPr>
              <a:t>ee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ds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9088" y="1815856"/>
            <a:ext cx="9084310" cy="3625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903062"/>
              </a:buClr>
              <a:buSzPct val="93617"/>
              <a:buFont typeface="Wingdings 2"/>
              <a:buChar char=""/>
              <a:tabLst>
                <a:tab pos="241300" algn="l"/>
              </a:tabLst>
            </a:pPr>
            <a:r>
              <a:rPr sz="2350" spc="-15" dirty="0">
                <a:latin typeface="Times New Roman"/>
                <a:cs typeface="Times New Roman"/>
              </a:rPr>
              <a:t>S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35" dirty="0">
                <a:latin typeface="Times New Roman"/>
                <a:cs typeface="Times New Roman"/>
              </a:rPr>
              <a:t>c</a:t>
            </a:r>
            <a:r>
              <a:rPr sz="2350" spc="10" dirty="0">
                <a:latin typeface="Times New Roman"/>
                <a:cs typeface="Times New Roman"/>
              </a:rPr>
              <a:t>h</a:t>
            </a:r>
            <a:r>
              <a:rPr sz="2350" spc="165" dirty="0">
                <a:latin typeface="Times New Roman"/>
                <a:cs typeface="Times New Roman"/>
              </a:rPr>
              <a:t> 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v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10" dirty="0">
                <a:latin typeface="Times New Roman"/>
                <a:cs typeface="Times New Roman"/>
              </a:rPr>
              <a:t>l</a:t>
            </a:r>
            <a:r>
              <a:rPr sz="2350" spc="45" dirty="0">
                <a:latin typeface="Times New Roman"/>
                <a:cs typeface="Times New Roman"/>
              </a:rPr>
              <a:t>u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10" dirty="0">
                <a:latin typeface="Times New Roman"/>
                <a:cs typeface="Times New Roman"/>
              </a:rPr>
              <a:t>ti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10" dirty="0">
                <a:latin typeface="Times New Roman"/>
                <a:cs typeface="Times New Roman"/>
              </a:rPr>
              <a:t>n</a:t>
            </a:r>
            <a:r>
              <a:rPr sz="2350" spc="165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45" dirty="0">
                <a:latin typeface="Times New Roman"/>
                <a:cs typeface="Times New Roman"/>
              </a:rPr>
              <a:t>u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80" dirty="0">
                <a:latin typeface="Times New Roman"/>
                <a:cs typeface="Times New Roman"/>
              </a:rPr>
              <a:t>r</a:t>
            </a:r>
            <a:r>
              <a:rPr sz="2350" spc="-70" dirty="0">
                <a:latin typeface="Times New Roman"/>
                <a:cs typeface="Times New Roman"/>
              </a:rPr>
              <a:t>-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25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60" dirty="0">
                <a:latin typeface="Times New Roman"/>
                <a:cs typeface="Times New Roman"/>
              </a:rPr>
              <a:t>t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25" dirty="0">
                <a:latin typeface="Times New Roman"/>
                <a:cs typeface="Times New Roman"/>
              </a:rPr>
              <a:t>e</a:t>
            </a:r>
            <a:r>
              <a:rPr sz="2350" spc="10" dirty="0">
                <a:latin typeface="Times New Roman"/>
                <a:cs typeface="Times New Roman"/>
              </a:rPr>
              <a:t>d</a:t>
            </a:r>
            <a:endParaRPr sz="23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710"/>
              </a:spcBef>
              <a:buClr>
                <a:srgbClr val="903062"/>
              </a:buClr>
              <a:buSzPct val="93617"/>
              <a:buFont typeface="Wingdings 2"/>
              <a:buChar char=""/>
              <a:tabLst>
                <a:tab pos="241300" algn="l"/>
              </a:tabLst>
            </a:pPr>
            <a:r>
              <a:rPr sz="2350" spc="-45" dirty="0">
                <a:latin typeface="Times New Roman"/>
                <a:cs typeface="Times New Roman"/>
              </a:rPr>
              <a:t>K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y</a:t>
            </a:r>
            <a:r>
              <a:rPr sz="2350" spc="-45" dirty="0">
                <a:latin typeface="Times New Roman"/>
                <a:cs typeface="Times New Roman"/>
              </a:rPr>
              <a:t>w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rd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75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q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5" dirty="0">
                <a:latin typeface="Times New Roman"/>
                <a:cs typeface="Times New Roman"/>
              </a:rPr>
              <a:t>i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215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re</a:t>
            </a:r>
            <a:r>
              <a:rPr sz="2350" spc="1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-70" dirty="0">
                <a:latin typeface="Times New Roman"/>
                <a:cs typeface="Times New Roman"/>
              </a:rPr>
              <a:t>f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10" dirty="0">
                <a:latin typeface="Times New Roman"/>
                <a:cs typeface="Times New Roman"/>
              </a:rPr>
              <a:t>n</a:t>
            </a:r>
            <a:r>
              <a:rPr sz="2350" spc="24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poo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130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d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5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p</a:t>
            </a:r>
            <a:r>
              <a:rPr sz="2350" spc="-10" dirty="0">
                <a:latin typeface="Times New Roman"/>
                <a:cs typeface="Times New Roman"/>
              </a:rPr>
              <a:t>ti</a:t>
            </a:r>
            <a:r>
              <a:rPr sz="2350" spc="40" dirty="0">
                <a:latin typeface="Times New Roman"/>
                <a:cs typeface="Times New Roman"/>
              </a:rPr>
              <a:t>on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spc="285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f</a:t>
            </a:r>
            <a:r>
              <a:rPr sz="2350" spc="130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l</a:t>
            </a:r>
            <a:r>
              <a:rPr sz="2350" spc="-25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-70" dirty="0">
                <a:latin typeface="Times New Roman"/>
                <a:cs typeface="Times New Roman"/>
              </a:rPr>
              <a:t>f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10" dirty="0">
                <a:latin typeface="Times New Roman"/>
                <a:cs typeface="Times New Roman"/>
              </a:rPr>
              <a:t>ti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10" dirty="0">
                <a:latin typeface="Times New Roman"/>
                <a:cs typeface="Times New Roman"/>
              </a:rPr>
              <a:t>n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04" dirty="0">
                <a:latin typeface="Times New Roman"/>
                <a:cs typeface="Times New Roman"/>
              </a:rPr>
              <a:t> 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-40" dirty="0">
                <a:latin typeface="Times New Roman"/>
                <a:cs typeface="Times New Roman"/>
              </a:rPr>
              <a:t>ee</a:t>
            </a:r>
            <a:r>
              <a:rPr sz="2350" spc="-30" dirty="0">
                <a:latin typeface="Times New Roman"/>
                <a:cs typeface="Times New Roman"/>
              </a:rPr>
              <a:t>d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endParaRPr sz="2350">
              <a:latin typeface="Times New Roman"/>
              <a:cs typeface="Times New Roman"/>
            </a:endParaRPr>
          </a:p>
          <a:p>
            <a:pPr marL="699135" lvl="1" indent="-229235">
              <a:lnSpc>
                <a:spcPct val="100000"/>
              </a:lnSpc>
              <a:spcBef>
                <a:spcPts val="555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99770" algn="l"/>
              </a:tabLst>
            </a:pPr>
            <a:r>
              <a:rPr sz="2000" spc="-20" dirty="0">
                <a:latin typeface="Times New Roman"/>
                <a:cs typeface="Times New Roman"/>
              </a:rPr>
              <a:t>Q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y </a:t>
            </a:r>
            <a:r>
              <a:rPr sz="2000" spc="-25" dirty="0">
                <a:latin typeface="Times New Roman"/>
                <a:cs typeface="Times New Roman"/>
              </a:rPr>
              <a:t>f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“ca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spc="5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”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ou</a:t>
            </a:r>
            <a:r>
              <a:rPr sz="2000" spc="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d </a:t>
            </a:r>
            <a:r>
              <a:rPr sz="2000" spc="-135" dirty="0">
                <a:latin typeface="Times New Roman"/>
                <a:cs typeface="Times New Roman"/>
              </a:rPr>
              <a:t>m</a:t>
            </a:r>
            <a:r>
              <a:rPr sz="2000" spc="-35" dirty="0">
                <a:latin typeface="Times New Roman"/>
                <a:cs typeface="Times New Roman"/>
              </a:rPr>
              <a:t>ea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1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10" dirty="0">
                <a:latin typeface="Times New Roman"/>
                <a:cs typeface="Times New Roman"/>
              </a:rPr>
              <a:t>l</a:t>
            </a:r>
            <a:r>
              <a:rPr sz="2000" spc="-35" dirty="0">
                <a:latin typeface="Times New Roman"/>
                <a:cs typeface="Times New Roman"/>
              </a:rPr>
              <a:t>ace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o buy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ca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he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3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us</a:t>
            </a:r>
            <a:r>
              <a:rPr sz="2000" spc="15" dirty="0">
                <a:latin typeface="Times New Roman"/>
                <a:cs typeface="Times New Roman"/>
              </a:rPr>
              <a:t>i</a:t>
            </a:r>
            <a:r>
              <a:rPr sz="2000" spc="-35" dirty="0">
                <a:latin typeface="Times New Roman"/>
                <a:cs typeface="Times New Roman"/>
              </a:rPr>
              <a:t>ca</a:t>
            </a:r>
            <a:r>
              <a:rPr sz="2000" spc="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699135" lvl="1" indent="-229235">
              <a:lnSpc>
                <a:spcPct val="100000"/>
              </a:lnSpc>
              <a:spcBef>
                <a:spcPts val="630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99770" algn="l"/>
              </a:tabLst>
            </a:pPr>
            <a:r>
              <a:rPr sz="2000" spc="25" dirty="0">
                <a:latin typeface="Times New Roman"/>
                <a:cs typeface="Times New Roman"/>
              </a:rPr>
              <a:t>S</a:t>
            </a:r>
            <a:r>
              <a:rPr sz="2000" spc="-35" dirty="0">
                <a:latin typeface="Times New Roman"/>
                <a:cs typeface="Times New Roman"/>
              </a:rPr>
              <a:t>ea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h qu</a:t>
            </a:r>
            <a:r>
              <a:rPr sz="2000" spc="-40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(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 p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10" dirty="0">
                <a:latin typeface="Times New Roman"/>
                <a:cs typeface="Times New Roman"/>
              </a:rPr>
              <a:t>ti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10" dirty="0">
                <a:latin typeface="Times New Roman"/>
                <a:cs typeface="Times New Roman"/>
              </a:rPr>
              <a:t>l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on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-</a:t>
            </a:r>
            <a:r>
              <a:rPr sz="2000" spc="-90" dirty="0">
                <a:latin typeface="Times New Roman"/>
                <a:cs typeface="Times New Roman"/>
              </a:rPr>
              <a:t>w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30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1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qu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10" dirty="0">
                <a:latin typeface="Times New Roman"/>
                <a:cs typeface="Times New Roman"/>
              </a:rPr>
              <a:t>i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s)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und</a:t>
            </a:r>
            <a:r>
              <a:rPr sz="2000" spc="-40" dirty="0">
                <a:latin typeface="Times New Roman"/>
                <a:cs typeface="Times New Roman"/>
              </a:rPr>
              <a:t>e</a:t>
            </a:r>
            <a:r>
              <a:rPr sz="2000" spc="-75" dirty="0">
                <a:latin typeface="Times New Roman"/>
                <a:cs typeface="Times New Roman"/>
              </a:rPr>
              <a:t>r</a:t>
            </a:r>
            <a:r>
              <a:rPr sz="2000" spc="-25" dirty="0">
                <a:latin typeface="Times New Roman"/>
                <a:cs typeface="Times New Roman"/>
              </a:rPr>
              <a:t>-</a:t>
            </a:r>
            <a:r>
              <a:rPr sz="2000" spc="5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spc="15" dirty="0">
                <a:latin typeface="Times New Roman"/>
                <a:cs typeface="Times New Roman"/>
              </a:rPr>
              <a:t>i</a:t>
            </a:r>
            <a:r>
              <a:rPr sz="2000" spc="-25" dirty="0">
                <a:latin typeface="Times New Roman"/>
                <a:cs typeface="Times New Roman"/>
              </a:rPr>
              <a:t>f</a:t>
            </a:r>
            <a:r>
              <a:rPr sz="2000" spc="15" dirty="0">
                <a:latin typeface="Times New Roman"/>
                <a:cs typeface="Times New Roman"/>
              </a:rPr>
              <a:t>i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d.</a:t>
            </a:r>
            <a:endParaRPr sz="20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635"/>
              </a:spcBef>
              <a:buClr>
                <a:srgbClr val="903062"/>
              </a:buClr>
              <a:buSzPct val="93617"/>
              <a:buFont typeface="Wingdings 2"/>
              <a:buChar char=""/>
              <a:tabLst>
                <a:tab pos="241300" algn="l"/>
              </a:tabLst>
            </a:pPr>
            <a:r>
              <a:rPr sz="2350" spc="5" dirty="0">
                <a:latin typeface="Times New Roman"/>
                <a:cs typeface="Times New Roman"/>
              </a:rPr>
              <a:t>I</a:t>
            </a:r>
            <a:r>
              <a:rPr sz="2350" spc="-25" dirty="0">
                <a:latin typeface="Times New Roman"/>
                <a:cs typeface="Times New Roman"/>
              </a:rPr>
              <a:t>n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-10" dirty="0">
                <a:latin typeface="Times New Roman"/>
                <a:cs typeface="Times New Roman"/>
              </a:rPr>
              <a:t>ti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10" dirty="0">
                <a:latin typeface="Times New Roman"/>
                <a:cs typeface="Times New Roman"/>
              </a:rPr>
              <a:t>n</a:t>
            </a:r>
            <a:r>
              <a:rPr sz="2350" spc="240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d</a:t>
            </a:r>
            <a:r>
              <a:rPr sz="2350" spc="95" dirty="0">
                <a:latin typeface="Times New Roman"/>
                <a:cs typeface="Times New Roman"/>
              </a:rPr>
              <a:t> 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-30" dirty="0">
                <a:latin typeface="Times New Roman"/>
                <a:cs typeface="Times New Roman"/>
              </a:rPr>
              <a:t>on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x</a:t>
            </a:r>
            <a:r>
              <a:rPr sz="2350" spc="5" dirty="0">
                <a:latin typeface="Times New Roman"/>
                <a:cs typeface="Times New Roman"/>
              </a:rPr>
              <a:t>t</a:t>
            </a:r>
            <a:r>
              <a:rPr sz="2350" spc="260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re</a:t>
            </a:r>
            <a:r>
              <a:rPr sz="2350" spc="10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30" dirty="0">
                <a:latin typeface="Times New Roman"/>
                <a:cs typeface="Times New Roman"/>
              </a:rPr>
              <a:t>po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5" dirty="0">
                <a:latin typeface="Times New Roman"/>
                <a:cs typeface="Times New Roman"/>
              </a:rPr>
              <a:t>t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5" dirty="0">
                <a:latin typeface="Times New Roman"/>
                <a:cs typeface="Times New Roman"/>
              </a:rPr>
              <a:t>t</a:t>
            </a:r>
            <a:r>
              <a:rPr sz="2350" spc="260" dirty="0">
                <a:latin typeface="Times New Roman"/>
                <a:cs typeface="Times New Roman"/>
              </a:rPr>
              <a:t> </a:t>
            </a:r>
            <a:r>
              <a:rPr sz="2350" spc="-70" dirty="0">
                <a:latin typeface="Times New Roman"/>
                <a:cs typeface="Times New Roman"/>
              </a:rPr>
              <a:t>f</a:t>
            </a:r>
            <a:r>
              <a:rPr sz="2350" spc="-3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130" dirty="0">
                <a:latin typeface="Times New Roman"/>
                <a:cs typeface="Times New Roman"/>
              </a:rPr>
              <a:t> 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30" dirty="0">
                <a:latin typeface="Times New Roman"/>
                <a:cs typeface="Times New Roman"/>
              </a:rPr>
              <a:t>nd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nd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4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g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75" dirty="0">
                <a:latin typeface="Times New Roman"/>
                <a:cs typeface="Times New Roman"/>
              </a:rPr>
              <a:t> </a:t>
            </a:r>
            <a:r>
              <a:rPr sz="2350" spc="40" dirty="0">
                <a:latin typeface="Times New Roman"/>
                <a:cs typeface="Times New Roman"/>
              </a:rPr>
              <a:t>u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130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5" dirty="0">
                <a:latin typeface="Times New Roman"/>
                <a:cs typeface="Times New Roman"/>
              </a:rPr>
              <a:t>t</a:t>
            </a:r>
            <a:endParaRPr sz="23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715"/>
              </a:spcBef>
              <a:buClr>
                <a:srgbClr val="903062"/>
              </a:buClr>
              <a:buSzPct val="93617"/>
              <a:buFont typeface="Wingdings 2"/>
              <a:buChar char=""/>
              <a:tabLst>
                <a:tab pos="241300" algn="l"/>
              </a:tabLst>
            </a:pPr>
            <a:r>
              <a:rPr sz="2350" spc="25" dirty="0">
                <a:latin typeface="Times New Roman"/>
                <a:cs typeface="Times New Roman"/>
              </a:rPr>
              <a:t>Q</a:t>
            </a:r>
            <a:r>
              <a:rPr sz="2350" spc="45" dirty="0">
                <a:latin typeface="Times New Roman"/>
                <a:cs typeface="Times New Roman"/>
              </a:rPr>
              <a:t>u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ry</a:t>
            </a:r>
            <a:r>
              <a:rPr sz="2350" spc="95" dirty="0">
                <a:latin typeface="Times New Roman"/>
                <a:cs typeface="Times New Roman"/>
              </a:rPr>
              <a:t> 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35" dirty="0">
                <a:latin typeface="Times New Roman"/>
                <a:cs typeface="Times New Roman"/>
              </a:rPr>
              <a:t>e</a:t>
            </a:r>
            <a:r>
              <a:rPr sz="2350" spc="-65" dirty="0">
                <a:latin typeface="Times New Roman"/>
                <a:cs typeface="Times New Roman"/>
              </a:rPr>
              <a:t>f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25" dirty="0">
                <a:latin typeface="Times New Roman"/>
                <a:cs typeface="Times New Roman"/>
              </a:rPr>
              <a:t>e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5" dirty="0">
                <a:latin typeface="Times New Roman"/>
                <a:cs typeface="Times New Roman"/>
              </a:rPr>
              <a:t>t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50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t</a:t>
            </a:r>
            <a:r>
              <a:rPr sz="2350" spc="-40" dirty="0">
                <a:latin typeface="Times New Roman"/>
                <a:cs typeface="Times New Roman"/>
              </a:rPr>
              <a:t>ec</a:t>
            </a:r>
            <a:r>
              <a:rPr sz="2350" spc="-30" dirty="0">
                <a:latin typeface="Times New Roman"/>
                <a:cs typeface="Times New Roman"/>
              </a:rPr>
              <a:t>hn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q</a:t>
            </a:r>
            <a:r>
              <a:rPr sz="2350" spc="45" dirty="0">
                <a:latin typeface="Times New Roman"/>
                <a:cs typeface="Times New Roman"/>
              </a:rPr>
              <a:t>u</a:t>
            </a:r>
            <a:r>
              <a:rPr sz="2350" spc="-40" dirty="0">
                <a:latin typeface="Times New Roman"/>
                <a:cs typeface="Times New Roman"/>
              </a:rPr>
              <a:t>e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-229" dirty="0">
                <a:latin typeface="Times New Roman"/>
                <a:cs typeface="Times New Roman"/>
              </a:rPr>
              <a:t> </a:t>
            </a:r>
            <a:r>
              <a:rPr sz="2350" spc="-55" dirty="0">
                <a:latin typeface="Times New Roman"/>
                <a:cs typeface="Times New Roman"/>
              </a:rPr>
              <a:t>s</a:t>
            </a:r>
            <a:r>
              <a:rPr sz="2350" spc="45" dirty="0">
                <a:latin typeface="Times New Roman"/>
                <a:cs typeface="Times New Roman"/>
              </a:rPr>
              <a:t>u</a:t>
            </a:r>
            <a:r>
              <a:rPr sz="2350" spc="-40" dirty="0">
                <a:latin typeface="Times New Roman"/>
                <a:cs typeface="Times New Roman"/>
              </a:rPr>
              <a:t>c</a:t>
            </a:r>
            <a:r>
              <a:rPr sz="2350" spc="10" dirty="0">
                <a:latin typeface="Times New Roman"/>
                <a:cs typeface="Times New Roman"/>
              </a:rPr>
              <a:t>h</a:t>
            </a:r>
            <a:r>
              <a:rPr sz="2350" spc="95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Times New Roman"/>
                <a:cs typeface="Times New Roman"/>
              </a:rPr>
              <a:t>a</a:t>
            </a:r>
            <a:r>
              <a:rPr sz="2350" spc="5" dirty="0">
                <a:latin typeface="Times New Roman"/>
                <a:cs typeface="Times New Roman"/>
              </a:rPr>
              <a:t>s</a:t>
            </a:r>
            <a:endParaRPr sz="2350">
              <a:latin typeface="Times New Roman"/>
              <a:cs typeface="Times New Roman"/>
            </a:endParaRPr>
          </a:p>
          <a:p>
            <a:pPr marL="699135" lvl="1" indent="-229235">
              <a:lnSpc>
                <a:spcPct val="100000"/>
              </a:lnSpc>
              <a:spcBef>
                <a:spcPts val="555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99770" algn="l"/>
              </a:tabLst>
            </a:pPr>
            <a:r>
              <a:rPr sz="2000" spc="-20" dirty="0">
                <a:latin typeface="Times New Roman"/>
                <a:cs typeface="Times New Roman"/>
              </a:rPr>
              <a:t>Q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y su</a:t>
            </a:r>
            <a:r>
              <a:rPr sz="2000" spc="-75" dirty="0">
                <a:latin typeface="Times New Roman"/>
                <a:cs typeface="Times New Roman"/>
              </a:rPr>
              <a:t>gg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10" dirty="0">
                <a:latin typeface="Times New Roman"/>
                <a:cs typeface="Times New Roman"/>
              </a:rPr>
              <a:t>ti</a:t>
            </a:r>
            <a:r>
              <a:rPr sz="2000" dirty="0">
                <a:latin typeface="Times New Roman"/>
                <a:cs typeface="Times New Roman"/>
              </a:rPr>
              <a:t>on</a:t>
            </a:r>
            <a:endParaRPr sz="2000">
              <a:latin typeface="Times New Roman"/>
              <a:cs typeface="Times New Roman"/>
            </a:endParaRPr>
          </a:p>
          <a:p>
            <a:pPr marL="699135" lvl="1" indent="-229235">
              <a:lnSpc>
                <a:spcPct val="100000"/>
              </a:lnSpc>
              <a:spcBef>
                <a:spcPts val="625"/>
              </a:spcBef>
              <a:buClr>
                <a:srgbClr val="903062"/>
              </a:buClr>
              <a:buSzPct val="92500"/>
              <a:buFont typeface="Wingdings 2"/>
              <a:buChar char=""/>
              <a:tabLst>
                <a:tab pos="699770" algn="l"/>
                <a:tab pos="2985135" algn="l"/>
              </a:tabLst>
            </a:pPr>
            <a:r>
              <a:rPr sz="2000" spc="-10" dirty="0">
                <a:latin typeface="Times New Roman"/>
                <a:cs typeface="Times New Roman"/>
              </a:rPr>
              <a:t>Q</a:t>
            </a:r>
            <a:r>
              <a:rPr sz="2000" spc="10" dirty="0">
                <a:latin typeface="Times New Roman"/>
                <a:cs typeface="Times New Roman"/>
              </a:rPr>
              <a:t>u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r</a:t>
            </a:r>
            <a:r>
              <a:rPr sz="2000" spc="10" dirty="0">
                <a:latin typeface="Times New Roman"/>
                <a:cs typeface="Times New Roman"/>
              </a:rPr>
              <a:t>y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10" dirty="0">
                <a:latin typeface="Times New Roman"/>
                <a:cs typeface="Times New Roman"/>
              </a:rPr>
              <a:t>xp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ns</a:t>
            </a:r>
            <a:r>
              <a:rPr sz="2000" spc="20" dirty="0">
                <a:latin typeface="Times New Roman"/>
                <a:cs typeface="Times New Roman"/>
              </a:rPr>
              <a:t>i</a:t>
            </a:r>
            <a:r>
              <a:rPr sz="2000" spc="10" dirty="0">
                <a:latin typeface="Times New Roman"/>
                <a:cs typeface="Times New Roman"/>
              </a:rPr>
              <a:t>on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spc="10" dirty="0">
                <a:latin typeface="Times New Roman"/>
                <a:cs typeface="Times New Roman"/>
              </a:rPr>
              <a:t>nd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15" dirty="0">
                <a:latin typeface="Times New Roman"/>
                <a:cs typeface="Times New Roman"/>
              </a:rPr>
              <a:t>l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-140" dirty="0">
                <a:latin typeface="Times New Roman"/>
                <a:cs typeface="Times New Roman"/>
              </a:rPr>
              <a:t>v</a:t>
            </a:r>
            <a:r>
              <a:rPr sz="2000" spc="-30" dirty="0">
                <a:latin typeface="Times New Roman"/>
                <a:cs typeface="Times New Roman"/>
              </a:rPr>
              <a:t>a</a:t>
            </a:r>
            <a:r>
              <a:rPr sz="2000" spc="10" dirty="0">
                <a:latin typeface="Times New Roman"/>
                <a:cs typeface="Times New Roman"/>
              </a:rPr>
              <a:t>n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spc="5" dirty="0">
                <a:latin typeface="Times New Roman"/>
                <a:cs typeface="Times New Roman"/>
              </a:rPr>
              <a:t>e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f</a:t>
            </a:r>
            <a:r>
              <a:rPr sz="2000" spc="-30" dirty="0">
                <a:latin typeface="Times New Roman"/>
                <a:cs typeface="Times New Roman"/>
              </a:rPr>
              <a:t>ee</a:t>
            </a:r>
            <a:r>
              <a:rPr sz="2000" spc="10" dirty="0">
                <a:latin typeface="Times New Roman"/>
                <a:cs typeface="Times New Roman"/>
              </a:rPr>
              <a:t>db</a:t>
            </a:r>
            <a:r>
              <a:rPr sz="2000" spc="-35" dirty="0">
                <a:latin typeface="Times New Roman"/>
                <a:cs typeface="Times New Roman"/>
              </a:rPr>
              <a:t>a</a:t>
            </a:r>
            <a:r>
              <a:rPr sz="2000" spc="-30" dirty="0">
                <a:latin typeface="Times New Roman"/>
                <a:cs typeface="Times New Roman"/>
              </a:rPr>
              <a:t>c</a:t>
            </a:r>
            <a:r>
              <a:rPr sz="2000" spc="10" dirty="0">
                <a:latin typeface="Times New Roman"/>
                <a:cs typeface="Times New Roman"/>
              </a:rPr>
              <a:t>k</a:t>
            </a:r>
            <a:endParaRPr sz="20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640"/>
              </a:spcBef>
              <a:buClr>
                <a:srgbClr val="903062"/>
              </a:buClr>
              <a:buSzPct val="93617"/>
              <a:buFont typeface="Wingdings 2"/>
              <a:buChar char=""/>
              <a:tabLst>
                <a:tab pos="241300" algn="l"/>
              </a:tabLst>
            </a:pPr>
            <a:r>
              <a:rPr sz="2350" spc="5" dirty="0">
                <a:latin typeface="Times New Roman"/>
                <a:cs typeface="Times New Roman"/>
              </a:rPr>
              <a:t>I</a:t>
            </a:r>
            <a:r>
              <a:rPr sz="2350" spc="-35" dirty="0">
                <a:latin typeface="Times New Roman"/>
                <a:cs typeface="Times New Roman"/>
              </a:rPr>
              <a:t>m</a:t>
            </a:r>
            <a:r>
              <a:rPr sz="2350" spc="-30" dirty="0">
                <a:latin typeface="Times New Roman"/>
                <a:cs typeface="Times New Roman"/>
              </a:rPr>
              <a:t>p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-25" dirty="0">
                <a:latin typeface="Times New Roman"/>
                <a:cs typeface="Times New Roman"/>
              </a:rPr>
              <a:t>o</a:t>
            </a:r>
            <a:r>
              <a:rPr sz="2350" spc="-30" dirty="0">
                <a:latin typeface="Times New Roman"/>
                <a:cs typeface="Times New Roman"/>
              </a:rPr>
              <a:t>v</a:t>
            </a:r>
            <a:r>
              <a:rPr sz="2350" spc="10" dirty="0">
                <a:latin typeface="Times New Roman"/>
                <a:cs typeface="Times New Roman"/>
              </a:rPr>
              <a:t>e</a:t>
            </a:r>
            <a:r>
              <a:rPr sz="2350" spc="229" dirty="0">
                <a:latin typeface="Times New Roman"/>
                <a:cs typeface="Times New Roman"/>
              </a:rPr>
              <a:t> </a:t>
            </a:r>
            <a:r>
              <a:rPr sz="2350" spc="5" dirty="0">
                <a:latin typeface="Times New Roman"/>
                <a:cs typeface="Times New Roman"/>
              </a:rPr>
              <a:t>r</a:t>
            </a:r>
            <a:r>
              <a:rPr sz="2350" spc="35" dirty="0">
                <a:latin typeface="Times New Roman"/>
                <a:cs typeface="Times New Roman"/>
              </a:rPr>
              <a:t>a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45" dirty="0">
                <a:latin typeface="Times New Roman"/>
                <a:cs typeface="Times New Roman"/>
              </a:rPr>
              <a:t>k</a:t>
            </a:r>
            <a:r>
              <a:rPr sz="2350" spc="-10" dirty="0">
                <a:latin typeface="Times New Roman"/>
                <a:cs typeface="Times New Roman"/>
              </a:rPr>
              <a:t>i</a:t>
            </a:r>
            <a:r>
              <a:rPr sz="2350" spc="-3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g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348471" y="3895344"/>
            <a:ext cx="3456431" cy="26243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03334" y="6644440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5" dirty="0" smtClean="0"/>
              <a:t> </a:t>
            </a:r>
            <a:endParaRPr spc="5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0" dirty="0"/>
              <a:t>9</a:t>
            </a:fld>
            <a:endParaRPr spc="1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828</TotalTime>
  <Words>2236</Words>
  <Application>Microsoft Office PowerPoint</Application>
  <PresentationFormat>Widescreen</PresentationFormat>
  <Paragraphs>520</Paragraphs>
  <Slides>55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4" baseType="lpstr">
      <vt:lpstr>Arial</vt:lpstr>
      <vt:lpstr>B Nazanin</vt:lpstr>
      <vt:lpstr>Calibri</vt:lpstr>
      <vt:lpstr>Courier New</vt:lpstr>
      <vt:lpstr>Gill Sans MT</vt:lpstr>
      <vt:lpstr>Times New Roman</vt:lpstr>
      <vt:lpstr>Wingdings</vt:lpstr>
      <vt:lpstr>Wingdings 2</vt:lpstr>
      <vt:lpstr>Office Theme</vt:lpstr>
      <vt:lpstr>ADVANCED TOPICS IN INFORMATION RETRIEVAL AND WEB SEARCH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Topics  in Information Retrieval  and Web Search</dc:title>
  <dc:creator>SM Vahidipour</dc:creator>
  <cp:lastModifiedBy>SM Vahidipour</cp:lastModifiedBy>
  <cp:revision>22</cp:revision>
  <dcterms:created xsi:type="dcterms:W3CDTF">2018-03-10T15:56:11Z</dcterms:created>
  <dcterms:modified xsi:type="dcterms:W3CDTF">2018-04-16T19:02:24Z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2016-09-21T00:00:00Z</vt:filetime>
  </property>
  <property fmtid="{D5CDD505-2E9C-101B-9397-08002B2CF9AE}" pid="3" name="LastSaved">
    <vt:filetime>2018-03-10T00:00:00Z</vt:filetime>
  </property>
</Properties>
</file>