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316" r:id="rId10"/>
    <p:sldId id="317" r:id="rId11"/>
    <p:sldId id="318" r:id="rId12"/>
    <p:sldId id="266" r:id="rId13"/>
    <p:sldId id="319" r:id="rId14"/>
    <p:sldId id="267" r:id="rId15"/>
    <p:sldId id="282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6" r:id="rId24"/>
    <p:sldId id="277" r:id="rId25"/>
    <p:sldId id="287" r:id="rId26"/>
    <p:sldId id="280" r:id="rId27"/>
    <p:sldId id="278" r:id="rId28"/>
    <p:sldId id="279" r:id="rId29"/>
    <p:sldId id="290" r:id="rId30"/>
    <p:sldId id="291" r:id="rId31"/>
    <p:sldId id="292" r:id="rId32"/>
    <p:sldId id="307" r:id="rId33"/>
    <p:sldId id="306" r:id="rId34"/>
    <p:sldId id="312" r:id="rId35"/>
    <p:sldId id="313" r:id="rId36"/>
    <p:sldId id="314" r:id="rId37"/>
    <p:sldId id="315" r:id="rId38"/>
    <p:sldId id="311" r:id="rId39"/>
    <p:sldId id="289" r:id="rId40"/>
    <p:sldId id="293" r:id="rId41"/>
    <p:sldId id="309" r:id="rId42"/>
    <p:sldId id="310" r:id="rId43"/>
    <p:sldId id="321" r:id="rId44"/>
    <p:sldId id="320" r:id="rId45"/>
    <p:sldId id="328" r:id="rId46"/>
    <p:sldId id="295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22" r:id="rId55"/>
    <p:sldId id="323" r:id="rId56"/>
    <p:sldId id="324" r:id="rId57"/>
    <p:sldId id="325" r:id="rId58"/>
    <p:sldId id="326" r:id="rId59"/>
    <p:sldId id="327" r:id="rId60"/>
    <p:sldId id="281" r:id="rId61"/>
  </p:sldIdLst>
  <p:sldSz cx="9144000" cy="6858000" type="screen4x3"/>
  <p:notesSz cx="9926638" cy="6669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6666"/>
    <a:srgbClr val="F3F3F3"/>
    <a:srgbClr val="FF0066"/>
    <a:srgbClr val="99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78094" autoAdjust="0"/>
  </p:normalViewPr>
  <p:slideViewPr>
    <p:cSldViewPr>
      <p:cViewPr varScale="1">
        <p:scale>
          <a:sx n="58" d="100"/>
          <a:sy n="58" d="100"/>
        </p:scale>
        <p:origin x="19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6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713"/>
            <a:ext cx="430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335713"/>
            <a:ext cx="430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940F19-E017-41A4-AC21-4B72B5ECC81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052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97238" y="501650"/>
            <a:ext cx="3332162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167063"/>
            <a:ext cx="7942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713"/>
            <a:ext cx="430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335713"/>
            <a:ext cx="430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4F7C9A-3939-4B29-ACDF-D63C3D68E7F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83245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0AF77-9093-46CB-B499-B0B5DD1DD66E}" type="slidenum">
              <a:rPr lang="en-US" altLang="fa-IR" smtClean="0"/>
              <a:pPr>
                <a:spcBef>
                  <a:spcPct val="0"/>
                </a:spcBef>
              </a:pPr>
              <a:t>1</a:t>
            </a:fld>
            <a:endParaRPr lang="en-US" altLang="fa-IR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CD7B4-423C-43DE-ACA1-037B1E5E249E}" type="slidenum">
              <a:rPr lang="en-US" altLang="fa-IR" smtClean="0"/>
              <a:pPr>
                <a:spcBef>
                  <a:spcPct val="0"/>
                </a:spcBef>
              </a:pPr>
              <a:t>10</a:t>
            </a:fld>
            <a:endParaRPr lang="en-US" altLang="fa-IR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B327BA-2094-44B0-BD3C-F10F8FCE262B}" type="slidenum">
              <a:rPr lang="en-US" altLang="fa-IR" smtClean="0"/>
              <a:pPr>
                <a:spcBef>
                  <a:spcPct val="0"/>
                </a:spcBef>
              </a:pPr>
              <a:t>11</a:t>
            </a:fld>
            <a:endParaRPr lang="en-US" altLang="fa-IR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6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48C7B8-EFB0-45E8-8895-F174015D4EBE}" type="slidenum">
              <a:rPr lang="en-US" altLang="fa-IR" smtClean="0"/>
              <a:pPr>
                <a:spcBef>
                  <a:spcPct val="0"/>
                </a:spcBef>
              </a:pPr>
              <a:t>12</a:t>
            </a:fld>
            <a:endParaRPr lang="en-US" altLang="fa-IR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4663C-257A-430E-B5B4-991AAE26C851}" type="slidenum">
              <a:rPr lang="en-US" altLang="fa-IR" smtClean="0"/>
              <a:pPr>
                <a:spcBef>
                  <a:spcPct val="0"/>
                </a:spcBef>
              </a:pPr>
              <a:t>13</a:t>
            </a:fld>
            <a:endParaRPr lang="en-US" altLang="fa-IR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3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40C21-282F-43C5-9E19-9D1961B67B3C}" type="slidenum">
              <a:rPr lang="en-US" altLang="fa-IR" smtClean="0"/>
              <a:pPr>
                <a:spcBef>
                  <a:spcPct val="0"/>
                </a:spcBef>
              </a:pPr>
              <a:t>14</a:t>
            </a:fld>
            <a:endParaRPr lang="en-US" altLang="fa-IR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5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3649A5-1D22-4339-A5DB-EC163E10F627}" type="slidenum">
              <a:rPr lang="en-US" altLang="fa-IR" smtClean="0"/>
              <a:pPr>
                <a:spcBef>
                  <a:spcPct val="0"/>
                </a:spcBef>
              </a:pPr>
              <a:t>15</a:t>
            </a:fld>
            <a:endParaRPr lang="en-US" altLang="fa-IR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26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EA326-8852-4125-9211-5A385BD1E53E}" type="slidenum">
              <a:rPr lang="en-US" altLang="fa-IR" smtClean="0"/>
              <a:pPr>
                <a:spcBef>
                  <a:spcPct val="0"/>
                </a:spcBef>
              </a:pPr>
              <a:t>16</a:t>
            </a:fld>
            <a:endParaRPr lang="en-US" altLang="fa-I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67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541F6C-BF0D-47DA-B2A0-3A5856DCF2E1}" type="slidenum">
              <a:rPr lang="en-US" altLang="fa-IR" smtClean="0"/>
              <a:pPr>
                <a:spcBef>
                  <a:spcPct val="0"/>
                </a:spcBef>
              </a:pPr>
              <a:t>17</a:t>
            </a:fld>
            <a:endParaRPr lang="en-US" altLang="fa-I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FC49A7-1889-4BE9-A653-ADB80CE08648}" type="slidenum">
              <a:rPr lang="en-US" altLang="fa-IR" smtClean="0"/>
              <a:pPr>
                <a:spcBef>
                  <a:spcPct val="0"/>
                </a:spcBef>
              </a:pPr>
              <a:t>18</a:t>
            </a:fld>
            <a:endParaRPr lang="en-US" altLang="fa-I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98EF8-5196-4C28-9021-60595117B7BB}" type="slidenum">
              <a:rPr lang="en-US" altLang="fa-IR" smtClean="0"/>
              <a:pPr>
                <a:spcBef>
                  <a:spcPct val="0"/>
                </a:spcBef>
              </a:pPr>
              <a:t>19</a:t>
            </a:fld>
            <a:endParaRPr lang="en-US" altLang="fa-IR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74943A-AE24-4F91-BF7B-BED2A073CE08}" type="slidenum">
              <a:rPr lang="en-US" altLang="fa-IR" smtClean="0"/>
              <a:pPr>
                <a:spcBef>
                  <a:spcPct val="0"/>
                </a:spcBef>
              </a:pPr>
              <a:t>2</a:t>
            </a:fld>
            <a:endParaRPr lang="en-US" altLang="fa-IR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87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0805B-1AE8-4FB5-B14B-0DAC3B651316}" type="slidenum">
              <a:rPr lang="en-US" altLang="fa-IR" smtClean="0"/>
              <a:pPr>
                <a:spcBef>
                  <a:spcPct val="0"/>
                </a:spcBef>
              </a:pPr>
              <a:t>20</a:t>
            </a:fld>
            <a:endParaRPr lang="en-US" altLang="fa-I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58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E3E24-C6DB-48CF-BD6F-DBCEACCDA79F}" type="slidenum">
              <a:rPr lang="en-US" altLang="fa-IR" smtClean="0"/>
              <a:pPr>
                <a:spcBef>
                  <a:spcPct val="0"/>
                </a:spcBef>
              </a:pPr>
              <a:t>21</a:t>
            </a:fld>
            <a:endParaRPr lang="en-US" altLang="fa-I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B92A0-9B85-486D-8C6C-768853340F48}" type="slidenum">
              <a:rPr lang="en-US" altLang="fa-IR" smtClean="0"/>
              <a:pPr>
                <a:spcBef>
                  <a:spcPct val="0"/>
                </a:spcBef>
              </a:pPr>
              <a:t>22</a:t>
            </a:fld>
            <a:endParaRPr lang="en-US" altLang="fa-I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3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02C59-54D3-4891-B2B0-3F12973B8957}" type="slidenum">
              <a:rPr lang="en-US" altLang="fa-IR" smtClean="0"/>
              <a:pPr>
                <a:spcBef>
                  <a:spcPct val="0"/>
                </a:spcBef>
              </a:pPr>
              <a:t>23</a:t>
            </a:fld>
            <a:endParaRPr lang="en-US" altLang="fa-I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SA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توابع</a:t>
            </a:r>
            <a:r>
              <a:rPr lang="en-US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en-US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دو تابع غير منفي هستند كه بترتيب توابع پاداش و جريمه ناميده مي‌شوند</a:t>
            </a:r>
            <a:r>
              <a:rPr lang="en-US" altLang="fa-I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24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4D509B-29BE-4A21-984D-A0592B68210B}" type="slidenum">
              <a:rPr lang="en-US" altLang="fa-IR" smtClean="0"/>
              <a:pPr>
                <a:spcBef>
                  <a:spcPct val="0"/>
                </a:spcBef>
              </a:pPr>
              <a:t>24</a:t>
            </a:fld>
            <a:endParaRPr lang="en-US" altLang="fa-IR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44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5AD779-379A-4023-9530-4590E1E6A2EC}" type="slidenum">
              <a:rPr lang="en-US" altLang="fa-IR" smtClean="0"/>
              <a:pPr>
                <a:spcBef>
                  <a:spcPct val="0"/>
                </a:spcBef>
              </a:pPr>
              <a:t>25</a:t>
            </a:fld>
            <a:endParaRPr lang="en-US" altLang="fa-IR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6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19B547-5FAD-4DC5-BBDD-CC87C74348CC}" type="slidenum">
              <a:rPr lang="en-US" altLang="fa-IR" smtClean="0"/>
              <a:pPr>
                <a:spcBef>
                  <a:spcPct val="0"/>
                </a:spcBef>
              </a:pPr>
              <a:t>26</a:t>
            </a:fld>
            <a:endParaRPr lang="en-US" altLang="fa-IR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12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6A1110-BB2B-497F-8C96-E85B348A32F3}" type="slidenum">
              <a:rPr lang="en-US" altLang="fa-IR" smtClean="0"/>
              <a:pPr>
                <a:spcBef>
                  <a:spcPct val="0"/>
                </a:spcBef>
              </a:pPr>
              <a:t>27</a:t>
            </a:fld>
            <a:endParaRPr lang="en-US" altLang="fa-IR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2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F3978-C1E4-4EB2-8C6D-D619AD06AD2E}" type="slidenum">
              <a:rPr lang="en-US" altLang="fa-IR" smtClean="0"/>
              <a:pPr>
                <a:spcBef>
                  <a:spcPct val="0"/>
                </a:spcBef>
              </a:pPr>
              <a:t>28</a:t>
            </a:fld>
            <a:endParaRPr lang="en-US" altLang="fa-IR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40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C6A01-9BF7-4532-8FC4-32AE1F1B3E65}" type="slidenum">
              <a:rPr lang="en-US" altLang="fa-IR" smtClean="0"/>
              <a:pPr>
                <a:spcBef>
                  <a:spcPct val="0"/>
                </a:spcBef>
              </a:pPr>
              <a:t>29</a:t>
            </a:fld>
            <a:endParaRPr lang="en-US" altLang="fa-IR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2C0F2-B7EE-48B1-B117-89FB010DEEB2}" type="slidenum">
              <a:rPr lang="en-US" altLang="fa-IR" smtClean="0"/>
              <a:pPr>
                <a:spcBef>
                  <a:spcPct val="0"/>
                </a:spcBef>
              </a:pPr>
              <a:t>3</a:t>
            </a:fld>
            <a:endParaRPr lang="en-US" altLang="fa-IR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9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3DCB7-D1E0-4522-8F4A-52FB1D71F067}" type="slidenum">
              <a:rPr lang="en-US" altLang="fa-IR" smtClean="0"/>
              <a:pPr>
                <a:spcBef>
                  <a:spcPct val="0"/>
                </a:spcBef>
              </a:pPr>
              <a:t>30</a:t>
            </a:fld>
            <a:endParaRPr lang="en-US" altLang="fa-IR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53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DBEFA-9D6B-4510-912A-D2B39031EA62}" type="slidenum">
              <a:rPr lang="en-US" altLang="fa-IR" smtClean="0"/>
              <a:pPr>
                <a:spcBef>
                  <a:spcPct val="0"/>
                </a:spcBef>
              </a:pPr>
              <a:t>31</a:t>
            </a:fld>
            <a:endParaRPr lang="en-US" altLang="fa-IR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2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78A124-85CF-4DDD-8149-257EBF0DA9AC}" type="slidenum">
              <a:rPr lang="en-US" altLang="fa-IR" smtClean="0"/>
              <a:pPr>
                <a:spcBef>
                  <a:spcPct val="0"/>
                </a:spcBef>
              </a:pPr>
              <a:t>32</a:t>
            </a:fld>
            <a:endParaRPr lang="en-US" altLang="fa-IR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2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7C478-D46C-4394-81D3-D338BF1D8C6A}" type="slidenum">
              <a:rPr lang="en-US" altLang="fa-IR" smtClean="0"/>
              <a:pPr>
                <a:spcBef>
                  <a:spcPct val="0"/>
                </a:spcBef>
              </a:pPr>
              <a:t>33</a:t>
            </a:fld>
            <a:endParaRPr lang="en-US" altLang="fa-IR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5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3A65F-5BED-4DF7-8ED7-6B5E692A882B}" type="slidenum">
              <a:rPr lang="en-US" altLang="fa-IR" smtClean="0"/>
              <a:pPr>
                <a:spcBef>
                  <a:spcPct val="0"/>
                </a:spcBef>
              </a:pPr>
              <a:t>34</a:t>
            </a:fld>
            <a:endParaRPr lang="en-US" altLang="fa-IR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DA60E-98C1-4866-A513-F913977A54C8}" type="slidenum">
              <a:rPr lang="en-US" altLang="fa-IR" smtClean="0"/>
              <a:pPr>
                <a:spcBef>
                  <a:spcPct val="0"/>
                </a:spcBef>
              </a:pPr>
              <a:t>35</a:t>
            </a:fld>
            <a:endParaRPr lang="en-US" altLang="fa-IR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8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FE6C7B-CF9E-4ECA-8A50-B66BB0E3C082}" type="slidenum">
              <a:rPr lang="en-US" altLang="fa-IR" smtClean="0"/>
              <a:pPr>
                <a:spcBef>
                  <a:spcPct val="0"/>
                </a:spcBef>
              </a:pPr>
              <a:t>36</a:t>
            </a:fld>
            <a:endParaRPr lang="en-US" altLang="fa-IR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7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B022F-6FB4-4356-9D88-57F84C601F85}" type="slidenum">
              <a:rPr lang="en-US" altLang="fa-IR" smtClean="0"/>
              <a:pPr>
                <a:spcBef>
                  <a:spcPct val="0"/>
                </a:spcBef>
              </a:pPr>
              <a:t>37</a:t>
            </a:fld>
            <a:endParaRPr lang="en-US" altLang="fa-IR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73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AB0E9-B370-4545-BEC4-3736841D679D}" type="slidenum">
              <a:rPr lang="en-US" altLang="fa-IR" smtClean="0"/>
              <a:pPr>
                <a:spcBef>
                  <a:spcPct val="0"/>
                </a:spcBef>
              </a:pPr>
              <a:t>38</a:t>
            </a:fld>
            <a:endParaRPr lang="en-US" altLang="fa-IR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86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A9396-734A-4230-A4DA-54CB1E4205F0}" type="slidenum">
              <a:rPr lang="en-US" altLang="fa-IR" smtClean="0"/>
              <a:pPr>
                <a:spcBef>
                  <a:spcPct val="0"/>
                </a:spcBef>
              </a:pPr>
              <a:t>39</a:t>
            </a:fld>
            <a:endParaRPr lang="en-US" altLang="fa-IR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6A932-9C3E-4FF6-879F-412B76988E4E}" type="slidenum">
              <a:rPr lang="en-US" altLang="fa-IR" smtClean="0"/>
              <a:pPr>
                <a:spcBef>
                  <a:spcPct val="0"/>
                </a:spcBef>
              </a:pPr>
              <a:t>4</a:t>
            </a:fld>
            <a:endParaRPr lang="en-US" altLang="fa-IR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  <a:cs typeface="Arial" panose="020B0604020202020204" pitchFamily="34" charset="0"/>
              </a:rPr>
              <a:t>For lewer level noise may not be the best solution</a:t>
            </a:r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تعداد محدودي </a:t>
            </a:r>
            <a:r>
              <a:rPr lang="fa-IR" altLang="fa-IR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اقدام</a:t>
            </a: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 مي‌تواند در يك </a:t>
            </a:r>
            <a:r>
              <a:rPr lang="fa-IR" altLang="fa-I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محيط</a:t>
            </a: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 اجرا شود.</a:t>
            </a:r>
          </a:p>
          <a:p>
            <a:pPr lvl="1" eaLnBrk="1" hangingPunct="1"/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هنگاميكه يك </a:t>
            </a:r>
            <a:r>
              <a:rPr lang="fa-IR" altLang="fa-IR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اقدام</a:t>
            </a: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 در </a:t>
            </a:r>
            <a:r>
              <a:rPr lang="fa-IR" altLang="fa-I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محيط</a:t>
            </a: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 اجرا شد، </a:t>
            </a:r>
            <a:r>
              <a:rPr lang="fa-IR" altLang="fa-I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محيط</a:t>
            </a:r>
            <a:r>
              <a:rPr lang="fa-IR" altLang="fa-IR" smtClean="0">
                <a:latin typeface="Arial" panose="020B0604020202020204" pitchFamily="34" charset="0"/>
                <a:cs typeface="Arial" panose="020B0604020202020204" pitchFamily="34" charset="0"/>
              </a:rPr>
              <a:t> يك پاسخ تصادفي به آن مي‌‌دهد.</a:t>
            </a:r>
          </a:p>
          <a:p>
            <a:pPr lvl="2" eaLnBrk="1" hangingPunct="1"/>
            <a:r>
              <a:rPr lang="fa-IR" altLang="fa-IR" sz="1300" smtClean="0">
                <a:latin typeface="Arial" panose="020B0604020202020204" pitchFamily="34" charset="0"/>
                <a:cs typeface="Arial" panose="020B0604020202020204" pitchFamily="34" charset="0"/>
              </a:rPr>
              <a:t>مطلوب </a:t>
            </a:r>
            <a:r>
              <a:rPr lang="en-US" altLang="fa-IR" sz="13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fa-IR" altLang="fa-IR" sz="13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fa-IR" altLang="fa-IR" sz="1300" smtClean="0">
                <a:latin typeface="Arial" panose="020B0604020202020204" pitchFamily="34" charset="0"/>
                <a:cs typeface="Arial" panose="020B0604020202020204" pitchFamily="34" charset="0"/>
              </a:rPr>
              <a:t>نامطلوب </a:t>
            </a:r>
            <a:r>
              <a:rPr lang="en-US" altLang="fa-IR" sz="13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fa-IR" altLang="fa-IR" sz="13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0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CF329F-CA34-443C-9C26-782AC9FC4D3A}" type="slidenum">
              <a:rPr lang="en-US" altLang="fa-IR" smtClean="0"/>
              <a:pPr>
                <a:spcBef>
                  <a:spcPct val="0"/>
                </a:spcBef>
              </a:pPr>
              <a:t>40</a:t>
            </a:fld>
            <a:endParaRPr lang="en-US" altLang="fa-IR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30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51160-0DA4-41B4-B6B9-9A17F62A15E1}" type="slidenum">
              <a:rPr lang="en-US" altLang="fa-IR" smtClean="0"/>
              <a:pPr>
                <a:spcBef>
                  <a:spcPct val="0"/>
                </a:spcBef>
              </a:pPr>
              <a:t>41</a:t>
            </a:fld>
            <a:endParaRPr lang="en-US" altLang="fa-IR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5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88303-CE0B-4338-A06E-E33E45FD5F1F}" type="slidenum">
              <a:rPr lang="en-US" altLang="fa-IR" smtClean="0"/>
              <a:pPr>
                <a:spcBef>
                  <a:spcPct val="0"/>
                </a:spcBef>
              </a:pPr>
              <a:t>42</a:t>
            </a:fld>
            <a:endParaRPr lang="en-US" altLang="fa-IR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94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0AF77-9093-46CB-B499-B0B5DD1DD66E}" type="slidenum">
              <a:rPr lang="en-US" altLang="fa-IR" smtClean="0"/>
              <a:pPr>
                <a:spcBef>
                  <a:spcPct val="0"/>
                </a:spcBef>
              </a:pPr>
              <a:t>43</a:t>
            </a:fld>
            <a:endParaRPr lang="en-US" altLang="fa-IR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013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D1992-27DC-47D0-83B1-8BF6F655B283}" type="slidenum">
              <a:rPr lang="en-US" altLang="fa-IR" smtClean="0"/>
              <a:pPr>
                <a:spcBef>
                  <a:spcPct val="0"/>
                </a:spcBef>
              </a:pPr>
              <a:t>46</a:t>
            </a:fld>
            <a:endParaRPr lang="en-US" altLang="fa-IR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86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3C7620-4DE3-4F84-BBEB-230D2DF2A287}" type="slidenum">
              <a:rPr lang="en-US" altLang="fa-IR" smtClean="0"/>
              <a:pPr>
                <a:spcBef>
                  <a:spcPct val="0"/>
                </a:spcBef>
              </a:pPr>
              <a:t>47</a:t>
            </a:fld>
            <a:endParaRPr lang="en-US" altLang="fa-IR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15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F63B72-0BEB-4FE4-8061-665C5D51B6C0}" type="slidenum">
              <a:rPr lang="en-US" altLang="fa-IR" smtClean="0"/>
              <a:pPr>
                <a:spcBef>
                  <a:spcPct val="0"/>
                </a:spcBef>
              </a:pPr>
              <a:t>48</a:t>
            </a:fld>
            <a:endParaRPr lang="en-US" altLang="fa-IR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47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65A17E-5403-49B4-82B6-419F6210B85F}" type="slidenum">
              <a:rPr lang="en-US" altLang="fa-IR" smtClean="0"/>
              <a:pPr>
                <a:spcBef>
                  <a:spcPct val="0"/>
                </a:spcBef>
              </a:pPr>
              <a:t>49</a:t>
            </a:fld>
            <a:endParaRPr lang="en-US" altLang="fa-IR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6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41982F-B934-4F5A-BB7C-51F093BB8489}" type="slidenum">
              <a:rPr lang="en-US" altLang="fa-IR" smtClean="0"/>
              <a:pPr>
                <a:spcBef>
                  <a:spcPct val="0"/>
                </a:spcBef>
              </a:pPr>
              <a:t>50</a:t>
            </a:fld>
            <a:endParaRPr lang="en-US" altLang="fa-IR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6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DB577D-8066-4184-B2BD-0AFA6ECDC9D5}" type="slidenum">
              <a:rPr lang="en-US" altLang="fa-IR" smtClean="0"/>
              <a:pPr>
                <a:spcBef>
                  <a:spcPct val="0"/>
                </a:spcBef>
              </a:pPr>
              <a:t>51</a:t>
            </a:fld>
            <a:endParaRPr lang="en-US" altLang="fa-IR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9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EA002-BD9B-47A6-9F2C-524026E9EE52}" type="slidenum">
              <a:rPr lang="en-US" altLang="fa-IR" smtClean="0"/>
              <a:pPr>
                <a:spcBef>
                  <a:spcPct val="0"/>
                </a:spcBef>
              </a:pPr>
              <a:t>5</a:t>
            </a:fld>
            <a:endParaRPr lang="en-US" altLang="fa-IR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491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134A1-911E-410B-9153-B4BA9877C98D}" type="slidenum">
              <a:rPr lang="en-US" altLang="fa-IR" smtClean="0"/>
              <a:pPr>
                <a:spcBef>
                  <a:spcPct val="0"/>
                </a:spcBef>
              </a:pPr>
              <a:t>52</a:t>
            </a:fld>
            <a:endParaRPr lang="en-US" altLang="fa-IR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280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8299A-C8E8-498A-AD86-1DECB9F8A32B}" type="slidenum">
              <a:rPr lang="en-US" altLang="fa-IR" smtClean="0"/>
              <a:pPr>
                <a:spcBef>
                  <a:spcPct val="0"/>
                </a:spcBef>
              </a:pPr>
              <a:t>53</a:t>
            </a:fld>
            <a:endParaRPr lang="en-US" altLang="fa-IR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297238" y="500063"/>
            <a:ext cx="3332162" cy="2498725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167063"/>
            <a:ext cx="7935912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641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54481-9CDC-40B7-A77C-5A7C4D0ACD66}" type="slidenum">
              <a:rPr lang="ar-SA"/>
              <a:pPr/>
              <a:t>54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/>
              <a:t>Can we explore such patterns, and provide better services?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03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4663-6F87-4E49-8980-97DE1402C31C}" type="slidenum">
              <a:rPr lang="ar-SA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628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03B066-D6ED-40CE-AF68-8801BAF7ECAC}" type="slidenum">
              <a:rPr lang="en-US" altLang="fa-IR" smtClean="0"/>
              <a:pPr>
                <a:spcBef>
                  <a:spcPct val="0"/>
                </a:spcBef>
              </a:pPr>
              <a:t>60</a:t>
            </a:fld>
            <a:endParaRPr lang="en-US" altLang="fa-IR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8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CAEC02-A47C-4856-A00A-DC440D37E4F9}" type="slidenum">
              <a:rPr lang="en-US" altLang="fa-IR" smtClean="0"/>
              <a:pPr>
                <a:spcBef>
                  <a:spcPct val="0"/>
                </a:spcBef>
              </a:pPr>
              <a:t>6</a:t>
            </a:fld>
            <a:endParaRPr lang="en-US" altLang="fa-IR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smtClean="0">
                <a:latin typeface="Arial" panose="020B0604020202020204" pitchFamily="34" charset="0"/>
                <a:cs typeface="Arial" panose="020B0604020202020204" pitchFamily="34" charset="0"/>
              </a:rPr>
              <a:t>If c(i) is fixed no learning is needed!</a:t>
            </a:r>
          </a:p>
        </p:txBody>
      </p:sp>
    </p:spTree>
    <p:extLst>
      <p:ext uri="{BB962C8B-B14F-4D97-AF65-F5344CB8AC3E}">
        <p14:creationId xmlns:p14="http://schemas.microsoft.com/office/powerpoint/2010/main" val="360146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EDF4C-72C3-411E-9FBB-8BA361A197A6}" type="slidenum">
              <a:rPr lang="en-US" altLang="fa-IR" smtClean="0"/>
              <a:pPr>
                <a:spcBef>
                  <a:spcPct val="0"/>
                </a:spcBef>
              </a:pPr>
              <a:t>7</a:t>
            </a:fld>
            <a:endParaRPr lang="en-US" altLang="fa-IR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8648E-2305-4CA5-A7C1-FF45A25CDC81}" type="slidenum">
              <a:rPr lang="en-US" altLang="fa-IR" smtClean="0"/>
              <a:pPr>
                <a:spcBef>
                  <a:spcPct val="0"/>
                </a:spcBef>
              </a:pPr>
              <a:t>8</a:t>
            </a:fld>
            <a:endParaRPr lang="en-US" altLang="fa-IR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3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32D1D-A71F-4CB2-BE3E-63DB853125CB}" type="slidenum">
              <a:rPr lang="en-US" altLang="fa-IR" smtClean="0"/>
              <a:pPr>
                <a:spcBef>
                  <a:spcPct val="0"/>
                </a:spcBef>
              </a:pPr>
              <a:t>9</a:t>
            </a:fld>
            <a:endParaRPr lang="en-US" altLang="fa-IR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7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 rot="10800000"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9401-E60E-4354-9E20-FAFCC946509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528147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9197-3DE8-4325-8EFC-D4D850B29B1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695902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50" y="304800"/>
            <a:ext cx="21431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2801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AA19-E071-4C7C-887F-BFE8E473D74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954459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7567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016375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775" y="1752600"/>
            <a:ext cx="4017963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0270-A6AC-4C99-B098-C296E34E732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21725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7567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016375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9775" y="1752600"/>
            <a:ext cx="4017963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9775" y="3962400"/>
            <a:ext cx="4017963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653E-EAB6-4ECB-9822-651543017DB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606876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A34F-A6D2-4C7D-9D33-DAE79AEEA6B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450923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D5C2-2E8D-408B-A763-5D9959263996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385058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1637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775" y="1752600"/>
            <a:ext cx="4017963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53F9-A4EF-4E36-98B0-B2847587320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271777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B6A6-16DD-40CE-8865-C1CBE3224C0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398372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DF70-3FF6-485A-8640-0CEFF5AA52A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278127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B808-13EE-421E-8F5A-D5D35E43D44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74834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D094-92E2-451B-A62E-507FEAF28AF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84998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5012-0E34-4DB3-A7B6-6DF7C26F41F2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909579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575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186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10800000"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C1B3CFC7-6B35-45E2-8DFD-4AB9E33B2CF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55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B Zar" pitchFamily="2" charset="-78"/>
        </a:defRPr>
      </a:lvl9pPr>
    </p:titleStyle>
    <p:bodyStyle>
      <a:lvl1pPr marL="469900" indent="-469900" algn="r" rtl="1" eaLnBrk="0" fontAlgn="base" hangingPunct="0">
        <a:lnSpc>
          <a:spcPct val="125000"/>
        </a:lnSpc>
        <a:spcBef>
          <a:spcPct val="45000"/>
        </a:spcBef>
        <a:spcAft>
          <a:spcPct val="1500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eaLnBrk="0" fontAlgn="base" hangingPunct="0">
        <a:lnSpc>
          <a:spcPct val="120000"/>
        </a:lnSpc>
        <a:spcBef>
          <a:spcPct val="30000"/>
        </a:spcBef>
        <a:spcAft>
          <a:spcPct val="1500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  <a:cs typeface="+mn-cs"/>
        </a:defRPr>
      </a:lvl2pPr>
      <a:lvl3pPr marL="1304925" indent="-395288" algn="r" rtl="1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  <a:cs typeface="+mn-cs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cs typeface="+mn-cs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 b="1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 b="1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 b="1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Visio_2003-2010_Drawing1.vsd"/><Relationship Id="rId9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6.emf"/><Relationship Id="rId4" Type="http://schemas.openxmlformats.org/officeDocument/2006/relationships/oleObject" Target="../embeddings/Microsoft_Visio_2003-2010_Drawing2.vsd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96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93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4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1A8FA53-28FD-4886-93A0-663BD170F55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900" dirty="0" smtClean="0"/>
              <a:t>اتوماتاي يادگير</a:t>
            </a:r>
            <a:endParaRPr lang="en-US" sz="6500" b="0" dirty="0" smtClean="0">
              <a:solidFill>
                <a:srgbClr val="6600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8382000" cy="3733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درس شبکه های پیچیده پویا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دانشگاه کاشان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سید مهدی وحیدی‌پور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fa-I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fa-I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 تشکر از دکتر </a:t>
            </a:r>
            <a:r>
              <a:rPr lang="fa-IR" sz="1800" dirty="0" smtClean="0"/>
              <a:t>علی </a:t>
            </a:r>
            <a:r>
              <a:rPr lang="fa-IR" sz="1800" dirty="0" smtClean="0"/>
              <a:t>محمد </a:t>
            </a:r>
            <a:r>
              <a:rPr lang="fa-IR" sz="1800" dirty="0" smtClean="0"/>
              <a:t>صغیری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D4BE90C-C693-4B0D-9580-7D1B336D57EA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اتوماتای قطعی متناهی </a:t>
            </a:r>
            <a:r>
              <a:rPr lang="en-US" dirty="0" smtClean="0"/>
              <a:t>DFA</a:t>
            </a:r>
            <a:r>
              <a:rPr lang="fa-IR" dirty="0" smtClean="0"/>
              <a:t> </a:t>
            </a:r>
            <a:r>
              <a:rPr lang="fa-IR" sz="3200" dirty="0" smtClean="0"/>
              <a:t>(1)</a:t>
            </a:r>
            <a:endParaRPr lang="en-US" dirty="0" smtClean="0"/>
          </a:p>
        </p:txBody>
      </p:sp>
      <p:sp>
        <p:nvSpPr>
          <p:cNvPr id="6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5800" y="3048000"/>
            <a:ext cx="7772400" cy="3048000"/>
          </a:xfrm>
          <a:prstGeom prst="rect">
            <a:avLst/>
          </a:prstGeom>
          <a:blipFill rotWithShape="0">
            <a:blip r:embed="rId4"/>
            <a:stretch>
              <a:fillRect l="-1096" t="-598" b="-4183"/>
            </a:stretch>
          </a:blipFill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fa-IR">
                <a:noFill/>
              </a:rPr>
              <a:t> </a:t>
            </a:r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2133600" y="2070100"/>
          <a:ext cx="4419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1219200" imgH="228600" progId="Equation.3">
                  <p:embed/>
                </p:oleObj>
              </mc:Choice>
              <mc:Fallback>
                <p:oleObj name="Equation" r:id="rId5" imgW="1219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70100"/>
                        <a:ext cx="4419600" cy="82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7462F02-6BAF-4578-B887-CD110403A2B0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اتوماتای قطعی متناهی </a:t>
            </a:r>
            <a:r>
              <a:rPr lang="en-US" dirty="0" smtClean="0"/>
              <a:t>DFA</a:t>
            </a:r>
            <a:r>
              <a:rPr lang="fa-IR" dirty="0" smtClean="0"/>
              <a:t> </a:t>
            </a:r>
            <a:r>
              <a:rPr lang="fa-IR" sz="3200" dirty="0" smtClean="0"/>
              <a:t>(2)</a:t>
            </a:r>
            <a:endParaRPr lang="en-US" dirty="0" smtClean="0"/>
          </a:p>
        </p:txBody>
      </p:sp>
      <p:sp>
        <p:nvSpPr>
          <p:cNvPr id="8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752600"/>
            <a:ext cx="9144000" cy="2675091"/>
          </a:xfrm>
          <a:prstGeom prst="rect">
            <a:avLst/>
          </a:prstGeom>
          <a:blipFill rotWithShape="0">
            <a:blip r:embed="rId3"/>
            <a:stretch>
              <a:fillRect l="-1067" t="-1826" r="-533" b="-45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a-IR">
                <a:noFill/>
              </a:rPr>
              <a:t> </a:t>
            </a:r>
          </a:p>
        </p:txBody>
      </p:sp>
      <p:sp>
        <p:nvSpPr>
          <p:cNvPr id="25605" name="Oval 11"/>
          <p:cNvSpPr>
            <a:spLocks noChangeArrowheads="1"/>
          </p:cNvSpPr>
          <p:nvPr/>
        </p:nvSpPr>
        <p:spPr bwMode="auto">
          <a:xfrm>
            <a:off x="4487863" y="5245100"/>
            <a:ext cx="344487" cy="2730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4292600" y="4483100"/>
            <a:ext cx="128588" cy="882650"/>
            <a:chOff x="1756" y="4329"/>
            <a:chExt cx="81" cy="603"/>
          </a:xfrm>
        </p:grpSpPr>
        <p:sp>
          <p:nvSpPr>
            <p:cNvPr id="25635" name="Arc 13"/>
            <p:cNvSpPr>
              <a:spLocks/>
            </p:cNvSpPr>
            <p:nvPr/>
          </p:nvSpPr>
          <p:spPr bwMode="auto">
            <a:xfrm>
              <a:off x="1761" y="4624"/>
              <a:ext cx="7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Arc 14"/>
            <p:cNvSpPr>
              <a:spLocks/>
            </p:cNvSpPr>
            <p:nvPr/>
          </p:nvSpPr>
          <p:spPr bwMode="auto">
            <a:xfrm rot="10800000">
              <a:off x="1756" y="4329"/>
              <a:ext cx="7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7" name="Group 15"/>
          <p:cNvGrpSpPr>
            <a:grpSpLocks/>
          </p:cNvGrpSpPr>
          <p:nvPr/>
        </p:nvGrpSpPr>
        <p:grpSpPr bwMode="auto">
          <a:xfrm>
            <a:off x="4400550" y="4451350"/>
            <a:ext cx="128588" cy="882650"/>
            <a:chOff x="1824" y="4307"/>
            <a:chExt cx="81" cy="603"/>
          </a:xfrm>
        </p:grpSpPr>
        <p:sp>
          <p:nvSpPr>
            <p:cNvPr id="25633" name="Arc 16"/>
            <p:cNvSpPr>
              <a:spLocks/>
            </p:cNvSpPr>
            <p:nvPr/>
          </p:nvSpPr>
          <p:spPr bwMode="auto">
            <a:xfrm>
              <a:off x="1824" y="4602"/>
              <a:ext cx="7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Arc 17"/>
            <p:cNvSpPr>
              <a:spLocks/>
            </p:cNvSpPr>
            <p:nvPr/>
          </p:nvSpPr>
          <p:spPr bwMode="auto">
            <a:xfrm rot="10800000">
              <a:off x="1829" y="4307"/>
              <a:ext cx="7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Oval 19"/>
          <p:cNvSpPr>
            <a:spLocks noChangeArrowheads="1"/>
          </p:cNvSpPr>
          <p:nvPr/>
        </p:nvSpPr>
        <p:spPr bwMode="auto">
          <a:xfrm>
            <a:off x="3386138" y="4735513"/>
            <a:ext cx="268287" cy="2730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9" name="Oval 20"/>
          <p:cNvSpPr>
            <a:spLocks noChangeArrowheads="1"/>
          </p:cNvSpPr>
          <p:nvPr/>
        </p:nvSpPr>
        <p:spPr bwMode="auto">
          <a:xfrm>
            <a:off x="4271963" y="4305300"/>
            <a:ext cx="268287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0" name="Oval 21"/>
          <p:cNvSpPr>
            <a:spLocks noChangeArrowheads="1"/>
          </p:cNvSpPr>
          <p:nvPr/>
        </p:nvSpPr>
        <p:spPr bwMode="auto">
          <a:xfrm>
            <a:off x="5478463" y="4318000"/>
            <a:ext cx="344487" cy="2730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1" name="Oval 22"/>
          <p:cNvSpPr>
            <a:spLocks noChangeArrowheads="1"/>
          </p:cNvSpPr>
          <p:nvPr/>
        </p:nvSpPr>
        <p:spPr bwMode="auto">
          <a:xfrm>
            <a:off x="5287963" y="4305300"/>
            <a:ext cx="268287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2" name="Oval 23"/>
          <p:cNvSpPr>
            <a:spLocks noChangeArrowheads="1"/>
          </p:cNvSpPr>
          <p:nvPr/>
        </p:nvSpPr>
        <p:spPr bwMode="auto">
          <a:xfrm>
            <a:off x="4246563" y="5213350"/>
            <a:ext cx="319087" cy="3222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3" name="Oval 24"/>
          <p:cNvSpPr>
            <a:spLocks noChangeArrowheads="1"/>
          </p:cNvSpPr>
          <p:nvPr/>
        </p:nvSpPr>
        <p:spPr bwMode="auto">
          <a:xfrm>
            <a:off x="4271963" y="5238750"/>
            <a:ext cx="268287" cy="271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fa-I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14" name="Line 25"/>
          <p:cNvSpPr>
            <a:spLocks noChangeShapeType="1"/>
          </p:cNvSpPr>
          <p:nvPr/>
        </p:nvSpPr>
        <p:spPr bwMode="auto">
          <a:xfrm>
            <a:off x="3124200" y="487045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 flipV="1">
            <a:off x="3638550" y="4495800"/>
            <a:ext cx="6286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27"/>
          <p:cNvSpPr>
            <a:spLocks noChangeShapeType="1"/>
          </p:cNvSpPr>
          <p:nvPr/>
        </p:nvSpPr>
        <p:spPr bwMode="auto">
          <a:xfrm>
            <a:off x="3638550" y="4972050"/>
            <a:ext cx="60325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28"/>
          <p:cNvSpPr>
            <a:spLocks noChangeShapeType="1"/>
          </p:cNvSpPr>
          <p:nvPr/>
        </p:nvSpPr>
        <p:spPr bwMode="auto">
          <a:xfrm>
            <a:off x="4552950" y="4438650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9"/>
          <p:cNvSpPr>
            <a:spLocks noChangeShapeType="1"/>
          </p:cNvSpPr>
          <p:nvPr/>
        </p:nvSpPr>
        <p:spPr bwMode="auto">
          <a:xfrm flipH="1">
            <a:off x="4305300" y="4578350"/>
            <a:ext cx="508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30"/>
          <p:cNvSpPr>
            <a:spLocks noChangeShapeType="1"/>
          </p:cNvSpPr>
          <p:nvPr/>
        </p:nvSpPr>
        <p:spPr bwMode="auto">
          <a:xfrm flipV="1">
            <a:off x="4483100" y="5048250"/>
            <a:ext cx="2540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31"/>
          <p:cNvSpPr>
            <a:spLocks noChangeShapeType="1"/>
          </p:cNvSpPr>
          <p:nvPr/>
        </p:nvSpPr>
        <p:spPr bwMode="auto">
          <a:xfrm>
            <a:off x="4540250" y="5492750"/>
            <a:ext cx="17145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32"/>
          <p:cNvSpPr>
            <a:spLocks noChangeShapeType="1"/>
          </p:cNvSpPr>
          <p:nvPr/>
        </p:nvSpPr>
        <p:spPr bwMode="auto">
          <a:xfrm>
            <a:off x="5518150" y="4559300"/>
            <a:ext cx="1587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33"/>
          <p:cNvSpPr>
            <a:spLocks noChangeArrowheads="1"/>
          </p:cNvSpPr>
          <p:nvPr/>
        </p:nvSpPr>
        <p:spPr bwMode="auto">
          <a:xfrm>
            <a:off x="3376613" y="47228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5623" name="Rectangle 34"/>
          <p:cNvSpPr>
            <a:spLocks noChangeArrowheads="1"/>
          </p:cNvSpPr>
          <p:nvPr/>
        </p:nvSpPr>
        <p:spPr bwMode="auto">
          <a:xfrm>
            <a:off x="4259263" y="4275138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5624" name="Rectangle 35"/>
          <p:cNvSpPr>
            <a:spLocks noChangeArrowheads="1"/>
          </p:cNvSpPr>
          <p:nvPr/>
        </p:nvSpPr>
        <p:spPr bwMode="auto">
          <a:xfrm>
            <a:off x="5275263" y="428466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25625" name="Rectangle 36"/>
          <p:cNvSpPr>
            <a:spLocks noChangeArrowheads="1"/>
          </p:cNvSpPr>
          <p:nvPr/>
        </p:nvSpPr>
        <p:spPr bwMode="auto">
          <a:xfrm>
            <a:off x="4252913" y="522446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5626" name="Rectangle 37"/>
          <p:cNvSpPr>
            <a:spLocks noChangeArrowheads="1"/>
          </p:cNvSpPr>
          <p:nvPr/>
        </p:nvSpPr>
        <p:spPr bwMode="auto">
          <a:xfrm>
            <a:off x="3673475" y="440372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5627" name="Rectangle 38"/>
          <p:cNvSpPr>
            <a:spLocks noChangeArrowheads="1"/>
          </p:cNvSpPr>
          <p:nvPr/>
        </p:nvSpPr>
        <p:spPr bwMode="auto">
          <a:xfrm>
            <a:off x="3675063" y="500856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25628" name="Rectangle 39"/>
          <p:cNvSpPr>
            <a:spLocks noChangeArrowheads="1"/>
          </p:cNvSpPr>
          <p:nvPr/>
        </p:nvSpPr>
        <p:spPr bwMode="auto">
          <a:xfrm>
            <a:off x="4465638" y="469106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25629" name="Rectangle 40"/>
          <p:cNvSpPr>
            <a:spLocks noChangeArrowheads="1"/>
          </p:cNvSpPr>
          <p:nvPr/>
        </p:nvSpPr>
        <p:spPr bwMode="auto">
          <a:xfrm>
            <a:off x="4773613" y="523716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25630" name="Rectangle 41"/>
          <p:cNvSpPr>
            <a:spLocks noChangeArrowheads="1"/>
          </p:cNvSpPr>
          <p:nvPr/>
        </p:nvSpPr>
        <p:spPr bwMode="auto">
          <a:xfrm>
            <a:off x="4013200" y="4783138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5631" name="Rectangle 42"/>
          <p:cNvSpPr>
            <a:spLocks noChangeArrowheads="1"/>
          </p:cNvSpPr>
          <p:nvPr/>
        </p:nvSpPr>
        <p:spPr bwMode="auto">
          <a:xfrm>
            <a:off x="4752975" y="41148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5632" name="Rectangle 43"/>
          <p:cNvSpPr>
            <a:spLocks noChangeArrowheads="1"/>
          </p:cNvSpPr>
          <p:nvPr/>
        </p:nvSpPr>
        <p:spPr bwMode="auto">
          <a:xfrm>
            <a:off x="5776913" y="4271963"/>
            <a:ext cx="498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a-IR">
                <a:latin typeface="Arial" panose="020B0604020202020204" pitchFamily="34" charset="0"/>
                <a:ea typeface="MS PGothic" panose="020B0600070205080204" pitchFamily="34" charset="-128"/>
              </a:rPr>
              <a:t>a,b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C36DD46-5495-4E98-B1DF-D018628C3D19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اتوماتای يادگير</a:t>
            </a:r>
            <a:endParaRPr 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76400"/>
            <a:ext cx="5443538" cy="4648200"/>
          </a:xfrm>
        </p:spPr>
        <p:txBody>
          <a:bodyPr/>
          <a:lstStyle/>
          <a:p>
            <a:pPr eaLnBrk="1" hangingPunct="1"/>
            <a:r>
              <a:rPr lang="fa-IR" altLang="fa-IR" sz="2600" smtClean="0"/>
              <a:t>مجموعه وضعيتهاي داخلی اتوماتا</a:t>
            </a:r>
          </a:p>
          <a:p>
            <a:pPr eaLnBrk="1" hangingPunct="1"/>
            <a:r>
              <a:rPr lang="fa-IR" altLang="fa-IR" sz="2600" smtClean="0"/>
              <a:t>مجموعه اقدامها</a:t>
            </a:r>
          </a:p>
          <a:p>
            <a:pPr eaLnBrk="1" hangingPunct="1"/>
            <a:r>
              <a:rPr lang="fa-IR" altLang="fa-IR" sz="2600" smtClean="0"/>
              <a:t>مجموعه وروديهاي محيط</a:t>
            </a:r>
          </a:p>
          <a:p>
            <a:pPr eaLnBrk="1" hangingPunct="1"/>
            <a:r>
              <a:rPr lang="fa-IR" altLang="fa-IR" sz="2600" smtClean="0"/>
              <a:t>تابع انتقال وضعيت</a:t>
            </a:r>
          </a:p>
          <a:p>
            <a:pPr eaLnBrk="1" hangingPunct="1"/>
            <a:r>
              <a:rPr lang="fa-IR" altLang="fa-IR" sz="2600" smtClean="0"/>
              <a:t>تابع خروجي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1463" y="1752600"/>
            <a:ext cx="49101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700" u="sng">
                <a:solidFill>
                  <a:srgbClr val="FF3300"/>
                </a:solidFill>
              </a:rPr>
              <a:t>Φ</a:t>
            </a:r>
            <a:r>
              <a:rPr lang="en-US" altLang="fa-IR" sz="2700" b="0">
                <a:solidFill>
                  <a:srgbClr val="FF3300"/>
                </a:solidFill>
              </a:rPr>
              <a:t> = {Φ</a:t>
            </a:r>
            <a:r>
              <a:rPr lang="en-US" altLang="fa-IR" sz="2700" b="0" baseline="-25000">
                <a:solidFill>
                  <a:srgbClr val="FF3300"/>
                </a:solidFill>
              </a:rPr>
              <a:t>1</a:t>
            </a:r>
            <a:r>
              <a:rPr lang="en-US" altLang="fa-IR" sz="2700" b="0">
                <a:solidFill>
                  <a:srgbClr val="FF3300"/>
                </a:solidFill>
              </a:rPr>
              <a:t>, Φ</a:t>
            </a:r>
            <a:r>
              <a:rPr lang="en-US" altLang="fa-IR" sz="2700" b="0" baseline="-25000">
                <a:solidFill>
                  <a:srgbClr val="FF3300"/>
                </a:solidFill>
              </a:rPr>
              <a:t>2</a:t>
            </a:r>
            <a:r>
              <a:rPr lang="en-US" altLang="fa-IR" sz="2700" b="0">
                <a:solidFill>
                  <a:srgbClr val="FF3300"/>
                </a:solidFill>
              </a:rPr>
              <a:t>,..., Φ</a:t>
            </a:r>
            <a:r>
              <a:rPr lang="en-US" altLang="fa-IR" sz="2700" b="0" baseline="-25000">
                <a:solidFill>
                  <a:srgbClr val="FF3300"/>
                </a:solidFill>
              </a:rPr>
              <a:t>s</a:t>
            </a:r>
            <a:r>
              <a:rPr lang="en-US" altLang="fa-IR" sz="2700" b="0">
                <a:solidFill>
                  <a:srgbClr val="FF3300"/>
                </a:solidFill>
              </a:rPr>
              <a:t>}</a:t>
            </a:r>
            <a:r>
              <a:rPr lang="fa-IR" altLang="fa-IR" sz="2700" b="0">
                <a:solidFill>
                  <a:srgbClr val="FF3300"/>
                </a:solidFill>
              </a:rPr>
              <a:t>  </a:t>
            </a:r>
            <a:endParaRPr lang="en-US" altLang="fa-IR" sz="2700" b="0">
              <a:solidFill>
                <a:srgbClr val="FF3300"/>
              </a:solidFill>
            </a:endParaRPr>
          </a:p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700" u="sng">
                <a:solidFill>
                  <a:srgbClr val="FF3300"/>
                </a:solidFill>
              </a:rPr>
              <a:t>α</a:t>
            </a:r>
            <a:r>
              <a:rPr lang="en-US" altLang="fa-IR" sz="2700" b="0">
                <a:solidFill>
                  <a:srgbClr val="FF3300"/>
                </a:solidFill>
              </a:rPr>
              <a:t>  = {α</a:t>
            </a:r>
            <a:r>
              <a:rPr lang="en-US" altLang="fa-IR" sz="2700" b="0" baseline="-25000">
                <a:solidFill>
                  <a:srgbClr val="FF3300"/>
                </a:solidFill>
              </a:rPr>
              <a:t>1</a:t>
            </a:r>
            <a:r>
              <a:rPr lang="en-US" altLang="fa-IR" sz="2700" b="0">
                <a:solidFill>
                  <a:srgbClr val="FF3300"/>
                </a:solidFill>
              </a:rPr>
              <a:t>, α</a:t>
            </a:r>
            <a:r>
              <a:rPr lang="en-US" altLang="fa-IR" sz="2700" b="0" baseline="-25000">
                <a:solidFill>
                  <a:srgbClr val="FF3300"/>
                </a:solidFill>
              </a:rPr>
              <a:t>2</a:t>
            </a:r>
            <a:r>
              <a:rPr lang="en-US" altLang="fa-IR" sz="2700" b="0">
                <a:solidFill>
                  <a:srgbClr val="FF3300"/>
                </a:solidFill>
              </a:rPr>
              <a:t>,..., α</a:t>
            </a:r>
            <a:r>
              <a:rPr lang="en-US" altLang="fa-IR" sz="2700" b="0" baseline="-25000">
                <a:solidFill>
                  <a:srgbClr val="FF3300"/>
                </a:solidFill>
              </a:rPr>
              <a:t>r</a:t>
            </a:r>
            <a:r>
              <a:rPr lang="en-US" altLang="fa-IR" sz="2700" b="0">
                <a:solidFill>
                  <a:srgbClr val="FF3300"/>
                </a:solidFill>
              </a:rPr>
              <a:t>}</a:t>
            </a:r>
            <a:r>
              <a:rPr lang="en-US" altLang="fa-IR" sz="2700" b="0"/>
              <a:t> </a:t>
            </a:r>
            <a:endParaRPr lang="fa-IR" altLang="fa-IR" sz="2700" b="0"/>
          </a:p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700" u="sng">
                <a:solidFill>
                  <a:srgbClr val="FF3300"/>
                </a:solidFill>
              </a:rPr>
              <a:t>β</a:t>
            </a:r>
            <a:r>
              <a:rPr lang="en-US" altLang="fa-IR" sz="2700" b="0">
                <a:solidFill>
                  <a:srgbClr val="FF3300"/>
                </a:solidFill>
              </a:rPr>
              <a:t> = {β</a:t>
            </a:r>
            <a:r>
              <a:rPr lang="en-US" altLang="fa-IR" sz="2700" b="0" baseline="-25000">
                <a:solidFill>
                  <a:srgbClr val="FF3300"/>
                </a:solidFill>
              </a:rPr>
              <a:t>1</a:t>
            </a:r>
            <a:r>
              <a:rPr lang="en-US" altLang="fa-IR" sz="2700" b="0">
                <a:solidFill>
                  <a:srgbClr val="FF3300"/>
                </a:solidFill>
              </a:rPr>
              <a:t>, β</a:t>
            </a:r>
            <a:r>
              <a:rPr lang="en-US" altLang="fa-IR" sz="2700" b="0" baseline="-25000">
                <a:solidFill>
                  <a:srgbClr val="FF3300"/>
                </a:solidFill>
              </a:rPr>
              <a:t>2</a:t>
            </a:r>
            <a:r>
              <a:rPr lang="en-US" altLang="fa-IR" sz="2700" b="0">
                <a:solidFill>
                  <a:srgbClr val="FF3300"/>
                </a:solidFill>
              </a:rPr>
              <a:t>,..., β</a:t>
            </a:r>
            <a:r>
              <a:rPr lang="en-US" altLang="fa-IR" sz="2700" b="0" baseline="-25000">
                <a:solidFill>
                  <a:srgbClr val="FF3300"/>
                </a:solidFill>
              </a:rPr>
              <a:t>m</a:t>
            </a:r>
            <a:r>
              <a:rPr lang="en-US" altLang="fa-IR" sz="2700" b="0">
                <a:solidFill>
                  <a:srgbClr val="FF3300"/>
                </a:solidFill>
              </a:rPr>
              <a:t>}or{a,b}</a:t>
            </a:r>
            <a:endParaRPr lang="en-US" altLang="fa-IR" sz="2700" b="0"/>
          </a:p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700">
                <a:solidFill>
                  <a:srgbClr val="FF3300"/>
                </a:solidFill>
              </a:rPr>
              <a:t>F</a:t>
            </a:r>
            <a:r>
              <a:rPr lang="en-US" altLang="fa-IR" sz="2700" b="0">
                <a:solidFill>
                  <a:srgbClr val="FF3300"/>
                </a:solidFill>
              </a:rPr>
              <a:t>(.,.) : </a:t>
            </a:r>
            <a:r>
              <a:rPr lang="en-US" altLang="fa-IR" sz="2700" b="0" u="sng">
                <a:solidFill>
                  <a:srgbClr val="FF3300"/>
                </a:solidFill>
              </a:rPr>
              <a:t>Φ</a:t>
            </a:r>
            <a:r>
              <a:rPr lang="en-US" altLang="fa-IR" sz="2700" b="0">
                <a:solidFill>
                  <a:srgbClr val="FF3300"/>
                </a:solidFill>
              </a:rPr>
              <a:t>* </a:t>
            </a:r>
            <a:r>
              <a:rPr lang="en-US" altLang="fa-IR" sz="2700" b="0" u="sng">
                <a:solidFill>
                  <a:srgbClr val="FF3300"/>
                </a:solidFill>
              </a:rPr>
              <a:t>β </a:t>
            </a:r>
            <a:r>
              <a:rPr lang="en-US" altLang="fa-IR" sz="2700" b="0">
                <a:solidFill>
                  <a:srgbClr val="FF3300"/>
                </a:solidFill>
              </a:rPr>
              <a:t>→</a:t>
            </a:r>
            <a:r>
              <a:rPr lang="en-US" altLang="fa-IR" sz="2700" b="0" u="sng">
                <a:solidFill>
                  <a:srgbClr val="FF3300"/>
                </a:solidFill>
              </a:rPr>
              <a:t>Φ</a:t>
            </a:r>
            <a:endParaRPr lang="en-US" altLang="fa-IR" sz="2700"/>
          </a:p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700">
                <a:solidFill>
                  <a:srgbClr val="FF3300"/>
                </a:solidFill>
              </a:rPr>
              <a:t>G</a:t>
            </a:r>
            <a:r>
              <a:rPr lang="en-US" altLang="fa-IR" sz="2700" b="0">
                <a:solidFill>
                  <a:srgbClr val="FF3300"/>
                </a:solidFill>
              </a:rPr>
              <a:t>(.) : </a:t>
            </a:r>
            <a:r>
              <a:rPr lang="en-US" altLang="fa-IR" sz="2700" b="0" u="sng">
                <a:solidFill>
                  <a:srgbClr val="FF3300"/>
                </a:solidFill>
              </a:rPr>
              <a:t>Φ</a:t>
            </a:r>
            <a:r>
              <a:rPr lang="en-US" altLang="fa-IR" sz="2700" b="0">
                <a:solidFill>
                  <a:srgbClr val="FF3300"/>
                </a:solidFill>
              </a:rPr>
              <a:t>→ </a:t>
            </a:r>
            <a:r>
              <a:rPr lang="en-US" altLang="fa-IR" sz="2700" b="0" u="sng">
                <a:solidFill>
                  <a:srgbClr val="FF3300"/>
                </a:solidFill>
              </a:rPr>
              <a:t>α</a:t>
            </a:r>
            <a:r>
              <a:rPr lang="en-US" altLang="fa-IR" sz="2700" b="0" u="sng">
                <a:solidFill>
                  <a:srgbClr val="0070C0"/>
                </a:solidFill>
              </a:rPr>
              <a:t> </a:t>
            </a:r>
            <a:r>
              <a:rPr lang="en-US" altLang="fa-IR" sz="2400" b="0" u="sng">
                <a:solidFill>
                  <a:srgbClr val="0070C0"/>
                </a:solidFill>
              </a:rPr>
              <a:t>(State-Output)</a:t>
            </a:r>
            <a:endParaRPr lang="en-US" altLang="fa-IR" sz="2700" b="0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9F5225D-F4CA-4F0F-9931-9620B51A75BB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دسته‌بندی‌ اتوماتا: </a:t>
            </a:r>
            <a:r>
              <a:rPr lang="fa-IR" sz="3700" dirty="0" smtClean="0"/>
              <a:t>قطعی و تصادفی</a:t>
            </a:r>
            <a:endParaRPr lang="en-US" sz="37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fa-IR" altLang="fa-IR" sz="2600" smtClean="0"/>
              <a:t>اتوماتاي </a:t>
            </a:r>
            <a:r>
              <a:rPr lang="fa-IR" altLang="fa-IR" sz="2600" smtClean="0">
                <a:solidFill>
                  <a:srgbClr val="6600FF"/>
                </a:solidFill>
              </a:rPr>
              <a:t>قطعي (</a:t>
            </a:r>
            <a:r>
              <a:rPr lang="en-US" altLang="fa-IR" sz="2400" smtClean="0">
                <a:solidFill>
                  <a:srgbClr val="6600FF"/>
                </a:solidFill>
              </a:rPr>
              <a:t>Deterministic</a:t>
            </a:r>
            <a:r>
              <a:rPr lang="fa-IR" altLang="fa-IR" sz="2600" smtClean="0">
                <a:solidFill>
                  <a:srgbClr val="6600FF"/>
                </a:solidFill>
              </a:rPr>
              <a:t>)</a:t>
            </a:r>
            <a:r>
              <a:rPr lang="fa-IR" altLang="fa-IR" sz="2600" smtClean="0"/>
              <a:t>: </a:t>
            </a:r>
          </a:p>
          <a:p>
            <a:pPr lvl="1" eaLnBrk="1" hangingPunct="1">
              <a:lnSpc>
                <a:spcPct val="110000"/>
              </a:lnSpc>
            </a:pPr>
            <a:r>
              <a:rPr lang="fa-IR" altLang="fa-IR" sz="2200" smtClean="0"/>
              <a:t> اگر  </a:t>
            </a:r>
            <a:r>
              <a:rPr lang="en-US" altLang="fa-IR" sz="2200" smtClean="0"/>
              <a:t>F</a:t>
            </a:r>
            <a:r>
              <a:rPr lang="fa-IR" altLang="fa-IR" sz="2200" smtClean="0"/>
              <a:t> و </a:t>
            </a:r>
            <a:r>
              <a:rPr lang="en-US" altLang="fa-IR" sz="2200" smtClean="0"/>
              <a:t>G</a:t>
            </a:r>
            <a:r>
              <a:rPr lang="fa-IR" altLang="fa-IR" sz="2200" smtClean="0"/>
              <a:t>  نگاشتهاي قطعي باشند.</a:t>
            </a:r>
          </a:p>
          <a:p>
            <a:pPr lvl="1" eaLnBrk="1" hangingPunct="1">
              <a:lnSpc>
                <a:spcPct val="110000"/>
              </a:lnSpc>
            </a:pPr>
            <a:r>
              <a:rPr lang="fa-IR" altLang="fa-IR" sz="2200" smtClean="0"/>
              <a:t>با اطلاع از وضعیت فعلی اتوماتا و ورودی اتوماتا (پاسخ محیط)، وضعیت بعدی اتوماتا و اقدام آن مشخص می‌باشد.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22713"/>
            <a:ext cx="48275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08550"/>
            <a:ext cx="39703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1246618-A04C-4DFD-A825-1AFD85E7B295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دسته‌بندی‌ اتوماتا: </a:t>
            </a:r>
            <a:r>
              <a:rPr lang="fa-IR" sz="3700" dirty="0" smtClean="0"/>
              <a:t>قطعی و تصادفی</a:t>
            </a:r>
            <a:endParaRPr lang="en-US" sz="37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fa-IR" altLang="fa-IR" sz="2600" smtClean="0"/>
              <a:t>اتوماتاي </a:t>
            </a:r>
            <a:r>
              <a:rPr lang="fa-IR" altLang="fa-IR" sz="2400" smtClean="0">
                <a:solidFill>
                  <a:srgbClr val="6600FF"/>
                </a:solidFill>
              </a:rPr>
              <a:t>تصادفي (</a:t>
            </a:r>
            <a:r>
              <a:rPr lang="en-US" altLang="fa-IR" sz="2400" smtClean="0">
                <a:solidFill>
                  <a:srgbClr val="6600FF"/>
                </a:solidFill>
              </a:rPr>
              <a:t>Stochastic</a:t>
            </a:r>
            <a:r>
              <a:rPr lang="fa-IR" altLang="fa-IR" sz="2400" smtClean="0">
                <a:solidFill>
                  <a:srgbClr val="6600FF"/>
                </a:solidFill>
              </a:rPr>
              <a:t>)</a:t>
            </a:r>
            <a:r>
              <a:rPr lang="fa-IR" altLang="fa-IR" sz="2600" smtClean="0"/>
              <a:t>:</a:t>
            </a:r>
          </a:p>
          <a:p>
            <a:pPr lvl="1" eaLnBrk="1" hangingPunct="1">
              <a:lnSpc>
                <a:spcPct val="110000"/>
              </a:lnSpc>
            </a:pPr>
            <a:r>
              <a:rPr lang="fa-IR" altLang="fa-IR" sz="2200" smtClean="0"/>
              <a:t> اگر </a:t>
            </a:r>
            <a:r>
              <a:rPr lang="en-US" altLang="fa-IR" sz="2200" smtClean="0"/>
              <a:t>F</a:t>
            </a:r>
            <a:r>
              <a:rPr lang="fa-IR" altLang="fa-IR" sz="2200" smtClean="0"/>
              <a:t> يا </a:t>
            </a:r>
            <a:r>
              <a:rPr lang="en-US" altLang="fa-IR" sz="2200" smtClean="0"/>
              <a:t>G</a:t>
            </a:r>
            <a:r>
              <a:rPr lang="fa-IR" altLang="fa-IR" sz="2200" smtClean="0"/>
              <a:t> تصادفي باشند.</a:t>
            </a:r>
          </a:p>
          <a:p>
            <a:pPr lvl="1" eaLnBrk="1" hangingPunct="1">
              <a:lnSpc>
                <a:spcPct val="110000"/>
              </a:lnSpc>
            </a:pPr>
            <a:r>
              <a:rPr lang="fa-IR" altLang="fa-IR" sz="2200" smtClean="0"/>
              <a:t>با اطلاع از وضعیت فعلی اتوماتا و ورودی اتوماتا (پاسخ محیط)، فقط احتمال وضعیت بعدی اتوماتا و اقدام آن مشخص می‌باشد.</a:t>
            </a: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801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95875"/>
            <a:ext cx="6153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F417691-66DB-4659-8369-96421650A70B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دسته‌بندی‌ اتوماتا: </a:t>
            </a:r>
            <a:r>
              <a:rPr lang="fa-IR" sz="3700" dirty="0" smtClean="0"/>
              <a:t>ساختار ثابت و متغیر</a:t>
            </a:r>
            <a:endParaRPr lang="en-US" sz="37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567738" cy="4267200"/>
          </a:xfrm>
        </p:spPr>
        <p:txBody>
          <a:bodyPr/>
          <a:lstStyle/>
          <a:p>
            <a:pPr lvl="1" eaLnBrk="1" hangingPunct="1"/>
            <a:r>
              <a:rPr lang="en-US" altLang="fa-IR" sz="2000" b="0" i="1" smtClean="0"/>
              <a:t>f</a:t>
            </a:r>
            <a:r>
              <a:rPr lang="en-US" altLang="fa-IR" sz="2000" b="0" baseline="-25000" smtClean="0"/>
              <a:t>ij</a:t>
            </a:r>
            <a:r>
              <a:rPr lang="el-GR" altLang="fa-IR" sz="2000" b="0" i="1" baseline="30000" smtClean="0"/>
              <a:t>β</a:t>
            </a:r>
            <a:r>
              <a:rPr lang="en-US" altLang="fa-IR" sz="2000" smtClean="0"/>
              <a:t> </a:t>
            </a:r>
            <a:r>
              <a:rPr lang="fa-IR" altLang="fa-IR" sz="2000" smtClean="0"/>
              <a:t>: احتمال اینکه اتوماتا با دریافت پاسخ </a:t>
            </a:r>
            <a:r>
              <a:rPr lang="el-GR" altLang="fa-IR" sz="2000" b="0" i="1" smtClean="0"/>
              <a:t>β</a:t>
            </a:r>
            <a:r>
              <a:rPr lang="fa-IR" altLang="fa-IR" sz="2000" smtClean="0"/>
              <a:t> از وضعیت</a:t>
            </a:r>
            <a:r>
              <a:rPr lang="fa-IR" altLang="fa-IR" sz="2000" b="0" i="1" smtClean="0"/>
              <a:t> </a:t>
            </a:r>
            <a:r>
              <a:rPr lang="el-GR" altLang="fa-IR" sz="2000" b="0" i="1" smtClean="0"/>
              <a:t>φ</a:t>
            </a:r>
            <a:r>
              <a:rPr lang="en-US" altLang="fa-IR" sz="2000" b="0" baseline="-25000" smtClean="0"/>
              <a:t>i</a:t>
            </a:r>
            <a:r>
              <a:rPr lang="fa-IR" altLang="fa-IR" sz="2000" b="0" baseline="-25000" smtClean="0"/>
              <a:t> </a:t>
            </a:r>
            <a:r>
              <a:rPr lang="fa-IR" altLang="fa-IR" sz="2000" smtClean="0"/>
              <a:t> به وضعیت</a:t>
            </a:r>
            <a:r>
              <a:rPr lang="fa-IR" altLang="fa-IR" sz="2000" b="0" i="1" smtClean="0"/>
              <a:t> </a:t>
            </a:r>
            <a:r>
              <a:rPr lang="el-GR" altLang="fa-IR" sz="2000" b="0" i="1" smtClean="0"/>
              <a:t>φ</a:t>
            </a:r>
            <a:r>
              <a:rPr lang="en-US" altLang="fa-IR" sz="2000" b="0" baseline="-25000" smtClean="0"/>
              <a:t>j</a:t>
            </a:r>
            <a:r>
              <a:rPr lang="fa-IR" altLang="fa-IR" sz="2000" b="0" baseline="-25000" smtClean="0"/>
              <a:t> </a:t>
            </a:r>
            <a:r>
              <a:rPr lang="fa-IR" altLang="fa-IR" sz="2000" smtClean="0"/>
              <a:t>برود.</a:t>
            </a:r>
            <a:r>
              <a:rPr lang="fa-IR" altLang="fa-IR" sz="2000" b="0" baseline="-25000" smtClean="0"/>
              <a:t>  </a:t>
            </a:r>
          </a:p>
          <a:p>
            <a:pPr lvl="1" eaLnBrk="1" hangingPunct="1"/>
            <a:r>
              <a:rPr lang="en-US" altLang="fa-IR" sz="2000" b="0" i="1" smtClean="0"/>
              <a:t>g</a:t>
            </a:r>
            <a:r>
              <a:rPr lang="en-US" altLang="fa-IR" sz="2000" b="0" baseline="-25000" smtClean="0"/>
              <a:t>ij</a:t>
            </a:r>
            <a:r>
              <a:rPr lang="en-US" altLang="fa-IR" sz="2000" smtClean="0"/>
              <a:t> </a:t>
            </a:r>
            <a:r>
              <a:rPr lang="fa-IR" altLang="fa-IR" sz="2000" smtClean="0"/>
              <a:t>: احتمال اینکه وضعیت</a:t>
            </a:r>
            <a:r>
              <a:rPr lang="fa-IR" altLang="fa-IR" sz="2000" b="0" i="1" smtClean="0"/>
              <a:t> </a:t>
            </a:r>
            <a:r>
              <a:rPr lang="el-GR" altLang="fa-IR" sz="2000" b="0" i="1" smtClean="0"/>
              <a:t>φ</a:t>
            </a:r>
            <a:r>
              <a:rPr lang="en-US" altLang="fa-IR" sz="2000" b="0" baseline="-25000" smtClean="0"/>
              <a:t>i</a:t>
            </a:r>
            <a:r>
              <a:rPr lang="fa-IR" altLang="fa-IR" sz="2000" b="0" baseline="-25000" smtClean="0"/>
              <a:t> </a:t>
            </a:r>
            <a:r>
              <a:rPr lang="fa-IR" altLang="fa-IR" sz="2000" smtClean="0"/>
              <a:t> مطابق با اقدام </a:t>
            </a:r>
            <a:r>
              <a:rPr lang="el-GR" altLang="fa-IR" sz="2000" b="0" i="1" smtClean="0"/>
              <a:t>α</a:t>
            </a:r>
            <a:r>
              <a:rPr lang="en-US" altLang="fa-IR" sz="2000" b="0" baseline="-25000" smtClean="0"/>
              <a:t>j</a:t>
            </a:r>
            <a:r>
              <a:rPr lang="fa-IR" altLang="fa-IR" sz="2000" b="0" baseline="-25000" smtClean="0"/>
              <a:t> </a:t>
            </a:r>
            <a:r>
              <a:rPr lang="fa-IR" altLang="fa-IR" sz="2000" smtClean="0"/>
              <a:t>باشد.</a:t>
            </a:r>
            <a:r>
              <a:rPr lang="fa-IR" altLang="fa-IR" sz="2000" b="0" baseline="-25000" smtClean="0"/>
              <a:t>  </a:t>
            </a:r>
            <a:endParaRPr lang="fa-IR" altLang="fa-IR" sz="2200" smtClean="0"/>
          </a:p>
          <a:p>
            <a:pPr eaLnBrk="1" hangingPunct="1"/>
            <a:r>
              <a:rPr lang="fa-IR" altLang="fa-IR" smtClean="0"/>
              <a:t>اتوماتاي </a:t>
            </a:r>
            <a:r>
              <a:rPr lang="fa-IR" altLang="fa-IR" smtClean="0">
                <a:solidFill>
                  <a:srgbClr val="6600FF"/>
                </a:solidFill>
              </a:rPr>
              <a:t>ساختار ثابت</a:t>
            </a:r>
            <a:r>
              <a:rPr lang="fa-IR" altLang="fa-IR" smtClean="0"/>
              <a:t>: </a:t>
            </a:r>
          </a:p>
          <a:p>
            <a:pPr lvl="1" eaLnBrk="1" hangingPunct="1"/>
            <a:r>
              <a:rPr lang="fa-IR" altLang="fa-IR" sz="2200" smtClean="0"/>
              <a:t>اگر احتمال تغيير حالت </a:t>
            </a:r>
            <a:r>
              <a:rPr lang="en-US" altLang="fa-IR" sz="2200" b="0" i="1" smtClean="0"/>
              <a:t>f</a:t>
            </a:r>
            <a:r>
              <a:rPr lang="en-US" altLang="fa-IR" sz="2200" b="0" baseline="-25000" smtClean="0"/>
              <a:t>ij</a:t>
            </a:r>
            <a:r>
              <a:rPr lang="el-GR" altLang="fa-IR" sz="2200" b="0" i="1" baseline="30000" smtClean="0"/>
              <a:t>β</a:t>
            </a:r>
            <a:r>
              <a:rPr lang="fa-IR" altLang="fa-IR" sz="2200" smtClean="0"/>
              <a:t> و احتمال انتخاب اقدام </a:t>
            </a:r>
            <a:r>
              <a:rPr lang="en-US" altLang="fa-IR" sz="2200" b="0" i="1" smtClean="0"/>
              <a:t>g</a:t>
            </a:r>
            <a:r>
              <a:rPr lang="en-US" altLang="fa-IR" sz="2200" b="0" baseline="-25000" smtClean="0"/>
              <a:t>ij</a:t>
            </a:r>
            <a:r>
              <a:rPr lang="fa-IR" altLang="fa-IR" sz="2200" smtClean="0"/>
              <a:t> </a:t>
            </a:r>
            <a:r>
              <a:rPr lang="fa-IR" altLang="fa-IR" sz="2200" smtClean="0">
                <a:solidFill>
                  <a:srgbClr val="FF0000"/>
                </a:solidFill>
              </a:rPr>
              <a:t>ثابت </a:t>
            </a:r>
            <a:r>
              <a:rPr lang="fa-IR" altLang="fa-IR" sz="2200" smtClean="0"/>
              <a:t>باشد.</a:t>
            </a:r>
          </a:p>
          <a:p>
            <a:pPr eaLnBrk="1" hangingPunct="1"/>
            <a:r>
              <a:rPr lang="fa-IR" altLang="fa-IR" smtClean="0"/>
              <a:t>اتوماتاي </a:t>
            </a:r>
            <a:r>
              <a:rPr lang="fa-IR" altLang="fa-IR" smtClean="0">
                <a:solidFill>
                  <a:srgbClr val="6600FF"/>
                </a:solidFill>
              </a:rPr>
              <a:t>ساختار متغير</a:t>
            </a:r>
            <a:r>
              <a:rPr lang="fa-IR" altLang="fa-IR" smtClean="0"/>
              <a:t>: </a:t>
            </a:r>
          </a:p>
          <a:p>
            <a:pPr lvl="1" eaLnBrk="1" hangingPunct="1"/>
            <a:r>
              <a:rPr lang="fa-IR" altLang="fa-IR" sz="2200" smtClean="0"/>
              <a:t>اگر احتمال تغيير حالت </a:t>
            </a:r>
            <a:r>
              <a:rPr lang="en-US" altLang="fa-IR" sz="2200" b="0" i="1" smtClean="0"/>
              <a:t>f</a:t>
            </a:r>
            <a:r>
              <a:rPr lang="en-US" altLang="fa-IR" sz="2200" b="0" baseline="-25000" smtClean="0"/>
              <a:t>ij</a:t>
            </a:r>
            <a:r>
              <a:rPr lang="el-GR" altLang="fa-IR" sz="2200" b="0" i="1" baseline="30000" smtClean="0"/>
              <a:t>β</a:t>
            </a:r>
            <a:r>
              <a:rPr lang="fa-IR" altLang="fa-IR" sz="2200" smtClean="0"/>
              <a:t> و احتمال انتخاب اقدام </a:t>
            </a:r>
            <a:r>
              <a:rPr lang="en-US" altLang="fa-IR" sz="2200" b="0" i="1" smtClean="0"/>
              <a:t>g</a:t>
            </a:r>
            <a:r>
              <a:rPr lang="en-US" altLang="fa-IR" sz="2200" b="0" baseline="-25000" smtClean="0"/>
              <a:t>ij</a:t>
            </a:r>
            <a:r>
              <a:rPr lang="fa-IR" altLang="fa-IR" sz="2200" smtClean="0"/>
              <a:t> </a:t>
            </a:r>
            <a:r>
              <a:rPr lang="fa-IR" altLang="fa-IR" sz="2200" smtClean="0">
                <a:solidFill>
                  <a:srgbClr val="FF0000"/>
                </a:solidFill>
              </a:rPr>
              <a:t>متغير </a:t>
            </a:r>
            <a:r>
              <a:rPr lang="fa-IR" altLang="fa-IR" sz="2200" smtClean="0"/>
              <a:t>باشد.</a:t>
            </a:r>
            <a:endParaRPr lang="en-US" altLang="fa-IR" sz="200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A2098B-F969-40E3-BF94-4E06169ACC6F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dirty="0" smtClean="0"/>
              <a:t>اتوماتا</a:t>
            </a:r>
            <a:r>
              <a:rPr lang="fa-IR" dirty="0" smtClean="0"/>
              <a:t>ي</a:t>
            </a:r>
            <a:r>
              <a:rPr lang="ar-SA" dirty="0" smtClean="0"/>
              <a:t> ساختار ثابت 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L2N2 </a:t>
            </a:r>
          </a:p>
          <a:p>
            <a:pPr eaLnBrk="1" hangingPunct="1"/>
            <a:r>
              <a:rPr lang="en-US" altLang="fa-IR" smtClean="0"/>
              <a:t>G2N2 </a:t>
            </a:r>
          </a:p>
          <a:p>
            <a:pPr eaLnBrk="1" hangingPunct="1"/>
            <a:r>
              <a:rPr lang="en-US" altLang="fa-IR" smtClean="0"/>
              <a:t>Krinsky</a:t>
            </a:r>
          </a:p>
          <a:p>
            <a:pPr eaLnBrk="1" hangingPunct="1"/>
            <a:r>
              <a:rPr lang="en-US" altLang="fa-IR" smtClean="0"/>
              <a:t>Krylov</a:t>
            </a:r>
          </a:p>
          <a:p>
            <a:pPr eaLnBrk="1" hangingPunct="1"/>
            <a:endParaRPr lang="en-US" altLang="fa-I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93038-7048-4D36-AC5E-B8E4B024F256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latin typeface="Times New Roman" pitchFamily="18" charset="0"/>
                <a:cs typeface="B Nazanin" pitchFamily="2" charset="-78"/>
              </a:rPr>
              <a:t>اتومات</a:t>
            </a:r>
            <a:r>
              <a:rPr lang="fa-IR" smtClean="0">
                <a:latin typeface="Times New Roman" pitchFamily="18" charset="0"/>
                <a:cs typeface="B Nazanin" pitchFamily="2" charset="-78"/>
              </a:rPr>
              <a:t>اي</a:t>
            </a:r>
            <a:r>
              <a:rPr lang="ar-SA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baseline="-30000" smtClean="0">
                <a:latin typeface="Times New Roman" pitchFamily="18" charset="0"/>
                <a:cs typeface="B Nazanin" pitchFamily="2" charset="-78"/>
              </a:rPr>
              <a:t>2N,2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567738" cy="1828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ar-SA" altLang="fa-IR" sz="260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داراي </a:t>
            </a:r>
            <a:r>
              <a:rPr lang="en-US" altLang="fa-IR" sz="2600" smtClean="0">
                <a:cs typeface="B Nazanin" panose="00000400000000000000" pitchFamily="2" charset="-78"/>
              </a:rPr>
              <a:t>2N</a:t>
            </a:r>
            <a:r>
              <a:rPr lang="ar-SA" altLang="fa-IR" sz="2600" smtClean="0">
                <a:latin typeface="Times New Roman" panose="02020603050405020304" pitchFamily="18" charset="0"/>
                <a:cs typeface="B Nazanin" panose="00000400000000000000" pitchFamily="2" charset="-78"/>
              </a:rPr>
              <a:t> وضعيت و </a:t>
            </a:r>
            <a:r>
              <a:rPr lang="ar-SA" altLang="fa-IR" sz="2600" smtClean="0">
                <a:cs typeface="B Nazanin" panose="00000400000000000000" pitchFamily="2" charset="-78"/>
              </a:rPr>
              <a:t>2</a:t>
            </a:r>
            <a:r>
              <a:rPr lang="ar-SA" altLang="fa-IR" sz="260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fa-IR" sz="260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اقدام</a:t>
            </a:r>
            <a:r>
              <a:rPr lang="ar-SA" altLang="fa-IR" sz="2600" smtClean="0">
                <a:latin typeface="Times New Roman" panose="02020603050405020304" pitchFamily="18" charset="0"/>
                <a:cs typeface="B Nazanin" panose="00000400000000000000" pitchFamily="2" charset="-78"/>
              </a:rPr>
              <a:t> مي‌باشد.</a:t>
            </a:r>
            <a:endParaRPr lang="fa-IR" altLang="fa-IR" sz="2600" smtClean="0">
              <a:cs typeface="B Nazanin" panose="00000400000000000000" pitchFamily="2" charset="-78"/>
            </a:endParaRPr>
          </a:p>
          <a:p>
            <a:pPr eaLnBrk="1" hangingPunct="1">
              <a:lnSpc>
                <a:spcPct val="115000"/>
              </a:lnSpc>
            </a:pPr>
            <a:r>
              <a:rPr lang="ar-SA" altLang="fa-IR" sz="2600" smtClean="0"/>
              <a:t>زماني كه تعداد جريمه‌ها بيشتر از پاداش‌ها مي‌گردد، </a:t>
            </a:r>
            <a:r>
              <a:rPr lang="fa-IR" altLang="fa-IR" sz="2600" smtClean="0"/>
              <a:t>اقدام</a:t>
            </a:r>
            <a:r>
              <a:rPr lang="ar-SA" altLang="fa-IR" sz="2600" smtClean="0"/>
              <a:t> ديگر را انتخاب مي‌كند. </a:t>
            </a:r>
            <a:endParaRPr lang="en-US" altLang="fa-IR" sz="2600" smtClean="0"/>
          </a:p>
          <a:p>
            <a:pPr eaLnBrk="1" hangingPunct="1">
              <a:lnSpc>
                <a:spcPct val="115000"/>
              </a:lnSpc>
            </a:pPr>
            <a:endParaRPr lang="en-US" altLang="fa-IR" sz="2600" smtClean="0"/>
          </a:p>
        </p:txBody>
      </p:sp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76200" y="3200400"/>
            <a:ext cx="8058150" cy="3806825"/>
            <a:chOff x="528" y="1334"/>
            <a:chExt cx="5076" cy="2398"/>
          </a:xfrm>
        </p:grpSpPr>
        <p:graphicFrame>
          <p:nvGraphicFramePr>
            <p:cNvPr id="37894" name="Object 15"/>
            <p:cNvGraphicFramePr>
              <a:graphicFrameLocks noChangeAspect="1"/>
            </p:cNvGraphicFramePr>
            <p:nvPr/>
          </p:nvGraphicFramePr>
          <p:xfrm>
            <a:off x="1008" y="1584"/>
            <a:ext cx="4596" cy="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5" name="Bitmap Image" r:id="rId4" imgW="4990476" imgH="1542857" progId="Paint.Picture">
                    <p:embed/>
                  </p:oleObj>
                </mc:Choice>
                <mc:Fallback>
                  <p:oleObj name="Bitmap Image" r:id="rId4" imgW="4990476" imgH="1542857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584"/>
                          <a:ext cx="4596" cy="2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5" name="Text Box 16"/>
            <p:cNvSpPr txBox="1">
              <a:spLocks noChangeArrowheads="1"/>
            </p:cNvSpPr>
            <p:nvPr/>
          </p:nvSpPr>
          <p:spPr bwMode="auto">
            <a:xfrm>
              <a:off x="528" y="1920"/>
              <a:ext cx="49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پاداش</a:t>
              </a:r>
              <a:endParaRPr lang="fa-IR" altLang="fa-IR" sz="2000" b="0">
                <a:latin typeface="Tahoma" panose="020B0604030504040204" pitchFamily="34" charset="0"/>
              </a:endParaRP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l-GR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1800" b="0" i="1">
                  <a:cs typeface="Arial" panose="020B0604020202020204" pitchFamily="34" charset="0"/>
                </a:rPr>
                <a:t>=</a:t>
              </a:r>
              <a:r>
                <a:rPr lang="fa-IR" altLang="fa-IR" sz="1800" b="0" i="1">
                  <a:cs typeface="Arial" panose="020B0604020202020204" pitchFamily="34" charset="0"/>
                </a:rPr>
                <a:t>0</a:t>
              </a:r>
              <a:endParaRPr lang="en-US" altLang="fa-IR" sz="1800" b="0" i="1">
                <a:cs typeface="Arial" panose="020B0604020202020204" pitchFamily="34" charset="0"/>
              </a:endParaRP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7896" name="Text Box 17"/>
            <p:cNvSpPr txBox="1">
              <a:spLocks noChangeArrowheads="1"/>
            </p:cNvSpPr>
            <p:nvPr/>
          </p:nvSpPr>
          <p:spPr bwMode="auto">
            <a:xfrm>
              <a:off x="576" y="3120"/>
              <a:ext cx="49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جريمه</a:t>
              </a:r>
              <a:endParaRPr lang="fa-IR" altLang="fa-IR" sz="2000" b="0">
                <a:latin typeface="Tahoma" panose="020B0604030504040204" pitchFamily="34" charset="0"/>
              </a:endParaRP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l-GR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1800" b="0" i="1">
                  <a:cs typeface="Arial" panose="020B0604020202020204" pitchFamily="34" charset="0"/>
                </a:rPr>
                <a:t>=</a:t>
              </a:r>
              <a:r>
                <a:rPr lang="fa-IR" altLang="fa-IR" sz="1800" b="0" i="1">
                  <a:cs typeface="Arial" panose="020B0604020202020204" pitchFamily="34" charset="0"/>
                </a:rPr>
                <a:t>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7897" name="Text Box 18"/>
            <p:cNvSpPr txBox="1">
              <a:spLocks noChangeArrowheads="1"/>
            </p:cNvSpPr>
            <p:nvPr/>
          </p:nvSpPr>
          <p:spPr bwMode="auto">
            <a:xfrm>
              <a:off x="1958" y="1344"/>
              <a:ext cx="4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</a:rPr>
                <a:t>اقدام</a:t>
              </a:r>
              <a:r>
                <a:rPr lang="ar-SA" altLang="fa-IR" sz="2000" b="0">
                  <a:latin typeface="Tahoma" panose="020B0604030504040204" pitchFamily="34" charset="0"/>
                </a:rPr>
                <a:t> 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7898" name="Rectangle 19"/>
            <p:cNvSpPr>
              <a:spLocks noChangeArrowheads="1"/>
            </p:cNvSpPr>
            <p:nvPr/>
          </p:nvSpPr>
          <p:spPr bwMode="auto">
            <a:xfrm>
              <a:off x="4142" y="1334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</a:rPr>
                <a:t>اقدام</a:t>
              </a:r>
              <a:r>
                <a:rPr lang="ar-SA" altLang="fa-IR" sz="2000" b="0">
                  <a:latin typeface="Tahoma" panose="020B0604030504040204" pitchFamily="34" charset="0"/>
                </a:rPr>
                <a:t> 2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7899" name="Text Box 20"/>
            <p:cNvSpPr txBox="1">
              <a:spLocks noChangeArrowheads="1"/>
            </p:cNvSpPr>
            <p:nvPr/>
          </p:nvSpPr>
          <p:spPr bwMode="auto">
            <a:xfrm>
              <a:off x="2774" y="1776"/>
              <a:ext cx="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7900" name="Text Box 21"/>
            <p:cNvSpPr txBox="1">
              <a:spLocks noChangeArrowheads="1"/>
            </p:cNvSpPr>
            <p:nvPr/>
          </p:nvSpPr>
          <p:spPr bwMode="auto">
            <a:xfrm>
              <a:off x="1248" y="1766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</a:t>
              </a:r>
            </a:p>
          </p:txBody>
        </p:sp>
        <p:sp>
          <p:nvSpPr>
            <p:cNvPr id="37901" name="Text Box 22"/>
            <p:cNvSpPr txBox="1">
              <a:spLocks noChangeArrowheads="1"/>
            </p:cNvSpPr>
            <p:nvPr/>
          </p:nvSpPr>
          <p:spPr bwMode="auto">
            <a:xfrm>
              <a:off x="3446" y="176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N+1</a:t>
              </a:r>
            </a:p>
          </p:txBody>
        </p:sp>
        <p:sp>
          <p:nvSpPr>
            <p:cNvPr id="37902" name="Text Box 23"/>
            <p:cNvSpPr txBox="1">
              <a:spLocks noChangeArrowheads="1"/>
            </p:cNvSpPr>
            <p:nvPr/>
          </p:nvSpPr>
          <p:spPr bwMode="auto">
            <a:xfrm>
              <a:off x="4982" y="1785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2N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3067FE-D78E-4AEF-BA9F-5620B41212B7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6600FF"/>
                </a:solidFill>
                <a:effectLst/>
              </a:rPr>
              <a:t>G</a:t>
            </a:r>
            <a:r>
              <a:rPr lang="en-US" baseline="-30000" smtClean="0">
                <a:latin typeface="Times New Roman" pitchFamily="18" charset="0"/>
                <a:cs typeface="B Nazanin" pitchFamily="2" charset="-78"/>
              </a:rPr>
              <a:t>2N,2</a:t>
            </a:r>
            <a:r>
              <a:rPr lang="en-US" smtClean="0">
                <a:solidFill>
                  <a:srgbClr val="FF3300"/>
                </a:solidFill>
                <a:effectLst/>
              </a:rPr>
              <a:t>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بعد از يك تغيير اقدام، براي تغيير مجدد نياز به </a:t>
            </a:r>
            <a:r>
              <a:rPr lang="en-US" altLang="fa-IR" smtClean="0"/>
              <a:t>n</a:t>
            </a:r>
            <a:r>
              <a:rPr lang="fa-IR" altLang="fa-IR" smtClean="0"/>
              <a:t> پاسخ نامطلوب است.</a:t>
            </a:r>
            <a:endParaRPr lang="en-US" altLang="fa-IR" smtClean="0"/>
          </a:p>
        </p:txBody>
      </p:sp>
      <p:cxnSp>
        <p:nvCxnSpPr>
          <p:cNvPr id="39941" name="AutoShape 29"/>
          <p:cNvCxnSpPr>
            <a:cxnSpLocks noChangeShapeType="1"/>
            <a:stCxn id="39967" idx="4"/>
            <a:endCxn id="39958" idx="4"/>
          </p:cNvCxnSpPr>
          <p:nvPr/>
        </p:nvCxnSpPr>
        <p:spPr bwMode="auto">
          <a:xfrm rot="5400000">
            <a:off x="3087688" y="3556000"/>
            <a:ext cx="1587" cy="3586163"/>
          </a:xfrm>
          <a:prstGeom prst="curvedConnector3">
            <a:avLst>
              <a:gd name="adj1" fmla="val 14400005"/>
            </a:avLst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2" name="Group 65"/>
          <p:cNvGrpSpPr>
            <a:grpSpLocks/>
          </p:cNvGrpSpPr>
          <p:nvPr/>
        </p:nvGrpSpPr>
        <p:grpSpPr bwMode="auto">
          <a:xfrm>
            <a:off x="0" y="4967288"/>
            <a:ext cx="8001000" cy="747712"/>
            <a:chOff x="0" y="2016"/>
            <a:chExt cx="5040" cy="471"/>
          </a:xfrm>
        </p:grpSpPr>
        <p:sp>
          <p:nvSpPr>
            <p:cNvPr id="39953" name="Text Box 5"/>
            <p:cNvSpPr txBox="1">
              <a:spLocks noChangeArrowheads="1"/>
            </p:cNvSpPr>
            <p:nvPr/>
          </p:nvSpPr>
          <p:spPr bwMode="auto">
            <a:xfrm>
              <a:off x="628" y="220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954" name="Oval 6"/>
            <p:cNvSpPr>
              <a:spLocks noChangeArrowheads="1"/>
            </p:cNvSpPr>
            <p:nvPr/>
          </p:nvSpPr>
          <p:spPr bwMode="auto">
            <a:xfrm>
              <a:off x="1124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55" name="Oval 7"/>
            <p:cNvSpPr>
              <a:spLocks noChangeArrowheads="1"/>
            </p:cNvSpPr>
            <p:nvPr/>
          </p:nvSpPr>
          <p:spPr bwMode="auto">
            <a:xfrm>
              <a:off x="1460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56" name="Oval 8"/>
            <p:cNvSpPr>
              <a:spLocks noChangeArrowheads="1"/>
            </p:cNvSpPr>
            <p:nvPr/>
          </p:nvSpPr>
          <p:spPr bwMode="auto">
            <a:xfrm>
              <a:off x="2084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57" name="Oval 9"/>
            <p:cNvSpPr>
              <a:spLocks noChangeArrowheads="1"/>
            </p:cNvSpPr>
            <p:nvPr/>
          </p:nvSpPr>
          <p:spPr bwMode="auto">
            <a:xfrm>
              <a:off x="246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58" name="Oval 10"/>
            <p:cNvSpPr>
              <a:spLocks noChangeArrowheads="1"/>
            </p:cNvSpPr>
            <p:nvPr/>
          </p:nvSpPr>
          <p:spPr bwMode="auto">
            <a:xfrm>
              <a:off x="768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59" name="Line 11"/>
            <p:cNvSpPr>
              <a:spLocks noChangeShapeType="1"/>
            </p:cNvSpPr>
            <p:nvPr/>
          </p:nvSpPr>
          <p:spPr bwMode="auto">
            <a:xfrm>
              <a:off x="1604" y="220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Text Box 12"/>
            <p:cNvSpPr txBox="1">
              <a:spLocks noChangeArrowheads="1"/>
            </p:cNvSpPr>
            <p:nvPr/>
          </p:nvSpPr>
          <p:spPr bwMode="auto">
            <a:xfrm>
              <a:off x="1988" y="22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</a:p>
          </p:txBody>
        </p:sp>
        <p:sp>
          <p:nvSpPr>
            <p:cNvPr id="39961" name="Text Box 13"/>
            <p:cNvSpPr txBox="1">
              <a:spLocks noChangeArrowheads="1"/>
            </p:cNvSpPr>
            <p:nvPr/>
          </p:nvSpPr>
          <p:spPr bwMode="auto">
            <a:xfrm>
              <a:off x="2352" y="224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9962" name="Text Box 14"/>
            <p:cNvSpPr txBox="1">
              <a:spLocks noChangeArrowheads="1"/>
            </p:cNvSpPr>
            <p:nvPr/>
          </p:nvSpPr>
          <p:spPr bwMode="auto">
            <a:xfrm>
              <a:off x="1092" y="225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963" name="Text Box 15"/>
            <p:cNvSpPr txBox="1">
              <a:spLocks noChangeArrowheads="1"/>
            </p:cNvSpPr>
            <p:nvPr/>
          </p:nvSpPr>
          <p:spPr bwMode="auto">
            <a:xfrm>
              <a:off x="1416" y="225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964" name="Oval 16"/>
            <p:cNvSpPr>
              <a:spLocks noChangeArrowheads="1"/>
            </p:cNvSpPr>
            <p:nvPr/>
          </p:nvSpPr>
          <p:spPr bwMode="auto">
            <a:xfrm>
              <a:off x="3363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65" name="Oval 17"/>
            <p:cNvSpPr>
              <a:spLocks noChangeArrowheads="1"/>
            </p:cNvSpPr>
            <p:nvPr/>
          </p:nvSpPr>
          <p:spPr bwMode="auto">
            <a:xfrm>
              <a:off x="3987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66" name="Oval 18"/>
            <p:cNvSpPr>
              <a:spLocks noChangeArrowheads="1"/>
            </p:cNvSpPr>
            <p:nvPr/>
          </p:nvSpPr>
          <p:spPr bwMode="auto">
            <a:xfrm>
              <a:off x="4419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67" name="Oval 19"/>
            <p:cNvSpPr>
              <a:spLocks noChangeArrowheads="1"/>
            </p:cNvSpPr>
            <p:nvPr/>
          </p:nvSpPr>
          <p:spPr bwMode="auto">
            <a:xfrm>
              <a:off x="3027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39968" name="Line 20"/>
            <p:cNvSpPr>
              <a:spLocks noChangeShapeType="1"/>
            </p:cNvSpPr>
            <p:nvPr/>
          </p:nvSpPr>
          <p:spPr bwMode="auto">
            <a:xfrm>
              <a:off x="3507" y="220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Text Box 21"/>
            <p:cNvSpPr txBox="1">
              <a:spLocks noChangeArrowheads="1"/>
            </p:cNvSpPr>
            <p:nvPr/>
          </p:nvSpPr>
          <p:spPr bwMode="auto">
            <a:xfrm>
              <a:off x="3020" y="2247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</a:t>
              </a:r>
            </a:p>
          </p:txBody>
        </p:sp>
        <p:sp>
          <p:nvSpPr>
            <p:cNvPr id="39970" name="Text Box 22"/>
            <p:cNvSpPr txBox="1">
              <a:spLocks noChangeArrowheads="1"/>
            </p:cNvSpPr>
            <p:nvPr/>
          </p:nvSpPr>
          <p:spPr bwMode="auto">
            <a:xfrm>
              <a:off x="4303" y="2256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N+2</a:t>
              </a:r>
            </a:p>
          </p:txBody>
        </p:sp>
        <p:sp>
          <p:nvSpPr>
            <p:cNvPr id="39971" name="Text Box 23"/>
            <p:cNvSpPr txBox="1">
              <a:spLocks noChangeArrowheads="1"/>
            </p:cNvSpPr>
            <p:nvPr/>
          </p:nvSpPr>
          <p:spPr bwMode="auto">
            <a:xfrm>
              <a:off x="4667" y="2256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N+1</a:t>
              </a:r>
            </a:p>
          </p:txBody>
        </p:sp>
        <p:sp>
          <p:nvSpPr>
            <p:cNvPr id="39972" name="Text Box 24"/>
            <p:cNvSpPr txBox="1">
              <a:spLocks noChangeArrowheads="1"/>
            </p:cNvSpPr>
            <p:nvPr/>
          </p:nvSpPr>
          <p:spPr bwMode="auto">
            <a:xfrm>
              <a:off x="3332" y="2247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2N-1</a:t>
              </a:r>
            </a:p>
          </p:txBody>
        </p:sp>
        <p:sp>
          <p:nvSpPr>
            <p:cNvPr id="39973" name="Text Box 25"/>
            <p:cNvSpPr txBox="1">
              <a:spLocks noChangeArrowheads="1"/>
            </p:cNvSpPr>
            <p:nvPr/>
          </p:nvSpPr>
          <p:spPr bwMode="auto">
            <a:xfrm>
              <a:off x="3871" y="2256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N+3</a:t>
              </a:r>
            </a:p>
          </p:txBody>
        </p:sp>
        <p:sp>
          <p:nvSpPr>
            <p:cNvPr id="39974" name="Oval 26"/>
            <p:cNvSpPr>
              <a:spLocks noChangeArrowheads="1"/>
            </p:cNvSpPr>
            <p:nvPr/>
          </p:nvSpPr>
          <p:spPr bwMode="auto">
            <a:xfrm>
              <a:off x="4755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cxnSp>
          <p:nvCxnSpPr>
            <p:cNvPr id="39975" name="AutoShape 27"/>
            <p:cNvCxnSpPr>
              <a:cxnSpLocks noChangeShapeType="1"/>
              <a:stCxn id="39954" idx="6"/>
              <a:endCxn id="39955" idx="2"/>
            </p:cNvCxnSpPr>
            <p:nvPr/>
          </p:nvCxnSpPr>
          <p:spPr bwMode="auto">
            <a:xfrm>
              <a:off x="1220" y="2208"/>
              <a:ext cx="24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6" name="AutoShape 28"/>
            <p:cNvCxnSpPr>
              <a:cxnSpLocks noChangeShapeType="1"/>
              <a:stCxn id="39957" idx="7"/>
              <a:endCxn id="39974" idx="0"/>
            </p:cNvCxnSpPr>
            <p:nvPr/>
          </p:nvCxnSpPr>
          <p:spPr bwMode="auto">
            <a:xfrm rot="-5400000">
              <a:off x="3670" y="1040"/>
              <a:ext cx="14" cy="2253"/>
            </a:xfrm>
            <a:prstGeom prst="curvedConnector3">
              <a:avLst>
                <a:gd name="adj1" fmla="val 2250000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7" name="AutoShape 30"/>
            <p:cNvCxnSpPr>
              <a:cxnSpLocks noChangeShapeType="1"/>
              <a:stCxn id="39956" idx="6"/>
              <a:endCxn id="39957" idx="2"/>
            </p:cNvCxnSpPr>
            <p:nvPr/>
          </p:nvCxnSpPr>
          <p:spPr bwMode="auto">
            <a:xfrm>
              <a:off x="2180" y="2208"/>
              <a:ext cx="288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8" name="AutoShape 31"/>
            <p:cNvCxnSpPr>
              <a:cxnSpLocks noChangeShapeType="1"/>
              <a:stCxn id="39974" idx="2"/>
              <a:endCxn id="39966" idx="6"/>
            </p:cNvCxnSpPr>
            <p:nvPr/>
          </p:nvCxnSpPr>
          <p:spPr bwMode="auto">
            <a:xfrm flipH="1">
              <a:off x="4515" y="2208"/>
              <a:ext cx="24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79" name="AutoShape 32"/>
            <p:cNvCxnSpPr>
              <a:cxnSpLocks noChangeShapeType="1"/>
              <a:stCxn id="39966" idx="2"/>
              <a:endCxn id="39965" idx="6"/>
            </p:cNvCxnSpPr>
            <p:nvPr/>
          </p:nvCxnSpPr>
          <p:spPr bwMode="auto">
            <a:xfrm flipH="1">
              <a:off x="4083" y="2208"/>
              <a:ext cx="336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0" name="AutoShape 33"/>
            <p:cNvCxnSpPr>
              <a:cxnSpLocks noChangeShapeType="1"/>
              <a:stCxn id="39964" idx="2"/>
              <a:endCxn id="39967" idx="6"/>
            </p:cNvCxnSpPr>
            <p:nvPr/>
          </p:nvCxnSpPr>
          <p:spPr bwMode="auto">
            <a:xfrm flipH="1">
              <a:off x="3123" y="2208"/>
              <a:ext cx="24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81" name="AutoShape 34"/>
            <p:cNvCxnSpPr>
              <a:cxnSpLocks noChangeShapeType="1"/>
              <a:stCxn id="39958" idx="6"/>
              <a:endCxn id="39954" idx="2"/>
            </p:cNvCxnSpPr>
            <p:nvPr/>
          </p:nvCxnSpPr>
          <p:spPr bwMode="auto">
            <a:xfrm>
              <a:off x="864" y="2208"/>
              <a:ext cx="26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82" name="Text Box 64"/>
            <p:cNvSpPr txBox="1">
              <a:spLocks noChangeArrowheads="1"/>
            </p:cNvSpPr>
            <p:nvPr/>
          </p:nvSpPr>
          <p:spPr bwMode="auto">
            <a:xfrm>
              <a:off x="0" y="2016"/>
              <a:ext cx="49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  <a:cs typeface="B Nazanin" panose="00000400000000000000" pitchFamily="2" charset="-78"/>
                </a:rPr>
                <a:t>جریمه</a:t>
              </a: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l-GR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1800" b="0" i="1">
                  <a:cs typeface="Arial" panose="020B0604020202020204" pitchFamily="34" charset="0"/>
                </a:rPr>
                <a:t>=</a:t>
              </a:r>
              <a:r>
                <a:rPr lang="fa-IR" altLang="fa-IR" sz="1800" b="0" i="1">
                  <a:cs typeface="Arial" panose="020B0604020202020204" pitchFamily="34" charset="0"/>
                </a:rPr>
                <a:t>1</a:t>
              </a:r>
              <a:endParaRPr lang="en-US" altLang="fa-IR" sz="1800" b="0" i="1">
                <a:cs typeface="Arial" panose="020B0604020202020204" pitchFamily="34" charset="0"/>
              </a:endParaRPr>
            </a:p>
          </p:txBody>
        </p:sp>
      </p:grpSp>
      <p:grpSp>
        <p:nvGrpSpPr>
          <p:cNvPr id="39943" name="Group 77"/>
          <p:cNvGrpSpPr>
            <a:grpSpLocks/>
          </p:cNvGrpSpPr>
          <p:nvPr/>
        </p:nvGrpSpPr>
        <p:grpSpPr bwMode="auto">
          <a:xfrm>
            <a:off x="0" y="2817813"/>
            <a:ext cx="8058150" cy="1906587"/>
            <a:chOff x="0" y="1775"/>
            <a:chExt cx="5076" cy="1201"/>
          </a:xfrm>
        </p:grpSpPr>
        <p:grpSp>
          <p:nvGrpSpPr>
            <p:cNvPr id="39944" name="Group 76"/>
            <p:cNvGrpSpPr>
              <a:grpSpLocks/>
            </p:cNvGrpSpPr>
            <p:nvPr/>
          </p:nvGrpSpPr>
          <p:grpSpPr bwMode="auto">
            <a:xfrm>
              <a:off x="0" y="1775"/>
              <a:ext cx="5076" cy="1201"/>
              <a:chOff x="0" y="48"/>
              <a:chExt cx="5076" cy="1201"/>
            </a:xfrm>
          </p:grpSpPr>
          <p:graphicFrame>
            <p:nvGraphicFramePr>
              <p:cNvPr id="39949" name="Object 67"/>
              <p:cNvGraphicFramePr>
                <a:graphicFrameLocks noChangeAspect="1"/>
              </p:cNvGraphicFramePr>
              <p:nvPr/>
            </p:nvGraphicFramePr>
            <p:xfrm>
              <a:off x="480" y="298"/>
              <a:ext cx="4596" cy="8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85" name="Bitmap Image" r:id="rId4" imgW="4990476" imgH="1542857" progId="Paint.Picture">
                      <p:embed/>
                    </p:oleObj>
                  </mc:Choice>
                  <mc:Fallback>
                    <p:oleObj name="Bitmap Image" r:id="rId4" imgW="4990476" imgH="1542857" progId="Paint.Picture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b="60242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98"/>
                            <a:ext cx="4596" cy="8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50" name="Text Box 68"/>
              <p:cNvSpPr txBox="1">
                <a:spLocks noChangeArrowheads="1"/>
              </p:cNvSpPr>
              <p:nvPr/>
            </p:nvSpPr>
            <p:spPr bwMode="auto">
              <a:xfrm>
                <a:off x="0" y="634"/>
                <a:ext cx="490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125000"/>
                  </a:lnSpc>
                  <a:spcBef>
                    <a:spcPct val="45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ct val="30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4pPr>
                <a:lvl5pPr marL="2057400" indent="-228600" algn="r" rtl="1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9pPr>
              </a:lstStyle>
              <a:p>
                <a:pPr algn="just" rtl="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ar-SA" altLang="fa-IR" sz="2000" b="0">
                    <a:latin typeface="Tahoma" panose="020B0604030504040204" pitchFamily="34" charset="0"/>
                  </a:rPr>
                  <a:t>پاداش</a:t>
                </a:r>
                <a:endParaRPr lang="fa-IR" altLang="fa-IR" sz="2000" b="0">
                  <a:latin typeface="Tahoma" panose="020B0604030504040204" pitchFamily="34" charset="0"/>
                </a:endParaRPr>
              </a:p>
              <a:p>
                <a:pPr algn="just" rtl="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l-GR" altLang="fa-IR" sz="1800" b="0" i="1">
                    <a:cs typeface="Arial" panose="020B0604020202020204" pitchFamily="34" charset="0"/>
                  </a:rPr>
                  <a:t>β</a:t>
                </a:r>
                <a:r>
                  <a:rPr lang="el-GR" altLang="fa-IR" sz="1800" b="0">
                    <a:cs typeface="Arial" panose="020B0604020202020204" pitchFamily="34" charset="0"/>
                  </a:rPr>
                  <a:t> </a:t>
                </a:r>
                <a:r>
                  <a:rPr lang="en-US" altLang="fa-IR" sz="1800" b="0" i="1">
                    <a:cs typeface="Arial" panose="020B0604020202020204" pitchFamily="34" charset="0"/>
                  </a:rPr>
                  <a:t>=</a:t>
                </a:r>
                <a:r>
                  <a:rPr lang="fa-IR" altLang="fa-IR" sz="1800" b="0" i="1">
                    <a:cs typeface="Arial" panose="020B0604020202020204" pitchFamily="34" charset="0"/>
                  </a:rPr>
                  <a:t>0</a:t>
                </a:r>
                <a:endParaRPr lang="en-US" altLang="fa-IR" sz="1800" b="0" i="1">
                  <a:cs typeface="Arial" panose="020B0604020202020204" pitchFamily="34" charset="0"/>
                </a:endParaRPr>
              </a:p>
              <a:p>
                <a:pPr algn="just" rtl="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fa-IR" sz="2000" b="0">
                  <a:latin typeface="Tahoma" panose="020B0604030504040204" pitchFamily="34" charset="0"/>
                </a:endParaRPr>
              </a:p>
            </p:txBody>
          </p:sp>
          <p:sp>
            <p:nvSpPr>
              <p:cNvPr id="39951" name="Text Box 70"/>
              <p:cNvSpPr txBox="1">
                <a:spLocks noChangeArrowheads="1"/>
              </p:cNvSpPr>
              <p:nvPr/>
            </p:nvSpPr>
            <p:spPr bwMode="auto">
              <a:xfrm>
                <a:off x="1430" y="58"/>
                <a:ext cx="4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125000"/>
                  </a:lnSpc>
                  <a:spcBef>
                    <a:spcPct val="45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ct val="30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4pPr>
                <a:lvl5pPr marL="2057400" indent="-228600" algn="r" rtl="1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9pPr>
              </a:lstStyle>
              <a:p>
                <a:pPr algn="just" rtl="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fa-IR" altLang="fa-IR" sz="2000" b="0">
                    <a:latin typeface="Tahoma" panose="020B0604030504040204" pitchFamily="34" charset="0"/>
                  </a:rPr>
                  <a:t>اقدام</a:t>
                </a:r>
                <a:r>
                  <a:rPr lang="ar-SA" altLang="fa-IR" sz="2000" b="0">
                    <a:latin typeface="Tahoma" panose="020B0604030504040204" pitchFamily="34" charset="0"/>
                  </a:rPr>
                  <a:t> 1</a:t>
                </a:r>
                <a:endParaRPr lang="en-US" altLang="fa-IR" sz="2000" b="0">
                  <a:latin typeface="Tahoma" panose="020B0604030504040204" pitchFamily="34" charset="0"/>
                </a:endParaRPr>
              </a:p>
            </p:txBody>
          </p:sp>
          <p:sp>
            <p:nvSpPr>
              <p:cNvPr id="39952" name="Rectangle 71"/>
              <p:cNvSpPr>
                <a:spLocks noChangeArrowheads="1"/>
              </p:cNvSpPr>
              <p:nvPr/>
            </p:nvSpPr>
            <p:spPr bwMode="auto">
              <a:xfrm>
                <a:off x="3614" y="48"/>
                <a:ext cx="4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lnSpc>
                    <a:spcPct val="125000"/>
                  </a:lnSpc>
                  <a:spcBef>
                    <a:spcPct val="45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1pPr>
                <a:lvl2pPr marL="742950" indent="-285750" algn="r" rtl="1">
                  <a:lnSpc>
                    <a:spcPct val="120000"/>
                  </a:lnSpc>
                  <a:spcBef>
                    <a:spcPct val="30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2pPr>
                <a:lvl3pPr marL="1143000" indent="-228600" algn="r" rtl="1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4pPr>
                <a:lvl5pPr marL="2057400" indent="-228600" algn="r" rtl="1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5pPr>
                <a:lvl6pPr marL="25146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6pPr>
                <a:lvl7pPr marL="29718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7pPr>
                <a:lvl8pPr marL="34290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8pPr>
                <a:lvl9pPr marL="3886200" indent="-228600" algn="r" rtl="1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b="1">
                    <a:solidFill>
                      <a:schemeClr val="tx1"/>
                    </a:solidFill>
                    <a:latin typeface="Verdana" panose="020B0604030504040204" pitchFamily="34" charset="0"/>
                    <a:cs typeface="B Zar" panose="00000400000000000000" pitchFamily="2" charset="-78"/>
                  </a:defRPr>
                </a:lvl9pPr>
              </a:lstStyle>
              <a:p>
                <a:pPr algn="l" rtl="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fa-IR" altLang="fa-IR" sz="2000" b="0">
                    <a:latin typeface="Tahoma" panose="020B0604030504040204" pitchFamily="34" charset="0"/>
                  </a:rPr>
                  <a:t>اقدام</a:t>
                </a:r>
                <a:r>
                  <a:rPr lang="ar-SA" altLang="fa-IR" sz="2000" b="0">
                    <a:latin typeface="Tahoma" panose="020B0604030504040204" pitchFamily="34" charset="0"/>
                  </a:rPr>
                  <a:t> 2</a:t>
                </a:r>
                <a:endParaRPr lang="en-US" altLang="fa-IR" sz="2000" b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9945" name="Text Box 72"/>
            <p:cNvSpPr txBox="1">
              <a:spLocks noChangeArrowheads="1"/>
            </p:cNvSpPr>
            <p:nvPr/>
          </p:nvSpPr>
          <p:spPr bwMode="auto">
            <a:xfrm>
              <a:off x="2246" y="2006"/>
              <a:ext cx="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39946" name="Text Box 73"/>
            <p:cNvSpPr txBox="1">
              <a:spLocks noChangeArrowheads="1"/>
            </p:cNvSpPr>
            <p:nvPr/>
          </p:nvSpPr>
          <p:spPr bwMode="auto">
            <a:xfrm>
              <a:off x="720" y="1996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</a:t>
              </a:r>
            </a:p>
          </p:txBody>
        </p:sp>
        <p:sp>
          <p:nvSpPr>
            <p:cNvPr id="39947" name="Text Box 74"/>
            <p:cNvSpPr txBox="1">
              <a:spLocks noChangeArrowheads="1"/>
            </p:cNvSpPr>
            <p:nvPr/>
          </p:nvSpPr>
          <p:spPr bwMode="auto">
            <a:xfrm>
              <a:off x="2918" y="199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N+1</a:t>
              </a:r>
            </a:p>
          </p:txBody>
        </p:sp>
        <p:sp>
          <p:nvSpPr>
            <p:cNvPr id="39948" name="Text Box 75"/>
            <p:cNvSpPr txBox="1">
              <a:spLocks noChangeArrowheads="1"/>
            </p:cNvSpPr>
            <p:nvPr/>
          </p:nvSpPr>
          <p:spPr bwMode="auto">
            <a:xfrm>
              <a:off x="4454" y="2015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2N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D7B0081-7E1A-4AA5-9BCF-71D33218A35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Krinsky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براي تغيير وضعيت نياز به </a:t>
            </a:r>
            <a:r>
              <a:rPr lang="en-US" altLang="fa-IR" smtClean="0"/>
              <a:t>n</a:t>
            </a:r>
            <a:r>
              <a:rPr lang="fa-IR" altLang="fa-IR" smtClean="0"/>
              <a:t> پاسخ نامطلوب است.</a:t>
            </a:r>
            <a:endParaRPr lang="en-US" altLang="fa-IR" smtClean="0"/>
          </a:p>
        </p:txBody>
      </p: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0" y="4343400"/>
            <a:ext cx="8610600" cy="2424113"/>
            <a:chOff x="48" y="2524"/>
            <a:chExt cx="5028" cy="1527"/>
          </a:xfrm>
        </p:grpSpPr>
        <p:graphicFrame>
          <p:nvGraphicFramePr>
            <p:cNvPr id="42024" name="Object 39"/>
            <p:cNvGraphicFramePr>
              <a:graphicFrameLocks noChangeAspect="1"/>
            </p:cNvGraphicFramePr>
            <p:nvPr/>
          </p:nvGraphicFramePr>
          <p:xfrm>
            <a:off x="480" y="2880"/>
            <a:ext cx="4596" cy="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4" name="Bitmap Image" r:id="rId4" imgW="4990476" imgH="1542857" progId="Paint.Picture">
                    <p:embed/>
                  </p:oleObj>
                </mc:Choice>
                <mc:Fallback>
                  <p:oleObj name="Bitmap Image" r:id="rId4" imgW="4990476" imgH="1542857" progId="Paint.Picture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5400"/>
                        <a:stretch>
                          <a:fillRect/>
                        </a:stretch>
                      </p:blipFill>
                      <p:spPr bwMode="auto">
                        <a:xfrm>
                          <a:off x="480" y="2880"/>
                          <a:ext cx="4596" cy="9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25" name="Text Box 40"/>
            <p:cNvSpPr txBox="1">
              <a:spLocks noChangeArrowheads="1"/>
            </p:cNvSpPr>
            <p:nvPr/>
          </p:nvSpPr>
          <p:spPr bwMode="auto">
            <a:xfrm>
              <a:off x="48" y="3226"/>
              <a:ext cx="490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جريمه</a:t>
              </a:r>
              <a:endParaRPr lang="fa-IR" altLang="fa-IR" sz="2000" b="0">
                <a:latin typeface="Tahoma" panose="020B0604030504040204" pitchFamily="34" charset="0"/>
              </a:endParaRP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l-GR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1800" b="0" i="1">
                  <a:cs typeface="Arial" panose="020B0604020202020204" pitchFamily="34" charset="0"/>
                </a:rPr>
                <a:t>=1</a:t>
              </a:r>
              <a:endParaRPr lang="fa-IR" altLang="fa-IR" sz="1800" b="0" i="1"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1400">
                  <a:cs typeface="Arial" panose="020B0604020202020204" pitchFamily="34" charset="0"/>
                </a:rPr>
                <a:t>مانند </a:t>
              </a:r>
              <a:r>
                <a:rPr lang="en-US" altLang="fa-IR" sz="1400">
                  <a:cs typeface="Arial" panose="020B0604020202020204" pitchFamily="34" charset="0"/>
                </a:rPr>
                <a:t>L2,N2</a:t>
              </a: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fa-IR" sz="1400" b="0" i="1">
                <a:cs typeface="Arial" panose="020B0604020202020204" pitchFamily="34" charset="0"/>
              </a:endParaRPr>
            </a:p>
          </p:txBody>
        </p:sp>
        <p:sp>
          <p:nvSpPr>
            <p:cNvPr id="42026" name="Text Box 41"/>
            <p:cNvSpPr txBox="1">
              <a:spLocks noChangeArrowheads="1"/>
            </p:cNvSpPr>
            <p:nvPr/>
          </p:nvSpPr>
          <p:spPr bwMode="auto">
            <a:xfrm>
              <a:off x="1430" y="2534"/>
              <a:ext cx="4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</a:rPr>
                <a:t>اقدام</a:t>
              </a:r>
              <a:r>
                <a:rPr lang="ar-SA" altLang="fa-IR" sz="2000" b="0">
                  <a:latin typeface="Tahoma" panose="020B0604030504040204" pitchFamily="34" charset="0"/>
                </a:rPr>
                <a:t> 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42027" name="Rectangle 42"/>
            <p:cNvSpPr>
              <a:spLocks noChangeArrowheads="1"/>
            </p:cNvSpPr>
            <p:nvPr/>
          </p:nvSpPr>
          <p:spPr bwMode="auto">
            <a:xfrm>
              <a:off x="3614" y="2524"/>
              <a:ext cx="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</a:rPr>
                <a:t>اقدام</a:t>
              </a:r>
              <a:r>
                <a:rPr lang="ar-SA" altLang="fa-IR" sz="2000" b="0">
                  <a:latin typeface="Tahoma" panose="020B0604030504040204" pitchFamily="34" charset="0"/>
                </a:rPr>
                <a:t> 2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42028" name="Text Box 43"/>
            <p:cNvSpPr txBox="1">
              <a:spLocks noChangeArrowheads="1"/>
            </p:cNvSpPr>
            <p:nvPr/>
          </p:nvSpPr>
          <p:spPr bwMode="auto">
            <a:xfrm>
              <a:off x="2246" y="2966"/>
              <a:ext cx="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ar-SA" altLang="fa-IR" sz="2000" b="0">
                  <a:latin typeface="Tahoma" panose="020B0604030504040204" pitchFamily="34" charset="0"/>
                </a:rPr>
                <a:t>1</a:t>
              </a:r>
              <a:endParaRPr lang="en-US" altLang="fa-IR" sz="2000" b="0">
                <a:latin typeface="Tahoma" panose="020B0604030504040204" pitchFamily="34" charset="0"/>
              </a:endParaRPr>
            </a:p>
          </p:txBody>
        </p:sp>
        <p:sp>
          <p:nvSpPr>
            <p:cNvPr id="42029" name="Text Box 44"/>
            <p:cNvSpPr txBox="1">
              <a:spLocks noChangeArrowheads="1"/>
            </p:cNvSpPr>
            <p:nvPr/>
          </p:nvSpPr>
          <p:spPr bwMode="auto">
            <a:xfrm>
              <a:off x="720" y="2956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</a:t>
              </a:r>
            </a:p>
          </p:txBody>
        </p:sp>
        <p:sp>
          <p:nvSpPr>
            <p:cNvPr id="42030" name="Text Box 45"/>
            <p:cNvSpPr txBox="1">
              <a:spLocks noChangeArrowheads="1"/>
            </p:cNvSpPr>
            <p:nvPr/>
          </p:nvSpPr>
          <p:spPr bwMode="auto">
            <a:xfrm>
              <a:off x="2918" y="29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N+1</a:t>
              </a:r>
            </a:p>
          </p:txBody>
        </p:sp>
        <p:sp>
          <p:nvSpPr>
            <p:cNvPr id="42031" name="Text Box 46"/>
            <p:cNvSpPr txBox="1">
              <a:spLocks noChangeArrowheads="1"/>
            </p:cNvSpPr>
            <p:nvPr/>
          </p:nvSpPr>
          <p:spPr bwMode="auto">
            <a:xfrm>
              <a:off x="4454" y="2975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ahoma" panose="020B0604030504040204" pitchFamily="34" charset="0"/>
                </a:rPr>
                <a:t>2N</a:t>
              </a:r>
            </a:p>
          </p:txBody>
        </p:sp>
      </p:grpSp>
      <p:grpSp>
        <p:nvGrpSpPr>
          <p:cNvPr id="41990" name="Group 48"/>
          <p:cNvGrpSpPr>
            <a:grpSpLocks/>
          </p:cNvGrpSpPr>
          <p:nvPr/>
        </p:nvGrpSpPr>
        <p:grpSpPr bwMode="auto">
          <a:xfrm>
            <a:off x="0" y="3200400"/>
            <a:ext cx="7907338" cy="762000"/>
            <a:chOff x="0" y="2016"/>
            <a:chExt cx="4981" cy="480"/>
          </a:xfrm>
        </p:grpSpPr>
        <p:sp>
          <p:nvSpPr>
            <p:cNvPr id="41991" name="Oval 5"/>
            <p:cNvSpPr>
              <a:spLocks noChangeArrowheads="1"/>
            </p:cNvSpPr>
            <p:nvPr/>
          </p:nvSpPr>
          <p:spPr bwMode="auto">
            <a:xfrm>
              <a:off x="1124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1992" name="Oval 6"/>
            <p:cNvSpPr>
              <a:spLocks noChangeArrowheads="1"/>
            </p:cNvSpPr>
            <p:nvPr/>
          </p:nvSpPr>
          <p:spPr bwMode="auto">
            <a:xfrm>
              <a:off x="1460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1993" name="Oval 7"/>
            <p:cNvSpPr>
              <a:spLocks noChangeArrowheads="1"/>
            </p:cNvSpPr>
            <p:nvPr/>
          </p:nvSpPr>
          <p:spPr bwMode="auto">
            <a:xfrm>
              <a:off x="2084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1994" name="Oval 8"/>
            <p:cNvSpPr>
              <a:spLocks noChangeArrowheads="1"/>
            </p:cNvSpPr>
            <p:nvPr/>
          </p:nvSpPr>
          <p:spPr bwMode="auto">
            <a:xfrm>
              <a:off x="2468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1995" name="Oval 9"/>
            <p:cNvSpPr>
              <a:spLocks noChangeArrowheads="1"/>
            </p:cNvSpPr>
            <p:nvPr/>
          </p:nvSpPr>
          <p:spPr bwMode="auto">
            <a:xfrm>
              <a:off x="768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1996" name="Text Box 10"/>
            <p:cNvSpPr txBox="1">
              <a:spLocks noChangeArrowheads="1"/>
            </p:cNvSpPr>
            <p:nvPr/>
          </p:nvSpPr>
          <p:spPr bwMode="auto">
            <a:xfrm>
              <a:off x="1988" y="2121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</a:p>
          </p:txBody>
        </p:sp>
        <p:sp>
          <p:nvSpPr>
            <p:cNvPr id="41997" name="Text Box 11"/>
            <p:cNvSpPr txBox="1">
              <a:spLocks noChangeArrowheads="1"/>
            </p:cNvSpPr>
            <p:nvPr/>
          </p:nvSpPr>
          <p:spPr bwMode="auto">
            <a:xfrm>
              <a:off x="2352" y="215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1998" name="Text Box 12"/>
            <p:cNvSpPr txBox="1">
              <a:spLocks noChangeArrowheads="1"/>
            </p:cNvSpPr>
            <p:nvPr/>
          </p:nvSpPr>
          <p:spPr bwMode="auto">
            <a:xfrm>
              <a:off x="1092" y="21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1999" name="Text Box 13"/>
            <p:cNvSpPr txBox="1">
              <a:spLocks noChangeArrowheads="1"/>
            </p:cNvSpPr>
            <p:nvPr/>
          </p:nvSpPr>
          <p:spPr bwMode="auto">
            <a:xfrm>
              <a:off x="1416" y="21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000" name="Oval 14"/>
            <p:cNvSpPr>
              <a:spLocks noChangeArrowheads="1"/>
            </p:cNvSpPr>
            <p:nvPr/>
          </p:nvSpPr>
          <p:spPr bwMode="auto">
            <a:xfrm>
              <a:off x="3363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2001" name="Oval 15"/>
            <p:cNvSpPr>
              <a:spLocks noChangeArrowheads="1"/>
            </p:cNvSpPr>
            <p:nvPr/>
          </p:nvSpPr>
          <p:spPr bwMode="auto">
            <a:xfrm>
              <a:off x="3987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2002" name="Oval 16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2003" name="Oval 17"/>
            <p:cNvSpPr>
              <a:spLocks noChangeArrowheads="1"/>
            </p:cNvSpPr>
            <p:nvPr/>
          </p:nvSpPr>
          <p:spPr bwMode="auto">
            <a:xfrm>
              <a:off x="3027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2004" name="Text Box 18"/>
            <p:cNvSpPr txBox="1">
              <a:spLocks noChangeArrowheads="1"/>
            </p:cNvSpPr>
            <p:nvPr/>
          </p:nvSpPr>
          <p:spPr bwMode="auto">
            <a:xfrm>
              <a:off x="3020" y="2151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</a:t>
              </a:r>
            </a:p>
          </p:txBody>
        </p:sp>
        <p:sp>
          <p:nvSpPr>
            <p:cNvPr id="42005" name="Text Box 19"/>
            <p:cNvSpPr txBox="1">
              <a:spLocks noChangeArrowheads="1"/>
            </p:cNvSpPr>
            <p:nvPr/>
          </p:nvSpPr>
          <p:spPr bwMode="auto">
            <a:xfrm>
              <a:off x="4224" y="2160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N+2</a:t>
              </a:r>
            </a:p>
          </p:txBody>
        </p:sp>
        <p:sp>
          <p:nvSpPr>
            <p:cNvPr id="42006" name="Text Box 20"/>
            <p:cNvSpPr txBox="1">
              <a:spLocks noChangeArrowheads="1"/>
            </p:cNvSpPr>
            <p:nvPr/>
          </p:nvSpPr>
          <p:spPr bwMode="auto">
            <a:xfrm>
              <a:off x="4608" y="2265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N+1</a:t>
              </a:r>
            </a:p>
          </p:txBody>
        </p:sp>
        <p:sp>
          <p:nvSpPr>
            <p:cNvPr id="42007" name="Text Box 21"/>
            <p:cNvSpPr txBox="1">
              <a:spLocks noChangeArrowheads="1"/>
            </p:cNvSpPr>
            <p:nvPr/>
          </p:nvSpPr>
          <p:spPr bwMode="auto">
            <a:xfrm>
              <a:off x="3332" y="2151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2N-1</a:t>
              </a:r>
            </a:p>
          </p:txBody>
        </p:sp>
        <p:sp>
          <p:nvSpPr>
            <p:cNvPr id="42008" name="Text Box 22"/>
            <p:cNvSpPr txBox="1">
              <a:spLocks noChangeArrowheads="1"/>
            </p:cNvSpPr>
            <p:nvPr/>
          </p:nvSpPr>
          <p:spPr bwMode="auto">
            <a:xfrm>
              <a:off x="3871" y="2160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N+3</a:t>
              </a:r>
            </a:p>
          </p:txBody>
        </p:sp>
        <p:sp>
          <p:nvSpPr>
            <p:cNvPr id="42009" name="Oval 23"/>
            <p:cNvSpPr>
              <a:spLocks noChangeArrowheads="1"/>
            </p:cNvSpPr>
            <p:nvPr/>
          </p:nvSpPr>
          <p:spPr bwMode="auto">
            <a:xfrm>
              <a:off x="4755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2010" name="Text Box 25"/>
            <p:cNvSpPr txBox="1">
              <a:spLocks noChangeArrowheads="1"/>
            </p:cNvSpPr>
            <p:nvPr/>
          </p:nvSpPr>
          <p:spPr bwMode="auto">
            <a:xfrm>
              <a:off x="748" y="21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2011" name="AutoShape 26"/>
            <p:cNvCxnSpPr>
              <a:cxnSpLocks noChangeShapeType="1"/>
              <a:stCxn id="41991" idx="2"/>
              <a:endCxn id="41995" idx="6"/>
            </p:cNvCxnSpPr>
            <p:nvPr/>
          </p:nvCxnSpPr>
          <p:spPr bwMode="auto">
            <a:xfrm flipH="1">
              <a:off x="864" y="2112"/>
              <a:ext cx="26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AutoShape 27"/>
            <p:cNvCxnSpPr>
              <a:cxnSpLocks noChangeShapeType="1"/>
              <a:stCxn id="41992" idx="0"/>
              <a:endCxn id="41995" idx="0"/>
            </p:cNvCxnSpPr>
            <p:nvPr/>
          </p:nvCxnSpPr>
          <p:spPr bwMode="auto">
            <a:xfrm rot="-5400000" flipH="1" flipV="1">
              <a:off x="1161" y="1719"/>
              <a:ext cx="1" cy="692"/>
            </a:xfrm>
            <a:prstGeom prst="curvedConnector3">
              <a:avLst>
                <a:gd name="adj1" fmla="val -144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AutoShape 28"/>
            <p:cNvCxnSpPr>
              <a:cxnSpLocks noChangeShapeType="1"/>
              <a:stCxn id="41993" idx="0"/>
              <a:endCxn id="41995" idx="0"/>
            </p:cNvCxnSpPr>
            <p:nvPr/>
          </p:nvCxnSpPr>
          <p:spPr bwMode="auto">
            <a:xfrm rot="-5400000" flipH="1" flipV="1">
              <a:off x="1473" y="1407"/>
              <a:ext cx="1" cy="1316"/>
            </a:xfrm>
            <a:prstGeom prst="curvedConnector3">
              <a:avLst>
                <a:gd name="adj1" fmla="val -2570000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AutoShape 29"/>
            <p:cNvCxnSpPr>
              <a:cxnSpLocks noChangeShapeType="1"/>
              <a:stCxn id="41994" idx="0"/>
              <a:endCxn id="41995" idx="0"/>
            </p:cNvCxnSpPr>
            <p:nvPr/>
          </p:nvCxnSpPr>
          <p:spPr bwMode="auto">
            <a:xfrm rot="-5400000" flipH="1" flipV="1">
              <a:off x="1665" y="1215"/>
              <a:ext cx="1" cy="1700"/>
            </a:xfrm>
            <a:prstGeom prst="curvedConnector3">
              <a:avLst>
                <a:gd name="adj1" fmla="val -40400014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AutoShape 30"/>
            <p:cNvCxnSpPr>
              <a:cxnSpLocks noChangeShapeType="1"/>
              <a:stCxn id="41995" idx="0"/>
              <a:endCxn id="41995" idx="3"/>
            </p:cNvCxnSpPr>
            <p:nvPr/>
          </p:nvCxnSpPr>
          <p:spPr bwMode="auto">
            <a:xfrm rot="-5400000" flipH="1" flipV="1">
              <a:off x="758" y="2088"/>
              <a:ext cx="82" cy="34"/>
            </a:xfrm>
            <a:prstGeom prst="curvedConnector5">
              <a:avLst>
                <a:gd name="adj1" fmla="val -175611"/>
                <a:gd name="adj2" fmla="val 564704"/>
                <a:gd name="adj3" fmla="val 29268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>
              <a:off x="158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17" name="AutoShape 32"/>
            <p:cNvCxnSpPr>
              <a:cxnSpLocks noChangeShapeType="1"/>
              <a:stCxn id="42002" idx="6"/>
              <a:endCxn id="42009" idx="2"/>
            </p:cNvCxnSpPr>
            <p:nvPr/>
          </p:nvCxnSpPr>
          <p:spPr bwMode="auto">
            <a:xfrm>
              <a:off x="4416" y="2112"/>
              <a:ext cx="339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AutoShape 33"/>
            <p:cNvCxnSpPr>
              <a:cxnSpLocks noChangeShapeType="1"/>
              <a:stCxn id="42001" idx="0"/>
              <a:endCxn id="42009" idx="0"/>
            </p:cNvCxnSpPr>
            <p:nvPr/>
          </p:nvCxnSpPr>
          <p:spPr bwMode="auto">
            <a:xfrm rot="5400000" flipV="1">
              <a:off x="4418" y="1681"/>
              <a:ext cx="1" cy="768"/>
            </a:xfrm>
            <a:prstGeom prst="curvedConnector3">
              <a:avLst>
                <a:gd name="adj1" fmla="val -144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9" name="AutoShape 34"/>
            <p:cNvCxnSpPr>
              <a:cxnSpLocks noChangeShapeType="1"/>
              <a:stCxn id="42000" idx="1"/>
              <a:endCxn id="42009" idx="0"/>
            </p:cNvCxnSpPr>
            <p:nvPr/>
          </p:nvCxnSpPr>
          <p:spPr bwMode="auto">
            <a:xfrm rot="-5400000">
              <a:off x="4083" y="1358"/>
              <a:ext cx="14" cy="1426"/>
            </a:xfrm>
            <a:prstGeom prst="curvedConnector3">
              <a:avLst>
                <a:gd name="adj1" fmla="val 2014282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0" name="AutoShape 35"/>
            <p:cNvCxnSpPr>
              <a:cxnSpLocks noChangeShapeType="1"/>
              <a:stCxn id="42003" idx="0"/>
              <a:endCxn id="42009" idx="0"/>
            </p:cNvCxnSpPr>
            <p:nvPr/>
          </p:nvCxnSpPr>
          <p:spPr bwMode="auto">
            <a:xfrm rot="5400000" flipV="1">
              <a:off x="3938" y="1201"/>
              <a:ext cx="1" cy="1728"/>
            </a:xfrm>
            <a:prstGeom prst="curvedConnector3">
              <a:avLst>
                <a:gd name="adj1" fmla="val -41600014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1" name="AutoShape 36"/>
            <p:cNvCxnSpPr>
              <a:cxnSpLocks noChangeShapeType="1"/>
              <a:stCxn id="42009" idx="0"/>
              <a:endCxn id="42009" idx="4"/>
            </p:cNvCxnSpPr>
            <p:nvPr/>
          </p:nvCxnSpPr>
          <p:spPr bwMode="auto">
            <a:xfrm rot="5400000" flipV="1">
              <a:off x="4756" y="2111"/>
              <a:ext cx="96" cy="1"/>
            </a:xfrm>
            <a:prstGeom prst="curvedConnector5">
              <a:avLst>
                <a:gd name="adj1" fmla="val -150000"/>
                <a:gd name="adj2" fmla="val 19200009"/>
                <a:gd name="adj3" fmla="val 250000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2" name="Line 37"/>
            <p:cNvSpPr>
              <a:spLocks noChangeShapeType="1"/>
            </p:cNvSpPr>
            <p:nvPr/>
          </p:nvSpPr>
          <p:spPr bwMode="auto">
            <a:xfrm>
              <a:off x="350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47"/>
            <p:cNvSpPr txBox="1">
              <a:spLocks noChangeArrowheads="1"/>
            </p:cNvSpPr>
            <p:nvPr/>
          </p:nvSpPr>
          <p:spPr bwMode="auto">
            <a:xfrm>
              <a:off x="0" y="2016"/>
              <a:ext cx="49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2000" b="0">
                  <a:latin typeface="Tahoma" panose="020B0604030504040204" pitchFamily="34" charset="0"/>
                </a:rPr>
                <a:t>پاداش</a:t>
              </a:r>
            </a:p>
            <a:p>
              <a:pPr algn="just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l-GR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1800" b="0" i="1">
                  <a:cs typeface="Arial" panose="020B0604020202020204" pitchFamily="34" charset="0"/>
                </a:rPr>
                <a:t>=</a:t>
              </a:r>
              <a:r>
                <a:rPr lang="fa-IR" altLang="fa-IR" sz="1800" b="0" i="1">
                  <a:cs typeface="Arial" panose="020B0604020202020204" pitchFamily="34" charset="0"/>
                </a:rPr>
                <a:t>0</a:t>
              </a:r>
              <a:endParaRPr lang="en-US" altLang="fa-IR" sz="1800" b="0" i="1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445CB71-C9DA-43D9-B713-FA4138418A8C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فهرست مطالب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مقدمه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اتوماتاي يادگير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محيط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اتوماتاي يادگير ساختار ثابت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اتوماتاي يادگير ساختار متغير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الگوريتمهاي </a:t>
            </a:r>
            <a:r>
              <a:rPr lang="fa-IR" altLang="fa-IR" sz="2600" dirty="0" smtClean="0"/>
              <a:t>يادگيري</a:t>
            </a:r>
          </a:p>
          <a:p>
            <a:pPr eaLnBrk="1" hangingPunct="1">
              <a:lnSpc>
                <a:spcPct val="115000"/>
              </a:lnSpc>
            </a:pPr>
            <a:r>
              <a:rPr lang="fa-IR" altLang="fa-IR" sz="2600" dirty="0" smtClean="0"/>
              <a:t>تیمی از آتوماتاهای یادگیر</a:t>
            </a:r>
          </a:p>
          <a:p>
            <a:pPr marL="0" indent="0" eaLnBrk="1" hangingPunct="1">
              <a:lnSpc>
                <a:spcPct val="115000"/>
              </a:lnSpc>
              <a:buNone/>
            </a:pPr>
            <a:endParaRPr lang="en-US" altLang="fa-IR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5A623E4-C707-44F9-B10B-7DF69885DDCD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Krylov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575675" cy="4267200"/>
          </a:xfrm>
        </p:spPr>
        <p:txBody>
          <a:bodyPr/>
          <a:lstStyle/>
          <a:p>
            <a:pPr eaLnBrk="1" hangingPunct="1"/>
            <a:r>
              <a:rPr lang="fa-IR" altLang="fa-IR" sz="2600" smtClean="0"/>
              <a:t>هنگاميكه اتوماتا در وضعيت </a:t>
            </a:r>
            <a:r>
              <a:rPr lang="en-US" altLang="fa-IR" sz="2600" smtClean="0"/>
              <a:t>i</a:t>
            </a:r>
            <a:r>
              <a:rPr lang="fa-IR" altLang="fa-IR" sz="2600" smtClean="0"/>
              <a:t> با يك پاسخ نامطلوب مواجه شد با احتمال</a:t>
            </a:r>
            <a:r>
              <a:rPr lang="en-US" altLang="fa-IR" sz="2600" smtClean="0"/>
              <a:t> </a:t>
            </a:r>
            <a:r>
              <a:rPr lang="en-US" altLang="fa-IR" sz="2400" smtClean="0"/>
              <a:t>0.5</a:t>
            </a:r>
            <a:r>
              <a:rPr lang="fa-IR" altLang="fa-IR" sz="2600" smtClean="0"/>
              <a:t>به </a:t>
            </a:r>
            <a:r>
              <a:rPr lang="en-US" altLang="fa-IR" sz="2600" smtClean="0"/>
              <a:t>i+1</a:t>
            </a:r>
            <a:r>
              <a:rPr lang="fa-IR" altLang="fa-IR" sz="2600" smtClean="0"/>
              <a:t> و با احتمال</a:t>
            </a:r>
            <a:r>
              <a:rPr lang="en-US" altLang="fa-IR" sz="2400" smtClean="0"/>
              <a:t>0.5</a:t>
            </a:r>
            <a:r>
              <a:rPr lang="fa-IR" altLang="fa-IR" sz="2600" smtClean="0"/>
              <a:t> به وضعيت </a:t>
            </a:r>
            <a:r>
              <a:rPr lang="en-US" altLang="fa-IR" sz="2600" smtClean="0"/>
              <a:t>i-1</a:t>
            </a:r>
            <a:r>
              <a:rPr lang="fa-IR" altLang="fa-IR" sz="2600" smtClean="0"/>
              <a:t> منتقل مي‌شود.</a:t>
            </a:r>
            <a:endParaRPr lang="en-US" altLang="fa-IR" sz="2600" smtClean="0"/>
          </a:p>
        </p:txBody>
      </p:sp>
      <p:grpSp>
        <p:nvGrpSpPr>
          <p:cNvPr id="44037" name="Group 43"/>
          <p:cNvGrpSpPr>
            <a:grpSpLocks/>
          </p:cNvGrpSpPr>
          <p:nvPr/>
        </p:nvGrpSpPr>
        <p:grpSpPr bwMode="auto">
          <a:xfrm>
            <a:off x="200025" y="4872038"/>
            <a:ext cx="7191375" cy="1223962"/>
            <a:chOff x="126" y="2784"/>
            <a:chExt cx="4530" cy="771"/>
          </a:xfrm>
        </p:grpSpPr>
        <p:sp>
          <p:nvSpPr>
            <p:cNvPr id="44064" name="Text Box 5"/>
            <p:cNvSpPr txBox="1">
              <a:spLocks noChangeArrowheads="1"/>
            </p:cNvSpPr>
            <p:nvPr/>
          </p:nvSpPr>
          <p:spPr bwMode="auto">
            <a:xfrm>
              <a:off x="1152" y="332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065" name="Oval 6"/>
            <p:cNvSpPr>
              <a:spLocks noChangeArrowheads="1"/>
            </p:cNvSpPr>
            <p:nvPr/>
          </p:nvSpPr>
          <p:spPr bwMode="auto">
            <a:xfrm>
              <a:off x="1556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66" name="Oval 7"/>
            <p:cNvSpPr>
              <a:spLocks noChangeArrowheads="1"/>
            </p:cNvSpPr>
            <p:nvPr/>
          </p:nvSpPr>
          <p:spPr bwMode="auto">
            <a:xfrm>
              <a:off x="2208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67" name="Oval 8"/>
            <p:cNvSpPr>
              <a:spLocks noChangeArrowheads="1"/>
            </p:cNvSpPr>
            <p:nvPr/>
          </p:nvSpPr>
          <p:spPr bwMode="auto">
            <a:xfrm>
              <a:off x="2592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68" name="Oval 9"/>
            <p:cNvSpPr>
              <a:spLocks noChangeArrowheads="1"/>
            </p:cNvSpPr>
            <p:nvPr/>
          </p:nvSpPr>
          <p:spPr bwMode="auto">
            <a:xfrm>
              <a:off x="1200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69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Text Box 11"/>
            <p:cNvSpPr txBox="1">
              <a:spLocks noChangeArrowheads="1"/>
            </p:cNvSpPr>
            <p:nvPr/>
          </p:nvSpPr>
          <p:spPr bwMode="auto">
            <a:xfrm>
              <a:off x="2016" y="3321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</a:p>
          </p:txBody>
        </p:sp>
        <p:sp>
          <p:nvSpPr>
            <p:cNvPr id="44071" name="Text Box 12"/>
            <p:cNvSpPr txBox="1">
              <a:spLocks noChangeArrowheads="1"/>
            </p:cNvSpPr>
            <p:nvPr/>
          </p:nvSpPr>
          <p:spPr bwMode="auto">
            <a:xfrm>
              <a:off x="2544" y="332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4072" name="Text Box 13"/>
            <p:cNvSpPr txBox="1">
              <a:spLocks noChangeArrowheads="1"/>
            </p:cNvSpPr>
            <p:nvPr/>
          </p:nvSpPr>
          <p:spPr bwMode="auto">
            <a:xfrm>
              <a:off x="1536" y="332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073" name="Oval 14"/>
            <p:cNvSpPr>
              <a:spLocks noChangeArrowheads="1"/>
            </p:cNvSpPr>
            <p:nvPr/>
          </p:nvSpPr>
          <p:spPr bwMode="auto">
            <a:xfrm>
              <a:off x="3408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74" name="Oval 15"/>
            <p:cNvSpPr>
              <a:spLocks noChangeArrowheads="1"/>
            </p:cNvSpPr>
            <p:nvPr/>
          </p:nvSpPr>
          <p:spPr bwMode="auto">
            <a:xfrm>
              <a:off x="4032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75" name="Oval 16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76" name="Line 17"/>
            <p:cNvSpPr>
              <a:spLocks noChangeShapeType="1"/>
            </p:cNvSpPr>
            <p:nvPr/>
          </p:nvSpPr>
          <p:spPr bwMode="auto">
            <a:xfrm>
              <a:off x="3552" y="316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Text Box 18"/>
            <p:cNvSpPr txBox="1">
              <a:spLocks noChangeArrowheads="1"/>
            </p:cNvSpPr>
            <p:nvPr/>
          </p:nvSpPr>
          <p:spPr bwMode="auto">
            <a:xfrm>
              <a:off x="2928" y="3312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</a:t>
              </a:r>
            </a:p>
          </p:txBody>
        </p:sp>
        <p:sp>
          <p:nvSpPr>
            <p:cNvPr id="44078" name="Text Box 19"/>
            <p:cNvSpPr txBox="1">
              <a:spLocks noChangeArrowheads="1"/>
            </p:cNvSpPr>
            <p:nvPr/>
          </p:nvSpPr>
          <p:spPr bwMode="auto">
            <a:xfrm>
              <a:off x="3792" y="3321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N+2</a:t>
              </a:r>
            </a:p>
          </p:txBody>
        </p:sp>
        <p:sp>
          <p:nvSpPr>
            <p:cNvPr id="44079" name="Text Box 20"/>
            <p:cNvSpPr txBox="1">
              <a:spLocks noChangeArrowheads="1"/>
            </p:cNvSpPr>
            <p:nvPr/>
          </p:nvSpPr>
          <p:spPr bwMode="auto">
            <a:xfrm>
              <a:off x="4235" y="3321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N+1</a:t>
              </a:r>
            </a:p>
          </p:txBody>
        </p:sp>
        <p:sp>
          <p:nvSpPr>
            <p:cNvPr id="44080" name="Text Box 21"/>
            <p:cNvSpPr txBox="1">
              <a:spLocks noChangeArrowheads="1"/>
            </p:cNvSpPr>
            <p:nvPr/>
          </p:nvSpPr>
          <p:spPr bwMode="auto">
            <a:xfrm>
              <a:off x="3312" y="3321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2N-1</a:t>
              </a:r>
            </a:p>
          </p:txBody>
        </p:sp>
        <p:sp>
          <p:nvSpPr>
            <p:cNvPr id="44081" name="Oval 22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82" name="Text Box 23"/>
            <p:cNvSpPr txBox="1">
              <a:spLocks noChangeArrowheads="1"/>
            </p:cNvSpPr>
            <p:nvPr/>
          </p:nvSpPr>
          <p:spPr bwMode="auto">
            <a:xfrm>
              <a:off x="126" y="3094"/>
              <a:ext cx="45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1800"/>
                <a:t>جریمه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n-US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</a:p>
          </p:txBody>
        </p:sp>
        <p:cxnSp>
          <p:nvCxnSpPr>
            <p:cNvPr id="44083" name="AutoShape 24"/>
            <p:cNvCxnSpPr>
              <a:cxnSpLocks noChangeShapeType="1"/>
              <a:stCxn id="44068" idx="7"/>
              <a:endCxn id="44068" idx="3"/>
            </p:cNvCxnSpPr>
            <p:nvPr/>
          </p:nvCxnSpPr>
          <p:spPr bwMode="auto">
            <a:xfrm rot="-5400000" flipH="1" flipV="1">
              <a:off x="1214" y="3134"/>
              <a:ext cx="68" cy="68"/>
            </a:xfrm>
            <a:prstGeom prst="curvedConnector5">
              <a:avLst>
                <a:gd name="adj1" fmla="val -232352"/>
                <a:gd name="adj2" fmla="val 332352"/>
                <a:gd name="adj3" fmla="val 332352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4" name="AutoShape 25"/>
            <p:cNvCxnSpPr>
              <a:cxnSpLocks noChangeShapeType="1"/>
              <a:stCxn id="44068" idx="7"/>
              <a:endCxn id="44065" idx="0"/>
            </p:cNvCxnSpPr>
            <p:nvPr/>
          </p:nvCxnSpPr>
          <p:spPr bwMode="auto">
            <a:xfrm rot="-5400000">
              <a:off x="1436" y="2966"/>
              <a:ext cx="14" cy="322"/>
            </a:xfrm>
            <a:prstGeom prst="curvedConnector3">
              <a:avLst>
                <a:gd name="adj1" fmla="val 112856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5" name="AutoShape 26"/>
            <p:cNvCxnSpPr>
              <a:cxnSpLocks noChangeShapeType="1"/>
              <a:stCxn id="44065" idx="3"/>
              <a:endCxn id="44068" idx="5"/>
            </p:cNvCxnSpPr>
            <p:nvPr/>
          </p:nvCxnSpPr>
          <p:spPr bwMode="auto">
            <a:xfrm rot="5400000">
              <a:off x="1425" y="3059"/>
              <a:ext cx="1" cy="288"/>
            </a:xfrm>
            <a:prstGeom prst="curvedConnector3">
              <a:avLst>
                <a:gd name="adj1" fmla="val 158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6" name="AutoShape 27"/>
            <p:cNvCxnSpPr>
              <a:cxnSpLocks noChangeShapeType="1"/>
              <a:stCxn id="44066" idx="0"/>
              <a:endCxn id="44067" idx="0"/>
            </p:cNvCxnSpPr>
            <p:nvPr/>
          </p:nvCxnSpPr>
          <p:spPr bwMode="auto">
            <a:xfrm rot="5400000" flipV="1">
              <a:off x="2447" y="2929"/>
              <a:ext cx="1" cy="384"/>
            </a:xfrm>
            <a:prstGeom prst="curvedConnector3">
              <a:avLst>
                <a:gd name="adj1" fmla="val -144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7" name="AutoShape 28"/>
            <p:cNvCxnSpPr>
              <a:cxnSpLocks noChangeShapeType="1"/>
              <a:stCxn id="44067" idx="3"/>
              <a:endCxn id="44066" idx="5"/>
            </p:cNvCxnSpPr>
            <p:nvPr/>
          </p:nvCxnSpPr>
          <p:spPr bwMode="auto">
            <a:xfrm rot="5400000">
              <a:off x="2447" y="3045"/>
              <a:ext cx="1" cy="316"/>
            </a:xfrm>
            <a:prstGeom prst="curvedConnector3">
              <a:avLst>
                <a:gd name="adj1" fmla="val 158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8" name="AutoShape 29"/>
            <p:cNvCxnSpPr>
              <a:cxnSpLocks noChangeShapeType="1"/>
              <a:stCxn id="44067" idx="7"/>
              <a:endCxn id="44075" idx="1"/>
            </p:cNvCxnSpPr>
            <p:nvPr/>
          </p:nvCxnSpPr>
          <p:spPr bwMode="auto">
            <a:xfrm rot="5400000" flipV="1">
              <a:off x="2879" y="2929"/>
              <a:ext cx="1" cy="412"/>
            </a:xfrm>
            <a:prstGeom prst="curvedConnector3">
              <a:avLst>
                <a:gd name="adj1" fmla="val -158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9" name="AutoShape 30"/>
            <p:cNvCxnSpPr>
              <a:cxnSpLocks noChangeShapeType="1"/>
              <a:stCxn id="44075" idx="3"/>
              <a:endCxn id="44067" idx="5"/>
            </p:cNvCxnSpPr>
            <p:nvPr/>
          </p:nvCxnSpPr>
          <p:spPr bwMode="auto">
            <a:xfrm rot="5400000">
              <a:off x="2879" y="2997"/>
              <a:ext cx="1" cy="412"/>
            </a:xfrm>
            <a:prstGeom prst="curvedConnector3">
              <a:avLst>
                <a:gd name="adj1" fmla="val 15800005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0" name="AutoShape 31"/>
            <p:cNvCxnSpPr>
              <a:cxnSpLocks noChangeShapeType="1"/>
              <a:stCxn id="44075" idx="0"/>
              <a:endCxn id="44073" idx="1"/>
            </p:cNvCxnSpPr>
            <p:nvPr/>
          </p:nvCxnSpPr>
          <p:spPr bwMode="auto">
            <a:xfrm rot="5400000" flipV="1">
              <a:off x="3264" y="2976"/>
              <a:ext cx="14" cy="302"/>
            </a:xfrm>
            <a:prstGeom prst="curvedConnector3">
              <a:avLst>
                <a:gd name="adj1" fmla="val -102856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1" name="AutoShape 32"/>
            <p:cNvCxnSpPr>
              <a:cxnSpLocks noChangeShapeType="1"/>
              <a:stCxn id="44073" idx="3"/>
              <a:endCxn id="44075" idx="4"/>
            </p:cNvCxnSpPr>
            <p:nvPr/>
          </p:nvCxnSpPr>
          <p:spPr bwMode="auto">
            <a:xfrm rot="5400000">
              <a:off x="3264" y="3058"/>
              <a:ext cx="14" cy="302"/>
            </a:xfrm>
            <a:prstGeom prst="curvedConnector3">
              <a:avLst>
                <a:gd name="adj1" fmla="val 112856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2" name="AutoShape 33"/>
            <p:cNvCxnSpPr>
              <a:cxnSpLocks noChangeShapeType="1"/>
              <a:stCxn id="44081" idx="7"/>
              <a:endCxn id="44081" idx="5"/>
            </p:cNvCxnSpPr>
            <p:nvPr/>
          </p:nvCxnSpPr>
          <p:spPr bwMode="auto">
            <a:xfrm rot="5400000" flipV="1">
              <a:off x="4417" y="3167"/>
              <a:ext cx="68" cy="1"/>
            </a:xfrm>
            <a:prstGeom prst="curvedConnector5">
              <a:avLst>
                <a:gd name="adj1" fmla="val -232352"/>
                <a:gd name="adj2" fmla="val 22600009"/>
                <a:gd name="adj3" fmla="val 332352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3" name="AutoShape 34"/>
            <p:cNvCxnSpPr>
              <a:cxnSpLocks noChangeShapeType="1"/>
              <a:stCxn id="44074" idx="0"/>
              <a:endCxn id="44081" idx="1"/>
            </p:cNvCxnSpPr>
            <p:nvPr/>
          </p:nvCxnSpPr>
          <p:spPr bwMode="auto">
            <a:xfrm rot="5400000" flipV="1">
              <a:off x="4224" y="2976"/>
              <a:ext cx="14" cy="302"/>
            </a:xfrm>
            <a:prstGeom prst="curvedConnector3">
              <a:avLst>
                <a:gd name="adj1" fmla="val -102856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4" name="AutoShape 35"/>
            <p:cNvCxnSpPr>
              <a:cxnSpLocks noChangeShapeType="1"/>
              <a:stCxn id="44081" idx="4"/>
              <a:endCxn id="44074" idx="5"/>
            </p:cNvCxnSpPr>
            <p:nvPr/>
          </p:nvCxnSpPr>
          <p:spPr bwMode="auto">
            <a:xfrm rot="16200000" flipV="1">
              <a:off x="4258" y="3058"/>
              <a:ext cx="14" cy="302"/>
            </a:xfrm>
            <a:prstGeom prst="curvedConnector3">
              <a:avLst>
                <a:gd name="adj1" fmla="val -1028569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95" name="Text Box 36"/>
            <p:cNvSpPr txBox="1">
              <a:spLocks noChangeArrowheads="1"/>
            </p:cNvSpPr>
            <p:nvPr/>
          </p:nvSpPr>
          <p:spPr bwMode="auto">
            <a:xfrm>
              <a:off x="1312" y="2791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096" name="Text Box 37"/>
            <p:cNvSpPr txBox="1">
              <a:spLocks noChangeArrowheads="1"/>
            </p:cNvSpPr>
            <p:nvPr/>
          </p:nvSpPr>
          <p:spPr bwMode="auto">
            <a:xfrm>
              <a:off x="2336" y="2784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097" name="Text Box 38"/>
            <p:cNvSpPr txBox="1">
              <a:spLocks noChangeArrowheads="1"/>
            </p:cNvSpPr>
            <p:nvPr/>
          </p:nvSpPr>
          <p:spPr bwMode="auto">
            <a:xfrm>
              <a:off x="2768" y="2784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098" name="Text Box 39"/>
            <p:cNvSpPr txBox="1">
              <a:spLocks noChangeArrowheads="1"/>
            </p:cNvSpPr>
            <p:nvPr/>
          </p:nvSpPr>
          <p:spPr bwMode="auto">
            <a:xfrm>
              <a:off x="3152" y="2784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099" name="Text Box 40"/>
            <p:cNvSpPr txBox="1">
              <a:spLocks noChangeArrowheads="1"/>
            </p:cNvSpPr>
            <p:nvPr/>
          </p:nvSpPr>
          <p:spPr bwMode="auto">
            <a:xfrm>
              <a:off x="4112" y="2832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100" name="Text Box 41"/>
            <p:cNvSpPr txBox="1">
              <a:spLocks noChangeArrowheads="1"/>
            </p:cNvSpPr>
            <p:nvPr/>
          </p:nvSpPr>
          <p:spPr bwMode="auto">
            <a:xfrm>
              <a:off x="4400" y="2784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4101" name="Text Box 42"/>
            <p:cNvSpPr txBox="1">
              <a:spLocks noChangeArrowheads="1"/>
            </p:cNvSpPr>
            <p:nvPr/>
          </p:nvSpPr>
          <p:spPr bwMode="auto">
            <a:xfrm>
              <a:off x="864" y="2887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</p:grpSp>
      <p:grpSp>
        <p:nvGrpSpPr>
          <p:cNvPr id="44038" name="Group 87"/>
          <p:cNvGrpSpPr>
            <a:grpSpLocks/>
          </p:cNvGrpSpPr>
          <p:nvPr/>
        </p:nvGrpSpPr>
        <p:grpSpPr bwMode="auto">
          <a:xfrm>
            <a:off x="15875" y="3768725"/>
            <a:ext cx="7327900" cy="1006475"/>
            <a:chOff x="10" y="2374"/>
            <a:chExt cx="4616" cy="634"/>
          </a:xfrm>
        </p:grpSpPr>
        <p:sp>
          <p:nvSpPr>
            <p:cNvPr id="44039" name="Text Box 45"/>
            <p:cNvSpPr txBox="1">
              <a:spLocks noChangeArrowheads="1"/>
            </p:cNvSpPr>
            <p:nvPr/>
          </p:nvSpPr>
          <p:spPr bwMode="auto">
            <a:xfrm>
              <a:off x="1170" y="260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040" name="Oval 46"/>
            <p:cNvSpPr>
              <a:spLocks noChangeArrowheads="1"/>
            </p:cNvSpPr>
            <p:nvPr/>
          </p:nvSpPr>
          <p:spPr bwMode="auto">
            <a:xfrm>
              <a:off x="1574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41" name="Oval 47"/>
            <p:cNvSpPr>
              <a:spLocks noChangeArrowheads="1"/>
            </p:cNvSpPr>
            <p:nvPr/>
          </p:nvSpPr>
          <p:spPr bwMode="auto">
            <a:xfrm>
              <a:off x="2226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42" name="Oval 48"/>
            <p:cNvSpPr>
              <a:spLocks noChangeArrowheads="1"/>
            </p:cNvSpPr>
            <p:nvPr/>
          </p:nvSpPr>
          <p:spPr bwMode="auto">
            <a:xfrm>
              <a:off x="2610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43" name="Oval 49"/>
            <p:cNvSpPr>
              <a:spLocks noChangeArrowheads="1"/>
            </p:cNvSpPr>
            <p:nvPr/>
          </p:nvSpPr>
          <p:spPr bwMode="auto">
            <a:xfrm>
              <a:off x="1218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44" name="Line 50"/>
            <p:cNvSpPr>
              <a:spLocks noChangeShapeType="1"/>
            </p:cNvSpPr>
            <p:nvPr/>
          </p:nvSpPr>
          <p:spPr bwMode="auto">
            <a:xfrm>
              <a:off x="1746" y="244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Text Box 51"/>
            <p:cNvSpPr txBox="1">
              <a:spLocks noChangeArrowheads="1"/>
            </p:cNvSpPr>
            <p:nvPr/>
          </p:nvSpPr>
          <p:spPr bwMode="auto">
            <a:xfrm>
              <a:off x="2034" y="2601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</a:p>
          </p:txBody>
        </p:sp>
        <p:sp>
          <p:nvSpPr>
            <p:cNvPr id="44046" name="Text Box 52"/>
            <p:cNvSpPr txBox="1">
              <a:spLocks noChangeArrowheads="1"/>
            </p:cNvSpPr>
            <p:nvPr/>
          </p:nvSpPr>
          <p:spPr bwMode="auto">
            <a:xfrm>
              <a:off x="2562" y="260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4047" name="Text Box 53"/>
            <p:cNvSpPr txBox="1">
              <a:spLocks noChangeArrowheads="1"/>
            </p:cNvSpPr>
            <p:nvPr/>
          </p:nvSpPr>
          <p:spPr bwMode="auto">
            <a:xfrm>
              <a:off x="1554" y="260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048" name="Oval 54"/>
            <p:cNvSpPr>
              <a:spLocks noChangeArrowheads="1"/>
            </p:cNvSpPr>
            <p:nvPr/>
          </p:nvSpPr>
          <p:spPr bwMode="auto">
            <a:xfrm>
              <a:off x="3426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49" name="Oval 55"/>
            <p:cNvSpPr>
              <a:spLocks noChangeArrowheads="1"/>
            </p:cNvSpPr>
            <p:nvPr/>
          </p:nvSpPr>
          <p:spPr bwMode="auto">
            <a:xfrm>
              <a:off x="4050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50" name="Oval 56"/>
            <p:cNvSpPr>
              <a:spLocks noChangeArrowheads="1"/>
            </p:cNvSpPr>
            <p:nvPr/>
          </p:nvSpPr>
          <p:spPr bwMode="auto">
            <a:xfrm>
              <a:off x="3090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51" name="Line 57"/>
            <p:cNvSpPr>
              <a:spLocks noChangeShapeType="1"/>
            </p:cNvSpPr>
            <p:nvPr/>
          </p:nvSpPr>
          <p:spPr bwMode="auto">
            <a:xfrm>
              <a:off x="3570" y="244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Text Box 58"/>
            <p:cNvSpPr txBox="1">
              <a:spLocks noChangeArrowheads="1"/>
            </p:cNvSpPr>
            <p:nvPr/>
          </p:nvSpPr>
          <p:spPr bwMode="auto">
            <a:xfrm>
              <a:off x="2946" y="2592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</a:t>
              </a:r>
            </a:p>
          </p:txBody>
        </p:sp>
        <p:sp>
          <p:nvSpPr>
            <p:cNvPr id="44053" name="Text Box 59"/>
            <p:cNvSpPr txBox="1">
              <a:spLocks noChangeArrowheads="1"/>
            </p:cNvSpPr>
            <p:nvPr/>
          </p:nvSpPr>
          <p:spPr bwMode="auto">
            <a:xfrm>
              <a:off x="3810" y="2601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N+2</a:t>
              </a:r>
            </a:p>
          </p:txBody>
        </p:sp>
        <p:sp>
          <p:nvSpPr>
            <p:cNvPr id="44054" name="Text Box 60"/>
            <p:cNvSpPr txBox="1">
              <a:spLocks noChangeArrowheads="1"/>
            </p:cNvSpPr>
            <p:nvPr/>
          </p:nvSpPr>
          <p:spPr bwMode="auto">
            <a:xfrm>
              <a:off x="4253" y="2601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N+1</a:t>
              </a:r>
            </a:p>
          </p:txBody>
        </p:sp>
        <p:sp>
          <p:nvSpPr>
            <p:cNvPr id="44055" name="Text Box 61"/>
            <p:cNvSpPr txBox="1">
              <a:spLocks noChangeArrowheads="1"/>
            </p:cNvSpPr>
            <p:nvPr/>
          </p:nvSpPr>
          <p:spPr bwMode="auto">
            <a:xfrm>
              <a:off x="3330" y="2601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fa-IR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2N-1</a:t>
              </a:r>
            </a:p>
          </p:txBody>
        </p:sp>
        <p:sp>
          <p:nvSpPr>
            <p:cNvPr id="44056" name="Oval 62"/>
            <p:cNvSpPr>
              <a:spLocks noChangeArrowheads="1"/>
            </p:cNvSpPr>
            <p:nvPr/>
          </p:nvSpPr>
          <p:spPr bwMode="auto">
            <a:xfrm>
              <a:off x="4386" y="2400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fa-IR" altLang="fa-IR" sz="1800" b="0">
                <a:cs typeface="Arial" panose="020B0604020202020204" pitchFamily="34" charset="0"/>
              </a:endParaRPr>
            </a:p>
          </p:txBody>
        </p:sp>
        <p:sp>
          <p:nvSpPr>
            <p:cNvPr id="44057" name="Text Box 63"/>
            <p:cNvSpPr txBox="1">
              <a:spLocks noChangeArrowheads="1"/>
            </p:cNvSpPr>
            <p:nvPr/>
          </p:nvSpPr>
          <p:spPr bwMode="auto">
            <a:xfrm>
              <a:off x="10" y="2374"/>
              <a:ext cx="72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125000"/>
                </a:lnSpc>
                <a:spcBef>
                  <a:spcPct val="45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1pPr>
              <a:lvl2pPr marL="742950" indent="-285750" algn="r" rtl="1">
                <a:lnSpc>
                  <a:spcPct val="120000"/>
                </a:lnSpc>
                <a:spcBef>
                  <a:spcPct val="3000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2pPr>
              <a:lvl3pPr marL="1143000" indent="-228600" algn="r" rtl="1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4pPr>
              <a:lvl5pPr marL="2057400" indent="-228600" algn="r" rtl="1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  <a:cs typeface="B Zar" panose="00000400000000000000" pitchFamily="2" charset="-7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1800"/>
                <a:t>پاداش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l-GR" altLang="fa-IR" sz="1800" b="0" i="1">
                  <a:cs typeface="Arial" panose="020B0604020202020204" pitchFamily="34" charset="0"/>
                </a:rPr>
                <a:t>β</a:t>
              </a:r>
              <a:r>
                <a:rPr lang="en-US" altLang="fa-IR" sz="1800" b="0">
                  <a:cs typeface="Arial" panose="020B0604020202020204" pitchFamily="34" charset="0"/>
                </a:rPr>
                <a:t> </a:t>
              </a:r>
              <a:r>
                <a:rPr lang="en-US" altLang="fa-IR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  <a:endParaRPr lang="fa-IR" altLang="fa-IR" sz="24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a-IR" altLang="fa-IR" sz="1800">
                  <a:cs typeface="Arial" panose="020B0604020202020204" pitchFamily="34" charset="0"/>
                </a:rPr>
                <a:t>مانند </a:t>
              </a:r>
              <a:r>
                <a:rPr lang="en-US" altLang="fa-IR" sz="1800">
                  <a:cs typeface="Arial" panose="020B0604020202020204" pitchFamily="34" charset="0"/>
                </a:rPr>
                <a:t>L</a:t>
              </a:r>
              <a:r>
                <a:rPr lang="en-US" altLang="fa-IR" sz="1800" baseline="-25000">
                  <a:cs typeface="Arial" panose="020B0604020202020204" pitchFamily="34" charset="0"/>
                </a:rPr>
                <a:t>2,N2</a:t>
              </a:r>
            </a:p>
          </p:txBody>
        </p:sp>
        <p:cxnSp>
          <p:nvCxnSpPr>
            <p:cNvPr id="44058" name="AutoShape 64"/>
            <p:cNvCxnSpPr>
              <a:cxnSpLocks noChangeShapeType="1"/>
              <a:stCxn id="44043" idx="7"/>
              <a:endCxn id="44043" idx="3"/>
            </p:cNvCxnSpPr>
            <p:nvPr/>
          </p:nvCxnSpPr>
          <p:spPr bwMode="auto">
            <a:xfrm rot="-5400000" flipH="1" flipV="1">
              <a:off x="1232" y="2414"/>
              <a:ext cx="68" cy="68"/>
            </a:xfrm>
            <a:prstGeom prst="curvedConnector5">
              <a:avLst>
                <a:gd name="adj1" fmla="val -232352"/>
                <a:gd name="adj2" fmla="val 332352"/>
                <a:gd name="adj3" fmla="val 332352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9" name="AutoShape 73"/>
            <p:cNvCxnSpPr>
              <a:cxnSpLocks noChangeShapeType="1"/>
              <a:stCxn id="44056" idx="7"/>
              <a:endCxn id="44056" idx="5"/>
            </p:cNvCxnSpPr>
            <p:nvPr/>
          </p:nvCxnSpPr>
          <p:spPr bwMode="auto">
            <a:xfrm rot="5400000" flipV="1">
              <a:off x="4435" y="2447"/>
              <a:ext cx="68" cy="1"/>
            </a:xfrm>
            <a:prstGeom prst="curvedConnector5">
              <a:avLst>
                <a:gd name="adj1" fmla="val -232352"/>
                <a:gd name="adj2" fmla="val 22600009"/>
                <a:gd name="adj3" fmla="val 332352"/>
              </a:avLst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60" name="Line 83"/>
            <p:cNvSpPr>
              <a:spLocks noChangeShapeType="1"/>
            </p:cNvSpPr>
            <p:nvPr/>
          </p:nvSpPr>
          <p:spPr bwMode="auto">
            <a:xfrm>
              <a:off x="3168" y="244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84"/>
            <p:cNvSpPr>
              <a:spLocks noChangeShapeType="1"/>
            </p:cNvSpPr>
            <p:nvPr/>
          </p:nvSpPr>
          <p:spPr bwMode="auto">
            <a:xfrm>
              <a:off x="4128" y="244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85"/>
            <p:cNvSpPr>
              <a:spLocks noChangeShapeType="1"/>
            </p:cNvSpPr>
            <p:nvPr/>
          </p:nvSpPr>
          <p:spPr bwMode="auto">
            <a:xfrm>
              <a:off x="2304" y="244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86"/>
            <p:cNvSpPr>
              <a:spLocks noChangeShapeType="1"/>
            </p:cNvSpPr>
            <p:nvPr/>
          </p:nvSpPr>
          <p:spPr bwMode="auto">
            <a:xfrm>
              <a:off x="1296" y="244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DEFF47D-1161-4F71-998B-C1CB12DF7A2B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Ponomarev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8F742C5-8F50-4531-9C17-DB5A1D590321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اتوماتاي يادگير ساختار متغير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86738" cy="44958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r>
              <a:rPr lang="ar-SA" altLang="fa-IR" sz="1900" smtClean="0"/>
              <a:t>تابع </a:t>
            </a:r>
            <a:r>
              <a:rPr lang="en-US" altLang="fa-IR" sz="1900" smtClean="0"/>
              <a:t>G</a:t>
            </a:r>
            <a:r>
              <a:rPr lang="ar-SA" altLang="fa-IR" sz="1900" smtClean="0"/>
              <a:t> با بردار احتمال و تابع </a:t>
            </a:r>
            <a:r>
              <a:rPr lang="en-US" altLang="fa-IR" sz="1900" smtClean="0"/>
              <a:t>F</a:t>
            </a:r>
            <a:r>
              <a:rPr lang="ar-SA" altLang="fa-IR" sz="1900" smtClean="0"/>
              <a:t> نيز با الگوريتم يادگيري جايگزين شده‌اند.</a:t>
            </a:r>
            <a:endParaRPr lang="en-US" altLang="fa-IR" sz="1900" smtClean="0"/>
          </a:p>
          <a:p>
            <a:pPr eaLnBrk="1" hangingPunct="1">
              <a:lnSpc>
                <a:spcPct val="105000"/>
              </a:lnSpc>
            </a:pPr>
            <a:r>
              <a:rPr lang="ar-SA" altLang="fa-IR" sz="1900" smtClean="0"/>
              <a:t>اگر </a:t>
            </a:r>
            <a:r>
              <a:rPr lang="en-US" altLang="fa-IR" sz="1900" smtClean="0"/>
              <a:t>LA</a:t>
            </a:r>
            <a:r>
              <a:rPr lang="ar-SA" altLang="fa-IR" sz="1900" smtClean="0"/>
              <a:t> عمل </a:t>
            </a:r>
            <a:r>
              <a:rPr lang="en-US" altLang="fa-IR" sz="1900" smtClean="0"/>
              <a:t>i</a:t>
            </a:r>
            <a:r>
              <a:rPr lang="ar-SA" altLang="fa-IR" sz="1900" smtClean="0"/>
              <a:t>ام را در مرحله </a:t>
            </a:r>
            <a:r>
              <a:rPr lang="en-US" altLang="fa-IR" sz="1900" smtClean="0"/>
              <a:t>n</a:t>
            </a:r>
            <a:r>
              <a:rPr lang="ar-SA" altLang="fa-IR" sz="1900" smtClean="0"/>
              <a:t> ام انتخاب كند وپاسخ مطلوب از محيط دريافت نمايد، احتمال </a:t>
            </a:r>
            <a:r>
              <a:rPr lang="en-US" altLang="fa-IR" sz="1900" smtClean="0"/>
              <a:t>p</a:t>
            </a:r>
            <a:r>
              <a:rPr lang="en-US" altLang="fa-IR" sz="1900" baseline="-25000" smtClean="0"/>
              <a:t>i</a:t>
            </a:r>
            <a:r>
              <a:rPr lang="en-US" altLang="fa-IR" sz="1900" smtClean="0"/>
              <a:t>(n)</a:t>
            </a:r>
            <a:r>
              <a:rPr lang="ar-SA" altLang="fa-IR" sz="1900" smtClean="0"/>
              <a:t> افزايش و ساير احتمالها كاهش مي‌يابد. </a:t>
            </a: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r>
              <a:rPr lang="ar-SA" altLang="fa-IR" sz="1900" smtClean="0"/>
              <a:t>براي پاسخ نامطلوب </a:t>
            </a:r>
            <a:r>
              <a:rPr lang="en-US" altLang="fa-IR" sz="1900" smtClean="0"/>
              <a:t>p</a:t>
            </a:r>
            <a:r>
              <a:rPr lang="en-US" altLang="fa-IR" sz="1900" baseline="-25000" smtClean="0"/>
              <a:t>i</a:t>
            </a:r>
            <a:r>
              <a:rPr lang="en-US" altLang="fa-IR" sz="1900" smtClean="0"/>
              <a:t> (n)</a:t>
            </a:r>
            <a:r>
              <a:rPr lang="ar-SA" altLang="fa-IR" sz="1900" smtClean="0"/>
              <a:t> كاهش و ساير احتمالها افزايش مي‌يابد. </a:t>
            </a:r>
            <a:endParaRPr lang="fa-IR" altLang="fa-IR" sz="1900" smtClean="0"/>
          </a:p>
          <a:p>
            <a:pPr eaLnBrk="1" hangingPunct="1">
              <a:lnSpc>
                <a:spcPct val="105000"/>
              </a:lnSpc>
            </a:pPr>
            <a:r>
              <a:rPr lang="ar-SA" altLang="fa-IR" sz="1900" smtClean="0"/>
              <a:t>در هر حال،‌تغييرات بگونه‌اي صورت مي‌پذيرد كه حاصل جمع تمام</a:t>
            </a:r>
            <a:r>
              <a:rPr lang="fa-IR" altLang="fa-IR" sz="1900" smtClean="0"/>
              <a:t> </a:t>
            </a:r>
            <a:r>
              <a:rPr lang="en-US" altLang="fa-IR" sz="1900" smtClean="0"/>
              <a:t>p</a:t>
            </a:r>
            <a:r>
              <a:rPr lang="en-US" altLang="fa-IR" sz="1900" baseline="-25000" smtClean="0"/>
              <a:t>i</a:t>
            </a:r>
            <a:r>
              <a:rPr lang="en-US" altLang="fa-IR" sz="1900" smtClean="0"/>
              <a:t> (n)</a:t>
            </a:r>
            <a:r>
              <a:rPr lang="ar-SA" altLang="fa-IR" sz="1900" smtClean="0"/>
              <a:t> ها همواره</a:t>
            </a:r>
            <a:r>
              <a:rPr lang="fa-IR" altLang="fa-IR" sz="1900" smtClean="0"/>
              <a:t> برابر با </a:t>
            </a:r>
            <a:r>
              <a:rPr lang="fa-IR" altLang="fa-IR" sz="1900" u="sng" smtClean="0"/>
              <a:t>1</a:t>
            </a:r>
            <a:r>
              <a:rPr lang="fa-IR" altLang="fa-IR" sz="1900" smtClean="0"/>
              <a:t> است</a:t>
            </a:r>
            <a:r>
              <a:rPr lang="ar-SA" altLang="fa-IR" sz="1900" smtClean="0"/>
              <a:t>.</a:t>
            </a:r>
            <a:endParaRPr lang="en-US" altLang="fa-IR" sz="1900" smtClean="0"/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539750" y="2057400"/>
          <a:ext cx="27860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4" imgW="1459866" imgH="203112" progId="Equation.3">
                  <p:embed/>
                </p:oleObj>
              </mc:Choice>
              <mc:Fallback>
                <p:oleObj name="Equation" r:id="rId4" imgW="1459866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57400"/>
                        <a:ext cx="27860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533400" y="2514600"/>
          <a:ext cx="2085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6" imgW="1129810" imgH="215806" progId="Equation.3">
                  <p:embed/>
                </p:oleObj>
              </mc:Choice>
              <mc:Fallback>
                <p:oleObj name="Equation" r:id="rId6" imgW="1129810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2085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14600"/>
            <a:ext cx="5886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18E442B-1DDF-4E5E-BFAF-DDAF59F257A7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الگوریتم یادگیری</a:t>
            </a:r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86738" cy="4267200"/>
          </a:xfrm>
        </p:spPr>
        <p:txBody>
          <a:bodyPr/>
          <a:lstStyle/>
          <a:p>
            <a:pPr eaLnBrk="1" hangingPunct="1"/>
            <a:r>
              <a:rPr lang="fa-IR" altLang="fa-IR" sz="2600" smtClean="0"/>
              <a:t>الف- پاسخ </a:t>
            </a:r>
            <a:r>
              <a:rPr lang="fa-IR" altLang="fa-IR" sz="2600" smtClean="0">
                <a:solidFill>
                  <a:srgbClr val="006600"/>
                </a:solidFill>
              </a:rPr>
              <a:t>مطلوب</a:t>
            </a:r>
            <a:r>
              <a:rPr lang="fa-IR" altLang="fa-IR" sz="2600" smtClean="0"/>
              <a:t> از محيط </a:t>
            </a:r>
            <a:r>
              <a:rPr lang="el-GR" altLang="fa-IR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(n)=0</a:t>
            </a:r>
            <a:endParaRPr lang="fa-IR" altLang="fa-IR" sz="2600" smtClean="0"/>
          </a:p>
          <a:p>
            <a:pPr eaLnBrk="1" hangingPunct="1"/>
            <a:endParaRPr lang="fa-IR" altLang="fa-IR" sz="2600" smtClean="0"/>
          </a:p>
          <a:p>
            <a:pPr lvl="1" eaLnBrk="1" hangingPunct="1"/>
            <a:endParaRPr lang="fa-IR" altLang="fa-IR" smtClean="0"/>
          </a:p>
          <a:p>
            <a:pPr eaLnBrk="1" hangingPunct="1"/>
            <a:r>
              <a:rPr lang="fa-IR" altLang="fa-IR" sz="2600" smtClean="0"/>
              <a:t>ب- پاسخ </a:t>
            </a:r>
            <a:r>
              <a:rPr lang="fa-IR" altLang="fa-IR" sz="2600" smtClean="0">
                <a:solidFill>
                  <a:srgbClr val="FF0066"/>
                </a:solidFill>
              </a:rPr>
              <a:t>نامطلوب</a:t>
            </a:r>
            <a:r>
              <a:rPr lang="fa-IR" altLang="fa-IR" sz="2600" smtClean="0"/>
              <a:t> از محيط </a:t>
            </a:r>
            <a:r>
              <a:rPr lang="el-GR" altLang="fa-IR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(n)=1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/>
        </p:nvGraphicFramePr>
        <p:xfrm>
          <a:off x="609600" y="2151063"/>
          <a:ext cx="51054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4" imgW="2336800" imgH="698500" progId="Equation.3">
                  <p:embed/>
                </p:oleObj>
              </mc:Choice>
              <mc:Fallback>
                <p:oleObj name="Equation" r:id="rId4" imgW="23368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51063"/>
                        <a:ext cx="5105400" cy="162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609600" y="4624388"/>
          <a:ext cx="541020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6" imgW="2743200" imgH="736600" progId="Equation.3">
                  <p:embed/>
                </p:oleObj>
              </mc:Choice>
              <mc:Fallback>
                <p:oleObj name="Equation" r:id="rId6" imgW="2743200" imgH="736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24388"/>
                        <a:ext cx="5410200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80181F1-A2CD-46AA-8CAF-B6F3BF4807B9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4900" smtClean="0"/>
              <a:t>الگوريتم يادگيري خطي</a:t>
            </a:r>
            <a:r>
              <a:rPr lang="fa-IR" sz="4900" smtClean="0"/>
              <a:t> </a:t>
            </a:r>
            <a:r>
              <a:rPr lang="fa-IR" sz="4100" smtClean="0"/>
              <a:t>(محیط مدل</a:t>
            </a:r>
            <a:r>
              <a:rPr lang="en-US" sz="3700" smtClean="0"/>
              <a:t>P</a:t>
            </a:r>
            <a:r>
              <a:rPr lang="fa-IR" sz="4100" smtClean="0"/>
              <a:t>)</a:t>
            </a:r>
            <a:endParaRPr lang="en-US" sz="41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86738" cy="44958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fa-IR" altLang="fa-IR" sz="2100" smtClean="0"/>
              <a:t>الف- پاسخ </a:t>
            </a:r>
            <a:r>
              <a:rPr lang="fa-IR" altLang="fa-IR" sz="2100" smtClean="0">
                <a:solidFill>
                  <a:srgbClr val="006600"/>
                </a:solidFill>
              </a:rPr>
              <a:t>مطلوب</a:t>
            </a:r>
            <a:r>
              <a:rPr lang="fa-IR" altLang="fa-IR" sz="2100" smtClean="0"/>
              <a:t> از محيط </a:t>
            </a:r>
            <a:r>
              <a:rPr lang="el-GR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(n)=0</a:t>
            </a:r>
            <a:endParaRPr lang="fa-IR" altLang="fa-IR" sz="2100" smtClean="0"/>
          </a:p>
          <a:p>
            <a:pPr lvl="2" eaLnBrk="1" hangingPunct="1">
              <a:lnSpc>
                <a:spcPct val="100000"/>
              </a:lnSpc>
            </a:pPr>
            <a:endParaRPr lang="fa-IR" altLang="fa-IR" sz="1800" smtClean="0"/>
          </a:p>
          <a:p>
            <a:pPr lvl="1" eaLnBrk="1" hangingPunct="1">
              <a:lnSpc>
                <a:spcPct val="100000"/>
              </a:lnSpc>
            </a:pPr>
            <a:endParaRPr lang="fa-IR" altLang="fa-IR" sz="2100" smtClean="0"/>
          </a:p>
          <a:p>
            <a:pPr eaLnBrk="1" hangingPunct="1">
              <a:lnSpc>
                <a:spcPct val="105000"/>
              </a:lnSpc>
            </a:pPr>
            <a:r>
              <a:rPr lang="fa-IR" altLang="fa-IR" sz="2100" smtClean="0"/>
              <a:t>ب- پاسخ </a:t>
            </a:r>
            <a:r>
              <a:rPr lang="fa-IR" altLang="fa-IR" sz="2100" smtClean="0">
                <a:solidFill>
                  <a:srgbClr val="FF0066"/>
                </a:solidFill>
              </a:rPr>
              <a:t>نامطلوب</a:t>
            </a:r>
            <a:r>
              <a:rPr lang="fa-IR" altLang="fa-IR" sz="2100" smtClean="0"/>
              <a:t> از محيط </a:t>
            </a:r>
            <a:r>
              <a:rPr lang="el-GR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(n)=1</a:t>
            </a:r>
            <a:endParaRPr lang="en-US" altLang="fa-IR" sz="2100" smtClean="0"/>
          </a:p>
          <a:p>
            <a:pPr lvl="2" algn="just" eaLnBrk="1" hangingPunct="1">
              <a:lnSpc>
                <a:spcPct val="100000"/>
              </a:lnSpc>
            </a:pPr>
            <a:endParaRPr lang="fa-IR" altLang="fa-IR" sz="1900" smtClean="0"/>
          </a:p>
          <a:p>
            <a:pPr lvl="2" algn="just" eaLnBrk="1" hangingPunct="1">
              <a:lnSpc>
                <a:spcPct val="100000"/>
              </a:lnSpc>
            </a:pPr>
            <a:endParaRPr lang="fa-IR" altLang="fa-IR" sz="1900" smtClean="0"/>
          </a:p>
          <a:p>
            <a:pPr algn="just" eaLnBrk="1" hangingPunct="1">
              <a:lnSpc>
                <a:spcPct val="105000"/>
              </a:lnSpc>
            </a:pPr>
            <a:r>
              <a:rPr lang="en-US" altLang="fa-IR" sz="1800" smtClean="0"/>
              <a:t>a</a:t>
            </a:r>
            <a:r>
              <a:rPr lang="ar-SA" altLang="fa-IR" sz="1800" smtClean="0"/>
              <a:t> پارامتر پاداش و </a:t>
            </a:r>
            <a:r>
              <a:rPr lang="en-US" altLang="fa-IR" sz="1800" smtClean="0"/>
              <a:t>b</a:t>
            </a:r>
            <a:r>
              <a:rPr lang="ar-SA" altLang="fa-IR" sz="1800" smtClean="0"/>
              <a:t> پارامتر جريمه</a:t>
            </a:r>
            <a:endParaRPr lang="en-US" altLang="fa-IR" sz="1800" smtClean="0"/>
          </a:p>
          <a:p>
            <a:pPr algn="just" eaLnBrk="1" hangingPunct="1">
              <a:lnSpc>
                <a:spcPct val="105000"/>
              </a:lnSpc>
            </a:pPr>
            <a:r>
              <a:rPr lang="fa-IR" altLang="fa-IR" sz="1800" smtClean="0"/>
              <a:t>اگر </a:t>
            </a:r>
            <a:r>
              <a:rPr lang="ar-SA" altLang="fa-IR" sz="1800" smtClean="0"/>
              <a:t> </a:t>
            </a:r>
            <a:r>
              <a:rPr lang="en-US" altLang="fa-IR" sz="1800" smtClean="0"/>
              <a:t>a</a:t>
            </a:r>
            <a:r>
              <a:rPr lang="ar-SA" altLang="fa-IR" sz="1800" smtClean="0"/>
              <a:t> و </a:t>
            </a:r>
            <a:r>
              <a:rPr lang="en-US" altLang="fa-IR" sz="1800" smtClean="0"/>
              <a:t>b</a:t>
            </a:r>
            <a:r>
              <a:rPr lang="ar-SA" altLang="fa-IR" sz="1800" smtClean="0"/>
              <a:t> با هم برابر باشند، الگوريتم را </a:t>
            </a:r>
            <a:r>
              <a:rPr lang="en-US" altLang="fa-IR" sz="2000" smtClean="0"/>
              <a:t>L</a:t>
            </a:r>
            <a:r>
              <a:rPr lang="en-US" altLang="fa-IR" sz="2000" baseline="-30000" smtClean="0"/>
              <a:t>RP</a:t>
            </a:r>
            <a:r>
              <a:rPr lang="ar-SA" altLang="fa-IR" sz="1800" smtClean="0"/>
              <a:t> مي ناميم.</a:t>
            </a:r>
            <a:endParaRPr lang="ar-SA" altLang="fa-IR" sz="1800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fa-IR" altLang="fa-IR" sz="1800" smtClean="0"/>
              <a:t>اگر </a:t>
            </a:r>
            <a:r>
              <a:rPr lang="en-US" altLang="fa-IR" sz="1800" smtClean="0"/>
              <a:t>b</a:t>
            </a:r>
            <a:r>
              <a:rPr lang="ar-SA" altLang="fa-IR" sz="1800" smtClean="0"/>
              <a:t> از </a:t>
            </a:r>
            <a:r>
              <a:rPr lang="en-US" altLang="fa-IR" sz="1800" smtClean="0"/>
              <a:t>a</a:t>
            </a:r>
            <a:r>
              <a:rPr lang="ar-SA" altLang="fa-IR" sz="1800" smtClean="0"/>
              <a:t> خيلي کوچکتر باشد، الگوريتم را </a:t>
            </a:r>
            <a:r>
              <a:rPr lang="en-US" altLang="fa-IR" sz="2000" smtClean="0"/>
              <a:t>L</a:t>
            </a:r>
            <a:r>
              <a:rPr lang="en-US" altLang="fa-IR" sz="2000" baseline="-30000" smtClean="0"/>
              <a:t>RεP</a:t>
            </a:r>
            <a:r>
              <a:rPr lang="ar-SA" altLang="fa-IR" sz="1800" smtClean="0"/>
              <a:t> مي ناميم.</a:t>
            </a:r>
            <a:endParaRPr lang="ar-SA" altLang="fa-IR" sz="1800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fa-IR" altLang="fa-IR" sz="1800" smtClean="0"/>
              <a:t>اگر</a:t>
            </a:r>
            <a:r>
              <a:rPr lang="ar-SA" altLang="fa-IR" sz="1800" smtClean="0"/>
              <a:t> </a:t>
            </a:r>
            <a:r>
              <a:rPr lang="en-US" altLang="fa-IR" sz="1800" smtClean="0"/>
              <a:t>b</a:t>
            </a:r>
            <a:r>
              <a:rPr lang="ar-SA" altLang="fa-IR" sz="1800" smtClean="0"/>
              <a:t> مساوي صفر باشد. الگوريتم را </a:t>
            </a:r>
            <a:r>
              <a:rPr lang="en-US" altLang="fa-IR" sz="2000" smtClean="0"/>
              <a:t>L</a:t>
            </a:r>
            <a:r>
              <a:rPr lang="en-US" altLang="fa-IR" sz="2000" baseline="-30000" smtClean="0"/>
              <a:t>RI</a:t>
            </a:r>
            <a:r>
              <a:rPr lang="ar-SA" altLang="fa-IR" sz="1800" smtClean="0"/>
              <a:t> مي نامند.</a:t>
            </a:r>
            <a:endParaRPr lang="en-US" altLang="fa-IR" sz="1800" smtClean="0"/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2230" name="Object 5"/>
          <p:cNvGraphicFramePr>
            <a:graphicFrameLocks noChangeAspect="1"/>
          </p:cNvGraphicFramePr>
          <p:nvPr/>
        </p:nvGraphicFramePr>
        <p:xfrm>
          <a:off x="685800" y="1828800"/>
          <a:ext cx="5105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4" imgW="2311400" imgH="393700" progId="Equation.3">
                  <p:embed/>
                </p:oleObj>
              </mc:Choice>
              <mc:Fallback>
                <p:oleObj name="Equation" r:id="rId4" imgW="2311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51054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685800" y="3173413"/>
          <a:ext cx="54864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6" imgW="2324100" imgH="495300" progId="Equation.3">
                  <p:embed/>
                </p:oleObj>
              </mc:Choice>
              <mc:Fallback>
                <p:oleObj name="Equation" r:id="rId6" imgW="23241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73413"/>
                        <a:ext cx="5486400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38863A2-B7C0-4CE9-9E30-22AE012008FD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4900" smtClean="0"/>
              <a:t>الگوريتم يادگيري خطي</a:t>
            </a:r>
            <a:r>
              <a:rPr lang="fa-IR" sz="4900" smtClean="0"/>
              <a:t> </a:t>
            </a:r>
            <a:r>
              <a:rPr lang="fa-IR" sz="4100" smtClean="0"/>
              <a:t>(محیط مدل</a:t>
            </a:r>
            <a:r>
              <a:rPr lang="en-US" sz="3700" smtClean="0"/>
              <a:t>S</a:t>
            </a:r>
            <a:r>
              <a:rPr lang="fa-IR" sz="4100" smtClean="0"/>
              <a:t>)</a:t>
            </a:r>
            <a:endParaRPr lang="en-US" sz="410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A" altLang="fa-IR" smtClean="0"/>
              <a:t>محیط مدل</a:t>
            </a:r>
            <a:r>
              <a:rPr lang="en-US" altLang="fa-IR" smtClean="0"/>
              <a:t>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4278" name="Object 4"/>
          <p:cNvGraphicFramePr>
            <a:graphicFrameLocks noChangeAspect="1"/>
          </p:cNvGraphicFramePr>
          <p:nvPr/>
        </p:nvGraphicFramePr>
        <p:xfrm>
          <a:off x="76200" y="2632075"/>
          <a:ext cx="9067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4" imgW="5003800" imgH="520700" progId="Equation.3">
                  <p:embed/>
                </p:oleObj>
              </mc:Choice>
              <mc:Fallback>
                <p:oleObj name="Equation" r:id="rId4" imgW="50038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32075"/>
                        <a:ext cx="9067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54280" name="Object 6"/>
          <p:cNvGraphicFramePr>
            <a:graphicFrameLocks noChangeAspect="1"/>
          </p:cNvGraphicFramePr>
          <p:nvPr/>
        </p:nvGraphicFramePr>
        <p:xfrm>
          <a:off x="4724400" y="1828800"/>
          <a:ext cx="14478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14478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7DF0ED9-FF69-4B27-8F3A-60DE7411F0C4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42275" cy="1216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LA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3333" r="50694" b="37964"/>
          <a:stretch>
            <a:fillRect/>
          </a:stretch>
        </p:blipFill>
        <p:spPr bwMode="auto">
          <a:xfrm>
            <a:off x="304800" y="1676400"/>
            <a:ext cx="86106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8904D2F-B3C9-4BD5-B720-574233A690FD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66075" cy="1216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Select Action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35185" r="57639" b="34259"/>
          <a:stretch>
            <a:fillRect/>
          </a:stretch>
        </p:blipFill>
        <p:spPr bwMode="auto">
          <a:xfrm>
            <a:off x="533400" y="18288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8F74943-A5E4-40B8-B2EE-F10962CCBEF7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381000"/>
            <a:ext cx="8575675" cy="1216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Update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8518" r="47917" b="48149"/>
          <a:stretch>
            <a:fillRect/>
          </a:stretch>
        </p:blipFill>
        <p:spPr bwMode="auto">
          <a:xfrm>
            <a:off x="152400" y="1828800"/>
            <a:ext cx="67818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28938"/>
            <a:ext cx="3429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27550"/>
            <a:ext cx="3352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6106983-CB94-4170-A045-F6030D4E467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معیارهای رفتار اتوماتای یادگیر</a:t>
            </a:r>
            <a:r>
              <a:rPr lang="fa-IR" sz="2500" dirty="0" smtClean="0"/>
              <a:t>(1)</a:t>
            </a:r>
            <a:endParaRPr lang="en-US" sz="2500" dirty="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میانگین جریمه‌ دریافت شده توسط اتوماتا</a:t>
            </a:r>
          </a:p>
          <a:p>
            <a:pPr lvl="1" eaLnBrk="1" hangingPunct="1"/>
            <a:r>
              <a:rPr lang="en-US" altLang="fa-IR" sz="2400" b="0" i="1" smtClean="0"/>
              <a:t>c</a:t>
            </a:r>
            <a:r>
              <a:rPr lang="en-US" altLang="fa-IR" sz="2400" b="0" i="1" baseline="-25000" smtClean="0"/>
              <a:t>i</a:t>
            </a:r>
            <a:r>
              <a:rPr lang="fa-IR" altLang="fa-IR" sz="2400" b="0" i="1" baseline="-25000" smtClean="0"/>
              <a:t> </a:t>
            </a:r>
            <a:r>
              <a:rPr lang="ar-SA" altLang="fa-IR" sz="2400" b="0" smtClean="0"/>
              <a:t>احتمال جريمه متناظر با اقدام</a:t>
            </a:r>
            <a:r>
              <a:rPr lang="fa-IR" altLang="fa-IR" sz="2400" b="0" smtClean="0"/>
              <a:t> </a:t>
            </a:r>
            <a:r>
              <a:rPr lang="el-GR" altLang="fa-IR" sz="2400" b="0" i="1" smtClean="0"/>
              <a:t>α</a:t>
            </a:r>
            <a:r>
              <a:rPr lang="en-US" altLang="fa-IR" sz="2400" b="0" i="1" baseline="-25000" smtClean="0"/>
              <a:t>i</a:t>
            </a:r>
            <a:endParaRPr lang="fa-IR" altLang="fa-IR" sz="2400" b="0" smtClean="0"/>
          </a:p>
          <a:p>
            <a:pPr eaLnBrk="1" hangingPunct="1"/>
            <a:endParaRPr lang="fa-IR" altLang="fa-IR" sz="2600" smtClean="0"/>
          </a:p>
          <a:p>
            <a:pPr eaLnBrk="1" hangingPunct="1"/>
            <a:r>
              <a:rPr lang="fa-IR" altLang="fa-IR" sz="2600" smtClean="0"/>
              <a:t>در یک اتوماتای شانسی محض</a:t>
            </a:r>
          </a:p>
          <a:p>
            <a:pPr eaLnBrk="1" hangingPunct="1"/>
            <a:endParaRPr lang="en-US" altLang="fa-IR" sz="2600" smtClean="0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609600" y="2819400"/>
          <a:ext cx="44196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4" imgW="1790700" imgH="419100" progId="Equation.3">
                  <p:embed/>
                </p:oleObj>
              </mc:Choice>
              <mc:Fallback>
                <p:oleObj name="Equation" r:id="rId4" imgW="1790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44196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2472" name="Object 7"/>
          <p:cNvGraphicFramePr>
            <a:graphicFrameLocks noChangeAspect="1"/>
          </p:cNvGraphicFramePr>
          <p:nvPr/>
        </p:nvGraphicFramePr>
        <p:xfrm>
          <a:off x="685800" y="4572000"/>
          <a:ext cx="20129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6" imgW="812447" imgH="431613" progId="Equation.3">
                  <p:embed/>
                </p:oleObj>
              </mc:Choice>
              <mc:Fallback>
                <p:oleObj name="Equation" r:id="rId6" imgW="812447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201295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9F4CAFA-DCCC-4C59-AA0B-86A2AFFA961D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تعريف</a:t>
            </a:r>
            <a:endParaRPr lang="en-US" smtClean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buFont typeface="Wingdings" charset="2"/>
              <a:buChar char="o"/>
              <a:defRPr/>
            </a:pPr>
            <a:r>
              <a:rPr lang="fa-IR" sz="2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يادگيري: </a:t>
            </a:r>
            <a:r>
              <a:rPr lang="fa-IR" sz="2600" dirty="0" smtClean="0"/>
              <a:t>فرايندي كه براي </a:t>
            </a:r>
            <a:r>
              <a:rPr lang="fa-IR" sz="2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تغيير</a:t>
            </a:r>
            <a:r>
              <a:rPr lang="fa-IR" sz="2600" dirty="0" smtClean="0"/>
              <a:t> در </a:t>
            </a:r>
            <a:r>
              <a:rPr lang="fa-IR" sz="2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رفتار</a:t>
            </a:r>
            <a:r>
              <a:rPr lang="fa-IR" sz="2600" dirty="0" smtClean="0"/>
              <a:t> موجودات براي </a:t>
            </a:r>
            <a:r>
              <a:rPr lang="fa-IR" sz="2600" dirty="0" smtClean="0">
                <a:solidFill>
                  <a:srgbClr val="6600FF"/>
                </a:solidFill>
              </a:rPr>
              <a:t>سازگاري</a:t>
            </a:r>
            <a:r>
              <a:rPr lang="fa-IR" sz="2600" dirty="0" smtClean="0"/>
              <a:t> با</a:t>
            </a:r>
            <a:r>
              <a:rPr lang="fa-IR" sz="2600" dirty="0" smtClean="0">
                <a:solidFill>
                  <a:srgbClr val="660066"/>
                </a:solidFill>
              </a:rPr>
              <a:t> </a:t>
            </a:r>
            <a:r>
              <a:rPr lang="fa-IR" sz="2600" dirty="0" smtClean="0">
                <a:solidFill>
                  <a:srgbClr val="0000FF"/>
                </a:solidFill>
              </a:rPr>
              <a:t>محيط</a:t>
            </a:r>
            <a:r>
              <a:rPr lang="fa-IR" sz="2600" dirty="0" smtClean="0">
                <a:solidFill>
                  <a:srgbClr val="660066"/>
                </a:solidFill>
              </a:rPr>
              <a:t> </a:t>
            </a:r>
            <a:r>
              <a:rPr lang="fa-IR" sz="2600" dirty="0" smtClean="0"/>
              <a:t>ضروري است.</a:t>
            </a:r>
            <a:endParaRPr lang="en-US" sz="2600" dirty="0" smtClean="0"/>
          </a:p>
          <a:p>
            <a:pPr eaLnBrk="1" hangingPunct="1">
              <a:lnSpc>
                <a:spcPct val="105000"/>
              </a:lnSpc>
              <a:buFont typeface="Wingdings" charset="2"/>
              <a:buChar char="o"/>
              <a:defRPr/>
            </a:pPr>
            <a:r>
              <a:rPr lang="fa-IR" sz="2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اتوماتاي يادگير</a:t>
            </a:r>
            <a:r>
              <a:rPr lang="fa-IR" sz="2600" dirty="0" smtClean="0"/>
              <a:t>: يك </a:t>
            </a:r>
            <a:r>
              <a:rPr lang="fa-IR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تصميم‌گيرنده</a:t>
            </a:r>
            <a:r>
              <a:rPr lang="fa-IR" sz="2600" dirty="0" smtClean="0"/>
              <a:t> كه در يك </a:t>
            </a:r>
            <a:r>
              <a:rPr lang="fa-IR" sz="2600" dirty="0" smtClean="0">
                <a:solidFill>
                  <a:srgbClr val="0000FF"/>
                </a:solidFill>
              </a:rPr>
              <a:t>محيط</a:t>
            </a:r>
            <a:r>
              <a:rPr lang="fa-IR" sz="2600" dirty="0" smtClean="0"/>
              <a:t> [تصادفي] عمل مي‌كند و بر اساس پاسخي كه دريافت مي‌كند، استراتژي خود را براي انتخاب </a:t>
            </a:r>
            <a:r>
              <a:rPr lang="fa-IR" sz="2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اقدام</a:t>
            </a:r>
            <a:r>
              <a:rPr lang="fa-IR" sz="2600" dirty="0" smtClean="0"/>
              <a:t>(</a:t>
            </a:r>
            <a:r>
              <a:rPr lang="fa-IR" sz="2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عمل</a:t>
            </a:r>
            <a:r>
              <a:rPr lang="fa-IR" sz="2600" dirty="0" smtClean="0"/>
              <a:t>) بهنگام مي‌كند.</a:t>
            </a:r>
          </a:p>
          <a:p>
            <a:pPr lvl="1" eaLnBrk="1" hangingPunct="1">
              <a:lnSpc>
                <a:spcPct val="100000"/>
              </a:lnSpc>
              <a:buFont typeface="Wingdings" charset="2"/>
              <a:buChar char="n"/>
              <a:defRPr/>
            </a:pPr>
            <a:r>
              <a:rPr lang="fa-IR" sz="2200" dirty="0" smtClean="0"/>
              <a:t>مثال: 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o"/>
              <a:defRPr/>
            </a:pPr>
            <a:r>
              <a:rPr lang="fa-IR" sz="2100" dirty="0" smtClean="0"/>
              <a:t> محیط: شبکه کامپیوتری مورد بررسی 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o"/>
              <a:defRPr/>
            </a:pPr>
            <a:r>
              <a:rPr lang="fa-IR" sz="2100" dirty="0" smtClean="0"/>
              <a:t>پاسخ محیط: دریافت  </a:t>
            </a:r>
            <a:r>
              <a:rPr lang="en-US" sz="2100" dirty="0" err="1" smtClean="0"/>
              <a:t>Ack</a:t>
            </a:r>
            <a:r>
              <a:rPr lang="fa-IR" sz="2100" dirty="0" smtClean="0"/>
              <a:t> 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o"/>
              <a:defRPr/>
            </a:pPr>
            <a:r>
              <a:rPr lang="fa-IR" sz="2100" dirty="0" smtClean="0"/>
              <a:t>اقدام اتوماتا: انتخاب یک مسیر برای ارسال داده در یک مسیر‌یاب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5A37EAE-D652-4545-82ED-D935714A740B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معیارهای رفتار اتوماتای یادگیر</a:t>
            </a:r>
            <a:r>
              <a:rPr lang="fa-IR" sz="2500" dirty="0" smtClean="0"/>
              <a:t>(2)</a:t>
            </a:r>
            <a:endParaRPr lang="en-US" sz="2500" dirty="0" smtClean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8534400" cy="3581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charset="2"/>
              <a:buChar char="o"/>
              <a:defRPr/>
            </a:pPr>
            <a:r>
              <a:rPr lang="fa-IR" sz="2600" smtClean="0"/>
              <a:t>اتوماتای یادگیر </a:t>
            </a:r>
            <a:r>
              <a:rPr lang="ar-SA" sz="26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مصلحت اندیش</a:t>
            </a:r>
            <a:r>
              <a:rPr lang="en-US" sz="2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expedient</a:t>
            </a:r>
            <a:r>
              <a:rPr lang="en-US" sz="2600" smtClean="0"/>
              <a:t> </a:t>
            </a:r>
            <a:r>
              <a:rPr lang="fa-IR" sz="2600" smtClean="0"/>
              <a:t>:</a:t>
            </a:r>
          </a:p>
          <a:p>
            <a:pPr lvl="1" eaLnBrk="1" hangingPunct="1">
              <a:lnSpc>
                <a:spcPct val="110000"/>
              </a:lnSpc>
              <a:buFont typeface="Wingdings" charset="2"/>
              <a:buChar char="n"/>
              <a:defRPr/>
            </a:pPr>
            <a:r>
              <a:rPr lang="fa-IR" sz="2200" smtClean="0"/>
              <a:t>اگر</a:t>
            </a:r>
          </a:p>
          <a:p>
            <a:pPr lvl="1" eaLnBrk="1" hangingPunct="1">
              <a:lnSpc>
                <a:spcPct val="110000"/>
              </a:lnSpc>
              <a:buFont typeface="Wingdings" charset="2"/>
              <a:buChar char="n"/>
              <a:defRPr/>
            </a:pPr>
            <a:endParaRPr lang="fa-IR" sz="2200" smtClean="0"/>
          </a:p>
          <a:p>
            <a:pPr eaLnBrk="1" hangingPunct="1">
              <a:lnSpc>
                <a:spcPct val="115000"/>
              </a:lnSpc>
              <a:buFont typeface="Wingdings" charset="2"/>
              <a:buChar char="o"/>
              <a:defRPr/>
            </a:pPr>
            <a:r>
              <a:rPr lang="fa-IR" sz="2600" smtClean="0"/>
              <a:t>اتوماتای یادگیر </a:t>
            </a:r>
            <a:r>
              <a:rPr lang="ar-SA" sz="26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مصلحت اندیش</a:t>
            </a:r>
            <a:r>
              <a:rPr lang="fa-IR" sz="26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مطلق</a:t>
            </a:r>
            <a:r>
              <a:rPr lang="en-US" sz="20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Absolutely expedient</a:t>
            </a:r>
            <a:r>
              <a:rPr lang="en-US" sz="2600" smtClean="0"/>
              <a:t> </a:t>
            </a:r>
            <a:r>
              <a:rPr lang="fa-IR" sz="2600" smtClean="0"/>
              <a:t>:</a:t>
            </a:r>
          </a:p>
          <a:p>
            <a:pPr lvl="1" eaLnBrk="1" hangingPunct="1">
              <a:lnSpc>
                <a:spcPct val="110000"/>
              </a:lnSpc>
              <a:buFont typeface="Wingdings" charset="2"/>
              <a:buChar char="n"/>
              <a:defRPr/>
            </a:pPr>
            <a:endParaRPr lang="fa-IR" sz="2200" smtClean="0"/>
          </a:p>
        </p:txBody>
      </p:sp>
      <p:graphicFrame>
        <p:nvGraphicFramePr>
          <p:cNvPr id="64517" name="Object 4"/>
          <p:cNvGraphicFramePr>
            <a:graphicFrameLocks noChangeAspect="1"/>
          </p:cNvGraphicFramePr>
          <p:nvPr/>
        </p:nvGraphicFramePr>
        <p:xfrm>
          <a:off x="652463" y="2936875"/>
          <a:ext cx="3571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4" imgW="1143000" imgH="279400" progId="Equation.3">
                  <p:embed/>
                </p:oleObj>
              </mc:Choice>
              <mc:Fallback>
                <p:oleObj name="Equation" r:id="rId4" imgW="11430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936875"/>
                        <a:ext cx="35718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33400" y="1600200"/>
          <a:ext cx="37338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6" imgW="1790700" imgH="419100" progId="Equation.3">
                  <p:embed/>
                </p:oleObj>
              </mc:Choice>
              <mc:Fallback>
                <p:oleObj name="Equation" r:id="rId6" imgW="1790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37338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6"/>
          <p:cNvGraphicFramePr>
            <a:graphicFrameLocks noChangeAspect="1"/>
          </p:cNvGraphicFramePr>
          <p:nvPr/>
        </p:nvGraphicFramePr>
        <p:xfrm>
          <a:off x="533400" y="4876800"/>
          <a:ext cx="7162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8" imgW="3060700" imgH="368300" progId="Equation.3">
                  <p:embed/>
                </p:oleObj>
              </mc:Choice>
              <mc:Fallback>
                <p:oleObj name="Equation" r:id="rId8" imgW="3060700" imgH="368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71628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AC2B7C4-92E9-4289-8701-0973D9E38BEF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900" dirty="0" smtClean="0"/>
              <a:t>معیارهای رفتار اتوماتای یادگیر</a:t>
            </a:r>
            <a:r>
              <a:rPr lang="fa-IR" sz="2500" dirty="0" smtClean="0"/>
              <a:t>(3)</a:t>
            </a:r>
            <a:endParaRPr lang="en-US" sz="2500" dirty="0" smtClean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8153400" cy="3657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charset="2"/>
              <a:buChar char="o"/>
              <a:defRPr/>
            </a:pPr>
            <a:r>
              <a:rPr lang="fa-IR" sz="2600" smtClean="0"/>
              <a:t>اتوماتای یادگیر </a:t>
            </a:r>
            <a:r>
              <a:rPr lang="fa-IR" sz="26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بهینه</a:t>
            </a:r>
            <a:r>
              <a:rPr lang="en-US" sz="26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</a:t>
            </a:r>
            <a:r>
              <a:rPr lang="en-US" sz="2600" smtClean="0"/>
              <a:t> </a:t>
            </a:r>
            <a:r>
              <a:rPr lang="fa-IR" sz="2600" smtClean="0"/>
              <a:t>: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charset="2"/>
              <a:buChar char="n"/>
              <a:defRPr/>
            </a:pPr>
            <a:r>
              <a:rPr lang="fa-IR" sz="2200" smtClean="0"/>
              <a:t>اگر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charset="2"/>
              <a:buChar char="n"/>
              <a:defRPr/>
            </a:pPr>
            <a:r>
              <a:rPr lang="fa-IR" sz="2200" smtClean="0"/>
              <a:t>مناسب در یک محیط ایستا </a:t>
            </a:r>
            <a:r>
              <a:rPr lang="en-US" sz="2100" smtClean="0"/>
              <a:t>stationary</a:t>
            </a:r>
            <a:endParaRPr lang="fa-IR" sz="2100" smtClean="0"/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charset="2"/>
              <a:buChar char="o"/>
              <a:defRPr/>
            </a:pPr>
            <a:r>
              <a:rPr lang="fa-IR" sz="2600" smtClean="0"/>
              <a:t>اتوماتای یادگیر </a:t>
            </a:r>
            <a:r>
              <a:rPr lang="el-GR" sz="260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</a:t>
            </a:r>
            <a:r>
              <a:rPr lang="en-US" sz="260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-Optimal</a:t>
            </a:r>
            <a:r>
              <a:rPr lang="en-US" sz="2600" smtClean="0"/>
              <a:t> </a:t>
            </a:r>
            <a:r>
              <a:rPr lang="fa-IR" sz="2600" smtClean="0"/>
              <a:t>: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charset="2"/>
              <a:buChar char="n"/>
              <a:defRPr/>
            </a:pPr>
            <a:r>
              <a:rPr lang="fa-IR" sz="2200" smtClean="0"/>
              <a:t>اگر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charset="2"/>
              <a:buChar char="n"/>
              <a:defRPr/>
            </a:pPr>
            <a:r>
              <a:rPr lang="fa-IR" sz="2200" smtClean="0"/>
              <a:t>مناسب در یک محیط غیرایستا </a:t>
            </a:r>
            <a:r>
              <a:rPr lang="en-US" sz="2100" smtClean="0"/>
              <a:t>non-stationary</a:t>
            </a:r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4363" y="1600200"/>
          <a:ext cx="37338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4" imgW="1790700" imgH="419100" progId="Equation.3">
                  <p:embed/>
                </p:oleObj>
              </mc:Choice>
              <mc:Fallback>
                <p:oleObj name="Equation" r:id="rId4" imgW="17907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00200"/>
                        <a:ext cx="37338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596900" y="2716213"/>
          <a:ext cx="31559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Equation" r:id="rId6" imgW="1066800" imgH="279400" progId="Equation.3">
                  <p:embed/>
                </p:oleObj>
              </mc:Choice>
              <mc:Fallback>
                <p:oleObj name="Equation" r:id="rId6" imgW="10668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2716213"/>
                        <a:ext cx="31559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6568" name="Object 7"/>
          <p:cNvGraphicFramePr>
            <a:graphicFrameLocks noChangeAspect="1"/>
          </p:cNvGraphicFramePr>
          <p:nvPr/>
        </p:nvGraphicFramePr>
        <p:xfrm>
          <a:off x="5334000" y="2895600"/>
          <a:ext cx="16764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Equation" r:id="rId8" imgW="672808" imgH="190417" progId="Equation.3">
                  <p:embed/>
                </p:oleObj>
              </mc:Choice>
              <mc:Fallback>
                <p:oleObj name="Equation" r:id="rId8" imgW="672808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95600"/>
                        <a:ext cx="16764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8"/>
          <p:cNvGraphicFramePr>
            <a:graphicFrameLocks noChangeAspect="1"/>
          </p:cNvGraphicFramePr>
          <p:nvPr/>
        </p:nvGraphicFramePr>
        <p:xfrm>
          <a:off x="614363" y="4441825"/>
          <a:ext cx="54054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10" imgW="1828800" imgH="279400" progId="Equation.3">
                  <p:embed/>
                </p:oleObj>
              </mc:Choice>
              <mc:Fallback>
                <p:oleObj name="Equation" r:id="rId10" imgW="18288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441825"/>
                        <a:ext cx="540543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2CC904C-0DA8-4BF6-A9DC-5109AF8A9E8A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fa-IR" sz="2400" b="0" i="1" smtClean="0"/>
              <a:t>f</a:t>
            </a:r>
            <a:r>
              <a:rPr lang="en-US" altLang="fa-IR" sz="2400" b="0" baseline="-25000" smtClean="0"/>
              <a:t>ij</a:t>
            </a:r>
            <a:r>
              <a:rPr lang="el-GR" altLang="fa-IR" sz="2400" b="0" i="1" baseline="30000" smtClean="0"/>
              <a:t>β</a:t>
            </a:r>
            <a:r>
              <a:rPr lang="en-US" altLang="fa-IR" sz="2400" smtClean="0"/>
              <a:t> </a:t>
            </a:r>
            <a:r>
              <a:rPr lang="fa-IR" altLang="fa-IR" sz="2400" smtClean="0"/>
              <a:t>: احتمال اینکه اتوماتا با دریافت پاسخ </a:t>
            </a:r>
            <a:r>
              <a:rPr lang="el-GR" altLang="fa-IR" sz="2400" b="0" i="1" smtClean="0"/>
              <a:t>β</a:t>
            </a:r>
            <a:r>
              <a:rPr lang="fa-IR" altLang="fa-IR" sz="2400" smtClean="0"/>
              <a:t> از وضعیت</a:t>
            </a:r>
            <a:r>
              <a:rPr lang="fa-IR" altLang="fa-IR" sz="2400" b="0" i="1" smtClean="0"/>
              <a:t> </a:t>
            </a:r>
            <a:r>
              <a:rPr lang="el-GR" altLang="fa-IR" sz="2400" b="0" i="1" smtClean="0"/>
              <a:t>φ</a:t>
            </a:r>
            <a:r>
              <a:rPr lang="en-US" altLang="fa-IR" sz="2400" b="0" baseline="-25000" smtClean="0"/>
              <a:t>i</a:t>
            </a:r>
            <a:r>
              <a:rPr lang="fa-IR" altLang="fa-IR" sz="2400" b="0" baseline="-25000" smtClean="0"/>
              <a:t> </a:t>
            </a:r>
            <a:r>
              <a:rPr lang="fa-IR" altLang="fa-IR" sz="2400" smtClean="0"/>
              <a:t> به وضعیت</a:t>
            </a:r>
            <a:r>
              <a:rPr lang="fa-IR" altLang="fa-IR" sz="2400" b="0" i="1" smtClean="0"/>
              <a:t> </a:t>
            </a:r>
            <a:r>
              <a:rPr lang="el-GR" altLang="fa-IR" sz="2400" b="0" i="1" smtClean="0"/>
              <a:t>φ</a:t>
            </a:r>
            <a:r>
              <a:rPr lang="en-US" altLang="fa-IR" sz="2400" b="0" baseline="-25000" smtClean="0"/>
              <a:t>j</a:t>
            </a:r>
            <a:r>
              <a:rPr lang="fa-IR" altLang="fa-IR" sz="2400" b="0" baseline="-25000" smtClean="0"/>
              <a:t> </a:t>
            </a:r>
            <a:r>
              <a:rPr lang="fa-IR" altLang="fa-IR" sz="2400" smtClean="0"/>
              <a:t>برود.</a:t>
            </a:r>
            <a:r>
              <a:rPr lang="fa-IR" altLang="fa-IR" sz="2400" b="0" baseline="-25000" smtClean="0"/>
              <a:t>  </a:t>
            </a:r>
          </a:p>
          <a:p>
            <a:pPr eaLnBrk="1" hangingPunct="1"/>
            <a:endParaRPr lang="fa-IR" altLang="fa-IR" sz="2800" b="0" baseline="-25000" smtClean="0"/>
          </a:p>
          <a:p>
            <a:pPr eaLnBrk="1" hangingPunct="1"/>
            <a:endParaRPr lang="fa-IR" altLang="fa-IR" sz="2800" b="0" baseline="-25000" smtClean="0"/>
          </a:p>
          <a:p>
            <a:pPr lvl="1" eaLnBrk="1" hangingPunct="1"/>
            <a:r>
              <a:rPr lang="en-US" altLang="fa-IR" sz="2400" b="0" i="1" smtClean="0"/>
              <a:t>g</a:t>
            </a:r>
            <a:r>
              <a:rPr lang="en-US" altLang="fa-IR" sz="2400" b="0" baseline="-25000" smtClean="0"/>
              <a:t>ij</a:t>
            </a:r>
            <a:r>
              <a:rPr lang="en-US" altLang="fa-IR" sz="2400" smtClean="0"/>
              <a:t> </a:t>
            </a:r>
            <a:r>
              <a:rPr lang="fa-IR" altLang="fa-IR" sz="2400" smtClean="0"/>
              <a:t>: احتمال اینکه وضعیت</a:t>
            </a:r>
            <a:r>
              <a:rPr lang="fa-IR" altLang="fa-IR" sz="2400" b="0" i="1" smtClean="0"/>
              <a:t> </a:t>
            </a:r>
            <a:r>
              <a:rPr lang="el-GR" altLang="fa-IR" sz="2400" b="0" i="1" smtClean="0"/>
              <a:t>φ</a:t>
            </a:r>
            <a:r>
              <a:rPr lang="en-US" altLang="fa-IR" sz="2400" b="0" baseline="-25000" smtClean="0"/>
              <a:t>i</a:t>
            </a:r>
            <a:r>
              <a:rPr lang="fa-IR" altLang="fa-IR" sz="2400" b="0" baseline="-25000" smtClean="0"/>
              <a:t> </a:t>
            </a:r>
            <a:r>
              <a:rPr lang="fa-IR" altLang="fa-IR" sz="2400" smtClean="0"/>
              <a:t> مطابق با اقدام </a:t>
            </a:r>
            <a:r>
              <a:rPr lang="el-GR" altLang="fa-IR" sz="2400" b="0" i="1" smtClean="0"/>
              <a:t>α</a:t>
            </a:r>
            <a:r>
              <a:rPr lang="en-US" altLang="fa-IR" sz="2400" b="0" baseline="-25000" smtClean="0"/>
              <a:t>j</a:t>
            </a:r>
            <a:r>
              <a:rPr lang="fa-IR" altLang="fa-IR" sz="2400" b="0" baseline="-25000" smtClean="0"/>
              <a:t> </a:t>
            </a:r>
            <a:r>
              <a:rPr lang="fa-IR" altLang="fa-IR" sz="2400" smtClean="0"/>
              <a:t>باشد.</a:t>
            </a:r>
            <a:r>
              <a:rPr lang="fa-IR" altLang="fa-IR" sz="2400" b="0" baseline="-25000" smtClean="0"/>
              <a:t>  </a:t>
            </a:r>
          </a:p>
          <a:p>
            <a:pPr lvl="1" eaLnBrk="1" hangingPunct="1"/>
            <a:endParaRPr lang="fa-IR" altLang="fa-IR" smtClean="0"/>
          </a:p>
          <a:p>
            <a:pPr eaLnBrk="1" hangingPunct="1"/>
            <a:endParaRPr lang="fa-IR" altLang="fa-IR" smtClean="0"/>
          </a:p>
          <a:p>
            <a:pPr eaLnBrk="1" hangingPunct="1"/>
            <a:endParaRPr lang="en-US" altLang="fa-IR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8614" name="Object 4"/>
          <p:cNvGraphicFramePr>
            <a:graphicFrameLocks noChangeAspect="1"/>
          </p:cNvGraphicFramePr>
          <p:nvPr/>
        </p:nvGraphicFramePr>
        <p:xfrm>
          <a:off x="228600" y="2362200"/>
          <a:ext cx="5029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Equation" r:id="rId4" imgW="2590800" imgH="254000" progId="Equation.3">
                  <p:embed/>
                </p:oleObj>
              </mc:Choice>
              <mc:Fallback>
                <p:oleObj name="Equation" r:id="rId4" imgW="25908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5029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8616" name="Object 6"/>
          <p:cNvGraphicFramePr>
            <a:graphicFrameLocks noChangeAspect="1"/>
          </p:cNvGraphicFramePr>
          <p:nvPr/>
        </p:nvGraphicFramePr>
        <p:xfrm>
          <a:off x="228600" y="4498975"/>
          <a:ext cx="4114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Equation" r:id="rId6" imgW="1803400" imgH="254000" progId="Equation.3">
                  <p:embed/>
                </p:oleObj>
              </mc:Choice>
              <mc:Fallback>
                <p:oleObj name="Equation" r:id="rId6" imgW="18034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8975"/>
                        <a:ext cx="4114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68618" name="Object 8"/>
          <p:cNvGraphicFramePr>
            <a:graphicFrameLocks noChangeAspect="1"/>
          </p:cNvGraphicFramePr>
          <p:nvPr/>
        </p:nvGraphicFramePr>
        <p:xfrm>
          <a:off x="61913" y="2895600"/>
          <a:ext cx="34591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Equation" r:id="rId8" imgW="1968500" imgH="444500" progId="Equation.3">
                  <p:embed/>
                </p:oleObj>
              </mc:Choice>
              <mc:Fallback>
                <p:oleObj name="Equation" r:id="rId8" imgW="19685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2895600"/>
                        <a:ext cx="34591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10"/>
          <p:cNvGraphicFramePr>
            <a:graphicFrameLocks noChangeAspect="1"/>
          </p:cNvGraphicFramePr>
          <p:nvPr/>
        </p:nvGraphicFramePr>
        <p:xfrm>
          <a:off x="50800" y="5032375"/>
          <a:ext cx="2489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10" imgW="1333500" imgH="444500" progId="Equation.3">
                  <p:embed/>
                </p:oleObj>
              </mc:Choice>
              <mc:Fallback>
                <p:oleObj name="Equation" r:id="rId10" imgW="1333500" imgH="444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5032375"/>
                        <a:ext cx="2489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97FD273-996D-4CAD-AD91-A3E50D50FC74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احتمال اینکه اتوماتا در یک حالت مشخص باشد:</a:t>
            </a:r>
            <a:endParaRPr lang="en-US" altLang="fa-IR" smtClean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0662" name="Object 4"/>
          <p:cNvGraphicFramePr>
            <a:graphicFrameLocks noChangeAspect="1"/>
          </p:cNvGraphicFramePr>
          <p:nvPr/>
        </p:nvGraphicFramePr>
        <p:xfrm>
          <a:off x="381000" y="2286000"/>
          <a:ext cx="2951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4" imgW="1968500" imgH="254000" progId="Equation.3">
                  <p:embed/>
                </p:oleObj>
              </mc:Choice>
              <mc:Fallback>
                <p:oleObj name="Equation" r:id="rId4" imgW="1968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2951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0664" name="Object 6"/>
          <p:cNvGraphicFramePr>
            <a:graphicFrameLocks noChangeAspect="1"/>
          </p:cNvGraphicFramePr>
          <p:nvPr/>
        </p:nvGraphicFramePr>
        <p:xfrm>
          <a:off x="381000" y="2743200"/>
          <a:ext cx="2019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6" imgW="1346200" imgH="241300" progId="Equation.3">
                  <p:embed/>
                </p:oleObj>
              </mc:Choice>
              <mc:Fallback>
                <p:oleObj name="Equation" r:id="rId6" imgW="1346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20193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0666" name="Object 8"/>
          <p:cNvGraphicFramePr>
            <a:graphicFrameLocks noChangeAspect="1"/>
          </p:cNvGraphicFramePr>
          <p:nvPr/>
        </p:nvGraphicFramePr>
        <p:xfrm>
          <a:off x="381000" y="3124200"/>
          <a:ext cx="4056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8" imgW="2705100" imgH="254000" progId="Equation.3">
                  <p:embed/>
                </p:oleObj>
              </mc:Choice>
              <mc:Fallback>
                <p:oleObj name="Equation" r:id="rId8" imgW="27051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4056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0"/>
          <p:cNvGraphicFramePr>
            <a:graphicFrameLocks noChangeAspect="1"/>
          </p:cNvGraphicFramePr>
          <p:nvPr/>
        </p:nvGraphicFramePr>
        <p:xfrm>
          <a:off x="381000" y="3581400"/>
          <a:ext cx="497046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10" imgW="3314700" imgH="1143000" progId="Equation.3">
                  <p:embed/>
                </p:oleObj>
              </mc:Choice>
              <mc:Fallback>
                <p:oleObj name="Equation" r:id="rId10" imgW="3314700" imgH="1143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4970463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0669" name="Object 12"/>
          <p:cNvGraphicFramePr>
            <a:graphicFrameLocks noChangeAspect="1"/>
          </p:cNvGraphicFramePr>
          <p:nvPr/>
        </p:nvGraphicFramePr>
        <p:xfrm>
          <a:off x="381000" y="5448300"/>
          <a:ext cx="2000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12" imgW="1333500" imgH="228600" progId="Equation.3">
                  <p:embed/>
                </p:oleObj>
              </mc:Choice>
              <mc:Fallback>
                <p:oleObj name="Equation" r:id="rId12" imgW="1333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48300"/>
                        <a:ext cx="2000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3607EBF-7066-4188-BCAC-A8EC7D7B9FB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34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احتمال انتخاب اقدام </a:t>
            </a:r>
            <a:r>
              <a:rPr lang="en-US" altLang="fa-IR" smtClean="0"/>
              <a:t>i</a:t>
            </a:r>
            <a:r>
              <a:rPr lang="fa-IR" altLang="fa-IR" smtClean="0"/>
              <a:t>‌ در زمان </a:t>
            </a:r>
            <a:r>
              <a:rPr lang="en-US" altLang="fa-IR" smtClean="0"/>
              <a:t>n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2710" name="Object 4"/>
          <p:cNvGraphicFramePr>
            <a:graphicFrameLocks noChangeAspect="1"/>
          </p:cNvGraphicFramePr>
          <p:nvPr/>
        </p:nvGraphicFramePr>
        <p:xfrm>
          <a:off x="763588" y="2514600"/>
          <a:ext cx="5484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Equation" r:id="rId4" imgW="3657600" imgH="254000" progId="Equation.3">
                  <p:embed/>
                </p:oleObj>
              </mc:Choice>
              <mc:Fallback>
                <p:oleObj name="Equation" r:id="rId4" imgW="36576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514600"/>
                        <a:ext cx="54848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2712" name="Object 6"/>
          <p:cNvGraphicFramePr>
            <a:graphicFrameLocks noChangeAspect="1"/>
          </p:cNvGraphicFramePr>
          <p:nvPr/>
        </p:nvGraphicFramePr>
        <p:xfrm>
          <a:off x="762000" y="2971800"/>
          <a:ext cx="64754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6" imgW="4318000" imgH="914400" progId="Equation.3">
                  <p:embed/>
                </p:oleObj>
              </mc:Choice>
              <mc:Fallback>
                <p:oleObj name="Equation" r:id="rId6" imgW="43180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64754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2714" name="Object 8"/>
          <p:cNvGraphicFramePr>
            <a:graphicFrameLocks noChangeAspect="1"/>
          </p:cNvGraphicFramePr>
          <p:nvPr/>
        </p:nvGraphicFramePr>
        <p:xfrm>
          <a:off x="763588" y="4548188"/>
          <a:ext cx="1447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8" imgW="965200" imgH="228600" progId="Equation.3">
                  <p:embed/>
                </p:oleObj>
              </mc:Choice>
              <mc:Fallback>
                <p:oleObj name="Equation" r:id="rId8" imgW="965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548188"/>
                        <a:ext cx="1447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235B893-3D28-453F-A4DF-B542D858B019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اتوماتای </a:t>
            </a:r>
            <a:r>
              <a:rPr lang="en-US" smtClean="0"/>
              <a:t>L</a:t>
            </a:r>
            <a:r>
              <a:rPr lang="en-US" baseline="-25000" smtClean="0"/>
              <a:t>2,2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533400" y="1752600"/>
          <a:ext cx="441960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Visio" r:id="rId4" imgW="3265572" imgH="2957325" progId="Visio.Drawing.11">
                  <p:embed/>
                </p:oleObj>
              </mc:Choice>
              <mc:Fallback>
                <p:oleObj name="Visio" r:id="rId4" imgW="3265572" imgH="295732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4419600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4760" name="Object 6"/>
          <p:cNvGraphicFramePr>
            <a:graphicFrameLocks noChangeAspect="1"/>
          </p:cNvGraphicFramePr>
          <p:nvPr/>
        </p:nvGraphicFramePr>
        <p:xfrm>
          <a:off x="5105400" y="2895600"/>
          <a:ext cx="3733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6" imgW="2006600" imgH="457200" progId="Equation.3">
                  <p:embed/>
                </p:oleObj>
              </mc:Choice>
              <mc:Fallback>
                <p:oleObj name="Equation" r:id="rId6" imgW="20066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3733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4762" name="Object 8"/>
          <p:cNvGraphicFramePr>
            <a:graphicFrameLocks noChangeAspect="1"/>
          </p:cNvGraphicFramePr>
          <p:nvPr/>
        </p:nvGraphicFramePr>
        <p:xfrm>
          <a:off x="5638800" y="4343400"/>
          <a:ext cx="1905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8" imgW="1054100" imgH="393700" progId="Equation.3">
                  <p:embed/>
                </p:oleObj>
              </mc:Choice>
              <mc:Fallback>
                <p:oleObj name="Equation" r:id="rId8" imgW="10541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43400"/>
                        <a:ext cx="19050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3C4E61C-7CAC-49F3-A17E-74C77AE275A6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6806" name="Object 11"/>
          <p:cNvGraphicFramePr>
            <a:graphicFrameLocks noChangeAspect="1"/>
          </p:cNvGraphicFramePr>
          <p:nvPr/>
        </p:nvGraphicFramePr>
        <p:xfrm>
          <a:off x="533400" y="1905000"/>
          <a:ext cx="2093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4" imgW="1396394" imgH="266584" progId="Equation.3">
                  <p:embed/>
                </p:oleObj>
              </mc:Choice>
              <mc:Fallback>
                <p:oleObj name="Equation" r:id="rId4" imgW="1396394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0939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6808" name="Object 13"/>
          <p:cNvGraphicFramePr>
            <a:graphicFrameLocks noChangeAspect="1"/>
          </p:cNvGraphicFramePr>
          <p:nvPr/>
        </p:nvGraphicFramePr>
        <p:xfrm>
          <a:off x="3733800" y="1981200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6" imgW="634725" imgH="228501" progId="Equation.3">
                  <p:embed/>
                </p:oleObj>
              </mc:Choice>
              <mc:Fallback>
                <p:oleObj name="Equation" r:id="rId6" imgW="634725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952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Rectangle 1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6810" name="Object 15"/>
          <p:cNvGraphicFramePr>
            <a:graphicFrameLocks noChangeAspect="1"/>
          </p:cNvGraphicFramePr>
          <p:nvPr/>
        </p:nvGraphicFramePr>
        <p:xfrm>
          <a:off x="533400" y="2438400"/>
          <a:ext cx="1314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8" imgW="876300" imgH="482600" progId="Equation.3">
                  <p:embed/>
                </p:oleObj>
              </mc:Choice>
              <mc:Fallback>
                <p:oleObj name="Equation" r:id="rId8" imgW="876300" imgH="482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13144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6812" name="Object 17"/>
          <p:cNvGraphicFramePr>
            <a:graphicFrameLocks noChangeAspect="1"/>
          </p:cNvGraphicFramePr>
          <p:nvPr/>
        </p:nvGraphicFramePr>
        <p:xfrm>
          <a:off x="3276600" y="2667000"/>
          <a:ext cx="87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10" imgW="583947" imgH="203112" progId="Equation.3">
                  <p:embed/>
                </p:oleObj>
              </mc:Choice>
              <mc:Fallback>
                <p:oleObj name="Equation" r:id="rId10" imgW="583947" imgH="20311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87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9"/>
          <p:cNvGraphicFramePr>
            <a:graphicFrameLocks noChangeAspect="1"/>
          </p:cNvGraphicFramePr>
          <p:nvPr/>
        </p:nvGraphicFramePr>
        <p:xfrm>
          <a:off x="457200" y="3276600"/>
          <a:ext cx="47609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12" imgW="3175000" imgH="215900" progId="Equation.3">
                  <p:embed/>
                </p:oleObj>
              </mc:Choice>
              <mc:Fallback>
                <p:oleObj name="Equation" r:id="rId12" imgW="3175000" imgH="215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47609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21"/>
          <p:cNvGraphicFramePr>
            <a:graphicFrameLocks noChangeAspect="1"/>
          </p:cNvGraphicFramePr>
          <p:nvPr/>
        </p:nvGraphicFramePr>
        <p:xfrm>
          <a:off x="381000" y="3733800"/>
          <a:ext cx="26654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14" imgW="1777229" imgH="444307" progId="Equation.3">
                  <p:embed/>
                </p:oleObj>
              </mc:Choice>
              <mc:Fallback>
                <p:oleObj name="Equation" r:id="rId14" imgW="1777229" imgH="44430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26654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5" name="Object 23"/>
          <p:cNvGraphicFramePr>
            <a:graphicFrameLocks noChangeAspect="1"/>
          </p:cNvGraphicFramePr>
          <p:nvPr/>
        </p:nvGraphicFramePr>
        <p:xfrm>
          <a:off x="457200" y="4419600"/>
          <a:ext cx="2703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16" imgW="1803400" imgH="444500" progId="Equation.3">
                  <p:embed/>
                </p:oleObj>
              </mc:Choice>
              <mc:Fallback>
                <p:oleObj name="Equation" r:id="rId16" imgW="1803400" imgH="4445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2703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25"/>
          <p:cNvGraphicFramePr>
            <a:graphicFrameLocks noChangeAspect="1"/>
          </p:cNvGraphicFramePr>
          <p:nvPr/>
        </p:nvGraphicFramePr>
        <p:xfrm>
          <a:off x="457200" y="5105400"/>
          <a:ext cx="3084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Equation" r:id="rId18" imgW="2057400" imgH="444500" progId="Equation.3">
                  <p:embed/>
                </p:oleObj>
              </mc:Choice>
              <mc:Fallback>
                <p:oleObj name="Equation" r:id="rId18" imgW="2057400" imgH="4445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3084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7" name="Rectangle 2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6818" name="Object 27"/>
          <p:cNvGraphicFramePr>
            <a:graphicFrameLocks noChangeAspect="1"/>
          </p:cNvGraphicFramePr>
          <p:nvPr/>
        </p:nvGraphicFramePr>
        <p:xfrm>
          <a:off x="4724400" y="5105400"/>
          <a:ext cx="2362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20" imgW="901309" imgH="241195" progId="Equation.3">
                  <p:embed/>
                </p:oleObj>
              </mc:Choice>
              <mc:Fallback>
                <p:oleObj name="Equation" r:id="rId20" imgW="901309" imgH="24119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2362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ED43E7-9AC7-4971-8324-2BF3625C0E59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37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Extensions of L</a:t>
            </a:r>
            <a:r>
              <a:rPr lang="en-US" baseline="-25000" smtClean="0"/>
              <a:t>2,2</a:t>
            </a:r>
            <a:r>
              <a:rPr lang="en-US" smtClean="0"/>
              <a:t> 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8854" name="Object 4"/>
          <p:cNvGraphicFramePr>
            <a:graphicFrameLocks noChangeAspect="1"/>
          </p:cNvGraphicFramePr>
          <p:nvPr/>
        </p:nvGraphicFramePr>
        <p:xfrm>
          <a:off x="392113" y="1676400"/>
          <a:ext cx="75326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Equation" r:id="rId4" imgW="4432300" imgH="482600" progId="Equation.3">
                  <p:embed/>
                </p:oleObj>
              </mc:Choice>
              <mc:Fallback>
                <p:oleObj name="Equation" r:id="rId4" imgW="44323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676400"/>
                        <a:ext cx="753268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8856" name="Object 6"/>
          <p:cNvGraphicFramePr>
            <a:graphicFrameLocks noChangeAspect="1"/>
          </p:cNvGraphicFramePr>
          <p:nvPr/>
        </p:nvGraphicFramePr>
        <p:xfrm>
          <a:off x="457200" y="2590800"/>
          <a:ext cx="4424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6" imgW="2603500" imgH="482600" progId="Equation.3">
                  <p:embed/>
                </p:oleObj>
              </mc:Choice>
              <mc:Fallback>
                <p:oleObj name="Equation" r:id="rId6" imgW="26035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442436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8858" name="Object 8"/>
          <p:cNvGraphicFramePr>
            <a:graphicFrameLocks noChangeAspect="1"/>
          </p:cNvGraphicFramePr>
          <p:nvPr/>
        </p:nvGraphicFramePr>
        <p:xfrm>
          <a:off x="457200" y="3429000"/>
          <a:ext cx="77057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8" imgW="4533900" imgH="444500" progId="Equation.3">
                  <p:embed/>
                </p:oleObj>
              </mc:Choice>
              <mc:Fallback>
                <p:oleObj name="Equation" r:id="rId8" imgW="45339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77057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78860" name="Object 10"/>
          <p:cNvGraphicFramePr>
            <a:graphicFrameLocks noChangeAspect="1"/>
          </p:cNvGraphicFramePr>
          <p:nvPr/>
        </p:nvGraphicFramePr>
        <p:xfrm>
          <a:off x="457200" y="4572000"/>
          <a:ext cx="60436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Equation" r:id="rId10" imgW="3556000" imgH="444500" progId="Equation.3">
                  <p:embed/>
                </p:oleObj>
              </mc:Choice>
              <mc:Fallback>
                <p:oleObj name="Equation" r:id="rId10" imgW="3556000" imgH="444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60436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sp>
        <p:nvSpPr>
          <p:cNvPr id="78862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4FCA8AB-8367-4AF5-8EDF-532127F7AD14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38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graphicFrame>
        <p:nvGraphicFramePr>
          <p:cNvPr id="80901" name="Object 4"/>
          <p:cNvGraphicFramePr>
            <a:graphicFrameLocks noChangeAspect="1"/>
          </p:cNvGraphicFramePr>
          <p:nvPr/>
        </p:nvGraphicFramePr>
        <p:xfrm>
          <a:off x="381000" y="1828800"/>
          <a:ext cx="3389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Equation" r:id="rId4" imgW="1993900" imgH="241300" progId="Equation.3">
                  <p:embed/>
                </p:oleObj>
              </mc:Choice>
              <mc:Fallback>
                <p:oleObj name="Equation" r:id="rId4" imgW="1993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3389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5"/>
          <p:cNvGraphicFramePr>
            <a:graphicFrameLocks noChangeAspect="1"/>
          </p:cNvGraphicFramePr>
          <p:nvPr/>
        </p:nvGraphicFramePr>
        <p:xfrm>
          <a:off x="381000" y="2209800"/>
          <a:ext cx="35829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6" imgW="2108200" imgH="444500" progId="Equation.3">
                  <p:embed/>
                </p:oleObj>
              </mc:Choice>
              <mc:Fallback>
                <p:oleObj name="Equation" r:id="rId6" imgW="21082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358298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0904" name="Object 6"/>
          <p:cNvGraphicFramePr>
            <a:graphicFrameLocks noChangeAspect="1"/>
          </p:cNvGraphicFramePr>
          <p:nvPr/>
        </p:nvGraphicFramePr>
        <p:xfrm>
          <a:off x="0" y="3124200"/>
          <a:ext cx="5245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Equation" r:id="rId8" imgW="3086100" imgH="444500" progId="Equation.3">
                  <p:embed/>
                </p:oleObj>
              </mc:Choice>
              <mc:Fallback>
                <p:oleObj name="Equation" r:id="rId8" imgW="30861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52451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sp>
        <p:nvSpPr>
          <p:cNvPr id="80906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0907" name="Object 10"/>
          <p:cNvGraphicFramePr>
            <a:graphicFrameLocks noChangeAspect="1"/>
          </p:cNvGraphicFramePr>
          <p:nvPr/>
        </p:nvGraphicFramePr>
        <p:xfrm>
          <a:off x="6400800" y="3124200"/>
          <a:ext cx="19002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Equation" r:id="rId10" imgW="1117600" imgH="431800" progId="Equation.3">
                  <p:embed/>
                </p:oleObj>
              </mc:Choice>
              <mc:Fallback>
                <p:oleObj name="Equation" r:id="rId10" imgW="11176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24200"/>
                        <a:ext cx="19002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0" y="4419600"/>
          <a:ext cx="17684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12" imgW="1040948" imgH="215806" progId="Equation.3">
                  <p:embed/>
                </p:oleObj>
              </mc:Choice>
              <mc:Fallback>
                <p:oleObj name="Equation" r:id="rId12" imgW="1040948" imgH="21580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9600"/>
                        <a:ext cx="17684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1295400" y="4343400"/>
          <a:ext cx="29781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Equation" r:id="rId14" imgW="1752600" imgH="393700" progId="Equation.3">
                  <p:embed/>
                </p:oleObj>
              </mc:Choice>
              <mc:Fallback>
                <p:oleObj name="Equation" r:id="rId14" imgW="17526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29781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82CDA1A-2A15-4C2E-A0EB-0159493BAA0C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39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اتوماتاي يادگير با اقدامهاي متغير</a:t>
            </a:r>
            <a:endParaRPr lang="en-US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229600" cy="4267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ar-SA" altLang="fa-IR" sz="1300" smtClean="0"/>
              <a:t>در لحظه اقدام خود را فقط از يك زير مجموعه غير تهي </a:t>
            </a:r>
            <a:r>
              <a:rPr lang="en-US" altLang="fa-IR" sz="1300" smtClean="0"/>
              <a:t>v(n)</a:t>
            </a:r>
            <a:r>
              <a:rPr lang="ar-SA" altLang="fa-IR" sz="1300" smtClean="0"/>
              <a:t> از اقدامها كه اقدامهاي </a:t>
            </a:r>
            <a:r>
              <a:rPr lang="ar-SA" altLang="fa-IR" sz="1300" smtClean="0">
                <a:solidFill>
                  <a:srgbClr val="9900CC"/>
                </a:solidFill>
              </a:rPr>
              <a:t>فعال</a:t>
            </a:r>
            <a:r>
              <a:rPr lang="ar-SA" altLang="fa-IR" sz="1300" smtClean="0"/>
              <a:t> ناميده مي‌شوند انتخاب مي‌كند.</a:t>
            </a:r>
            <a:endParaRPr lang="fa-IR" altLang="fa-IR" sz="1300" smtClean="0"/>
          </a:p>
          <a:p>
            <a:pPr lvl="1" eaLnBrk="1" hangingPunct="1">
              <a:lnSpc>
                <a:spcPct val="100000"/>
              </a:lnSpc>
            </a:pPr>
            <a:r>
              <a:rPr lang="ar-SA" altLang="fa-IR" sz="1100" smtClean="0"/>
              <a:t> انتخاب </a:t>
            </a:r>
            <a:r>
              <a:rPr lang="fa-IR" altLang="fa-IR" sz="1100" smtClean="0"/>
              <a:t>زیر </a:t>
            </a:r>
            <a:r>
              <a:rPr lang="ar-SA" altLang="fa-IR" sz="1100" smtClean="0"/>
              <a:t>مجموعه </a:t>
            </a:r>
            <a:r>
              <a:rPr lang="en-US" altLang="fa-IR" sz="1100" smtClean="0"/>
              <a:t>v(n)</a:t>
            </a:r>
            <a:r>
              <a:rPr lang="ar-SA" altLang="fa-IR" sz="1100" smtClean="0"/>
              <a:t> توسط يك عامل خارجي و بصورت تصادفي انجام مي‌شود. </a:t>
            </a:r>
            <a:endParaRPr lang="fa-IR" altLang="fa-IR" sz="1100" smtClean="0"/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AutoNum type="arabicPeriod"/>
            </a:pPr>
            <a:r>
              <a:rPr lang="ar-SA" altLang="fa-IR" sz="1300" smtClean="0"/>
              <a:t>براي انتخاب يك اقدام در زمان ، ابتدا مجموع احتمال اقدامهاي فعال خود </a:t>
            </a:r>
            <a:r>
              <a:rPr lang="en-US" altLang="fa-IR" sz="1300" smtClean="0"/>
              <a:t>K(n)</a:t>
            </a:r>
            <a:r>
              <a:rPr lang="ar-SA" altLang="fa-IR" sz="1300" smtClean="0"/>
              <a:t> را محاسبه مي‌كند و سپس بردار</a:t>
            </a:r>
            <a:r>
              <a:rPr lang="en-US" altLang="fa-IR" sz="1300" smtClean="0"/>
              <a:t>p^(n)</a:t>
            </a:r>
            <a:r>
              <a:rPr lang="ar-SA" altLang="fa-IR" sz="1300" smtClean="0"/>
              <a:t> را مطابق رابطه </a:t>
            </a:r>
            <a:r>
              <a:rPr lang="fa-IR" altLang="fa-IR" sz="1300" smtClean="0"/>
              <a:t>زیر</a:t>
            </a:r>
            <a:r>
              <a:rPr lang="ar-SA" altLang="fa-IR" sz="1300" smtClean="0"/>
              <a:t> محاسبه مي‌كند.</a:t>
            </a:r>
            <a:endParaRPr lang="fa-IR" altLang="fa-IR" sz="1300" smtClean="0"/>
          </a:p>
          <a:p>
            <a:pPr lvl="1" eaLnBrk="1" hangingPunct="1">
              <a:lnSpc>
                <a:spcPct val="100000"/>
              </a:lnSpc>
            </a:pPr>
            <a:endParaRPr lang="fa-IR" altLang="fa-IR" sz="1100" smtClean="0"/>
          </a:p>
          <a:p>
            <a:pPr lvl="1" eaLnBrk="1" hangingPunct="1">
              <a:lnSpc>
                <a:spcPct val="100000"/>
              </a:lnSpc>
            </a:pPr>
            <a:endParaRPr lang="fa-IR" altLang="fa-IR" sz="1100" smtClean="0"/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AutoNum type="arabicPeriod" startAt="2"/>
            </a:pPr>
            <a:r>
              <a:rPr lang="ar-SA" altLang="fa-IR" sz="1300" smtClean="0"/>
              <a:t>اتوماتا</a:t>
            </a:r>
            <a:r>
              <a:rPr lang="fa-IR" altLang="fa-IR" sz="1300" smtClean="0"/>
              <a:t>ی یادگیر</a:t>
            </a:r>
            <a:r>
              <a:rPr lang="ar-SA" altLang="fa-IR" sz="1300" smtClean="0"/>
              <a:t> يك اقدام از مجموعه اقدام‌هاي </a:t>
            </a:r>
            <a:r>
              <a:rPr lang="ar-SA" altLang="fa-IR" sz="1300" i="1" smtClean="0">
                <a:solidFill>
                  <a:srgbClr val="9900CC"/>
                </a:solidFill>
              </a:rPr>
              <a:t>فعال</a:t>
            </a:r>
            <a:r>
              <a:rPr lang="ar-SA" altLang="fa-IR" sz="1300" smtClean="0"/>
              <a:t> خود را بصورت تصادفي و مطابق بردار احتمال انتخاب كرده و بر محيط اعمال مي‌كند.</a:t>
            </a:r>
            <a:r>
              <a:rPr lang="en-US" altLang="fa-IR" sz="1300" smtClean="0"/>
              <a:t> </a:t>
            </a:r>
            <a:r>
              <a:rPr lang="ar-SA" altLang="fa-IR" sz="1300" smtClean="0"/>
              <a:t>پس از دريافت پاسخ محيط، اتوماتا بردار </a:t>
            </a:r>
            <a:r>
              <a:rPr lang="en-US" altLang="fa-IR" sz="1300" smtClean="0"/>
              <a:t>p^(n)</a:t>
            </a:r>
            <a:r>
              <a:rPr lang="ar-SA" altLang="fa-IR" sz="1300" smtClean="0"/>
              <a:t> </a:t>
            </a:r>
            <a:r>
              <a:rPr lang="fa-IR" altLang="fa-IR" sz="1300" smtClean="0"/>
              <a:t>را بهنگام می‌کند.</a:t>
            </a:r>
            <a:endParaRPr lang="en-US" altLang="fa-IR" sz="1300" smtClean="0"/>
          </a:p>
          <a:p>
            <a:pPr lvl="1" eaLnBrk="1" hangingPunct="1">
              <a:lnSpc>
                <a:spcPct val="100000"/>
              </a:lnSpc>
            </a:pPr>
            <a:r>
              <a:rPr lang="fa-IR" altLang="fa-IR" sz="1300" smtClean="0"/>
              <a:t>الف- پاسخ مطلوب از محيط</a:t>
            </a:r>
          </a:p>
          <a:p>
            <a:pPr lvl="1" eaLnBrk="1" hangingPunct="1">
              <a:lnSpc>
                <a:spcPct val="100000"/>
              </a:lnSpc>
            </a:pPr>
            <a:endParaRPr lang="fa-IR" altLang="fa-IR" sz="1300" smtClean="0"/>
          </a:p>
          <a:p>
            <a:pPr lvl="1" eaLnBrk="1" hangingPunct="1">
              <a:lnSpc>
                <a:spcPct val="100000"/>
              </a:lnSpc>
            </a:pPr>
            <a:r>
              <a:rPr lang="fa-IR" altLang="fa-IR" sz="1300" smtClean="0"/>
              <a:t>ب- پاسخ نامطلوب از محيط</a:t>
            </a:r>
          </a:p>
          <a:p>
            <a:pPr eaLnBrk="1" hangingPunct="1">
              <a:lnSpc>
                <a:spcPct val="105000"/>
              </a:lnSpc>
            </a:pPr>
            <a:endParaRPr lang="fa-IR" altLang="fa-IR" sz="1500" smtClean="0"/>
          </a:p>
          <a:p>
            <a:pPr eaLnBrk="1" hangingPunct="1">
              <a:lnSpc>
                <a:spcPct val="105000"/>
              </a:lnSpc>
            </a:pPr>
            <a:endParaRPr lang="fa-IR" altLang="fa-IR" sz="1500" smtClean="0"/>
          </a:p>
          <a:p>
            <a:pPr eaLnBrk="1" hangingPunct="1">
              <a:lnSpc>
                <a:spcPct val="105000"/>
              </a:lnSpc>
            </a:pPr>
            <a:r>
              <a:rPr lang="fa-IR" altLang="fa-IR" sz="1300" smtClean="0"/>
              <a:t>سپس بردار </a:t>
            </a:r>
            <a:r>
              <a:rPr lang="en-US" altLang="fa-IR" sz="1300" smtClean="0"/>
              <a:t>p(n)</a:t>
            </a:r>
            <a:r>
              <a:rPr lang="fa-IR" altLang="fa-IR" sz="1300" smtClean="0"/>
              <a:t> بهنگام می‌شود.</a:t>
            </a:r>
            <a:endParaRPr lang="en-US" altLang="fa-IR" sz="1300" smtClean="0"/>
          </a:p>
        </p:txBody>
      </p:sp>
      <p:graphicFrame>
        <p:nvGraphicFramePr>
          <p:cNvPr id="8294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5800" y="2925763"/>
          <a:ext cx="5029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4" imgW="3683000" imgH="368300" progId="Equation.3">
                  <p:embed/>
                </p:oleObj>
              </mc:Choice>
              <mc:Fallback>
                <p:oleObj name="Equation" r:id="rId4" imgW="3683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25763"/>
                        <a:ext cx="50292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85800" y="3924300"/>
          <a:ext cx="403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Equation" r:id="rId6" imgW="2755900" imgH="393700" progId="Equation.3">
                  <p:embed/>
                </p:oleObj>
              </mc:Choice>
              <mc:Fallback>
                <p:oleObj name="Equation" r:id="rId6" imgW="27559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24300"/>
                        <a:ext cx="403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2953" name="Object 10"/>
          <p:cNvGraphicFramePr>
            <a:graphicFrameLocks noChangeAspect="1"/>
          </p:cNvGraphicFramePr>
          <p:nvPr/>
        </p:nvGraphicFramePr>
        <p:xfrm>
          <a:off x="685800" y="4603750"/>
          <a:ext cx="4114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Equation" r:id="rId8" imgW="2794000" imgH="495300" progId="Equation.3">
                  <p:embed/>
                </p:oleObj>
              </mc:Choice>
              <mc:Fallback>
                <p:oleObj name="Equation" r:id="rId8" imgW="2794000" imgH="495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03750"/>
                        <a:ext cx="41148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4" name="Object 13"/>
          <p:cNvGraphicFramePr>
            <a:graphicFrameLocks noChangeAspect="1"/>
          </p:cNvGraphicFramePr>
          <p:nvPr/>
        </p:nvGraphicFramePr>
        <p:xfrm>
          <a:off x="685800" y="5486400"/>
          <a:ext cx="39624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10" imgW="2540000" imgH="393700" progId="Equation.3">
                  <p:embed/>
                </p:oleObj>
              </mc:Choice>
              <mc:Fallback>
                <p:oleObj name="Equation" r:id="rId10" imgW="25400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400"/>
                        <a:ext cx="39624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2956" name="Object 15"/>
          <p:cNvGraphicFramePr>
            <a:graphicFrameLocks noChangeAspect="1"/>
          </p:cNvGraphicFramePr>
          <p:nvPr/>
        </p:nvGraphicFramePr>
        <p:xfrm>
          <a:off x="673100" y="2590800"/>
          <a:ext cx="1460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12" imgW="1155700" imgH="368300" progId="Equation.3">
                  <p:embed/>
                </p:oleObj>
              </mc:Choice>
              <mc:Fallback>
                <p:oleObj name="Equation" r:id="rId12" imgW="1155700" imgH="368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590800"/>
                        <a:ext cx="1460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7D29B10-33E1-4940-9511-F3C33D7E0D66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اتوماتاي يادگير</a:t>
            </a:r>
            <a:endParaRPr lang="en-US" dirty="0" smtClean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567738" cy="4495800"/>
          </a:xfrm>
        </p:spPr>
        <p:txBody>
          <a:bodyPr/>
          <a:lstStyle/>
          <a:p>
            <a:pPr eaLnBrk="1" hangingPunct="1">
              <a:buFont typeface="Wingdings" charset="2"/>
              <a:buChar char="o"/>
              <a:defRPr/>
            </a:pPr>
            <a:r>
              <a:rPr lang="fa-IR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هدف از طراحي يك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اتوماتاي يادگير</a:t>
            </a:r>
            <a:r>
              <a:rPr lang="fa-IR" dirty="0" smtClean="0"/>
              <a:t> تشخيص چگونگي انتخاب </a:t>
            </a:r>
            <a:r>
              <a:rPr lang="fa-IR" dirty="0" smtClean="0">
                <a:solidFill>
                  <a:srgbClr val="FF0066"/>
                </a:solidFill>
              </a:rPr>
              <a:t>اقدام</a:t>
            </a:r>
            <a:r>
              <a:rPr lang="fa-IR" dirty="0" smtClean="0"/>
              <a:t> بر اساس تجارب گذشته (اقدام‌ها و پاسخ‌ها) است.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dirty="0" smtClean="0"/>
              <a:t>دانش بسيار كمي درباره </a:t>
            </a:r>
            <a:r>
              <a:rPr lang="fa-IR" dirty="0" smtClean="0">
                <a:solidFill>
                  <a:srgbClr val="0000FF"/>
                </a:solidFill>
              </a:rPr>
              <a:t>محيط</a:t>
            </a:r>
            <a:r>
              <a:rPr lang="fa-IR" dirty="0" smtClean="0"/>
              <a:t> وجود دارد.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dirty="0" smtClean="0">
                <a:solidFill>
                  <a:srgbClr val="0000FF"/>
                </a:solidFill>
              </a:rPr>
              <a:t>محيط</a:t>
            </a:r>
            <a:r>
              <a:rPr lang="fa-IR" dirty="0" smtClean="0"/>
              <a:t> ممكن است با گذشت زمان متغير باشد.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AE907C2-E533-4414-BEB7-20CF6C47F939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/>
              <a:t>الگوریتم یادگیری </a:t>
            </a:r>
            <a:r>
              <a:rPr lang="en-US" dirty="0"/>
              <a:t>Pursuit</a:t>
            </a:r>
            <a:r>
              <a:rPr lang="fa-IR" dirty="0"/>
              <a:t> </a:t>
            </a:r>
            <a:r>
              <a:rPr lang="fa-IR" sz="2500" dirty="0" smtClean="0"/>
              <a:t>(1)</a:t>
            </a:r>
            <a:endParaRPr lang="en-US" sz="2500" dirty="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05800" cy="4267200"/>
          </a:xfrm>
        </p:spPr>
        <p:txBody>
          <a:bodyPr/>
          <a:lstStyle/>
          <a:p>
            <a:pPr eaLnBrk="1" hangingPunct="1">
              <a:buFont typeface="Wingdings" charset="2"/>
              <a:buChar char="o"/>
              <a:defRPr/>
            </a:pPr>
            <a:r>
              <a:rPr lang="fa-IR" sz="2600" smtClean="0"/>
              <a:t>مشابه با الگوریتم </a:t>
            </a:r>
            <a:r>
              <a:rPr lang="en-US" sz="2600" smtClean="0"/>
              <a:t>LRI</a:t>
            </a:r>
            <a:r>
              <a:rPr lang="fa-IR" sz="2600" smtClean="0"/>
              <a:t> با این تفاوت که: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200" smtClean="0"/>
              <a:t>در </a:t>
            </a:r>
            <a:r>
              <a:rPr lang="en-US" sz="2200" smtClean="0"/>
              <a:t>LRI</a:t>
            </a:r>
            <a:r>
              <a:rPr lang="fa-IR" sz="2200" smtClean="0"/>
              <a:t> بردار احتمال در جهت اقدامی که در آخرین گام پاداش دریافت کرده حرکت داده می‌شود.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200" smtClean="0"/>
              <a:t>در </a:t>
            </a:r>
            <a:r>
              <a:rPr lang="en-US" sz="2200" smtClean="0"/>
              <a:t>Persuit</a:t>
            </a:r>
            <a:r>
              <a:rPr lang="fa-IR" sz="2200" smtClean="0"/>
              <a:t> بردار احتمال در جهت اقدامی که بیشترین </a:t>
            </a:r>
            <a:r>
              <a:rPr lang="fa-IR" sz="22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تخمین </a:t>
            </a:r>
            <a:r>
              <a:rPr lang="fa-IR" sz="2200" smtClean="0"/>
              <a:t>برای دریافت پاداش دارد، حرکت داده می‌شود.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603CBA6-E79D-4DEC-BE2C-49473EB4F59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الگوریتم یادگیری </a:t>
            </a:r>
            <a:r>
              <a:rPr lang="en-US" dirty="0" smtClean="0"/>
              <a:t>Pursuit</a:t>
            </a:r>
            <a:r>
              <a:rPr lang="fa-IR" dirty="0" smtClean="0"/>
              <a:t> </a:t>
            </a:r>
            <a:r>
              <a:rPr lang="fa-IR" sz="2500" dirty="0" smtClean="0"/>
              <a:t>(2)</a:t>
            </a:r>
            <a:endParaRPr lang="en-US" sz="2500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fa-IR" sz="1700" i="1" smtClean="0"/>
              <a:t>a</a:t>
            </a:r>
            <a:r>
              <a:rPr lang="en-US" altLang="fa-IR" sz="1700" smtClean="0"/>
              <a:t>(</a:t>
            </a:r>
            <a:r>
              <a:rPr lang="en-US" altLang="fa-IR" sz="1700" i="1" smtClean="0"/>
              <a:t>n</a:t>
            </a:r>
            <a:r>
              <a:rPr lang="en-US" altLang="fa-IR" sz="1700" smtClean="0"/>
              <a:t>) = </a:t>
            </a:r>
            <a:r>
              <a:rPr lang="en-US" altLang="fa-IR" sz="1700" i="1" smtClean="0"/>
              <a:t>a</a:t>
            </a:r>
            <a:r>
              <a:rPr lang="en-US" altLang="fa-IR" sz="1700" i="1" baseline="-25000" smtClean="0"/>
              <a:t>i</a:t>
            </a:r>
            <a:r>
              <a:rPr lang="en-US" altLang="fa-IR" sz="1700" smtClean="0"/>
              <a:t> </a:t>
            </a:r>
            <a:r>
              <a:rPr lang="fa-IR" altLang="fa-IR" sz="1700" smtClean="0"/>
              <a:t> و </a:t>
            </a:r>
            <a:r>
              <a:rPr lang="en-US" altLang="fa-IR" sz="1700" smtClean="0"/>
              <a:t> </a:t>
            </a:r>
            <a:r>
              <a:rPr lang="el-GR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sz="1700" smtClean="0"/>
              <a:t>(</a:t>
            </a:r>
            <a:r>
              <a:rPr lang="en-US" altLang="fa-IR" sz="1700" i="1" smtClean="0"/>
              <a:t>n</a:t>
            </a:r>
            <a:r>
              <a:rPr lang="en-US" altLang="fa-IR" sz="1700" smtClean="0"/>
              <a:t>) = [0, 1) </a:t>
            </a:r>
            <a:endParaRPr lang="fa-IR" altLang="fa-IR" sz="1700" smtClean="0"/>
          </a:p>
          <a:p>
            <a:pPr eaLnBrk="1" hangingPunct="1">
              <a:lnSpc>
                <a:spcPct val="105000"/>
              </a:lnSpc>
            </a:pPr>
            <a:endParaRPr lang="fa-IR" altLang="fa-IR" sz="1700" smtClean="0"/>
          </a:p>
          <a:p>
            <a:pPr eaLnBrk="1" hangingPunct="1">
              <a:lnSpc>
                <a:spcPct val="105000"/>
              </a:lnSpc>
            </a:pPr>
            <a:endParaRPr lang="fa-IR" altLang="fa-IR" sz="1700" smtClean="0"/>
          </a:p>
          <a:p>
            <a:pPr eaLnBrk="1" hangingPunct="1">
              <a:lnSpc>
                <a:spcPct val="105000"/>
              </a:lnSpc>
            </a:pPr>
            <a:r>
              <a:rPr lang="en-US" altLang="fa-IR" sz="1700" i="1" smtClean="0"/>
              <a:t>a</a:t>
            </a:r>
            <a:r>
              <a:rPr lang="en-US" altLang="fa-IR" sz="1700" smtClean="0"/>
              <a:t>(</a:t>
            </a:r>
            <a:r>
              <a:rPr lang="en-US" altLang="fa-IR" sz="1700" i="1" smtClean="0"/>
              <a:t>n</a:t>
            </a:r>
            <a:r>
              <a:rPr lang="en-US" altLang="fa-IR" sz="1700" smtClean="0"/>
              <a:t>) = </a:t>
            </a:r>
            <a:r>
              <a:rPr lang="en-US" altLang="fa-IR" sz="1700" i="1" smtClean="0"/>
              <a:t>a</a:t>
            </a:r>
            <a:r>
              <a:rPr lang="en-US" altLang="fa-IR" sz="1700" i="1" baseline="-25000" smtClean="0"/>
              <a:t>i</a:t>
            </a:r>
            <a:r>
              <a:rPr lang="en-US" altLang="fa-IR" sz="1700" smtClean="0"/>
              <a:t> </a:t>
            </a:r>
            <a:r>
              <a:rPr lang="fa-IR" altLang="fa-IR" sz="1700" smtClean="0"/>
              <a:t> و </a:t>
            </a:r>
            <a:r>
              <a:rPr lang="en-US" altLang="fa-IR" sz="1700" smtClean="0"/>
              <a:t> </a:t>
            </a:r>
            <a:r>
              <a:rPr lang="el-GR" altLang="fa-IR" sz="19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en-US" altLang="fa-IR" sz="1700" smtClean="0"/>
              <a:t>(</a:t>
            </a:r>
            <a:r>
              <a:rPr lang="en-US" altLang="fa-IR" sz="1700" i="1" smtClean="0"/>
              <a:t>n</a:t>
            </a:r>
            <a:r>
              <a:rPr lang="en-US" altLang="fa-IR" sz="1700" smtClean="0"/>
              <a:t>) = 1</a:t>
            </a:r>
            <a:endParaRPr lang="fa-IR" altLang="fa-IR" sz="1700" smtClean="0"/>
          </a:p>
          <a:p>
            <a:pPr eaLnBrk="1" hangingPunct="1">
              <a:lnSpc>
                <a:spcPct val="105000"/>
              </a:lnSpc>
            </a:pPr>
            <a:endParaRPr lang="fa-IR" altLang="fa-IR" sz="1700" smtClean="0"/>
          </a:p>
          <a:p>
            <a:pPr eaLnBrk="1" hangingPunct="1">
              <a:lnSpc>
                <a:spcPct val="105000"/>
              </a:lnSpc>
            </a:pPr>
            <a:endParaRPr lang="fa-IR" altLang="fa-IR" sz="1700" smtClean="0"/>
          </a:p>
          <a:p>
            <a:pPr lvl="1" eaLnBrk="1" hangingPunct="1">
              <a:lnSpc>
                <a:spcPct val="100000"/>
              </a:lnSpc>
            </a:pPr>
            <a:r>
              <a:rPr lang="en-US" altLang="fa-IR" sz="1500" smtClean="0"/>
              <a:t>W</a:t>
            </a:r>
            <a:r>
              <a:rPr lang="en-US" altLang="fa-IR" sz="1500" baseline="-25000" smtClean="0"/>
              <a:t>i</a:t>
            </a:r>
            <a:r>
              <a:rPr lang="en-US" altLang="fa-IR" sz="1500" smtClean="0"/>
              <a:t>(n)</a:t>
            </a:r>
            <a:r>
              <a:rPr lang="fa-IR" altLang="fa-IR" sz="1500" smtClean="0"/>
              <a:t> تعداد دفعاتی است که اقدام </a:t>
            </a:r>
            <a:r>
              <a:rPr lang="en-US" altLang="fa-IR" sz="1500" smtClean="0"/>
              <a:t>i</a:t>
            </a:r>
            <a:r>
              <a:rPr lang="fa-IR" altLang="fa-IR" sz="1500" smtClean="0"/>
              <a:t> پاداش گرفته است.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fa-IR" sz="1500" smtClean="0"/>
              <a:t>Z</a:t>
            </a:r>
            <a:r>
              <a:rPr lang="en-US" altLang="fa-IR" sz="1500" baseline="-25000" smtClean="0"/>
              <a:t>i</a:t>
            </a:r>
            <a:r>
              <a:rPr lang="en-US" altLang="fa-IR" sz="1500" smtClean="0"/>
              <a:t>(n)</a:t>
            </a:r>
            <a:r>
              <a:rPr lang="fa-IR" altLang="fa-IR" sz="1500" smtClean="0"/>
              <a:t> تعداد دفعاتی است که اقدام </a:t>
            </a:r>
            <a:r>
              <a:rPr lang="en-US" altLang="fa-IR" sz="1500" smtClean="0"/>
              <a:t>i</a:t>
            </a:r>
            <a:r>
              <a:rPr lang="fa-IR" altLang="fa-IR" sz="1500" smtClean="0"/>
              <a:t> انتخاب شده است.</a:t>
            </a:r>
          </a:p>
          <a:p>
            <a:pPr lvl="1" eaLnBrk="1" hangingPunct="1">
              <a:lnSpc>
                <a:spcPct val="100000"/>
              </a:lnSpc>
            </a:pPr>
            <a:endParaRPr lang="fa-IR" altLang="fa-IR" sz="1500" smtClean="0"/>
          </a:p>
          <a:p>
            <a:pPr eaLnBrk="1" hangingPunct="1">
              <a:lnSpc>
                <a:spcPct val="105000"/>
              </a:lnSpc>
            </a:pPr>
            <a:r>
              <a:rPr lang="fa-IR" altLang="fa-IR" sz="1700" smtClean="0"/>
              <a:t>که </a:t>
            </a:r>
            <a:r>
              <a:rPr lang="en-US" altLang="fa-IR" sz="1700" smtClean="0"/>
              <a:t>p</a:t>
            </a:r>
            <a:r>
              <a:rPr lang="en-US" altLang="fa-IR" sz="1700" baseline="-25000" smtClean="0"/>
              <a:t>k</a:t>
            </a:r>
            <a:r>
              <a:rPr lang="en-US" altLang="fa-IR" sz="1700" smtClean="0"/>
              <a:t>(n)</a:t>
            </a:r>
            <a:r>
              <a:rPr lang="fa-IR" altLang="fa-IR" sz="1700" smtClean="0"/>
              <a:t> بیشترین تخمین دریافت پاداش </a:t>
            </a:r>
            <a:r>
              <a:rPr lang="en-US" altLang="fa-IR" sz="1700" smtClean="0"/>
              <a:t>d</a:t>
            </a:r>
            <a:r>
              <a:rPr lang="en-US" altLang="fa-IR" sz="1700" baseline="-25000" smtClean="0"/>
              <a:t>k</a:t>
            </a:r>
            <a:r>
              <a:rPr lang="fa-IR" altLang="fa-IR" sz="1700" smtClean="0"/>
              <a:t> را دارد.</a:t>
            </a:r>
            <a:endParaRPr lang="en-US" altLang="fa-IR" sz="1700" smtClean="0"/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87046" name="Object 5"/>
          <p:cNvGraphicFramePr>
            <a:graphicFrameLocks noChangeAspect="1"/>
          </p:cNvGraphicFramePr>
          <p:nvPr/>
        </p:nvGraphicFramePr>
        <p:xfrm>
          <a:off x="533400" y="4435475"/>
          <a:ext cx="3048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4" imgW="1828800" imgH="901700" progId="Equation.3">
                  <p:embed/>
                </p:oleObj>
              </mc:Choice>
              <mc:Fallback>
                <p:oleObj name="Equation" r:id="rId4" imgW="1828800" imgH="901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35475"/>
                        <a:ext cx="30480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533400" y="2133600"/>
          <a:ext cx="4724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6" imgW="2743200" imgH="609600" progId="Equation.3">
                  <p:embed/>
                </p:oleObj>
              </mc:Choice>
              <mc:Fallback>
                <p:oleObj name="Equation" r:id="rId6" imgW="27432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47244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533400" y="3435350"/>
          <a:ext cx="297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Equation" r:id="rId8" imgW="1358310" imgH="241195" progId="Equation.3">
                  <p:embed/>
                </p:oleObj>
              </mc:Choice>
              <mc:Fallback>
                <p:oleObj name="Equation" r:id="rId8" imgW="1358310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35350"/>
                        <a:ext cx="29718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D817C63-6498-4175-AAB5-2F6A2687CB52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 r="43750" b="22223"/>
          <a:stretch>
            <a:fillRect/>
          </a:stretch>
        </p:blipFill>
        <p:spPr bwMode="auto">
          <a:xfrm>
            <a:off x="457200" y="18288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1A8FA53-28FD-4886-93A0-663BD170F55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900" dirty="0" smtClean="0"/>
              <a:t>تیمی از اتوماتاهای </a:t>
            </a:r>
            <a:r>
              <a:rPr lang="fa-IR" sz="5900" dirty="0" smtClean="0"/>
              <a:t>يادگير</a:t>
            </a:r>
            <a:endParaRPr lang="en-US" sz="6500" b="0" dirty="0" smtClean="0">
              <a:solidFill>
                <a:srgbClr val="6600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8382000" cy="3733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درس شبکه های پیچیده پویا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دانشگاه کاشان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سید مهدی وحیدی‌پور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fa-I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fa-I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fa-I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 تشکر از دکتر </a:t>
            </a:r>
            <a:r>
              <a:rPr lang="fa-IR" sz="1800" dirty="0" smtClean="0"/>
              <a:t>علی مهدی اثنی‌عشری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3680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مختلف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یک تیم از </a:t>
            </a:r>
            <a:r>
              <a:rPr lang="en-US" dirty="0" smtClean="0"/>
              <a:t>LAs</a:t>
            </a:r>
          </a:p>
          <a:p>
            <a:r>
              <a:rPr lang="fa-IR" dirty="0" smtClean="0"/>
              <a:t>ترکیب با گراف </a:t>
            </a:r>
            <a:r>
              <a:rPr lang="en-US" dirty="0" smtClean="0"/>
              <a:t>DLA</a:t>
            </a:r>
            <a:endParaRPr lang="fa-IR" dirty="0" smtClean="0"/>
          </a:p>
          <a:p>
            <a:r>
              <a:rPr lang="fa-IR" dirty="0" smtClean="0"/>
              <a:t>ترکیب با آتوماتای سلولی </a:t>
            </a:r>
            <a:r>
              <a:rPr lang="en-US" dirty="0" smtClean="0"/>
              <a:t>CLA</a:t>
            </a:r>
            <a:r>
              <a:rPr lang="fa-IR" dirty="0" smtClean="0"/>
              <a:t> و </a:t>
            </a:r>
            <a:r>
              <a:rPr lang="en-US" dirty="0" smtClean="0"/>
              <a:t>ICLA</a:t>
            </a:r>
            <a:endParaRPr lang="fa-IR" dirty="0" smtClean="0"/>
          </a:p>
          <a:p>
            <a:r>
              <a:rPr lang="fa-IR" dirty="0" smtClean="0"/>
              <a:t>ترکیب با الگوریتم های تکاملی </a:t>
            </a:r>
            <a:r>
              <a:rPr lang="en-US" dirty="0" smtClean="0"/>
              <a:t>CLA-</a:t>
            </a:r>
            <a:r>
              <a:rPr lang="en-US" dirty="0" err="1" smtClean="0"/>
              <a:t>Pso</a:t>
            </a:r>
            <a:r>
              <a:rPr lang="en-US" dirty="0" smtClean="0"/>
              <a:t>, CLA-EC</a:t>
            </a:r>
          </a:p>
          <a:p>
            <a:r>
              <a:rPr lang="fa-IR" dirty="0" smtClean="0"/>
              <a:t>ترکیب با شبکه های پتری </a:t>
            </a:r>
            <a:r>
              <a:rPr lang="en-US" dirty="0" smtClean="0"/>
              <a:t>APN-LA</a:t>
            </a:r>
          </a:p>
          <a:p>
            <a:r>
              <a:rPr lang="en-US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3A34F-A6D2-4C7D-9D33-DAE79AEEA6B3}" type="slidenum">
              <a:rPr lang="en-US" altLang="fa-IR" smtClean="0"/>
              <a:pPr>
                <a:defRPr/>
              </a:pPr>
              <a:t>44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7597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یک تیم از </a:t>
            </a:r>
            <a:r>
              <a:rPr lang="en-US" dirty="0" smtClean="0"/>
              <a:t>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هدف مشترک</a:t>
            </a:r>
          </a:p>
          <a:p>
            <a:r>
              <a:rPr lang="fa-IR" dirty="0" smtClean="0"/>
              <a:t>اعمال اقدام به محیط محلی</a:t>
            </a:r>
          </a:p>
          <a:p>
            <a:r>
              <a:rPr lang="fa-IR" dirty="0" smtClean="0"/>
              <a:t>دریافت پاداش/جریمه مشترک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3A34F-A6D2-4C7D-9D33-DAE79AEEA6B3}" type="slidenum">
              <a:rPr lang="en-US" altLang="fa-IR" smtClean="0"/>
              <a:pPr>
                <a:defRPr/>
              </a:pPr>
              <a:t>45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52100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1A58ED3-D3BA-4480-B22A-053F3DE3909F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dirty="0" smtClean="0"/>
              <a:t>اتوماتاي يادگير توزيع شده </a:t>
            </a:r>
            <a:r>
              <a:rPr lang="fa-IR" dirty="0" smtClean="0"/>
              <a:t> </a:t>
            </a:r>
            <a:r>
              <a:rPr lang="en-US" dirty="0" smtClean="0"/>
              <a:t>DLA</a:t>
            </a:r>
            <a:endParaRPr lang="en-US" sz="2900" dirty="0" smtClean="0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600200"/>
            <a:ext cx="5562600" cy="4724400"/>
          </a:xfrm>
        </p:spPr>
        <p:txBody>
          <a:bodyPr/>
          <a:lstStyle/>
          <a:p>
            <a:pPr eaLnBrk="1" hangingPunct="1"/>
            <a:r>
              <a:rPr lang="fa-IR" altLang="fa-IR" sz="2600" smtClean="0"/>
              <a:t>شبكه‌اي از اتوماتاي يادگير كه براي حل يك مساله خاص با يكديگر همكاري مي‌كنند.</a:t>
            </a:r>
          </a:p>
          <a:p>
            <a:pPr lvl="1" eaLnBrk="1" hangingPunct="1"/>
            <a:r>
              <a:rPr lang="fa-IR" altLang="fa-IR" sz="2200" smtClean="0"/>
              <a:t>هر لحظه، يك اتوماتاي فعال</a:t>
            </a:r>
          </a:p>
          <a:p>
            <a:pPr lvl="1" eaLnBrk="1" hangingPunct="1"/>
            <a:r>
              <a:rPr lang="fa-IR" altLang="fa-IR" sz="2200" smtClean="0"/>
              <a:t>تعداد اقدامهاي هر اتوماتا=تعداد اتوماتاي متصل</a:t>
            </a:r>
          </a:p>
          <a:p>
            <a:pPr lvl="1" eaLnBrk="1" hangingPunct="1"/>
            <a:r>
              <a:rPr lang="fa-IR" altLang="fa-IR" sz="2200" smtClean="0"/>
              <a:t>انتخاب اقدام </a:t>
            </a:r>
            <a:r>
              <a:rPr lang="en-US" altLang="fa-IR" sz="2200" smtClean="0"/>
              <a:t>i</a:t>
            </a:r>
            <a:r>
              <a:rPr lang="fa-IR" altLang="fa-IR" sz="2200" smtClean="0"/>
              <a:t>ام : فعال شدن </a:t>
            </a:r>
            <a:r>
              <a:rPr lang="en-US" altLang="fa-IR" sz="2200" smtClean="0"/>
              <a:t>i</a:t>
            </a:r>
            <a:r>
              <a:rPr lang="fa-IR" altLang="fa-IR" sz="2200" smtClean="0"/>
              <a:t>امين اتوماتاي متصل.</a:t>
            </a:r>
          </a:p>
        </p:txBody>
      </p:sp>
      <p:graphicFrame>
        <p:nvGraphicFramePr>
          <p:cNvPr id="9114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2397125"/>
          <a:ext cx="45720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Visio" r:id="rId4" imgW="3236643" imgH="2516525" progId="Visio.Drawing.11">
                  <p:embed/>
                </p:oleObj>
              </mc:Choice>
              <mc:Fallback>
                <p:oleObj name="Visio" r:id="rId4" imgW="3236643" imgH="251652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97125"/>
                        <a:ext cx="45720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B27ABE6-89F3-450F-A2F0-824FDB9BA03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47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اتوماتاي يادگير توزيع شده </a:t>
            </a:r>
            <a:r>
              <a:rPr lang="fa-IR" sz="2900" smtClean="0"/>
              <a:t>(ادامه)</a:t>
            </a:r>
            <a:endParaRPr lang="en-US" sz="290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fa-IR" smtClean="0"/>
              <a:t>DLA : (A,E)</a:t>
            </a:r>
          </a:p>
          <a:p>
            <a:pPr algn="l" rtl="0" eaLnBrk="1" hangingPunct="1"/>
            <a:endParaRPr lang="en-US" altLang="fa-IR" smtClean="0"/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93190" name="Object 5"/>
          <p:cNvGraphicFramePr>
            <a:graphicFrameLocks noChangeAspect="1"/>
          </p:cNvGraphicFramePr>
          <p:nvPr/>
        </p:nvGraphicFramePr>
        <p:xfrm>
          <a:off x="762000" y="3048000"/>
          <a:ext cx="35814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Equation" r:id="rId4" imgW="1143000" imgH="228600" progId="Equation.3">
                  <p:embed/>
                </p:oleObj>
              </mc:Choice>
              <mc:Fallback>
                <p:oleObj name="Equation" r:id="rId4" imgW="1143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35814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Rectangle 6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graphicFrame>
        <p:nvGraphicFramePr>
          <p:cNvPr id="93192" name="Object 7"/>
          <p:cNvGraphicFramePr>
            <a:graphicFrameLocks noChangeAspect="1"/>
          </p:cNvGraphicFramePr>
          <p:nvPr/>
        </p:nvGraphicFramePr>
        <p:xfrm>
          <a:off x="838200" y="4114800"/>
          <a:ext cx="2667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Equation" r:id="rId6" imgW="660113" imgH="165028" progId="Equation.3">
                  <p:embed/>
                </p:oleObj>
              </mc:Choice>
              <mc:Fallback>
                <p:oleObj name="Equation" r:id="rId6" imgW="660113" imgH="16502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26670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5029200"/>
            <a:ext cx="10134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100F968-4E6E-4019-954E-52DCA916AA77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48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پيدا كردن كوتاهترين مسير در يك گراف تصادفي</a:t>
            </a:r>
            <a:endParaRPr lang="en-US" sz="4300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گراف تصادفي</a:t>
            </a:r>
          </a:p>
          <a:p>
            <a:pPr lvl="1" eaLnBrk="1" hangingPunct="1"/>
            <a:r>
              <a:rPr lang="fa-IR" altLang="fa-IR" smtClean="0"/>
              <a:t>تغيير وزن يالها با گذشت زمان</a:t>
            </a:r>
          </a:p>
          <a:p>
            <a:pPr eaLnBrk="1" hangingPunct="1"/>
            <a:r>
              <a:rPr lang="fa-IR" altLang="fa-IR" smtClean="0"/>
              <a:t>توالي اقدامهاي </a:t>
            </a:r>
            <a:r>
              <a:rPr lang="en-US" altLang="fa-IR" smtClean="0"/>
              <a:t>DLA</a:t>
            </a:r>
            <a:r>
              <a:rPr lang="fa-IR" altLang="fa-IR" smtClean="0"/>
              <a:t> = كوتاهترين مسير</a:t>
            </a:r>
          </a:p>
          <a:p>
            <a:pPr lvl="1" eaLnBrk="1" hangingPunct="1"/>
            <a:r>
              <a:rPr lang="fa-IR" altLang="fa-IR" sz="2000" smtClean="0"/>
              <a:t>استفاده از اندازه مسير بدست آمده توسط </a:t>
            </a:r>
            <a:r>
              <a:rPr lang="en-US" altLang="fa-IR" sz="2000" smtClean="0"/>
              <a:t>DLA</a:t>
            </a:r>
            <a:r>
              <a:rPr lang="fa-IR" altLang="fa-IR" sz="2000" smtClean="0"/>
              <a:t> براي محاسبه پاسخ محيط (مطلوب يا نامطلوب)</a:t>
            </a:r>
          </a:p>
          <a:p>
            <a:pPr lvl="1" eaLnBrk="1" hangingPunct="1"/>
            <a:r>
              <a:rPr lang="fa-IR" altLang="fa-IR" sz="2000" smtClean="0"/>
              <a:t>پاداش/جريمه براي مسير طي شده</a:t>
            </a:r>
            <a:endParaRPr lang="en-US" altLang="fa-I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750B9E7-E4C3-427E-A002-C6EAFD37F791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49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پيدا كردن كوتاهترين مسير در يك گراف تصادفي</a:t>
            </a:r>
            <a:r>
              <a:rPr lang="fa-IR" sz="2900" smtClean="0"/>
              <a:t>(ادامه)</a:t>
            </a:r>
            <a:endParaRPr lang="en-US" sz="2900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27238"/>
            <a:ext cx="8458200" cy="4297362"/>
          </a:xfrm>
        </p:spPr>
        <p:txBody>
          <a:bodyPr/>
          <a:lstStyle/>
          <a:p>
            <a:pPr eaLnBrk="1" hangingPunct="1"/>
            <a:r>
              <a:rPr lang="fa-IR" altLang="fa-IR" sz="2300" b="0" smtClean="0"/>
              <a:t>ايجاد يك </a:t>
            </a:r>
            <a:r>
              <a:rPr lang="en-US" altLang="fa-IR" sz="2300" b="0" smtClean="0"/>
              <a:t>DLA</a:t>
            </a:r>
            <a:r>
              <a:rPr lang="fa-IR" altLang="fa-IR" sz="2300" b="0" smtClean="0"/>
              <a:t> همريخت </a:t>
            </a:r>
            <a:r>
              <a:rPr lang="en-US" altLang="fa-IR" sz="2300" b="0" smtClean="0"/>
              <a:t>(isomorphic)</a:t>
            </a:r>
            <a:r>
              <a:rPr lang="fa-IR" altLang="fa-IR" sz="2300" b="0" smtClean="0"/>
              <a:t> با گراف مورد نظر</a:t>
            </a:r>
          </a:p>
          <a:p>
            <a:pPr eaLnBrk="1" hangingPunct="1"/>
            <a:r>
              <a:rPr lang="fa-IR" altLang="fa-IR" sz="2300" b="0" smtClean="0"/>
              <a:t>در مرحله </a:t>
            </a:r>
            <a:r>
              <a:rPr lang="en-US" altLang="fa-IR" sz="2300" b="0" smtClean="0"/>
              <a:t>k</a:t>
            </a:r>
            <a:r>
              <a:rPr lang="fa-IR" altLang="fa-IR" sz="2300" b="0" smtClean="0"/>
              <a:t>ام:</a:t>
            </a:r>
          </a:p>
          <a:p>
            <a:pPr lvl="1" eaLnBrk="1" hangingPunct="1"/>
            <a:endParaRPr lang="en-US" altLang="fa-IR" sz="2100" b="0" smtClean="0"/>
          </a:p>
          <a:p>
            <a:pPr eaLnBrk="1" hangingPunct="1"/>
            <a:endParaRPr lang="en-US" altLang="fa-IR" smtClean="0"/>
          </a:p>
        </p:txBody>
      </p:sp>
      <p:pic>
        <p:nvPicPr>
          <p:cNvPr id="972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3095625"/>
            <a:ext cx="10287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8D0A8AE-7065-4B28-B0F9-0FC535FC092C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محيط</a:t>
            </a:r>
            <a:r>
              <a:rPr lang="fa-IR" sz="2500" smtClean="0"/>
              <a:t> (1)</a:t>
            </a:r>
            <a:endParaRPr lang="en-US" sz="2500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8763000" cy="2819400"/>
          </a:xfrm>
        </p:spPr>
        <p:txBody>
          <a:bodyPr/>
          <a:lstStyle/>
          <a:p>
            <a:pPr eaLnBrk="1" hangingPunct="1">
              <a:buFont typeface="Wingdings" charset="2"/>
              <a:buChar char="o"/>
              <a:defRPr/>
            </a:pPr>
            <a:r>
              <a:rPr lang="fa-IR" sz="26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يادگيري</a:t>
            </a:r>
            <a:r>
              <a:rPr lang="fa-IR" sz="2600" dirty="0" smtClean="0"/>
              <a:t> در رويكرد مبتني بر </a:t>
            </a:r>
            <a:r>
              <a:rPr lang="fa-IR" sz="2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اتوماتاي يادگير</a:t>
            </a:r>
            <a:r>
              <a:rPr lang="fa-IR" sz="2600" dirty="0" smtClean="0"/>
              <a:t>، بصورت </a:t>
            </a:r>
            <a:r>
              <a:rPr lang="fa-IR" sz="2600" dirty="0" smtClean="0">
                <a:solidFill>
                  <a:srgbClr val="FF0000"/>
                </a:solidFill>
              </a:rPr>
              <a:t>تشخيص</a:t>
            </a:r>
            <a:r>
              <a:rPr lang="fa-IR" sz="2600" dirty="0" smtClean="0"/>
              <a:t> يك اقدام/عمل بهينه از ميان مجموعه اقدامهاي مجاز مي‌باشد.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000" dirty="0" smtClean="0"/>
              <a:t>اين اقدام در يك محيط تصادفي اِعمال مي‌شود.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000" dirty="0" smtClean="0"/>
              <a:t>محيط با توليد يك خروجي به اقدام اعمال شده پاسخ  مي‌دهد.</a:t>
            </a:r>
          </a:p>
          <a:p>
            <a:pPr lvl="1" eaLnBrk="1" hangingPunct="1">
              <a:buFont typeface="Wingdings" charset="2"/>
              <a:buChar char="n"/>
              <a:defRPr/>
            </a:pPr>
            <a:endParaRPr lang="fa-IR" sz="2200" dirty="0" smtClean="0"/>
          </a:p>
          <a:p>
            <a:pPr lvl="1" eaLnBrk="1" hangingPunct="1">
              <a:buFont typeface="Wingdings" charset="2"/>
              <a:buChar char="n"/>
              <a:defRPr/>
            </a:pPr>
            <a:endParaRPr lang="en-US" sz="2200" dirty="0" smtClean="0"/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676400" y="3784600"/>
          <a:ext cx="51816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icture" r:id="rId4" imgW="2578813" imgH="1345915" progId="Word.Picture.8">
                  <p:embed/>
                </p:oleObj>
              </mc:Choice>
              <mc:Fallback>
                <p:oleObj name="Picture" r:id="rId4" imgW="2578813" imgH="134591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173" r="4243"/>
                      <a:stretch>
                        <a:fillRect/>
                      </a:stretch>
                    </p:blipFill>
                    <p:spPr bwMode="auto">
                      <a:xfrm>
                        <a:off x="1676400" y="3784600"/>
                        <a:ext cx="51816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8" name="Rectangle 8" descr="Light horizontal"/>
          <p:cNvSpPr>
            <a:spLocks noChangeArrowheads="1"/>
          </p:cNvSpPr>
          <p:nvPr/>
        </p:nvSpPr>
        <p:spPr bwMode="auto">
          <a:xfrm>
            <a:off x="1057275" y="4038600"/>
            <a:ext cx="1752600" cy="2057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  <p:sp>
        <p:nvSpPr>
          <p:cNvPr id="256009" name="Rectangle 9" descr="Light horizontal"/>
          <p:cNvSpPr>
            <a:spLocks noChangeArrowheads="1"/>
          </p:cNvSpPr>
          <p:nvPr/>
        </p:nvSpPr>
        <p:spPr bwMode="auto">
          <a:xfrm>
            <a:off x="5857875" y="4114800"/>
            <a:ext cx="1752600" cy="1981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a-IR" altLang="fa-IR" sz="1800" b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8" grpId="0" animBg="1"/>
      <p:bldP spid="2560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86A9663-49CD-4791-95D0-E28D591FC823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پيدا كردن كوتاهترين مسير در يك گراف تصادفي</a:t>
            </a:r>
            <a:r>
              <a:rPr lang="fa-IR" sz="2900" smtClean="0"/>
              <a:t>(ادامه)</a:t>
            </a:r>
            <a:endParaRPr lang="en-US" sz="2900" smtClean="0"/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905000"/>
            <a:ext cx="9601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733800"/>
            <a:ext cx="8763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DA311B-D22F-4BC2-B741-6756AF427D5F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51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پيدا كردن كوتاهترين مسير در يك گراف تصادفي</a:t>
            </a:r>
            <a:r>
              <a:rPr lang="fa-IR" sz="2900" smtClean="0"/>
              <a:t>(ادامه)</a:t>
            </a:r>
            <a:endParaRPr lang="en-US" sz="2900" smtClean="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شرط خاتمه الگوريتم</a:t>
            </a:r>
          </a:p>
          <a:p>
            <a:pPr lvl="1" eaLnBrk="1" hangingPunct="1"/>
            <a:r>
              <a:rPr lang="fa-IR" altLang="fa-IR" smtClean="0"/>
              <a:t>رسيدن احتمال مسير (حاصلضرب احتمال انتخاب يالهاي يك مسير) به يك حد آستانه .</a:t>
            </a:r>
          </a:p>
          <a:p>
            <a:pPr lvl="1" eaLnBrk="1" hangingPunct="1"/>
            <a:r>
              <a:rPr lang="fa-IR" altLang="fa-IR" smtClean="0"/>
              <a:t>بررسي تعداد مسيرهاي مشخص.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41925-64F3-4607-A4CE-46B3B2C3A8E2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52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پيدا كردن كوتاهترين مسير در يك گراف تصادفي</a:t>
            </a:r>
            <a:r>
              <a:rPr lang="fa-IR" sz="2900" smtClean="0"/>
              <a:t>(ادامه)</a:t>
            </a:r>
            <a:endParaRPr lang="en-US" sz="2900" smtClean="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الگوريتم </a:t>
            </a:r>
            <a:r>
              <a:rPr lang="en-US" altLang="fa-IR" smtClean="0"/>
              <a:t>LRI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جلوگيري از ايجاد دور </a:t>
            </a:r>
          </a:p>
          <a:p>
            <a:pPr lvl="1" eaLnBrk="1" hangingPunct="1"/>
            <a:r>
              <a:rPr lang="fa-IR" altLang="fa-IR" smtClean="0"/>
              <a:t>اتوماتاي يادگير با تعداد اقدامهاي متغير</a:t>
            </a:r>
          </a:p>
          <a:p>
            <a:pPr lvl="1" eaLnBrk="1" hangingPunct="1"/>
            <a:r>
              <a:rPr lang="fa-IR" altLang="fa-IR" smtClean="0"/>
              <a:t>غيرفعال كردن اقدام </a:t>
            </a:r>
            <a:r>
              <a:rPr lang="en-US" altLang="fa-IR" smtClean="0"/>
              <a:t>i</a:t>
            </a:r>
            <a:r>
              <a:rPr lang="fa-IR" altLang="fa-IR" smtClean="0"/>
              <a:t> در كليه اتوماتاها، هنگاميكه يك اتوماتا اقدام </a:t>
            </a:r>
            <a:r>
              <a:rPr lang="en-US" altLang="fa-IR" smtClean="0"/>
              <a:t>i</a:t>
            </a:r>
            <a:r>
              <a:rPr lang="fa-IR" altLang="fa-IR" smtClean="0"/>
              <a:t> خود را انتخاب مي‌كند.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1B96A12-05D9-4896-8D43-F101214BA53F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53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300" smtClean="0"/>
              <a:t>مساله فروشنده دوره‌گرد پويا</a:t>
            </a:r>
            <a:endParaRPr lang="en-US" sz="290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تغيير وزن يالها</a:t>
            </a:r>
          </a:p>
          <a:p>
            <a:pPr lvl="1" eaLnBrk="1" hangingPunct="1"/>
            <a:r>
              <a:rPr lang="fa-IR" altLang="fa-IR" smtClean="0"/>
              <a:t>نرخ تغييرات</a:t>
            </a:r>
          </a:p>
          <a:p>
            <a:pPr eaLnBrk="1" hangingPunct="1"/>
            <a:r>
              <a:rPr lang="en-US" altLang="fa-IR" smtClean="0"/>
              <a:t>DLA</a:t>
            </a:r>
            <a:r>
              <a:rPr lang="fa-IR" altLang="fa-IR" smtClean="0"/>
              <a:t> همريخت با گراف مساله</a:t>
            </a:r>
          </a:p>
          <a:p>
            <a:pPr eaLnBrk="1" hangingPunct="1"/>
            <a:r>
              <a:rPr lang="fa-IR" altLang="fa-IR" smtClean="0"/>
              <a:t>تغيير شرط پايان الگوريتم</a:t>
            </a:r>
          </a:p>
          <a:p>
            <a:pPr eaLnBrk="1" hangingPunct="1"/>
            <a:endParaRPr lang="en-US" altLang="fa-I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43" name="Rectangle 11"/>
          <p:cNvSpPr>
            <a:spLocks noChangeArrowheads="1"/>
          </p:cNvSpPr>
          <p:nvPr/>
        </p:nvSpPr>
        <p:spPr bwMode="auto">
          <a:xfrm>
            <a:off x="685800" y="1828800"/>
            <a:ext cx="7881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r" rtl="1">
              <a:lnSpc>
                <a:spcPct val="80000"/>
              </a:lnSpc>
              <a:buFont typeface="Wingdings" pitchFamily="2" charset="2"/>
              <a:buChar char="o"/>
            </a:pPr>
            <a:r>
              <a:rPr lang="fa-IR" sz="2400" b="1" dirty="0" err="1">
                <a:cs typeface="B Traffic" pitchFamily="2" charset="-78"/>
              </a:rPr>
              <a:t>مشكلات</a:t>
            </a:r>
            <a:r>
              <a:rPr lang="fa-IR" sz="2400" b="1" dirty="0">
                <a:cs typeface="B Traffic" pitchFamily="2" charset="-78"/>
              </a:rPr>
              <a:t> </a:t>
            </a:r>
            <a:r>
              <a:rPr lang="fa-IR" sz="2400" b="1" dirty="0" err="1">
                <a:cs typeface="B Traffic" pitchFamily="2" charset="-78"/>
              </a:rPr>
              <a:t>اتوماتاي</a:t>
            </a:r>
            <a:r>
              <a:rPr lang="fa-IR" sz="2400" b="1" dirty="0">
                <a:cs typeface="B Traffic" pitchFamily="2" charset="-78"/>
              </a:rPr>
              <a:t> </a:t>
            </a:r>
            <a:r>
              <a:rPr lang="fa-IR" sz="2400" b="1" dirty="0" err="1">
                <a:cs typeface="B Traffic" pitchFamily="2" charset="-78"/>
              </a:rPr>
              <a:t>سلولي</a:t>
            </a:r>
            <a:endParaRPr lang="fa-IR" sz="2400" b="1" dirty="0">
              <a:cs typeface="B Traffic" pitchFamily="2" charset="-78"/>
            </a:endParaRPr>
          </a:p>
          <a:p>
            <a:pPr marL="908050" lvl="1" indent="-436563" algn="r" rtl="1">
              <a:lnSpc>
                <a:spcPct val="80000"/>
              </a:lnSpc>
              <a:buFont typeface="Wingdings" pitchFamily="2" charset="2"/>
              <a:buChar char="n"/>
            </a:pPr>
            <a:r>
              <a:rPr lang="ar-SA" sz="2400" dirty="0">
                <a:solidFill>
                  <a:srgbClr val="006600"/>
                </a:solidFill>
                <a:latin typeface="Times New Roman" pitchFamily="18" charset="0"/>
                <a:cs typeface="B Nazanin" pitchFamily="2" charset="-78"/>
              </a:rPr>
              <a:t>تعيين فرم قطعي قوانين</a:t>
            </a:r>
            <a:r>
              <a:rPr lang="ar-SA" sz="2400" dirty="0">
                <a:latin typeface="Times New Roman" pitchFamily="18" charset="0"/>
                <a:cs typeface="B Nazanin" pitchFamily="2" charset="-78"/>
              </a:rPr>
              <a:t> مورد نياز براي يك كاربرد خاص</a:t>
            </a:r>
            <a:endParaRPr lang="fa-IR" b="1" dirty="0">
              <a:cs typeface="B Nazanin" pitchFamily="2" charset="-78"/>
            </a:endParaRPr>
          </a:p>
          <a:p>
            <a:pPr marL="908050" lvl="1" indent="-436563" algn="just" rtl="1">
              <a:lnSpc>
                <a:spcPct val="80000"/>
              </a:lnSpc>
              <a:buFont typeface="Wingdings" pitchFamily="2" charset="2"/>
              <a:buChar char="n"/>
            </a:pPr>
            <a:r>
              <a:rPr lang="ar-SA" sz="2400" dirty="0">
                <a:cs typeface="B Nazanin" pitchFamily="2" charset="-78"/>
              </a:rPr>
              <a:t>كارا نبودن در مدل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سازي </a:t>
            </a:r>
            <a:r>
              <a:rPr lang="ar-SA" sz="2400" dirty="0">
                <a:solidFill>
                  <a:srgbClr val="006600"/>
                </a:solidFill>
                <a:cs typeface="B Nazanin" pitchFamily="2" charset="-78"/>
              </a:rPr>
              <a:t>سيستم</a:t>
            </a:r>
            <a:r>
              <a:rPr lang="fa-IR" sz="2400" dirty="0">
                <a:solidFill>
                  <a:srgbClr val="006600"/>
                </a:solidFill>
                <a:cs typeface="B Nazanin" pitchFamily="2" charset="-78"/>
              </a:rPr>
              <a:t>‌</a:t>
            </a:r>
            <a:r>
              <a:rPr lang="ar-SA" sz="2400" dirty="0">
                <a:solidFill>
                  <a:srgbClr val="006600"/>
                </a:solidFill>
                <a:cs typeface="B Nazanin" pitchFamily="2" charset="-78"/>
              </a:rPr>
              <a:t>هاي </a:t>
            </a:r>
            <a:r>
              <a:rPr lang="ar-SA" sz="2400" dirty="0">
                <a:solidFill>
                  <a:srgbClr val="006600"/>
                </a:solidFill>
                <a:latin typeface="Times New Roman" pitchFamily="18" charset="0"/>
                <a:cs typeface="B Nazanin" pitchFamily="2" charset="-78"/>
              </a:rPr>
              <a:t>نويزي</a:t>
            </a:r>
            <a:r>
              <a:rPr lang="ar-SA" sz="2400" dirty="0">
                <a:latin typeface="Times New Roman" pitchFamily="18" charset="0"/>
                <a:cs typeface="B Nazanin" pitchFamily="2" charset="-78"/>
              </a:rPr>
              <a:t> و </a:t>
            </a:r>
            <a:r>
              <a:rPr lang="ar-SA" sz="2400" dirty="0">
                <a:solidFill>
                  <a:srgbClr val="006600"/>
                </a:solidFill>
                <a:latin typeface="Times New Roman" pitchFamily="18" charset="0"/>
                <a:cs typeface="B Nazanin" pitchFamily="2" charset="-78"/>
              </a:rPr>
              <a:t>داراي عدم قطعيت</a:t>
            </a:r>
            <a:endParaRPr lang="fa-IR" sz="2400" dirty="0">
              <a:solidFill>
                <a:srgbClr val="006600"/>
              </a:solidFill>
              <a:latin typeface="Times New Roman" pitchFamily="18" charset="0"/>
              <a:cs typeface="B Nazanin" pitchFamily="2" charset="-78"/>
            </a:endParaRPr>
          </a:p>
          <a:p>
            <a:pPr marL="469900" indent="-469900" algn="just" rtl="1">
              <a:lnSpc>
                <a:spcPct val="80000"/>
              </a:lnSpc>
              <a:buFont typeface="Wingdings" pitchFamily="2" charset="2"/>
              <a:buChar char="o"/>
            </a:pPr>
            <a:r>
              <a:rPr lang="fa-IR" sz="2400" b="1" dirty="0" err="1">
                <a:cs typeface="B Traffic" pitchFamily="2" charset="-78"/>
              </a:rPr>
              <a:t>مشكل</a:t>
            </a:r>
            <a:r>
              <a:rPr lang="fa-IR" sz="2400" b="1" dirty="0">
                <a:cs typeface="B Traffic" pitchFamily="2" charset="-78"/>
              </a:rPr>
              <a:t> </a:t>
            </a:r>
            <a:r>
              <a:rPr lang="fa-IR" sz="2400" b="1" dirty="0" err="1" smtClean="0">
                <a:cs typeface="B Traffic" pitchFamily="2" charset="-78"/>
              </a:rPr>
              <a:t>اتوماتاي</a:t>
            </a:r>
            <a:r>
              <a:rPr lang="fa-IR" sz="2400" b="1" dirty="0" smtClean="0">
                <a:cs typeface="B Traffic" pitchFamily="2" charset="-78"/>
              </a:rPr>
              <a:t> </a:t>
            </a:r>
            <a:r>
              <a:rPr lang="fa-IR" sz="2400" b="1" dirty="0" err="1">
                <a:cs typeface="B Traffic" pitchFamily="2" charset="-78"/>
              </a:rPr>
              <a:t>يادگير</a:t>
            </a:r>
            <a:endParaRPr lang="fa-IR" sz="2400" b="1" dirty="0">
              <a:cs typeface="B Traffic" pitchFamily="2" charset="-78"/>
            </a:endParaRPr>
          </a:p>
          <a:p>
            <a:pPr marL="908050" lvl="1" indent="-436563" algn="just" rtl="1">
              <a:lnSpc>
                <a:spcPct val="80000"/>
              </a:lnSpc>
              <a:buFont typeface="Wingdings" pitchFamily="2" charset="2"/>
              <a:buChar char="n"/>
            </a:pPr>
            <a:r>
              <a:rPr lang="fa-IR" sz="2000" dirty="0" err="1">
                <a:solidFill>
                  <a:srgbClr val="006600"/>
                </a:solidFill>
                <a:cs typeface="B Nazanin" pitchFamily="2" charset="-78"/>
              </a:rPr>
              <a:t>سادگي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2000" dirty="0" err="1">
                <a:cs typeface="B Nazanin" pitchFamily="2" charset="-78"/>
              </a:rPr>
              <a:t>بيش</a:t>
            </a:r>
            <a:r>
              <a:rPr lang="fa-IR" sz="2000" dirty="0">
                <a:cs typeface="B Nazanin" pitchFamily="2" charset="-78"/>
              </a:rPr>
              <a:t> از حد </a:t>
            </a:r>
            <a:r>
              <a:rPr lang="en-US" sz="2000" dirty="0">
                <a:cs typeface="B Nazanin" pitchFamily="2" charset="-78"/>
                <a:sym typeface="Wingdings" pitchFamily="2" charset="2"/>
              </a:rPr>
              <a:t></a:t>
            </a:r>
            <a:r>
              <a:rPr lang="fa-IR" sz="2000" dirty="0">
                <a:cs typeface="B Nazanin" pitchFamily="2" charset="-78"/>
                <a:sym typeface="Wingdings" pitchFamily="2" charset="2"/>
              </a:rPr>
              <a:t> به </a:t>
            </a:r>
            <a:r>
              <a:rPr lang="fa-IR" sz="2000" dirty="0" err="1">
                <a:cs typeface="B Nazanin" pitchFamily="2" charset="-78"/>
                <a:sym typeface="Wingdings" pitchFamily="2" charset="2"/>
              </a:rPr>
              <a:t>تنهائي</a:t>
            </a:r>
            <a:r>
              <a:rPr lang="fa-IR" sz="2000" dirty="0">
                <a:cs typeface="B Nazanin" pitchFamily="2" charset="-78"/>
                <a:sym typeface="Wingdings" pitchFamily="2" charset="2"/>
              </a:rPr>
              <a:t> قادر به حل </a:t>
            </a:r>
            <a:r>
              <a:rPr lang="fa-IR" sz="2000" dirty="0" err="1">
                <a:cs typeface="B Nazanin" pitchFamily="2" charset="-78"/>
                <a:sym typeface="Wingdings" pitchFamily="2" charset="2"/>
              </a:rPr>
              <a:t>بسياري</a:t>
            </a:r>
            <a:r>
              <a:rPr lang="fa-IR" sz="2000" dirty="0">
                <a:cs typeface="B Nazanin" pitchFamily="2" charset="-78"/>
                <a:sym typeface="Wingdings" pitchFamily="2" charset="2"/>
              </a:rPr>
              <a:t> از مسائل </a:t>
            </a:r>
            <a:r>
              <a:rPr lang="fa-IR" sz="2000" dirty="0" err="1">
                <a:cs typeface="B Nazanin" pitchFamily="2" charset="-78"/>
                <a:sym typeface="Wingdings" pitchFamily="2" charset="2"/>
              </a:rPr>
              <a:t>پيچيده</a:t>
            </a:r>
            <a:r>
              <a:rPr lang="fa-IR" sz="2000" dirty="0">
                <a:cs typeface="B Nazanin" pitchFamily="2" charset="-78"/>
                <a:sym typeface="Wingdings" pitchFamily="2" charset="2"/>
              </a:rPr>
              <a:t> نمي‌باشد</a:t>
            </a:r>
          </a:p>
          <a:p>
            <a:pPr marL="908050" lvl="1" indent="-436563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sz="2000" dirty="0">
              <a:cs typeface="B Nazanin" pitchFamily="2" charset="-78"/>
              <a:sym typeface="Wingdings" pitchFamily="2" charset="2"/>
            </a:endParaRPr>
          </a:p>
          <a:p>
            <a:pPr marL="469900" indent="-469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469900" indent="-469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469900" indent="-469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469900" indent="-469900" algn="just" rtl="1">
              <a:lnSpc>
                <a:spcPct val="80000"/>
              </a:lnSpc>
              <a:buFont typeface="Wingdings" pitchFamily="2" charset="2"/>
              <a:buChar char="o"/>
            </a:pPr>
            <a:endParaRPr lang="en-US" b="1" dirty="0">
              <a:cs typeface="B Traffic" pitchFamily="2" charset="-78"/>
              <a:sym typeface="Wingdings" pitchFamily="2" charset="2"/>
            </a:endParaRPr>
          </a:p>
          <a:p>
            <a:pPr marL="908050" lvl="1" indent="-436563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684570" name="Rectangle 538"/>
          <p:cNvSpPr>
            <a:spLocks noChangeArrowheads="1"/>
          </p:cNvSpPr>
          <p:nvPr/>
        </p:nvSpPr>
        <p:spPr bwMode="auto">
          <a:xfrm>
            <a:off x="684213" y="1825625"/>
            <a:ext cx="78819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cs typeface="B Traffic" pitchFamily="2" charset="-78"/>
            </a:endParaRPr>
          </a:p>
          <a:p>
            <a:pPr marL="742950" lvl="1" indent="-285750" algn="r" rtl="1">
              <a:lnSpc>
                <a:spcPct val="80000"/>
              </a:lnSpc>
              <a:buFont typeface="Wingdings" pitchFamily="2" charset="2"/>
              <a:buChar char="n"/>
            </a:pPr>
            <a:endParaRPr lang="fa-IR" b="1" dirty="0">
              <a:cs typeface="B Nazanin" pitchFamily="2" charset="-78"/>
            </a:endParaRPr>
          </a:p>
          <a:p>
            <a:pPr marL="742950" lvl="1" indent="-285750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sz="2400" dirty="0">
              <a:solidFill>
                <a:srgbClr val="006600"/>
              </a:solidFill>
              <a:latin typeface="Times New Roman" pitchFamily="18" charset="0"/>
              <a:cs typeface="B Nazanin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cs typeface="B Traffic" pitchFamily="2" charset="-78"/>
            </a:endParaRPr>
          </a:p>
          <a:p>
            <a:pPr marL="742950" lvl="1" indent="-285750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sz="2000" dirty="0">
              <a:cs typeface="B Nazanin" pitchFamily="2" charset="-78"/>
              <a:sym typeface="Wingdings" pitchFamily="2" charset="2"/>
            </a:endParaRPr>
          </a:p>
          <a:p>
            <a:pPr marL="742950" lvl="1" indent="-285750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sz="2000" dirty="0">
              <a:cs typeface="B Nazanin" pitchFamily="2" charset="-78"/>
              <a:sym typeface="Wingdings" pitchFamily="2" charset="2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 smtClean="0">
              <a:solidFill>
                <a:srgbClr val="0070C0"/>
              </a:solidFill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>
              <a:solidFill>
                <a:srgbClr val="0070C0"/>
              </a:solidFill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endParaRPr lang="fa-IR" sz="2400" b="1" dirty="0" smtClean="0">
              <a:solidFill>
                <a:srgbClr val="0070C0"/>
              </a:solidFill>
              <a:latin typeface="Times New Roman" pitchFamily="18" charset="0"/>
              <a:cs typeface="B Traffic" pitchFamily="2" charset="-78"/>
            </a:endParaRPr>
          </a:p>
          <a:p>
            <a:pPr marL="342900" indent="-342900" algn="just" rtl="1">
              <a:lnSpc>
                <a:spcPct val="80000"/>
              </a:lnSpc>
              <a:buFont typeface="Wingdings" pitchFamily="2" charset="2"/>
              <a:buChar char="o"/>
            </a:pPr>
            <a:r>
              <a:rPr lang="ar-SA" sz="2400" b="1" dirty="0" smtClean="0">
                <a:solidFill>
                  <a:srgbClr val="0070C0"/>
                </a:solidFill>
                <a:latin typeface="Times New Roman" pitchFamily="18" charset="0"/>
                <a:cs typeface="B Traffic" pitchFamily="2" charset="-78"/>
              </a:rPr>
              <a:t>ايده</a:t>
            </a:r>
            <a:r>
              <a:rPr lang="fa-IR" sz="2400" b="1" dirty="0">
                <a:solidFill>
                  <a:srgbClr val="0070C0"/>
                </a:solidFill>
                <a:latin typeface="Times New Roman" pitchFamily="18" charset="0"/>
                <a:cs typeface="B Traffic" pitchFamily="2" charset="-78"/>
              </a:rPr>
              <a:t>‌ي</a:t>
            </a:r>
            <a:r>
              <a:rPr lang="ar-SA" sz="2400" b="1" dirty="0">
                <a:latin typeface="Times New Roman" pitchFamily="18" charset="0"/>
                <a:cs typeface="B Traffic" pitchFamily="2" charset="-78"/>
              </a:rPr>
              <a:t> اصلي </a:t>
            </a:r>
            <a:r>
              <a:rPr lang="ar-SA" sz="2400" b="1" dirty="0">
                <a:solidFill>
                  <a:schemeClr val="accent2"/>
                </a:solidFill>
                <a:latin typeface="Times New Roman" pitchFamily="18" charset="0"/>
                <a:cs typeface="B Traffic" pitchFamily="2" charset="-78"/>
              </a:rPr>
              <a:t>اتوماتاي يادگير </a:t>
            </a:r>
            <a:r>
              <a:rPr lang="ar-SA" sz="2400" b="1" dirty="0" smtClean="0">
                <a:solidFill>
                  <a:schemeClr val="accent2"/>
                </a:solidFill>
                <a:latin typeface="Times New Roman" pitchFamily="18" charset="0"/>
                <a:cs typeface="B Traffic" pitchFamily="2" charset="-78"/>
              </a:rPr>
              <a:t>سلولي</a:t>
            </a:r>
            <a:r>
              <a:rPr lang="ar-SA" sz="2400" b="1" dirty="0" smtClean="0">
                <a:latin typeface="Times New Roman" pitchFamily="18" charset="0"/>
                <a:cs typeface="B Traffic" pitchFamily="2" charset="-78"/>
              </a:rPr>
              <a:t> </a:t>
            </a:r>
            <a:r>
              <a:rPr lang="ar-SA" sz="2400" b="1" dirty="0">
                <a:latin typeface="Times New Roman" pitchFamily="18" charset="0"/>
                <a:cs typeface="B Traffic" pitchFamily="2" charset="-78"/>
              </a:rPr>
              <a:t>استفاده از </a:t>
            </a:r>
            <a:r>
              <a:rPr lang="fa-IR" sz="2400" b="1" dirty="0" smtClean="0">
                <a:solidFill>
                  <a:srgbClr val="00B050"/>
                </a:solidFill>
                <a:latin typeface="Times New Roman" pitchFamily="18" charset="0"/>
                <a:cs typeface="B Traffic" pitchFamily="2" charset="-78"/>
              </a:rPr>
              <a:t>عمل انتخاب شده </a:t>
            </a:r>
            <a:r>
              <a:rPr lang="fa-IR" sz="2400" b="1" dirty="0" smtClean="0">
                <a:latin typeface="Times New Roman" pitchFamily="18" charset="0"/>
                <a:cs typeface="B Traffic" pitchFamily="2" charset="-78"/>
              </a:rPr>
              <a:t>توسط ا</a:t>
            </a:r>
            <a:r>
              <a:rPr lang="ar-SA" sz="2400" b="1" dirty="0" smtClean="0">
                <a:latin typeface="Times New Roman" pitchFamily="18" charset="0"/>
                <a:cs typeface="B Traffic" pitchFamily="2" charset="-78"/>
              </a:rPr>
              <a:t>تومات</a:t>
            </a:r>
            <a:r>
              <a:rPr lang="fa-IR" sz="2400" b="1" dirty="0" err="1" smtClean="0">
                <a:latin typeface="Times New Roman" pitchFamily="18" charset="0"/>
                <a:cs typeface="B Traffic" pitchFamily="2" charset="-78"/>
              </a:rPr>
              <a:t>اي</a:t>
            </a:r>
            <a:r>
              <a:rPr lang="ar-SA" sz="2400" b="1" dirty="0" smtClean="0">
                <a:latin typeface="Times New Roman" pitchFamily="18" charset="0"/>
                <a:cs typeface="B Traffic" pitchFamily="2" charset="-78"/>
              </a:rPr>
              <a:t> </a:t>
            </a:r>
            <a:r>
              <a:rPr lang="ar-SA" sz="2400" b="1" dirty="0">
                <a:latin typeface="Times New Roman" pitchFamily="18" charset="0"/>
                <a:cs typeface="B Traffic" pitchFamily="2" charset="-78"/>
              </a:rPr>
              <a:t>يادگير </a:t>
            </a:r>
            <a:r>
              <a:rPr lang="fa-IR" sz="2400" b="1" dirty="0" smtClean="0">
                <a:latin typeface="Times New Roman" pitchFamily="18" charset="0"/>
                <a:cs typeface="B Traffic" pitchFamily="2" charset="-78"/>
              </a:rPr>
              <a:t>به عنوان </a:t>
            </a:r>
            <a:r>
              <a:rPr lang="fa-IR" sz="2400" b="1" dirty="0" smtClean="0">
                <a:solidFill>
                  <a:srgbClr val="7030A0"/>
                </a:solidFill>
                <a:latin typeface="Times New Roman" pitchFamily="18" charset="0"/>
                <a:cs typeface="B Traffic" pitchFamily="2" charset="-78"/>
              </a:rPr>
              <a:t>حالت سلول</a:t>
            </a:r>
            <a:r>
              <a:rPr lang="fa-IR" sz="2400" b="1" dirty="0" smtClean="0">
                <a:latin typeface="Times New Roman" pitchFamily="18" charset="0"/>
                <a:cs typeface="B Traffic" pitchFamily="2" charset="-78"/>
              </a:rPr>
              <a:t> در </a:t>
            </a:r>
            <a:r>
              <a:rPr lang="fa-IR" sz="2400" b="1" dirty="0" err="1" smtClean="0">
                <a:latin typeface="Times New Roman" pitchFamily="18" charset="0"/>
                <a:cs typeface="B Traffic" pitchFamily="2" charset="-78"/>
              </a:rPr>
              <a:t>اتوماتاي</a:t>
            </a:r>
            <a:r>
              <a:rPr lang="fa-IR" sz="2400" b="1" dirty="0" smtClean="0">
                <a:latin typeface="Times New Roman" pitchFamily="18" charset="0"/>
                <a:cs typeface="B Traffic" pitchFamily="2" charset="-78"/>
              </a:rPr>
              <a:t> </a:t>
            </a:r>
            <a:r>
              <a:rPr lang="fa-IR" sz="2400" b="1" dirty="0" err="1" smtClean="0">
                <a:latin typeface="Times New Roman" pitchFamily="18" charset="0"/>
                <a:cs typeface="B Traffic" pitchFamily="2" charset="-78"/>
              </a:rPr>
              <a:t>سلولي</a:t>
            </a:r>
            <a:r>
              <a:rPr lang="fa-IR" sz="2400" b="1" dirty="0" smtClean="0">
                <a:latin typeface="Times New Roman" pitchFamily="18" charset="0"/>
                <a:cs typeface="B Traffic" pitchFamily="2" charset="-78"/>
              </a:rPr>
              <a:t> </a:t>
            </a:r>
            <a:r>
              <a:rPr lang="ar-SA" sz="2400" b="1" dirty="0" smtClean="0">
                <a:latin typeface="Times New Roman" pitchFamily="18" charset="0"/>
                <a:cs typeface="B Traffic" pitchFamily="2" charset="-78"/>
              </a:rPr>
              <a:t>مي</a:t>
            </a:r>
            <a:r>
              <a:rPr lang="fa-IR" sz="2400" b="1" dirty="0">
                <a:latin typeface="Times New Roman" pitchFamily="18" charset="0"/>
                <a:cs typeface="B Traffic" pitchFamily="2" charset="-78"/>
              </a:rPr>
              <a:t>‌</a:t>
            </a:r>
            <a:r>
              <a:rPr lang="ar-SA" sz="2400" b="1" dirty="0">
                <a:latin typeface="Times New Roman" pitchFamily="18" charset="0"/>
                <a:cs typeface="B Traffic" pitchFamily="2" charset="-78"/>
              </a:rPr>
              <a:t>باشد</a:t>
            </a:r>
            <a:endParaRPr lang="en-US" b="1" dirty="0">
              <a:cs typeface="B Traffic" pitchFamily="2" charset="-78"/>
              <a:sym typeface="Wingdings" pitchFamily="2" charset="2"/>
            </a:endParaRPr>
          </a:p>
          <a:p>
            <a:pPr marL="742950" lvl="1" indent="-285750" algn="just" rtl="1">
              <a:lnSpc>
                <a:spcPct val="80000"/>
              </a:lnSpc>
              <a:buFont typeface="Wingdings" pitchFamily="2" charset="2"/>
              <a:buChar char="n"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6600"/>
                </a:solidFill>
              </a:rPr>
              <a:t>آتوماتای یادگیر سلولی </a:t>
            </a:r>
            <a:r>
              <a:rPr lang="en-US" sz="4000" dirty="0" smtClean="0">
                <a:solidFill>
                  <a:srgbClr val="006600"/>
                </a:solidFill>
              </a:rPr>
              <a:t>CLA</a:t>
            </a:r>
            <a:r>
              <a:rPr lang="fa-IR" sz="4000" dirty="0" smtClean="0">
                <a:solidFill>
                  <a:srgbClr val="006600"/>
                </a:solidFill>
              </a:rPr>
              <a:t/>
            </a:r>
            <a:br>
              <a:rPr lang="fa-IR" sz="4000" dirty="0" smtClean="0">
                <a:solidFill>
                  <a:srgbClr val="006600"/>
                </a:solidFill>
              </a:rPr>
            </a:br>
            <a:r>
              <a:rPr lang="fa-IR" sz="4000" dirty="0" smtClean="0">
                <a:solidFill>
                  <a:srgbClr val="006600"/>
                </a:solidFill>
              </a:rPr>
              <a:t>ايده‌ي </a:t>
            </a:r>
            <a:r>
              <a:rPr lang="fa-IR" sz="4000" dirty="0">
                <a:solidFill>
                  <a:srgbClr val="006600"/>
                </a:solidFill>
              </a:rPr>
              <a:t>اوليه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2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684561" name="Text Box 529"/>
          <p:cNvSpPr txBox="1">
            <a:spLocks noChangeArrowheads="1"/>
          </p:cNvSpPr>
          <p:nvPr/>
        </p:nvSpPr>
        <p:spPr bwMode="auto">
          <a:xfrm>
            <a:off x="7543800" y="3527425"/>
            <a:ext cx="7620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</a:t>
            </a:r>
          </a:p>
        </p:txBody>
      </p:sp>
      <p:sp>
        <p:nvSpPr>
          <p:cNvPr id="684562" name="Text Box 530"/>
          <p:cNvSpPr txBox="1">
            <a:spLocks noChangeArrowheads="1"/>
          </p:cNvSpPr>
          <p:nvPr/>
        </p:nvSpPr>
        <p:spPr bwMode="auto">
          <a:xfrm>
            <a:off x="914400" y="3581400"/>
            <a:ext cx="7620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</a:t>
            </a:r>
          </a:p>
        </p:txBody>
      </p:sp>
      <p:sp>
        <p:nvSpPr>
          <p:cNvPr id="684563" name="Text Box 531"/>
          <p:cNvSpPr txBox="1">
            <a:spLocks noChangeArrowheads="1"/>
          </p:cNvSpPr>
          <p:nvPr/>
        </p:nvSpPr>
        <p:spPr bwMode="auto">
          <a:xfrm>
            <a:off x="7013575" y="3906838"/>
            <a:ext cx="182880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dirty="0">
                <a:cs typeface="B Nazanin" pitchFamily="2" charset="-78"/>
              </a:rPr>
              <a:t>يادگيري عمل بهينه بر مبناي پاداش و جريمه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84564" name="Text Box 532"/>
          <p:cNvSpPr txBox="1">
            <a:spLocks noChangeArrowheads="1"/>
          </p:cNvSpPr>
          <p:nvPr/>
        </p:nvSpPr>
        <p:spPr bwMode="auto">
          <a:xfrm>
            <a:off x="381000" y="3962400"/>
            <a:ext cx="1828800" cy="91598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dirty="0">
                <a:cs typeface="B Nazanin" pitchFamily="2" charset="-78"/>
              </a:rPr>
              <a:t>محيط سلولي</a:t>
            </a:r>
          </a:p>
          <a:p>
            <a:pPr algn="ctr">
              <a:spcBef>
                <a:spcPct val="0"/>
              </a:spcBef>
            </a:pPr>
            <a:r>
              <a:rPr lang="fa-IR" dirty="0">
                <a:cs typeface="B Nazanin" pitchFamily="2" charset="-78"/>
              </a:rPr>
              <a:t>همسايگي</a:t>
            </a:r>
          </a:p>
          <a:p>
            <a:pPr algn="ctr">
              <a:spcBef>
                <a:spcPct val="0"/>
              </a:spcBef>
            </a:pPr>
            <a:r>
              <a:rPr lang="fa-IR" dirty="0">
                <a:cs typeface="B Nazanin" pitchFamily="2" charset="-78"/>
              </a:rPr>
              <a:t>قوانين </a:t>
            </a:r>
            <a:r>
              <a:rPr lang="fa-IR" dirty="0" smtClean="0">
                <a:cs typeface="B Nazanin" pitchFamily="2" charset="-78"/>
              </a:rPr>
              <a:t>محلي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84565" name="Line 533"/>
          <p:cNvSpPr>
            <a:spLocks noChangeShapeType="1"/>
          </p:cNvSpPr>
          <p:nvPr/>
        </p:nvSpPr>
        <p:spPr bwMode="auto">
          <a:xfrm>
            <a:off x="1752600" y="3795713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84567" name="Line 535"/>
          <p:cNvSpPr>
            <a:spLocks noChangeShapeType="1"/>
          </p:cNvSpPr>
          <p:nvPr/>
        </p:nvSpPr>
        <p:spPr bwMode="auto">
          <a:xfrm>
            <a:off x="4497388" y="3792538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stealth" w="lg" len="lg"/>
            <a:tailEnd type="none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84568" name="Line 536"/>
          <p:cNvSpPr>
            <a:spLocks noChangeShapeType="1"/>
          </p:cNvSpPr>
          <p:nvPr/>
        </p:nvSpPr>
        <p:spPr bwMode="auto">
          <a:xfrm>
            <a:off x="4495800" y="3810000"/>
            <a:ext cx="0" cy="685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84569" name="Text Box 537"/>
          <p:cNvSpPr txBox="1">
            <a:spLocks noChangeArrowheads="1"/>
          </p:cNvSpPr>
          <p:nvPr/>
        </p:nvSpPr>
        <p:spPr bwMode="auto">
          <a:xfrm>
            <a:off x="4114800" y="4495800"/>
            <a:ext cx="7620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CLA</a:t>
            </a:r>
          </a:p>
        </p:txBody>
      </p:sp>
      <p:pic>
        <p:nvPicPr>
          <p:cNvPr id="684571" name="Picture 5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812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8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8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8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8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8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570" grpId="0"/>
      <p:bldP spid="684561" grpId="0"/>
      <p:bldP spid="684562" grpId="0"/>
      <p:bldP spid="684563" grpId="0"/>
      <p:bldP spid="684564" grpId="0"/>
      <p:bldP spid="684565" grpId="0" animBg="1"/>
      <p:bldP spid="684567" grpId="0" animBg="1"/>
      <p:bldP spid="684568" grpId="0" animBg="1"/>
      <p:bldP spid="68456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dirty="0" err="1" smtClean="0">
                <a:solidFill>
                  <a:srgbClr val="006600"/>
                </a:solidFill>
              </a:rPr>
              <a:t>معرفي</a:t>
            </a:r>
            <a:r>
              <a:rPr lang="fa-IR" dirty="0" smtClean="0">
                <a:solidFill>
                  <a:srgbClr val="006600"/>
                </a:solidFill>
              </a:rPr>
              <a:t> </a:t>
            </a:r>
            <a:r>
              <a:rPr lang="fa-IR" dirty="0" err="1" smtClean="0">
                <a:solidFill>
                  <a:srgbClr val="006600"/>
                </a:solidFill>
              </a:rPr>
              <a:t>غيرفرمال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24375" y="1828800"/>
            <a:ext cx="3933825" cy="4267200"/>
          </a:xfrm>
          <a:noFill/>
          <a:ln/>
        </p:spPr>
        <p:txBody>
          <a:bodyPr/>
          <a:lstStyle/>
          <a:p>
            <a:pPr marL="342900" indent="-342900" algn="just"/>
            <a:r>
              <a:rPr lang="fa-IR" sz="2400" dirty="0" err="1"/>
              <a:t>اتوماتاي</a:t>
            </a:r>
            <a:r>
              <a:rPr lang="fa-IR" sz="2400" dirty="0"/>
              <a:t> </a:t>
            </a:r>
            <a:r>
              <a:rPr lang="fa-IR" sz="2400" dirty="0" err="1"/>
              <a:t>يادگير</a:t>
            </a:r>
            <a:r>
              <a:rPr lang="fa-IR" sz="2400" dirty="0"/>
              <a:t> </a:t>
            </a:r>
            <a:r>
              <a:rPr lang="fa-IR" sz="2400" dirty="0" err="1"/>
              <a:t>سلولي</a:t>
            </a:r>
            <a:r>
              <a:rPr lang="fa-IR" sz="2800" dirty="0"/>
              <a:t> </a:t>
            </a:r>
          </a:p>
          <a:p>
            <a:pPr marL="742950" lvl="1" indent="-285750"/>
            <a:r>
              <a:rPr lang="fa-IR" sz="2000" dirty="0" err="1"/>
              <a:t>اتوماتاي</a:t>
            </a:r>
            <a:r>
              <a:rPr lang="fa-IR" sz="2000" dirty="0"/>
              <a:t> </a:t>
            </a:r>
            <a:r>
              <a:rPr lang="fa-IR" sz="2000" dirty="0" err="1"/>
              <a:t>سلولي</a:t>
            </a:r>
            <a:endParaRPr lang="fa-IR" sz="2000" dirty="0"/>
          </a:p>
          <a:p>
            <a:pPr marL="742950" lvl="1" indent="-285750" algn="just"/>
            <a:r>
              <a:rPr lang="fa-IR" sz="2000" dirty="0" err="1"/>
              <a:t>يك</a:t>
            </a:r>
            <a:r>
              <a:rPr lang="fa-IR" sz="2000" dirty="0"/>
              <a:t> </a:t>
            </a:r>
            <a:r>
              <a:rPr lang="fa-IR" sz="2000" dirty="0" err="1"/>
              <a:t>يا</a:t>
            </a:r>
            <a:r>
              <a:rPr lang="fa-IR" sz="2000" dirty="0"/>
              <a:t> چند </a:t>
            </a:r>
            <a:r>
              <a:rPr lang="fa-IR" sz="2000" dirty="0" err="1"/>
              <a:t>اتوماتاي</a:t>
            </a:r>
            <a:r>
              <a:rPr lang="fa-IR" sz="2000" dirty="0"/>
              <a:t> </a:t>
            </a:r>
            <a:r>
              <a:rPr lang="fa-IR" sz="2000" dirty="0" err="1"/>
              <a:t>يادگير</a:t>
            </a:r>
            <a:r>
              <a:rPr lang="fa-IR" sz="2000" dirty="0"/>
              <a:t> در هر سلول </a:t>
            </a:r>
          </a:p>
          <a:p>
            <a:pPr marL="742950" lvl="1" indent="-285750" algn="just"/>
            <a:r>
              <a:rPr lang="fa-IR" sz="2000" dirty="0" smtClean="0">
                <a:solidFill>
                  <a:srgbClr val="006600"/>
                </a:solidFill>
              </a:rPr>
              <a:t>حالت </a:t>
            </a:r>
            <a:r>
              <a:rPr lang="fa-IR" sz="2000" dirty="0" err="1" smtClean="0">
                <a:solidFill>
                  <a:srgbClr val="006600"/>
                </a:solidFill>
              </a:rPr>
              <a:t>بعدي</a:t>
            </a:r>
            <a:r>
              <a:rPr lang="fa-IR" sz="2000" dirty="0" smtClean="0">
                <a:solidFill>
                  <a:srgbClr val="006600"/>
                </a:solidFill>
              </a:rPr>
              <a:t> </a:t>
            </a:r>
            <a:r>
              <a:rPr lang="fa-IR" sz="2000" dirty="0"/>
              <a:t>هر سلول بر اساس </a:t>
            </a:r>
            <a:r>
              <a:rPr lang="fa-IR" sz="2000" dirty="0" smtClean="0">
                <a:solidFill>
                  <a:schemeClr val="accent2"/>
                </a:solidFill>
              </a:rPr>
              <a:t>حالت </a:t>
            </a:r>
            <a:r>
              <a:rPr lang="fa-IR" sz="2000" dirty="0" err="1" smtClean="0">
                <a:solidFill>
                  <a:schemeClr val="accent2"/>
                </a:solidFill>
              </a:rPr>
              <a:t>فعلي</a:t>
            </a:r>
            <a:r>
              <a:rPr lang="fa-IR" sz="2000" dirty="0" smtClean="0">
                <a:solidFill>
                  <a:srgbClr val="006600"/>
                </a:solidFill>
              </a:rPr>
              <a:t> </a:t>
            </a:r>
            <a:r>
              <a:rPr lang="fa-IR" sz="2000" dirty="0" smtClean="0"/>
              <a:t>سلول و</a:t>
            </a:r>
            <a:r>
              <a:rPr lang="fa-IR" sz="2000" dirty="0" smtClean="0">
                <a:solidFill>
                  <a:srgbClr val="006600"/>
                </a:solidFill>
              </a:rPr>
              <a:t> </a:t>
            </a:r>
            <a:r>
              <a:rPr lang="fa-IR" sz="2000" dirty="0" smtClean="0">
                <a:solidFill>
                  <a:srgbClr val="0070C0"/>
                </a:solidFill>
              </a:rPr>
              <a:t>سلول‌هاي </a:t>
            </a:r>
            <a:r>
              <a:rPr lang="fa-IR" sz="2000" dirty="0" err="1">
                <a:solidFill>
                  <a:srgbClr val="0070C0"/>
                </a:solidFill>
              </a:rPr>
              <a:t>همسايه</a:t>
            </a:r>
            <a:r>
              <a:rPr lang="fa-IR" sz="2000" dirty="0"/>
              <a:t> </a:t>
            </a:r>
            <a:r>
              <a:rPr lang="fa-IR" sz="2000" dirty="0" err="1" smtClean="0"/>
              <a:t>تعيين</a:t>
            </a:r>
            <a:r>
              <a:rPr lang="fa-IR" sz="2000" dirty="0" smtClean="0"/>
              <a:t> </a:t>
            </a:r>
            <a:r>
              <a:rPr lang="fa-IR" sz="2000" dirty="0"/>
              <a:t>مي‌شود</a:t>
            </a:r>
          </a:p>
          <a:p>
            <a:pPr marL="742950" lvl="1" indent="-285750" algn="just"/>
            <a:r>
              <a:rPr lang="fa-IR" sz="2000" dirty="0" smtClean="0">
                <a:solidFill>
                  <a:srgbClr val="7030A0"/>
                </a:solidFill>
              </a:rPr>
              <a:t>قانون </a:t>
            </a:r>
            <a:r>
              <a:rPr lang="fa-IR" sz="2000" dirty="0" err="1" smtClean="0">
                <a:solidFill>
                  <a:srgbClr val="7030A0"/>
                </a:solidFill>
              </a:rPr>
              <a:t>محلي</a:t>
            </a:r>
            <a:r>
              <a:rPr lang="fa-IR" sz="2000" dirty="0" smtClean="0"/>
              <a:t> </a:t>
            </a:r>
            <a:r>
              <a:rPr lang="fa-IR" sz="2000" dirty="0" err="1" smtClean="0"/>
              <a:t>تعيين</a:t>
            </a:r>
            <a:r>
              <a:rPr lang="fa-IR" sz="2000" dirty="0" smtClean="0"/>
              <a:t> مي‌كند </a:t>
            </a:r>
            <a:r>
              <a:rPr lang="fa-IR" sz="2000" dirty="0" err="1" smtClean="0"/>
              <a:t>كه</a:t>
            </a:r>
            <a:r>
              <a:rPr lang="fa-IR" sz="2000" dirty="0" smtClean="0"/>
              <a:t> </a:t>
            </a:r>
            <a:r>
              <a:rPr lang="fa-IR" sz="2000" dirty="0" smtClean="0">
                <a:solidFill>
                  <a:srgbClr val="0070C0"/>
                </a:solidFill>
              </a:rPr>
              <a:t>عمل انتخاب شده</a:t>
            </a:r>
            <a:r>
              <a:rPr lang="fa-IR" sz="2000" dirty="0" smtClean="0"/>
              <a:t> توسط </a:t>
            </a:r>
            <a:r>
              <a:rPr lang="fa-IR" sz="2000" dirty="0" err="1" smtClean="0"/>
              <a:t>اتوماتاي</a:t>
            </a:r>
            <a:r>
              <a:rPr lang="fa-IR" sz="2000" dirty="0" smtClean="0"/>
              <a:t> </a:t>
            </a:r>
            <a:r>
              <a:rPr lang="fa-IR" sz="2000" dirty="0" err="1" smtClean="0"/>
              <a:t>يادگير</a:t>
            </a:r>
            <a:r>
              <a:rPr lang="fa-IR" sz="2000" dirty="0" smtClean="0"/>
              <a:t> در هر سلول </a:t>
            </a:r>
            <a:r>
              <a:rPr lang="fa-IR" sz="2000" dirty="0" err="1" smtClean="0"/>
              <a:t>بايد</a:t>
            </a:r>
            <a:r>
              <a:rPr lang="fa-IR" sz="2000" dirty="0" smtClean="0"/>
              <a:t> </a:t>
            </a:r>
            <a:r>
              <a:rPr lang="fa-IR" sz="2000" dirty="0" smtClean="0">
                <a:solidFill>
                  <a:srgbClr val="00B050"/>
                </a:solidFill>
              </a:rPr>
              <a:t>پاداش</a:t>
            </a:r>
            <a:r>
              <a:rPr lang="fa-IR" sz="2000" dirty="0" smtClean="0"/>
              <a:t> داده شود و </a:t>
            </a:r>
            <a:r>
              <a:rPr lang="fa-IR" sz="2000" dirty="0" err="1" smtClean="0"/>
              <a:t>يا</a:t>
            </a:r>
            <a:r>
              <a:rPr lang="fa-IR" sz="2000" dirty="0" smtClean="0"/>
              <a:t> </a:t>
            </a:r>
            <a:r>
              <a:rPr lang="fa-IR" sz="2000" dirty="0" err="1" smtClean="0">
                <a:solidFill>
                  <a:schemeClr val="accent2"/>
                </a:solidFill>
              </a:rPr>
              <a:t>جريمه</a:t>
            </a:r>
            <a:r>
              <a:rPr lang="fa-IR" sz="2000" dirty="0" smtClean="0"/>
              <a:t> شود</a:t>
            </a:r>
            <a:endParaRPr lang="fa-IR" sz="2000" baseline="30000" dirty="0" smtClean="0"/>
          </a:p>
          <a:p>
            <a:pPr marL="342900" indent="-342900">
              <a:buFont typeface="Wingdings" pitchFamily="2" charset="2"/>
              <a:buNone/>
            </a:pPr>
            <a:endParaRPr lang="en-US" sz="1700" dirty="0"/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3</a:t>
            </a:r>
            <a:endParaRPr lang="en-US" b="1" dirty="0">
              <a:cs typeface="B Nazanin" pitchFamily="2" charset="-78"/>
            </a:endParaRPr>
          </a:p>
        </p:txBody>
      </p:sp>
      <p:grpSp>
        <p:nvGrpSpPr>
          <p:cNvPr id="772110" name="Group 14"/>
          <p:cNvGrpSpPr>
            <a:grpSpLocks/>
          </p:cNvGrpSpPr>
          <p:nvPr/>
        </p:nvGrpSpPr>
        <p:grpSpPr bwMode="auto">
          <a:xfrm>
            <a:off x="76200" y="5043488"/>
            <a:ext cx="893763" cy="876300"/>
            <a:chOff x="249" y="2250"/>
            <a:chExt cx="1724" cy="1724"/>
          </a:xfrm>
        </p:grpSpPr>
        <p:sp>
          <p:nvSpPr>
            <p:cNvPr id="772111" name="Oval 15"/>
            <p:cNvSpPr>
              <a:spLocks noChangeArrowheads="1"/>
            </p:cNvSpPr>
            <p:nvPr/>
          </p:nvSpPr>
          <p:spPr bwMode="auto">
            <a:xfrm>
              <a:off x="249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12" name="Oval 16"/>
            <p:cNvSpPr>
              <a:spLocks noChangeArrowheads="1"/>
            </p:cNvSpPr>
            <p:nvPr/>
          </p:nvSpPr>
          <p:spPr bwMode="auto">
            <a:xfrm>
              <a:off x="476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13" name="Oval 17"/>
            <p:cNvSpPr>
              <a:spLocks noChangeArrowheads="1"/>
            </p:cNvSpPr>
            <p:nvPr/>
          </p:nvSpPr>
          <p:spPr bwMode="auto">
            <a:xfrm>
              <a:off x="249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14" name="Oval 18"/>
            <p:cNvSpPr>
              <a:spLocks noChangeArrowheads="1"/>
            </p:cNvSpPr>
            <p:nvPr/>
          </p:nvSpPr>
          <p:spPr bwMode="auto">
            <a:xfrm>
              <a:off x="476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15" name="AutoShape 19"/>
            <p:cNvCxnSpPr>
              <a:cxnSpLocks noChangeShapeType="1"/>
              <a:stCxn id="772111" idx="4"/>
              <a:endCxn id="772113" idx="0"/>
            </p:cNvCxnSpPr>
            <p:nvPr/>
          </p:nvCxnSpPr>
          <p:spPr bwMode="auto">
            <a:xfrm>
              <a:off x="317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16" name="AutoShape 20"/>
            <p:cNvCxnSpPr>
              <a:cxnSpLocks noChangeShapeType="1"/>
              <a:stCxn id="772112" idx="4"/>
              <a:endCxn id="772114" idx="0"/>
            </p:cNvCxnSpPr>
            <p:nvPr/>
          </p:nvCxnSpPr>
          <p:spPr bwMode="auto">
            <a:xfrm>
              <a:off x="544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17" name="Oval 21"/>
            <p:cNvSpPr>
              <a:spLocks noChangeArrowheads="1"/>
            </p:cNvSpPr>
            <p:nvPr/>
          </p:nvSpPr>
          <p:spPr bwMode="auto">
            <a:xfrm>
              <a:off x="249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18" name="Oval 22"/>
            <p:cNvSpPr>
              <a:spLocks noChangeArrowheads="1"/>
            </p:cNvSpPr>
            <p:nvPr/>
          </p:nvSpPr>
          <p:spPr bwMode="auto">
            <a:xfrm>
              <a:off x="476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19" name="Oval 23"/>
            <p:cNvSpPr>
              <a:spLocks noChangeArrowheads="1"/>
            </p:cNvSpPr>
            <p:nvPr/>
          </p:nvSpPr>
          <p:spPr bwMode="auto">
            <a:xfrm>
              <a:off x="249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20" name="Oval 24"/>
            <p:cNvSpPr>
              <a:spLocks noChangeArrowheads="1"/>
            </p:cNvSpPr>
            <p:nvPr/>
          </p:nvSpPr>
          <p:spPr bwMode="auto">
            <a:xfrm>
              <a:off x="476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21" name="AutoShape 25"/>
            <p:cNvCxnSpPr>
              <a:cxnSpLocks noChangeShapeType="1"/>
              <a:stCxn id="772117" idx="4"/>
              <a:endCxn id="772119" idx="0"/>
            </p:cNvCxnSpPr>
            <p:nvPr/>
          </p:nvCxnSpPr>
          <p:spPr bwMode="auto">
            <a:xfrm>
              <a:off x="317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22" name="AutoShape 26"/>
            <p:cNvCxnSpPr>
              <a:cxnSpLocks noChangeShapeType="1"/>
              <a:stCxn id="772118" idx="4"/>
              <a:endCxn id="772120" idx="0"/>
            </p:cNvCxnSpPr>
            <p:nvPr/>
          </p:nvCxnSpPr>
          <p:spPr bwMode="auto">
            <a:xfrm>
              <a:off x="544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23" name="Oval 27"/>
            <p:cNvSpPr>
              <a:spLocks noChangeArrowheads="1"/>
            </p:cNvSpPr>
            <p:nvPr/>
          </p:nvSpPr>
          <p:spPr bwMode="auto">
            <a:xfrm>
              <a:off x="249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24" name="Oval 28"/>
            <p:cNvSpPr>
              <a:spLocks noChangeArrowheads="1"/>
            </p:cNvSpPr>
            <p:nvPr/>
          </p:nvSpPr>
          <p:spPr bwMode="auto">
            <a:xfrm>
              <a:off x="476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25" name="Oval 29"/>
            <p:cNvSpPr>
              <a:spLocks noChangeArrowheads="1"/>
            </p:cNvSpPr>
            <p:nvPr/>
          </p:nvSpPr>
          <p:spPr bwMode="auto">
            <a:xfrm>
              <a:off x="249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26" name="Oval 30"/>
            <p:cNvSpPr>
              <a:spLocks noChangeArrowheads="1"/>
            </p:cNvSpPr>
            <p:nvPr/>
          </p:nvSpPr>
          <p:spPr bwMode="auto">
            <a:xfrm>
              <a:off x="476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27" name="AutoShape 31"/>
            <p:cNvCxnSpPr>
              <a:cxnSpLocks noChangeShapeType="1"/>
              <a:stCxn id="772123" idx="4"/>
              <a:endCxn id="772125" idx="0"/>
            </p:cNvCxnSpPr>
            <p:nvPr/>
          </p:nvCxnSpPr>
          <p:spPr bwMode="auto">
            <a:xfrm>
              <a:off x="317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28" name="AutoShape 32"/>
            <p:cNvCxnSpPr>
              <a:cxnSpLocks noChangeShapeType="1"/>
              <a:stCxn id="772124" idx="4"/>
              <a:endCxn id="772126" idx="0"/>
            </p:cNvCxnSpPr>
            <p:nvPr/>
          </p:nvCxnSpPr>
          <p:spPr bwMode="auto">
            <a:xfrm>
              <a:off x="544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29" name="Oval 33"/>
            <p:cNvSpPr>
              <a:spLocks noChangeArrowheads="1"/>
            </p:cNvSpPr>
            <p:nvPr/>
          </p:nvSpPr>
          <p:spPr bwMode="auto">
            <a:xfrm>
              <a:off x="249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30" name="Oval 34"/>
            <p:cNvSpPr>
              <a:spLocks noChangeArrowheads="1"/>
            </p:cNvSpPr>
            <p:nvPr/>
          </p:nvSpPr>
          <p:spPr bwMode="auto">
            <a:xfrm>
              <a:off x="476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31" name="Oval 35"/>
            <p:cNvSpPr>
              <a:spLocks noChangeArrowheads="1"/>
            </p:cNvSpPr>
            <p:nvPr/>
          </p:nvSpPr>
          <p:spPr bwMode="auto">
            <a:xfrm>
              <a:off x="249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32" name="Oval 36"/>
            <p:cNvSpPr>
              <a:spLocks noChangeArrowheads="1"/>
            </p:cNvSpPr>
            <p:nvPr/>
          </p:nvSpPr>
          <p:spPr bwMode="auto">
            <a:xfrm>
              <a:off x="476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33" name="AutoShape 37"/>
            <p:cNvCxnSpPr>
              <a:cxnSpLocks noChangeShapeType="1"/>
              <a:stCxn id="772129" idx="4"/>
              <a:endCxn id="772131" idx="0"/>
            </p:cNvCxnSpPr>
            <p:nvPr/>
          </p:nvCxnSpPr>
          <p:spPr bwMode="auto">
            <a:xfrm>
              <a:off x="317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4" name="AutoShape 38"/>
            <p:cNvCxnSpPr>
              <a:cxnSpLocks noChangeShapeType="1"/>
              <a:stCxn id="772130" idx="4"/>
              <a:endCxn id="772132" idx="0"/>
            </p:cNvCxnSpPr>
            <p:nvPr/>
          </p:nvCxnSpPr>
          <p:spPr bwMode="auto">
            <a:xfrm>
              <a:off x="544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5" name="AutoShape 39"/>
            <p:cNvCxnSpPr>
              <a:cxnSpLocks noChangeShapeType="1"/>
              <a:stCxn id="772119" idx="4"/>
              <a:endCxn id="772123" idx="0"/>
            </p:cNvCxnSpPr>
            <p:nvPr/>
          </p:nvCxnSpPr>
          <p:spPr bwMode="auto">
            <a:xfrm>
              <a:off x="317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6" name="AutoShape 40"/>
            <p:cNvCxnSpPr>
              <a:cxnSpLocks noChangeShapeType="1"/>
              <a:stCxn id="772120" idx="4"/>
              <a:endCxn id="772124" idx="0"/>
            </p:cNvCxnSpPr>
            <p:nvPr/>
          </p:nvCxnSpPr>
          <p:spPr bwMode="auto">
            <a:xfrm>
              <a:off x="544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7" name="AutoShape 41"/>
            <p:cNvCxnSpPr>
              <a:cxnSpLocks noChangeShapeType="1"/>
              <a:stCxn id="772125" idx="4"/>
              <a:endCxn id="772129" idx="0"/>
            </p:cNvCxnSpPr>
            <p:nvPr/>
          </p:nvCxnSpPr>
          <p:spPr bwMode="auto">
            <a:xfrm>
              <a:off x="317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8" name="AutoShape 42"/>
            <p:cNvCxnSpPr>
              <a:cxnSpLocks noChangeShapeType="1"/>
              <a:stCxn id="772126" idx="4"/>
              <a:endCxn id="772130" idx="0"/>
            </p:cNvCxnSpPr>
            <p:nvPr/>
          </p:nvCxnSpPr>
          <p:spPr bwMode="auto">
            <a:xfrm>
              <a:off x="544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39" name="AutoShape 43"/>
            <p:cNvCxnSpPr>
              <a:cxnSpLocks noChangeShapeType="1"/>
              <a:stCxn id="772113" idx="4"/>
              <a:endCxn id="772117" idx="0"/>
            </p:cNvCxnSpPr>
            <p:nvPr/>
          </p:nvCxnSpPr>
          <p:spPr bwMode="auto">
            <a:xfrm>
              <a:off x="317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0" name="AutoShape 44"/>
            <p:cNvCxnSpPr>
              <a:cxnSpLocks noChangeShapeType="1"/>
              <a:stCxn id="772114" idx="4"/>
              <a:endCxn id="772118" idx="0"/>
            </p:cNvCxnSpPr>
            <p:nvPr/>
          </p:nvCxnSpPr>
          <p:spPr bwMode="auto">
            <a:xfrm>
              <a:off x="544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1" name="AutoShape 45"/>
            <p:cNvCxnSpPr>
              <a:cxnSpLocks noChangeShapeType="1"/>
              <a:stCxn id="772132" idx="2"/>
              <a:endCxn id="772131" idx="6"/>
            </p:cNvCxnSpPr>
            <p:nvPr/>
          </p:nvCxnSpPr>
          <p:spPr bwMode="auto">
            <a:xfrm flipH="1">
              <a:off x="385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2" name="AutoShape 46"/>
            <p:cNvCxnSpPr>
              <a:cxnSpLocks noChangeShapeType="1"/>
              <a:stCxn id="772130" idx="2"/>
              <a:endCxn id="772129" idx="6"/>
            </p:cNvCxnSpPr>
            <p:nvPr/>
          </p:nvCxnSpPr>
          <p:spPr bwMode="auto">
            <a:xfrm flipH="1">
              <a:off x="385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3" name="AutoShape 47"/>
            <p:cNvCxnSpPr>
              <a:cxnSpLocks noChangeShapeType="1"/>
              <a:stCxn id="772126" idx="2"/>
              <a:endCxn id="772125" idx="6"/>
            </p:cNvCxnSpPr>
            <p:nvPr/>
          </p:nvCxnSpPr>
          <p:spPr bwMode="auto">
            <a:xfrm flipH="1">
              <a:off x="385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4" name="AutoShape 48"/>
            <p:cNvCxnSpPr>
              <a:cxnSpLocks noChangeShapeType="1"/>
              <a:stCxn id="772124" idx="2"/>
              <a:endCxn id="772123" idx="6"/>
            </p:cNvCxnSpPr>
            <p:nvPr/>
          </p:nvCxnSpPr>
          <p:spPr bwMode="auto">
            <a:xfrm flipH="1">
              <a:off x="385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5" name="AutoShape 49"/>
            <p:cNvCxnSpPr>
              <a:cxnSpLocks noChangeShapeType="1"/>
              <a:stCxn id="772120" idx="2"/>
              <a:endCxn id="772119" idx="6"/>
            </p:cNvCxnSpPr>
            <p:nvPr/>
          </p:nvCxnSpPr>
          <p:spPr bwMode="auto">
            <a:xfrm flipH="1">
              <a:off x="385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6" name="AutoShape 50"/>
            <p:cNvCxnSpPr>
              <a:cxnSpLocks noChangeShapeType="1"/>
              <a:stCxn id="772118" idx="2"/>
              <a:endCxn id="772117" idx="6"/>
            </p:cNvCxnSpPr>
            <p:nvPr/>
          </p:nvCxnSpPr>
          <p:spPr bwMode="auto">
            <a:xfrm flipH="1">
              <a:off x="385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7" name="AutoShape 51"/>
            <p:cNvCxnSpPr>
              <a:cxnSpLocks noChangeShapeType="1"/>
              <a:stCxn id="772114" idx="2"/>
              <a:endCxn id="772113" idx="6"/>
            </p:cNvCxnSpPr>
            <p:nvPr/>
          </p:nvCxnSpPr>
          <p:spPr bwMode="auto">
            <a:xfrm flipH="1">
              <a:off x="385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48" name="AutoShape 52"/>
            <p:cNvCxnSpPr>
              <a:cxnSpLocks noChangeShapeType="1"/>
              <a:stCxn id="772112" idx="2"/>
              <a:endCxn id="772111" idx="6"/>
            </p:cNvCxnSpPr>
            <p:nvPr/>
          </p:nvCxnSpPr>
          <p:spPr bwMode="auto">
            <a:xfrm flipH="1">
              <a:off x="385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49" name="Oval 53"/>
            <p:cNvSpPr>
              <a:spLocks noChangeArrowheads="1"/>
            </p:cNvSpPr>
            <p:nvPr/>
          </p:nvSpPr>
          <p:spPr bwMode="auto">
            <a:xfrm>
              <a:off x="703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0" name="Oval 54"/>
            <p:cNvSpPr>
              <a:spLocks noChangeArrowheads="1"/>
            </p:cNvSpPr>
            <p:nvPr/>
          </p:nvSpPr>
          <p:spPr bwMode="auto">
            <a:xfrm>
              <a:off x="930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1" name="Oval 55"/>
            <p:cNvSpPr>
              <a:spLocks noChangeArrowheads="1"/>
            </p:cNvSpPr>
            <p:nvPr/>
          </p:nvSpPr>
          <p:spPr bwMode="auto">
            <a:xfrm>
              <a:off x="703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2" name="Oval 56"/>
            <p:cNvSpPr>
              <a:spLocks noChangeArrowheads="1"/>
            </p:cNvSpPr>
            <p:nvPr/>
          </p:nvSpPr>
          <p:spPr bwMode="auto">
            <a:xfrm>
              <a:off x="930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53" name="AutoShape 57"/>
            <p:cNvCxnSpPr>
              <a:cxnSpLocks noChangeShapeType="1"/>
              <a:stCxn id="772149" idx="4"/>
              <a:endCxn id="772151" idx="0"/>
            </p:cNvCxnSpPr>
            <p:nvPr/>
          </p:nvCxnSpPr>
          <p:spPr bwMode="auto">
            <a:xfrm>
              <a:off x="771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54" name="AutoShape 58"/>
            <p:cNvCxnSpPr>
              <a:cxnSpLocks noChangeShapeType="1"/>
              <a:stCxn id="772150" idx="4"/>
              <a:endCxn id="772152" idx="0"/>
            </p:cNvCxnSpPr>
            <p:nvPr/>
          </p:nvCxnSpPr>
          <p:spPr bwMode="auto">
            <a:xfrm>
              <a:off x="998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55" name="Oval 59"/>
            <p:cNvSpPr>
              <a:spLocks noChangeArrowheads="1"/>
            </p:cNvSpPr>
            <p:nvPr/>
          </p:nvSpPr>
          <p:spPr bwMode="auto">
            <a:xfrm>
              <a:off x="703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6" name="Oval 60"/>
            <p:cNvSpPr>
              <a:spLocks noChangeArrowheads="1"/>
            </p:cNvSpPr>
            <p:nvPr/>
          </p:nvSpPr>
          <p:spPr bwMode="auto">
            <a:xfrm>
              <a:off x="930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7" name="Oval 61"/>
            <p:cNvSpPr>
              <a:spLocks noChangeArrowheads="1"/>
            </p:cNvSpPr>
            <p:nvPr/>
          </p:nvSpPr>
          <p:spPr bwMode="auto">
            <a:xfrm>
              <a:off x="703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58" name="Oval 62"/>
            <p:cNvSpPr>
              <a:spLocks noChangeArrowheads="1"/>
            </p:cNvSpPr>
            <p:nvPr/>
          </p:nvSpPr>
          <p:spPr bwMode="auto">
            <a:xfrm>
              <a:off x="930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59" name="AutoShape 63"/>
            <p:cNvCxnSpPr>
              <a:cxnSpLocks noChangeShapeType="1"/>
              <a:stCxn id="772155" idx="4"/>
              <a:endCxn id="772157" idx="0"/>
            </p:cNvCxnSpPr>
            <p:nvPr/>
          </p:nvCxnSpPr>
          <p:spPr bwMode="auto">
            <a:xfrm>
              <a:off x="771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60" name="AutoShape 64"/>
            <p:cNvCxnSpPr>
              <a:cxnSpLocks noChangeShapeType="1"/>
              <a:stCxn id="772156" idx="4"/>
              <a:endCxn id="772158" idx="0"/>
            </p:cNvCxnSpPr>
            <p:nvPr/>
          </p:nvCxnSpPr>
          <p:spPr bwMode="auto">
            <a:xfrm>
              <a:off x="998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61" name="Oval 65"/>
            <p:cNvSpPr>
              <a:spLocks noChangeArrowheads="1"/>
            </p:cNvSpPr>
            <p:nvPr/>
          </p:nvSpPr>
          <p:spPr bwMode="auto">
            <a:xfrm>
              <a:off x="703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62" name="Oval 66"/>
            <p:cNvSpPr>
              <a:spLocks noChangeArrowheads="1"/>
            </p:cNvSpPr>
            <p:nvPr/>
          </p:nvSpPr>
          <p:spPr bwMode="auto">
            <a:xfrm>
              <a:off x="930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63" name="Oval 67"/>
            <p:cNvSpPr>
              <a:spLocks noChangeArrowheads="1"/>
            </p:cNvSpPr>
            <p:nvPr/>
          </p:nvSpPr>
          <p:spPr bwMode="auto">
            <a:xfrm>
              <a:off x="703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64" name="Oval 68"/>
            <p:cNvSpPr>
              <a:spLocks noChangeArrowheads="1"/>
            </p:cNvSpPr>
            <p:nvPr/>
          </p:nvSpPr>
          <p:spPr bwMode="auto">
            <a:xfrm>
              <a:off x="930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65" name="AutoShape 69"/>
            <p:cNvCxnSpPr>
              <a:cxnSpLocks noChangeShapeType="1"/>
              <a:stCxn id="772161" idx="4"/>
              <a:endCxn id="772163" idx="0"/>
            </p:cNvCxnSpPr>
            <p:nvPr/>
          </p:nvCxnSpPr>
          <p:spPr bwMode="auto">
            <a:xfrm>
              <a:off x="771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66" name="AutoShape 70"/>
            <p:cNvCxnSpPr>
              <a:cxnSpLocks noChangeShapeType="1"/>
              <a:stCxn id="772162" idx="4"/>
              <a:endCxn id="772164" idx="0"/>
            </p:cNvCxnSpPr>
            <p:nvPr/>
          </p:nvCxnSpPr>
          <p:spPr bwMode="auto">
            <a:xfrm>
              <a:off x="998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67" name="Oval 71"/>
            <p:cNvSpPr>
              <a:spLocks noChangeArrowheads="1"/>
            </p:cNvSpPr>
            <p:nvPr/>
          </p:nvSpPr>
          <p:spPr bwMode="auto">
            <a:xfrm>
              <a:off x="703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68" name="Oval 72"/>
            <p:cNvSpPr>
              <a:spLocks noChangeArrowheads="1"/>
            </p:cNvSpPr>
            <p:nvPr/>
          </p:nvSpPr>
          <p:spPr bwMode="auto">
            <a:xfrm>
              <a:off x="930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69" name="Oval 73"/>
            <p:cNvSpPr>
              <a:spLocks noChangeArrowheads="1"/>
            </p:cNvSpPr>
            <p:nvPr/>
          </p:nvSpPr>
          <p:spPr bwMode="auto">
            <a:xfrm>
              <a:off x="703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70" name="Oval 74"/>
            <p:cNvSpPr>
              <a:spLocks noChangeArrowheads="1"/>
            </p:cNvSpPr>
            <p:nvPr/>
          </p:nvSpPr>
          <p:spPr bwMode="auto">
            <a:xfrm>
              <a:off x="930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71" name="AutoShape 75"/>
            <p:cNvCxnSpPr>
              <a:cxnSpLocks noChangeShapeType="1"/>
              <a:stCxn id="772167" idx="4"/>
              <a:endCxn id="772169" idx="0"/>
            </p:cNvCxnSpPr>
            <p:nvPr/>
          </p:nvCxnSpPr>
          <p:spPr bwMode="auto">
            <a:xfrm>
              <a:off x="771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2" name="AutoShape 76"/>
            <p:cNvCxnSpPr>
              <a:cxnSpLocks noChangeShapeType="1"/>
              <a:stCxn id="772168" idx="4"/>
              <a:endCxn id="772170" idx="0"/>
            </p:cNvCxnSpPr>
            <p:nvPr/>
          </p:nvCxnSpPr>
          <p:spPr bwMode="auto">
            <a:xfrm>
              <a:off x="998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3" name="AutoShape 77"/>
            <p:cNvCxnSpPr>
              <a:cxnSpLocks noChangeShapeType="1"/>
              <a:stCxn id="772157" idx="4"/>
              <a:endCxn id="772161" idx="0"/>
            </p:cNvCxnSpPr>
            <p:nvPr/>
          </p:nvCxnSpPr>
          <p:spPr bwMode="auto">
            <a:xfrm>
              <a:off x="771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4" name="AutoShape 78"/>
            <p:cNvCxnSpPr>
              <a:cxnSpLocks noChangeShapeType="1"/>
              <a:stCxn id="772158" idx="4"/>
              <a:endCxn id="772162" idx="0"/>
            </p:cNvCxnSpPr>
            <p:nvPr/>
          </p:nvCxnSpPr>
          <p:spPr bwMode="auto">
            <a:xfrm>
              <a:off x="998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5" name="AutoShape 79"/>
            <p:cNvCxnSpPr>
              <a:cxnSpLocks noChangeShapeType="1"/>
              <a:stCxn id="772163" idx="4"/>
              <a:endCxn id="772167" idx="0"/>
            </p:cNvCxnSpPr>
            <p:nvPr/>
          </p:nvCxnSpPr>
          <p:spPr bwMode="auto">
            <a:xfrm>
              <a:off x="771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6" name="AutoShape 80"/>
            <p:cNvCxnSpPr>
              <a:cxnSpLocks noChangeShapeType="1"/>
              <a:stCxn id="772164" idx="4"/>
              <a:endCxn id="772168" idx="0"/>
            </p:cNvCxnSpPr>
            <p:nvPr/>
          </p:nvCxnSpPr>
          <p:spPr bwMode="auto">
            <a:xfrm>
              <a:off x="998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7" name="AutoShape 81"/>
            <p:cNvCxnSpPr>
              <a:cxnSpLocks noChangeShapeType="1"/>
              <a:stCxn id="772151" idx="4"/>
              <a:endCxn id="772155" idx="0"/>
            </p:cNvCxnSpPr>
            <p:nvPr/>
          </p:nvCxnSpPr>
          <p:spPr bwMode="auto">
            <a:xfrm>
              <a:off x="771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8" name="AutoShape 82"/>
            <p:cNvCxnSpPr>
              <a:cxnSpLocks noChangeShapeType="1"/>
              <a:stCxn id="772152" idx="4"/>
              <a:endCxn id="772156" idx="0"/>
            </p:cNvCxnSpPr>
            <p:nvPr/>
          </p:nvCxnSpPr>
          <p:spPr bwMode="auto">
            <a:xfrm>
              <a:off x="998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79" name="AutoShape 83"/>
            <p:cNvCxnSpPr>
              <a:cxnSpLocks noChangeShapeType="1"/>
              <a:stCxn id="772170" idx="2"/>
              <a:endCxn id="772169" idx="6"/>
            </p:cNvCxnSpPr>
            <p:nvPr/>
          </p:nvCxnSpPr>
          <p:spPr bwMode="auto">
            <a:xfrm flipH="1">
              <a:off x="839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0" name="AutoShape 84"/>
            <p:cNvCxnSpPr>
              <a:cxnSpLocks noChangeShapeType="1"/>
              <a:stCxn id="772168" idx="2"/>
              <a:endCxn id="772167" idx="6"/>
            </p:cNvCxnSpPr>
            <p:nvPr/>
          </p:nvCxnSpPr>
          <p:spPr bwMode="auto">
            <a:xfrm flipH="1">
              <a:off x="839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1" name="AutoShape 85"/>
            <p:cNvCxnSpPr>
              <a:cxnSpLocks noChangeShapeType="1"/>
              <a:stCxn id="772164" idx="2"/>
              <a:endCxn id="772163" idx="6"/>
            </p:cNvCxnSpPr>
            <p:nvPr/>
          </p:nvCxnSpPr>
          <p:spPr bwMode="auto">
            <a:xfrm flipH="1">
              <a:off x="839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2" name="AutoShape 86"/>
            <p:cNvCxnSpPr>
              <a:cxnSpLocks noChangeShapeType="1"/>
              <a:stCxn id="772162" idx="2"/>
              <a:endCxn id="772161" idx="6"/>
            </p:cNvCxnSpPr>
            <p:nvPr/>
          </p:nvCxnSpPr>
          <p:spPr bwMode="auto">
            <a:xfrm flipH="1">
              <a:off x="839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3" name="AutoShape 87"/>
            <p:cNvCxnSpPr>
              <a:cxnSpLocks noChangeShapeType="1"/>
              <a:stCxn id="772158" idx="2"/>
              <a:endCxn id="772157" idx="6"/>
            </p:cNvCxnSpPr>
            <p:nvPr/>
          </p:nvCxnSpPr>
          <p:spPr bwMode="auto">
            <a:xfrm flipH="1">
              <a:off x="839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4" name="AutoShape 88"/>
            <p:cNvCxnSpPr>
              <a:cxnSpLocks noChangeShapeType="1"/>
              <a:stCxn id="772156" idx="2"/>
              <a:endCxn id="772155" idx="6"/>
            </p:cNvCxnSpPr>
            <p:nvPr/>
          </p:nvCxnSpPr>
          <p:spPr bwMode="auto">
            <a:xfrm flipH="1">
              <a:off x="839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5" name="AutoShape 89"/>
            <p:cNvCxnSpPr>
              <a:cxnSpLocks noChangeShapeType="1"/>
              <a:stCxn id="772152" idx="2"/>
              <a:endCxn id="772151" idx="6"/>
            </p:cNvCxnSpPr>
            <p:nvPr/>
          </p:nvCxnSpPr>
          <p:spPr bwMode="auto">
            <a:xfrm flipH="1">
              <a:off x="839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6" name="AutoShape 90"/>
            <p:cNvCxnSpPr>
              <a:cxnSpLocks noChangeShapeType="1"/>
              <a:stCxn id="772150" idx="2"/>
              <a:endCxn id="772149" idx="6"/>
            </p:cNvCxnSpPr>
            <p:nvPr/>
          </p:nvCxnSpPr>
          <p:spPr bwMode="auto">
            <a:xfrm flipH="1">
              <a:off x="839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7" name="AutoShape 91"/>
            <p:cNvCxnSpPr>
              <a:cxnSpLocks noChangeShapeType="1"/>
              <a:stCxn id="772149" idx="2"/>
              <a:endCxn id="772112" idx="6"/>
            </p:cNvCxnSpPr>
            <p:nvPr/>
          </p:nvCxnSpPr>
          <p:spPr bwMode="auto">
            <a:xfrm flipH="1">
              <a:off x="612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8" name="AutoShape 92"/>
            <p:cNvCxnSpPr>
              <a:cxnSpLocks noChangeShapeType="1"/>
              <a:stCxn id="772151" idx="2"/>
              <a:endCxn id="772114" idx="6"/>
            </p:cNvCxnSpPr>
            <p:nvPr/>
          </p:nvCxnSpPr>
          <p:spPr bwMode="auto">
            <a:xfrm flipH="1">
              <a:off x="612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89" name="AutoShape 93"/>
            <p:cNvCxnSpPr>
              <a:cxnSpLocks noChangeShapeType="1"/>
              <a:stCxn id="772155" idx="2"/>
              <a:endCxn id="772118" idx="6"/>
            </p:cNvCxnSpPr>
            <p:nvPr/>
          </p:nvCxnSpPr>
          <p:spPr bwMode="auto">
            <a:xfrm flipH="1">
              <a:off x="612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90" name="AutoShape 94"/>
            <p:cNvCxnSpPr>
              <a:cxnSpLocks noChangeShapeType="1"/>
              <a:stCxn id="772157" idx="2"/>
              <a:endCxn id="772120" idx="6"/>
            </p:cNvCxnSpPr>
            <p:nvPr/>
          </p:nvCxnSpPr>
          <p:spPr bwMode="auto">
            <a:xfrm flipH="1">
              <a:off x="612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91" name="AutoShape 95"/>
            <p:cNvCxnSpPr>
              <a:cxnSpLocks noChangeShapeType="1"/>
              <a:stCxn id="772161" idx="2"/>
              <a:endCxn id="772124" idx="6"/>
            </p:cNvCxnSpPr>
            <p:nvPr/>
          </p:nvCxnSpPr>
          <p:spPr bwMode="auto">
            <a:xfrm flipH="1">
              <a:off x="612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92" name="AutoShape 96"/>
            <p:cNvCxnSpPr>
              <a:cxnSpLocks noChangeShapeType="1"/>
              <a:stCxn id="772163" idx="2"/>
              <a:endCxn id="772126" idx="6"/>
            </p:cNvCxnSpPr>
            <p:nvPr/>
          </p:nvCxnSpPr>
          <p:spPr bwMode="auto">
            <a:xfrm flipH="1">
              <a:off x="612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93" name="AutoShape 97"/>
            <p:cNvCxnSpPr>
              <a:cxnSpLocks noChangeShapeType="1"/>
              <a:stCxn id="772167" idx="2"/>
              <a:endCxn id="772130" idx="6"/>
            </p:cNvCxnSpPr>
            <p:nvPr/>
          </p:nvCxnSpPr>
          <p:spPr bwMode="auto">
            <a:xfrm flipH="1">
              <a:off x="612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194" name="AutoShape 98"/>
            <p:cNvCxnSpPr>
              <a:cxnSpLocks noChangeShapeType="1"/>
              <a:stCxn id="772169" idx="2"/>
              <a:endCxn id="772132" idx="6"/>
            </p:cNvCxnSpPr>
            <p:nvPr/>
          </p:nvCxnSpPr>
          <p:spPr bwMode="auto">
            <a:xfrm flipH="1">
              <a:off x="612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195" name="Oval 99"/>
            <p:cNvSpPr>
              <a:spLocks noChangeArrowheads="1"/>
            </p:cNvSpPr>
            <p:nvPr/>
          </p:nvSpPr>
          <p:spPr bwMode="auto">
            <a:xfrm>
              <a:off x="1156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96" name="Oval 100"/>
            <p:cNvSpPr>
              <a:spLocks noChangeArrowheads="1"/>
            </p:cNvSpPr>
            <p:nvPr/>
          </p:nvSpPr>
          <p:spPr bwMode="auto">
            <a:xfrm>
              <a:off x="1383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97" name="Oval 101"/>
            <p:cNvSpPr>
              <a:spLocks noChangeArrowheads="1"/>
            </p:cNvSpPr>
            <p:nvPr/>
          </p:nvSpPr>
          <p:spPr bwMode="auto">
            <a:xfrm>
              <a:off x="1156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198" name="Oval 102"/>
            <p:cNvSpPr>
              <a:spLocks noChangeArrowheads="1"/>
            </p:cNvSpPr>
            <p:nvPr/>
          </p:nvSpPr>
          <p:spPr bwMode="auto">
            <a:xfrm>
              <a:off x="1383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199" name="AutoShape 103"/>
            <p:cNvCxnSpPr>
              <a:cxnSpLocks noChangeShapeType="1"/>
              <a:stCxn id="772195" idx="4"/>
              <a:endCxn id="772197" idx="0"/>
            </p:cNvCxnSpPr>
            <p:nvPr/>
          </p:nvCxnSpPr>
          <p:spPr bwMode="auto">
            <a:xfrm>
              <a:off x="1224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00" name="AutoShape 104"/>
            <p:cNvCxnSpPr>
              <a:cxnSpLocks noChangeShapeType="1"/>
              <a:stCxn id="772196" idx="4"/>
              <a:endCxn id="772198" idx="0"/>
            </p:cNvCxnSpPr>
            <p:nvPr/>
          </p:nvCxnSpPr>
          <p:spPr bwMode="auto">
            <a:xfrm>
              <a:off x="1451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01" name="Oval 105"/>
            <p:cNvSpPr>
              <a:spLocks noChangeArrowheads="1"/>
            </p:cNvSpPr>
            <p:nvPr/>
          </p:nvSpPr>
          <p:spPr bwMode="auto">
            <a:xfrm>
              <a:off x="1156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02" name="Oval 106"/>
            <p:cNvSpPr>
              <a:spLocks noChangeArrowheads="1"/>
            </p:cNvSpPr>
            <p:nvPr/>
          </p:nvSpPr>
          <p:spPr bwMode="auto">
            <a:xfrm>
              <a:off x="1383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03" name="Oval 107"/>
            <p:cNvSpPr>
              <a:spLocks noChangeArrowheads="1"/>
            </p:cNvSpPr>
            <p:nvPr/>
          </p:nvSpPr>
          <p:spPr bwMode="auto">
            <a:xfrm>
              <a:off x="1156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04" name="Oval 108"/>
            <p:cNvSpPr>
              <a:spLocks noChangeArrowheads="1"/>
            </p:cNvSpPr>
            <p:nvPr/>
          </p:nvSpPr>
          <p:spPr bwMode="auto">
            <a:xfrm>
              <a:off x="1383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05" name="AutoShape 109"/>
            <p:cNvCxnSpPr>
              <a:cxnSpLocks noChangeShapeType="1"/>
              <a:stCxn id="772201" idx="4"/>
              <a:endCxn id="772203" idx="0"/>
            </p:cNvCxnSpPr>
            <p:nvPr/>
          </p:nvCxnSpPr>
          <p:spPr bwMode="auto">
            <a:xfrm>
              <a:off x="1224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06" name="AutoShape 110"/>
            <p:cNvCxnSpPr>
              <a:cxnSpLocks noChangeShapeType="1"/>
              <a:stCxn id="772202" idx="4"/>
              <a:endCxn id="772204" idx="0"/>
            </p:cNvCxnSpPr>
            <p:nvPr/>
          </p:nvCxnSpPr>
          <p:spPr bwMode="auto">
            <a:xfrm>
              <a:off x="1451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07" name="Oval 111"/>
            <p:cNvSpPr>
              <a:spLocks noChangeArrowheads="1"/>
            </p:cNvSpPr>
            <p:nvPr/>
          </p:nvSpPr>
          <p:spPr bwMode="auto">
            <a:xfrm>
              <a:off x="1156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08" name="Oval 112"/>
            <p:cNvSpPr>
              <a:spLocks noChangeArrowheads="1"/>
            </p:cNvSpPr>
            <p:nvPr/>
          </p:nvSpPr>
          <p:spPr bwMode="auto">
            <a:xfrm>
              <a:off x="1383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09" name="Oval 113"/>
            <p:cNvSpPr>
              <a:spLocks noChangeArrowheads="1"/>
            </p:cNvSpPr>
            <p:nvPr/>
          </p:nvSpPr>
          <p:spPr bwMode="auto">
            <a:xfrm>
              <a:off x="1156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10" name="Oval 114"/>
            <p:cNvSpPr>
              <a:spLocks noChangeArrowheads="1"/>
            </p:cNvSpPr>
            <p:nvPr/>
          </p:nvSpPr>
          <p:spPr bwMode="auto">
            <a:xfrm>
              <a:off x="1383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11" name="AutoShape 115"/>
            <p:cNvCxnSpPr>
              <a:cxnSpLocks noChangeShapeType="1"/>
              <a:stCxn id="772207" idx="4"/>
              <a:endCxn id="772209" idx="0"/>
            </p:cNvCxnSpPr>
            <p:nvPr/>
          </p:nvCxnSpPr>
          <p:spPr bwMode="auto">
            <a:xfrm>
              <a:off x="1224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12" name="AutoShape 116"/>
            <p:cNvCxnSpPr>
              <a:cxnSpLocks noChangeShapeType="1"/>
              <a:stCxn id="772208" idx="4"/>
              <a:endCxn id="772210" idx="0"/>
            </p:cNvCxnSpPr>
            <p:nvPr/>
          </p:nvCxnSpPr>
          <p:spPr bwMode="auto">
            <a:xfrm>
              <a:off x="1451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13" name="Oval 117"/>
            <p:cNvSpPr>
              <a:spLocks noChangeArrowheads="1"/>
            </p:cNvSpPr>
            <p:nvPr/>
          </p:nvSpPr>
          <p:spPr bwMode="auto">
            <a:xfrm>
              <a:off x="1156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14" name="Oval 118"/>
            <p:cNvSpPr>
              <a:spLocks noChangeArrowheads="1"/>
            </p:cNvSpPr>
            <p:nvPr/>
          </p:nvSpPr>
          <p:spPr bwMode="auto">
            <a:xfrm>
              <a:off x="1383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15" name="Oval 119"/>
            <p:cNvSpPr>
              <a:spLocks noChangeArrowheads="1"/>
            </p:cNvSpPr>
            <p:nvPr/>
          </p:nvSpPr>
          <p:spPr bwMode="auto">
            <a:xfrm>
              <a:off x="1156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16" name="Oval 120"/>
            <p:cNvSpPr>
              <a:spLocks noChangeArrowheads="1"/>
            </p:cNvSpPr>
            <p:nvPr/>
          </p:nvSpPr>
          <p:spPr bwMode="auto">
            <a:xfrm>
              <a:off x="1383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17" name="AutoShape 121"/>
            <p:cNvCxnSpPr>
              <a:cxnSpLocks noChangeShapeType="1"/>
              <a:stCxn id="772213" idx="4"/>
              <a:endCxn id="772215" idx="0"/>
            </p:cNvCxnSpPr>
            <p:nvPr/>
          </p:nvCxnSpPr>
          <p:spPr bwMode="auto">
            <a:xfrm>
              <a:off x="1224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18" name="AutoShape 122"/>
            <p:cNvCxnSpPr>
              <a:cxnSpLocks noChangeShapeType="1"/>
              <a:stCxn id="772214" idx="4"/>
              <a:endCxn id="772216" idx="0"/>
            </p:cNvCxnSpPr>
            <p:nvPr/>
          </p:nvCxnSpPr>
          <p:spPr bwMode="auto">
            <a:xfrm>
              <a:off x="1451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19" name="AutoShape 123"/>
            <p:cNvCxnSpPr>
              <a:cxnSpLocks noChangeShapeType="1"/>
              <a:stCxn id="772203" idx="4"/>
              <a:endCxn id="772207" idx="0"/>
            </p:cNvCxnSpPr>
            <p:nvPr/>
          </p:nvCxnSpPr>
          <p:spPr bwMode="auto">
            <a:xfrm>
              <a:off x="1224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0" name="AutoShape 124"/>
            <p:cNvCxnSpPr>
              <a:cxnSpLocks noChangeShapeType="1"/>
              <a:stCxn id="772204" idx="4"/>
              <a:endCxn id="772208" idx="0"/>
            </p:cNvCxnSpPr>
            <p:nvPr/>
          </p:nvCxnSpPr>
          <p:spPr bwMode="auto">
            <a:xfrm>
              <a:off x="1451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1" name="AutoShape 125"/>
            <p:cNvCxnSpPr>
              <a:cxnSpLocks noChangeShapeType="1"/>
              <a:stCxn id="772209" idx="4"/>
              <a:endCxn id="772213" idx="0"/>
            </p:cNvCxnSpPr>
            <p:nvPr/>
          </p:nvCxnSpPr>
          <p:spPr bwMode="auto">
            <a:xfrm>
              <a:off x="1224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2" name="AutoShape 126"/>
            <p:cNvCxnSpPr>
              <a:cxnSpLocks noChangeShapeType="1"/>
              <a:stCxn id="772210" idx="4"/>
              <a:endCxn id="772214" idx="0"/>
            </p:cNvCxnSpPr>
            <p:nvPr/>
          </p:nvCxnSpPr>
          <p:spPr bwMode="auto">
            <a:xfrm>
              <a:off x="1451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3" name="AutoShape 127"/>
            <p:cNvCxnSpPr>
              <a:cxnSpLocks noChangeShapeType="1"/>
              <a:stCxn id="772197" idx="4"/>
              <a:endCxn id="772201" idx="0"/>
            </p:cNvCxnSpPr>
            <p:nvPr/>
          </p:nvCxnSpPr>
          <p:spPr bwMode="auto">
            <a:xfrm>
              <a:off x="1224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4" name="AutoShape 128"/>
            <p:cNvCxnSpPr>
              <a:cxnSpLocks noChangeShapeType="1"/>
              <a:stCxn id="772198" idx="4"/>
              <a:endCxn id="772202" idx="0"/>
            </p:cNvCxnSpPr>
            <p:nvPr/>
          </p:nvCxnSpPr>
          <p:spPr bwMode="auto">
            <a:xfrm>
              <a:off x="1451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5" name="AutoShape 129"/>
            <p:cNvCxnSpPr>
              <a:cxnSpLocks noChangeShapeType="1"/>
              <a:stCxn id="772216" idx="2"/>
              <a:endCxn id="772215" idx="6"/>
            </p:cNvCxnSpPr>
            <p:nvPr/>
          </p:nvCxnSpPr>
          <p:spPr bwMode="auto">
            <a:xfrm flipH="1">
              <a:off x="1292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6" name="AutoShape 130"/>
            <p:cNvCxnSpPr>
              <a:cxnSpLocks noChangeShapeType="1"/>
              <a:stCxn id="772214" idx="2"/>
              <a:endCxn id="772213" idx="6"/>
            </p:cNvCxnSpPr>
            <p:nvPr/>
          </p:nvCxnSpPr>
          <p:spPr bwMode="auto">
            <a:xfrm flipH="1">
              <a:off x="1292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7" name="AutoShape 131"/>
            <p:cNvCxnSpPr>
              <a:cxnSpLocks noChangeShapeType="1"/>
              <a:stCxn id="772210" idx="2"/>
              <a:endCxn id="772209" idx="6"/>
            </p:cNvCxnSpPr>
            <p:nvPr/>
          </p:nvCxnSpPr>
          <p:spPr bwMode="auto">
            <a:xfrm flipH="1">
              <a:off x="1292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8" name="AutoShape 132"/>
            <p:cNvCxnSpPr>
              <a:cxnSpLocks noChangeShapeType="1"/>
              <a:stCxn id="772208" idx="2"/>
              <a:endCxn id="772207" idx="6"/>
            </p:cNvCxnSpPr>
            <p:nvPr/>
          </p:nvCxnSpPr>
          <p:spPr bwMode="auto">
            <a:xfrm flipH="1">
              <a:off x="1292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29" name="AutoShape 133"/>
            <p:cNvCxnSpPr>
              <a:cxnSpLocks noChangeShapeType="1"/>
              <a:stCxn id="772204" idx="2"/>
              <a:endCxn id="772203" idx="6"/>
            </p:cNvCxnSpPr>
            <p:nvPr/>
          </p:nvCxnSpPr>
          <p:spPr bwMode="auto">
            <a:xfrm flipH="1">
              <a:off x="1292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30" name="AutoShape 134"/>
            <p:cNvCxnSpPr>
              <a:cxnSpLocks noChangeShapeType="1"/>
              <a:stCxn id="772202" idx="2"/>
              <a:endCxn id="772201" idx="6"/>
            </p:cNvCxnSpPr>
            <p:nvPr/>
          </p:nvCxnSpPr>
          <p:spPr bwMode="auto">
            <a:xfrm flipH="1">
              <a:off x="1292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31" name="AutoShape 135"/>
            <p:cNvCxnSpPr>
              <a:cxnSpLocks noChangeShapeType="1"/>
              <a:stCxn id="772198" idx="2"/>
              <a:endCxn id="772197" idx="6"/>
            </p:cNvCxnSpPr>
            <p:nvPr/>
          </p:nvCxnSpPr>
          <p:spPr bwMode="auto">
            <a:xfrm flipH="1">
              <a:off x="1292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32" name="AutoShape 136"/>
            <p:cNvCxnSpPr>
              <a:cxnSpLocks noChangeShapeType="1"/>
              <a:stCxn id="772196" idx="2"/>
              <a:endCxn id="772195" idx="6"/>
            </p:cNvCxnSpPr>
            <p:nvPr/>
          </p:nvCxnSpPr>
          <p:spPr bwMode="auto">
            <a:xfrm flipH="1">
              <a:off x="1292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33" name="Oval 137"/>
            <p:cNvSpPr>
              <a:spLocks noChangeArrowheads="1"/>
            </p:cNvSpPr>
            <p:nvPr/>
          </p:nvSpPr>
          <p:spPr bwMode="auto">
            <a:xfrm>
              <a:off x="1610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34" name="Oval 138"/>
            <p:cNvSpPr>
              <a:spLocks noChangeArrowheads="1"/>
            </p:cNvSpPr>
            <p:nvPr/>
          </p:nvSpPr>
          <p:spPr bwMode="auto">
            <a:xfrm>
              <a:off x="1837" y="2250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35" name="Oval 139"/>
            <p:cNvSpPr>
              <a:spLocks noChangeArrowheads="1"/>
            </p:cNvSpPr>
            <p:nvPr/>
          </p:nvSpPr>
          <p:spPr bwMode="auto">
            <a:xfrm>
              <a:off x="1610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36" name="Oval 140"/>
            <p:cNvSpPr>
              <a:spLocks noChangeArrowheads="1"/>
            </p:cNvSpPr>
            <p:nvPr/>
          </p:nvSpPr>
          <p:spPr bwMode="auto">
            <a:xfrm>
              <a:off x="1837" y="247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37" name="AutoShape 141"/>
            <p:cNvCxnSpPr>
              <a:cxnSpLocks noChangeShapeType="1"/>
              <a:stCxn id="772233" idx="4"/>
              <a:endCxn id="772235" idx="0"/>
            </p:cNvCxnSpPr>
            <p:nvPr/>
          </p:nvCxnSpPr>
          <p:spPr bwMode="auto">
            <a:xfrm>
              <a:off x="1678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38" name="AutoShape 142"/>
            <p:cNvCxnSpPr>
              <a:cxnSpLocks noChangeShapeType="1"/>
              <a:stCxn id="772234" idx="4"/>
              <a:endCxn id="772236" idx="0"/>
            </p:cNvCxnSpPr>
            <p:nvPr/>
          </p:nvCxnSpPr>
          <p:spPr bwMode="auto">
            <a:xfrm>
              <a:off x="1905" y="2386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39" name="Oval 143"/>
            <p:cNvSpPr>
              <a:spLocks noChangeArrowheads="1"/>
            </p:cNvSpPr>
            <p:nvPr/>
          </p:nvSpPr>
          <p:spPr bwMode="auto">
            <a:xfrm>
              <a:off x="1610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0" name="Oval 144"/>
            <p:cNvSpPr>
              <a:spLocks noChangeArrowheads="1"/>
            </p:cNvSpPr>
            <p:nvPr/>
          </p:nvSpPr>
          <p:spPr bwMode="auto">
            <a:xfrm>
              <a:off x="1837" y="270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1" name="Oval 145"/>
            <p:cNvSpPr>
              <a:spLocks noChangeArrowheads="1"/>
            </p:cNvSpPr>
            <p:nvPr/>
          </p:nvSpPr>
          <p:spPr bwMode="auto">
            <a:xfrm>
              <a:off x="1610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2" name="Oval 146"/>
            <p:cNvSpPr>
              <a:spLocks noChangeArrowheads="1"/>
            </p:cNvSpPr>
            <p:nvPr/>
          </p:nvSpPr>
          <p:spPr bwMode="auto">
            <a:xfrm>
              <a:off x="1837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43" name="AutoShape 147"/>
            <p:cNvCxnSpPr>
              <a:cxnSpLocks noChangeShapeType="1"/>
              <a:stCxn id="772239" idx="4"/>
              <a:endCxn id="772241" idx="0"/>
            </p:cNvCxnSpPr>
            <p:nvPr/>
          </p:nvCxnSpPr>
          <p:spPr bwMode="auto">
            <a:xfrm>
              <a:off x="1678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44" name="AutoShape 148"/>
            <p:cNvCxnSpPr>
              <a:cxnSpLocks noChangeShapeType="1"/>
              <a:stCxn id="772240" idx="4"/>
              <a:endCxn id="772242" idx="0"/>
            </p:cNvCxnSpPr>
            <p:nvPr/>
          </p:nvCxnSpPr>
          <p:spPr bwMode="auto">
            <a:xfrm>
              <a:off x="1905" y="2841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45" name="Oval 149"/>
            <p:cNvSpPr>
              <a:spLocks noChangeArrowheads="1"/>
            </p:cNvSpPr>
            <p:nvPr/>
          </p:nvSpPr>
          <p:spPr bwMode="auto">
            <a:xfrm>
              <a:off x="1610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6" name="Oval 150"/>
            <p:cNvSpPr>
              <a:spLocks noChangeArrowheads="1"/>
            </p:cNvSpPr>
            <p:nvPr/>
          </p:nvSpPr>
          <p:spPr bwMode="auto">
            <a:xfrm>
              <a:off x="1837" y="315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7" name="Oval 151"/>
            <p:cNvSpPr>
              <a:spLocks noChangeArrowheads="1"/>
            </p:cNvSpPr>
            <p:nvPr/>
          </p:nvSpPr>
          <p:spPr bwMode="auto">
            <a:xfrm>
              <a:off x="1610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48" name="Oval 152"/>
            <p:cNvSpPr>
              <a:spLocks noChangeArrowheads="1"/>
            </p:cNvSpPr>
            <p:nvPr/>
          </p:nvSpPr>
          <p:spPr bwMode="auto">
            <a:xfrm>
              <a:off x="1837" y="338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49" name="AutoShape 153"/>
            <p:cNvCxnSpPr>
              <a:cxnSpLocks noChangeShapeType="1"/>
              <a:stCxn id="772245" idx="4"/>
              <a:endCxn id="772247" idx="0"/>
            </p:cNvCxnSpPr>
            <p:nvPr/>
          </p:nvCxnSpPr>
          <p:spPr bwMode="auto">
            <a:xfrm>
              <a:off x="1678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50" name="AutoShape 154"/>
            <p:cNvCxnSpPr>
              <a:cxnSpLocks noChangeShapeType="1"/>
              <a:stCxn id="772246" idx="4"/>
              <a:endCxn id="772248" idx="0"/>
            </p:cNvCxnSpPr>
            <p:nvPr/>
          </p:nvCxnSpPr>
          <p:spPr bwMode="auto">
            <a:xfrm>
              <a:off x="1905" y="3293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2251" name="Oval 155"/>
            <p:cNvSpPr>
              <a:spLocks noChangeArrowheads="1"/>
            </p:cNvSpPr>
            <p:nvPr/>
          </p:nvSpPr>
          <p:spPr bwMode="auto">
            <a:xfrm>
              <a:off x="1610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52" name="Oval 156"/>
            <p:cNvSpPr>
              <a:spLocks noChangeArrowheads="1"/>
            </p:cNvSpPr>
            <p:nvPr/>
          </p:nvSpPr>
          <p:spPr bwMode="auto">
            <a:xfrm>
              <a:off x="1837" y="361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53" name="Oval 157"/>
            <p:cNvSpPr>
              <a:spLocks noChangeArrowheads="1"/>
            </p:cNvSpPr>
            <p:nvPr/>
          </p:nvSpPr>
          <p:spPr bwMode="auto">
            <a:xfrm>
              <a:off x="1610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2254" name="Oval 158"/>
            <p:cNvSpPr>
              <a:spLocks noChangeArrowheads="1"/>
            </p:cNvSpPr>
            <p:nvPr/>
          </p:nvSpPr>
          <p:spPr bwMode="auto">
            <a:xfrm>
              <a:off x="1837" y="3838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772255" name="AutoShape 159"/>
            <p:cNvCxnSpPr>
              <a:cxnSpLocks noChangeShapeType="1"/>
              <a:stCxn id="772251" idx="4"/>
              <a:endCxn id="772253" idx="0"/>
            </p:cNvCxnSpPr>
            <p:nvPr/>
          </p:nvCxnSpPr>
          <p:spPr bwMode="auto">
            <a:xfrm>
              <a:off x="1678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56" name="AutoShape 160"/>
            <p:cNvCxnSpPr>
              <a:cxnSpLocks noChangeShapeType="1"/>
              <a:stCxn id="772252" idx="4"/>
              <a:endCxn id="772254" idx="0"/>
            </p:cNvCxnSpPr>
            <p:nvPr/>
          </p:nvCxnSpPr>
          <p:spPr bwMode="auto">
            <a:xfrm>
              <a:off x="1905" y="3748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57" name="AutoShape 161"/>
            <p:cNvCxnSpPr>
              <a:cxnSpLocks noChangeShapeType="1"/>
              <a:stCxn id="772241" idx="4"/>
              <a:endCxn id="772245" idx="0"/>
            </p:cNvCxnSpPr>
            <p:nvPr/>
          </p:nvCxnSpPr>
          <p:spPr bwMode="auto">
            <a:xfrm>
              <a:off x="1678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58" name="AutoShape 162"/>
            <p:cNvCxnSpPr>
              <a:cxnSpLocks noChangeShapeType="1"/>
              <a:stCxn id="772242" idx="4"/>
              <a:endCxn id="772246" idx="0"/>
            </p:cNvCxnSpPr>
            <p:nvPr/>
          </p:nvCxnSpPr>
          <p:spPr bwMode="auto">
            <a:xfrm>
              <a:off x="1905" y="3067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59" name="AutoShape 163"/>
            <p:cNvCxnSpPr>
              <a:cxnSpLocks noChangeShapeType="1"/>
              <a:stCxn id="772247" idx="4"/>
              <a:endCxn id="772251" idx="0"/>
            </p:cNvCxnSpPr>
            <p:nvPr/>
          </p:nvCxnSpPr>
          <p:spPr bwMode="auto">
            <a:xfrm>
              <a:off x="1678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0" name="AutoShape 164"/>
            <p:cNvCxnSpPr>
              <a:cxnSpLocks noChangeShapeType="1"/>
              <a:stCxn id="772248" idx="4"/>
              <a:endCxn id="772252" idx="0"/>
            </p:cNvCxnSpPr>
            <p:nvPr/>
          </p:nvCxnSpPr>
          <p:spPr bwMode="auto">
            <a:xfrm>
              <a:off x="1905" y="3519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1" name="AutoShape 165"/>
            <p:cNvCxnSpPr>
              <a:cxnSpLocks noChangeShapeType="1"/>
              <a:stCxn id="772235" idx="4"/>
              <a:endCxn id="772239" idx="0"/>
            </p:cNvCxnSpPr>
            <p:nvPr/>
          </p:nvCxnSpPr>
          <p:spPr bwMode="auto">
            <a:xfrm>
              <a:off x="1678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2" name="AutoShape 166"/>
            <p:cNvCxnSpPr>
              <a:cxnSpLocks noChangeShapeType="1"/>
              <a:stCxn id="772236" idx="4"/>
              <a:endCxn id="772240" idx="0"/>
            </p:cNvCxnSpPr>
            <p:nvPr/>
          </p:nvCxnSpPr>
          <p:spPr bwMode="auto">
            <a:xfrm>
              <a:off x="1905" y="2612"/>
              <a:ext cx="0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3" name="AutoShape 167"/>
            <p:cNvCxnSpPr>
              <a:cxnSpLocks noChangeShapeType="1"/>
              <a:stCxn id="772254" idx="2"/>
              <a:endCxn id="772253" idx="6"/>
            </p:cNvCxnSpPr>
            <p:nvPr/>
          </p:nvCxnSpPr>
          <p:spPr bwMode="auto">
            <a:xfrm flipH="1">
              <a:off x="1746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4" name="AutoShape 168"/>
            <p:cNvCxnSpPr>
              <a:cxnSpLocks noChangeShapeType="1"/>
              <a:stCxn id="772252" idx="2"/>
              <a:endCxn id="772251" idx="6"/>
            </p:cNvCxnSpPr>
            <p:nvPr/>
          </p:nvCxnSpPr>
          <p:spPr bwMode="auto">
            <a:xfrm flipH="1">
              <a:off x="1746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5" name="AutoShape 169"/>
            <p:cNvCxnSpPr>
              <a:cxnSpLocks noChangeShapeType="1"/>
              <a:stCxn id="772248" idx="2"/>
              <a:endCxn id="772247" idx="6"/>
            </p:cNvCxnSpPr>
            <p:nvPr/>
          </p:nvCxnSpPr>
          <p:spPr bwMode="auto">
            <a:xfrm flipH="1">
              <a:off x="1746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6" name="AutoShape 170"/>
            <p:cNvCxnSpPr>
              <a:cxnSpLocks noChangeShapeType="1"/>
              <a:stCxn id="772246" idx="2"/>
              <a:endCxn id="772245" idx="6"/>
            </p:cNvCxnSpPr>
            <p:nvPr/>
          </p:nvCxnSpPr>
          <p:spPr bwMode="auto">
            <a:xfrm flipH="1">
              <a:off x="1746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7" name="AutoShape 171"/>
            <p:cNvCxnSpPr>
              <a:cxnSpLocks noChangeShapeType="1"/>
              <a:stCxn id="772242" idx="2"/>
              <a:endCxn id="772241" idx="6"/>
            </p:cNvCxnSpPr>
            <p:nvPr/>
          </p:nvCxnSpPr>
          <p:spPr bwMode="auto">
            <a:xfrm flipH="1">
              <a:off x="1746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8" name="AutoShape 172"/>
            <p:cNvCxnSpPr>
              <a:cxnSpLocks noChangeShapeType="1"/>
              <a:stCxn id="772240" idx="2"/>
              <a:endCxn id="772239" idx="6"/>
            </p:cNvCxnSpPr>
            <p:nvPr/>
          </p:nvCxnSpPr>
          <p:spPr bwMode="auto">
            <a:xfrm flipH="1">
              <a:off x="1746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69" name="AutoShape 173"/>
            <p:cNvCxnSpPr>
              <a:cxnSpLocks noChangeShapeType="1"/>
              <a:stCxn id="772236" idx="2"/>
              <a:endCxn id="772235" idx="6"/>
            </p:cNvCxnSpPr>
            <p:nvPr/>
          </p:nvCxnSpPr>
          <p:spPr bwMode="auto">
            <a:xfrm flipH="1">
              <a:off x="1746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0" name="AutoShape 174"/>
            <p:cNvCxnSpPr>
              <a:cxnSpLocks noChangeShapeType="1"/>
              <a:stCxn id="772234" idx="2"/>
              <a:endCxn id="772233" idx="6"/>
            </p:cNvCxnSpPr>
            <p:nvPr/>
          </p:nvCxnSpPr>
          <p:spPr bwMode="auto">
            <a:xfrm flipH="1">
              <a:off x="1746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1" name="AutoShape 175"/>
            <p:cNvCxnSpPr>
              <a:cxnSpLocks noChangeShapeType="1"/>
              <a:stCxn id="772233" idx="2"/>
              <a:endCxn id="772196" idx="6"/>
            </p:cNvCxnSpPr>
            <p:nvPr/>
          </p:nvCxnSpPr>
          <p:spPr bwMode="auto">
            <a:xfrm flipH="1">
              <a:off x="1519" y="231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2" name="AutoShape 176"/>
            <p:cNvCxnSpPr>
              <a:cxnSpLocks noChangeShapeType="1"/>
              <a:stCxn id="772235" idx="2"/>
              <a:endCxn id="772198" idx="6"/>
            </p:cNvCxnSpPr>
            <p:nvPr/>
          </p:nvCxnSpPr>
          <p:spPr bwMode="auto">
            <a:xfrm flipH="1">
              <a:off x="1519" y="2544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3" name="AutoShape 177"/>
            <p:cNvCxnSpPr>
              <a:cxnSpLocks noChangeShapeType="1"/>
              <a:stCxn id="772239" idx="2"/>
              <a:endCxn id="772202" idx="6"/>
            </p:cNvCxnSpPr>
            <p:nvPr/>
          </p:nvCxnSpPr>
          <p:spPr bwMode="auto">
            <a:xfrm flipH="1">
              <a:off x="1519" y="2773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4" name="AutoShape 178"/>
            <p:cNvCxnSpPr>
              <a:cxnSpLocks noChangeShapeType="1"/>
              <a:stCxn id="772241" idx="2"/>
              <a:endCxn id="772204" idx="6"/>
            </p:cNvCxnSpPr>
            <p:nvPr/>
          </p:nvCxnSpPr>
          <p:spPr bwMode="auto">
            <a:xfrm flipH="1">
              <a:off x="1519" y="299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5" name="AutoShape 179"/>
            <p:cNvCxnSpPr>
              <a:cxnSpLocks noChangeShapeType="1"/>
              <a:stCxn id="772245" idx="2"/>
              <a:endCxn id="772208" idx="6"/>
            </p:cNvCxnSpPr>
            <p:nvPr/>
          </p:nvCxnSpPr>
          <p:spPr bwMode="auto">
            <a:xfrm flipH="1">
              <a:off x="1519" y="322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6" name="AutoShape 180"/>
            <p:cNvCxnSpPr>
              <a:cxnSpLocks noChangeShapeType="1"/>
              <a:stCxn id="772247" idx="2"/>
              <a:endCxn id="772210" idx="6"/>
            </p:cNvCxnSpPr>
            <p:nvPr/>
          </p:nvCxnSpPr>
          <p:spPr bwMode="auto">
            <a:xfrm flipH="1">
              <a:off x="1519" y="3451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7" name="AutoShape 181"/>
            <p:cNvCxnSpPr>
              <a:cxnSpLocks noChangeShapeType="1"/>
              <a:stCxn id="772251" idx="2"/>
              <a:endCxn id="772214" idx="6"/>
            </p:cNvCxnSpPr>
            <p:nvPr/>
          </p:nvCxnSpPr>
          <p:spPr bwMode="auto">
            <a:xfrm flipH="1">
              <a:off x="1519" y="368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8" name="AutoShape 182"/>
            <p:cNvCxnSpPr>
              <a:cxnSpLocks noChangeShapeType="1"/>
              <a:stCxn id="772253" idx="2"/>
              <a:endCxn id="772216" idx="6"/>
            </p:cNvCxnSpPr>
            <p:nvPr/>
          </p:nvCxnSpPr>
          <p:spPr bwMode="auto">
            <a:xfrm flipH="1">
              <a:off x="1519" y="390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79" name="AutoShape 183"/>
            <p:cNvCxnSpPr>
              <a:cxnSpLocks noChangeShapeType="1"/>
              <a:stCxn id="772195" idx="2"/>
              <a:endCxn id="772150" idx="6"/>
            </p:cNvCxnSpPr>
            <p:nvPr/>
          </p:nvCxnSpPr>
          <p:spPr bwMode="auto">
            <a:xfrm flipH="1">
              <a:off x="1066" y="2318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0" name="AutoShape 184"/>
            <p:cNvCxnSpPr>
              <a:cxnSpLocks noChangeShapeType="1"/>
              <a:stCxn id="772197" idx="2"/>
              <a:endCxn id="772152" idx="6"/>
            </p:cNvCxnSpPr>
            <p:nvPr/>
          </p:nvCxnSpPr>
          <p:spPr bwMode="auto">
            <a:xfrm flipH="1">
              <a:off x="1066" y="2544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1" name="AutoShape 185"/>
            <p:cNvCxnSpPr>
              <a:cxnSpLocks noChangeShapeType="1"/>
              <a:stCxn id="772201" idx="2"/>
              <a:endCxn id="772156" idx="6"/>
            </p:cNvCxnSpPr>
            <p:nvPr/>
          </p:nvCxnSpPr>
          <p:spPr bwMode="auto">
            <a:xfrm flipH="1">
              <a:off x="1066" y="2773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2" name="AutoShape 186"/>
            <p:cNvCxnSpPr>
              <a:cxnSpLocks noChangeShapeType="1"/>
              <a:stCxn id="772203" idx="2"/>
              <a:endCxn id="772158" idx="6"/>
            </p:cNvCxnSpPr>
            <p:nvPr/>
          </p:nvCxnSpPr>
          <p:spPr bwMode="auto">
            <a:xfrm flipH="1">
              <a:off x="1066" y="299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3" name="AutoShape 187"/>
            <p:cNvCxnSpPr>
              <a:cxnSpLocks noChangeShapeType="1"/>
              <a:stCxn id="772207" idx="2"/>
              <a:endCxn id="772162" idx="6"/>
            </p:cNvCxnSpPr>
            <p:nvPr/>
          </p:nvCxnSpPr>
          <p:spPr bwMode="auto">
            <a:xfrm flipH="1">
              <a:off x="1066" y="322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4" name="AutoShape 188"/>
            <p:cNvCxnSpPr>
              <a:cxnSpLocks noChangeShapeType="1"/>
              <a:stCxn id="772209" idx="2"/>
              <a:endCxn id="772164" idx="6"/>
            </p:cNvCxnSpPr>
            <p:nvPr/>
          </p:nvCxnSpPr>
          <p:spPr bwMode="auto">
            <a:xfrm flipH="1">
              <a:off x="1066" y="3451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5" name="AutoShape 189"/>
            <p:cNvCxnSpPr>
              <a:cxnSpLocks noChangeShapeType="1"/>
              <a:stCxn id="772213" idx="2"/>
              <a:endCxn id="772168" idx="6"/>
            </p:cNvCxnSpPr>
            <p:nvPr/>
          </p:nvCxnSpPr>
          <p:spPr bwMode="auto">
            <a:xfrm flipH="1">
              <a:off x="1066" y="368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2286" name="AutoShape 190"/>
            <p:cNvCxnSpPr>
              <a:cxnSpLocks noChangeShapeType="1"/>
              <a:stCxn id="772215" idx="2"/>
              <a:endCxn id="772170" idx="6"/>
            </p:cNvCxnSpPr>
            <p:nvPr/>
          </p:nvCxnSpPr>
          <p:spPr bwMode="auto">
            <a:xfrm flipH="1">
              <a:off x="1066" y="390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772287" name="Group 191"/>
            <p:cNvGrpSpPr>
              <a:grpSpLocks/>
            </p:cNvGrpSpPr>
            <p:nvPr/>
          </p:nvGrpSpPr>
          <p:grpSpPr bwMode="auto">
            <a:xfrm>
              <a:off x="1111" y="2432"/>
              <a:ext cx="680" cy="681"/>
              <a:chOff x="2699" y="2387"/>
              <a:chExt cx="1224" cy="1225"/>
            </a:xfrm>
          </p:grpSpPr>
          <p:sp>
            <p:nvSpPr>
              <p:cNvPr id="772288" name="Freeform 192"/>
              <p:cNvSpPr>
                <a:spLocks/>
              </p:cNvSpPr>
              <p:nvPr/>
            </p:nvSpPr>
            <p:spPr bwMode="auto">
              <a:xfrm>
                <a:off x="3016" y="2387"/>
                <a:ext cx="590" cy="317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318" y="0"/>
                  </a:cxn>
                  <a:cxn ang="0">
                    <a:pos x="590" y="317"/>
                  </a:cxn>
                </a:cxnLst>
                <a:rect l="0" t="0" r="r" b="b"/>
                <a:pathLst>
                  <a:path w="590" h="317">
                    <a:moveTo>
                      <a:pt x="0" y="317"/>
                    </a:moveTo>
                    <a:cubicBezTo>
                      <a:pt x="110" y="158"/>
                      <a:pt x="220" y="0"/>
                      <a:pt x="318" y="0"/>
                    </a:cubicBezTo>
                    <a:cubicBezTo>
                      <a:pt x="416" y="0"/>
                      <a:pt x="545" y="264"/>
                      <a:pt x="590" y="31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72289" name="Freeform 193"/>
              <p:cNvSpPr>
                <a:spLocks/>
              </p:cNvSpPr>
              <p:nvPr/>
            </p:nvSpPr>
            <p:spPr bwMode="auto">
              <a:xfrm rot="5400000">
                <a:off x="3470" y="2840"/>
                <a:ext cx="590" cy="317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318" y="0"/>
                  </a:cxn>
                  <a:cxn ang="0">
                    <a:pos x="590" y="317"/>
                  </a:cxn>
                </a:cxnLst>
                <a:rect l="0" t="0" r="r" b="b"/>
                <a:pathLst>
                  <a:path w="590" h="317">
                    <a:moveTo>
                      <a:pt x="0" y="317"/>
                    </a:moveTo>
                    <a:cubicBezTo>
                      <a:pt x="110" y="158"/>
                      <a:pt x="220" y="0"/>
                      <a:pt x="318" y="0"/>
                    </a:cubicBezTo>
                    <a:cubicBezTo>
                      <a:pt x="416" y="0"/>
                      <a:pt x="545" y="264"/>
                      <a:pt x="590" y="31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72290" name="Freeform 194"/>
              <p:cNvSpPr>
                <a:spLocks/>
              </p:cNvSpPr>
              <p:nvPr/>
            </p:nvSpPr>
            <p:spPr bwMode="auto">
              <a:xfrm rot="10800000">
                <a:off x="3016" y="3295"/>
                <a:ext cx="590" cy="317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318" y="0"/>
                  </a:cxn>
                  <a:cxn ang="0">
                    <a:pos x="590" y="317"/>
                  </a:cxn>
                </a:cxnLst>
                <a:rect l="0" t="0" r="r" b="b"/>
                <a:pathLst>
                  <a:path w="590" h="317">
                    <a:moveTo>
                      <a:pt x="0" y="317"/>
                    </a:moveTo>
                    <a:cubicBezTo>
                      <a:pt x="110" y="158"/>
                      <a:pt x="220" y="0"/>
                      <a:pt x="318" y="0"/>
                    </a:cubicBezTo>
                    <a:cubicBezTo>
                      <a:pt x="416" y="0"/>
                      <a:pt x="545" y="264"/>
                      <a:pt x="590" y="31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72291" name="Freeform 195"/>
              <p:cNvSpPr>
                <a:spLocks/>
              </p:cNvSpPr>
              <p:nvPr/>
            </p:nvSpPr>
            <p:spPr bwMode="auto">
              <a:xfrm rot="16200000">
                <a:off x="2563" y="2840"/>
                <a:ext cx="590" cy="317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318" y="0"/>
                  </a:cxn>
                  <a:cxn ang="0">
                    <a:pos x="590" y="317"/>
                  </a:cxn>
                </a:cxnLst>
                <a:rect l="0" t="0" r="r" b="b"/>
                <a:pathLst>
                  <a:path w="590" h="317">
                    <a:moveTo>
                      <a:pt x="0" y="317"/>
                    </a:moveTo>
                    <a:cubicBezTo>
                      <a:pt x="110" y="158"/>
                      <a:pt x="220" y="0"/>
                      <a:pt x="318" y="0"/>
                    </a:cubicBezTo>
                    <a:cubicBezTo>
                      <a:pt x="416" y="0"/>
                      <a:pt x="545" y="264"/>
                      <a:pt x="590" y="317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772292" name="Rectangle 196"/>
          <p:cNvSpPr>
            <a:spLocks noChangeArrowheads="1"/>
          </p:cNvSpPr>
          <p:nvPr/>
        </p:nvSpPr>
        <p:spPr bwMode="auto">
          <a:xfrm>
            <a:off x="1646238" y="2003425"/>
            <a:ext cx="2808287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772363" name="Group 267"/>
          <p:cNvGrpSpPr>
            <a:grpSpLocks/>
          </p:cNvGrpSpPr>
          <p:nvPr/>
        </p:nvGrpSpPr>
        <p:grpSpPr bwMode="auto">
          <a:xfrm>
            <a:off x="3624263" y="2052638"/>
            <a:ext cx="798512" cy="773112"/>
            <a:chOff x="2283" y="1293"/>
            <a:chExt cx="503" cy="487"/>
          </a:xfrm>
        </p:grpSpPr>
        <p:grpSp>
          <p:nvGrpSpPr>
            <p:cNvPr id="772335" name="Group 239"/>
            <p:cNvGrpSpPr>
              <a:grpSpLocks/>
            </p:cNvGrpSpPr>
            <p:nvPr/>
          </p:nvGrpSpPr>
          <p:grpSpPr bwMode="auto">
            <a:xfrm>
              <a:off x="2283" y="1293"/>
              <a:ext cx="503" cy="487"/>
              <a:chOff x="2357" y="1328"/>
              <a:chExt cx="468" cy="487"/>
            </a:xfrm>
          </p:grpSpPr>
          <p:sp>
            <p:nvSpPr>
              <p:cNvPr id="772336" name="Oval 240"/>
              <p:cNvSpPr>
                <a:spLocks noChangeArrowheads="1"/>
              </p:cNvSpPr>
              <p:nvPr/>
            </p:nvSpPr>
            <p:spPr bwMode="auto">
              <a:xfrm>
                <a:off x="2388" y="1360"/>
                <a:ext cx="406" cy="4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2337" name="Oval 241"/>
              <p:cNvSpPr>
                <a:spLocks noChangeArrowheads="1"/>
              </p:cNvSpPr>
              <p:nvPr/>
            </p:nvSpPr>
            <p:spPr bwMode="auto">
              <a:xfrm>
                <a:off x="2357" y="1328"/>
                <a:ext cx="468" cy="4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772338" name="Text Box 242"/>
            <p:cNvSpPr txBox="1">
              <a:spLocks noChangeArrowheads="1"/>
            </p:cNvSpPr>
            <p:nvPr/>
          </p:nvSpPr>
          <p:spPr bwMode="auto">
            <a:xfrm>
              <a:off x="2287" y="1462"/>
              <a:ext cx="4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latin typeface="Arial" pitchFamily="34" charset="0"/>
                </a:rPr>
                <a:t>Local Rule</a:t>
              </a:r>
            </a:p>
          </p:txBody>
        </p:sp>
      </p:grpSp>
      <p:grpSp>
        <p:nvGrpSpPr>
          <p:cNvPr id="772361" name="Group 265"/>
          <p:cNvGrpSpPr>
            <a:grpSpLocks/>
          </p:cNvGrpSpPr>
          <p:nvPr/>
        </p:nvGrpSpPr>
        <p:grpSpPr bwMode="auto">
          <a:xfrm>
            <a:off x="2020888" y="2459038"/>
            <a:ext cx="1849437" cy="2022475"/>
            <a:chOff x="1273" y="1549"/>
            <a:chExt cx="1165" cy="1274"/>
          </a:xfrm>
        </p:grpSpPr>
        <p:grpSp>
          <p:nvGrpSpPr>
            <p:cNvPr id="772323" name="Group 227"/>
            <p:cNvGrpSpPr>
              <a:grpSpLocks/>
            </p:cNvGrpSpPr>
            <p:nvPr/>
          </p:nvGrpSpPr>
          <p:grpSpPr bwMode="auto">
            <a:xfrm>
              <a:off x="1302" y="2154"/>
              <a:ext cx="493" cy="87"/>
              <a:chOff x="2346" y="1539"/>
              <a:chExt cx="887" cy="159"/>
            </a:xfrm>
          </p:grpSpPr>
          <p:cxnSp>
            <p:nvCxnSpPr>
              <p:cNvPr id="772324" name="AutoShape 228"/>
              <p:cNvCxnSpPr>
                <a:cxnSpLocks noChangeShapeType="1"/>
                <a:stCxn id="772312" idx="7"/>
                <a:endCxn id="772294" idx="1"/>
              </p:cNvCxnSpPr>
              <p:nvPr/>
            </p:nvCxnSpPr>
            <p:spPr bwMode="auto">
              <a:xfrm rot="5400000" flipV="1">
                <a:off x="2789" y="1096"/>
                <a:ext cx="1" cy="887"/>
              </a:xfrm>
              <a:prstGeom prst="curvedConnector3">
                <a:avLst>
                  <a:gd name="adj1" fmla="val -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2325" name="AutoShape 229"/>
              <p:cNvCxnSpPr>
                <a:cxnSpLocks noChangeShapeType="1"/>
                <a:stCxn id="772294" idx="3"/>
                <a:endCxn id="772312" idx="5"/>
              </p:cNvCxnSpPr>
              <p:nvPr/>
            </p:nvCxnSpPr>
            <p:spPr bwMode="auto">
              <a:xfrm rot="5400000">
                <a:off x="2789" y="1254"/>
                <a:ext cx="1" cy="887"/>
              </a:xfrm>
              <a:prstGeom prst="curvedConnector3">
                <a:avLst>
                  <a:gd name="adj1" fmla="val 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772326" name="Group 230"/>
            <p:cNvGrpSpPr>
              <a:grpSpLocks/>
            </p:cNvGrpSpPr>
            <p:nvPr/>
          </p:nvGrpSpPr>
          <p:grpSpPr bwMode="auto">
            <a:xfrm>
              <a:off x="1903" y="2154"/>
              <a:ext cx="461" cy="119"/>
              <a:chOff x="3390" y="1539"/>
              <a:chExt cx="887" cy="159"/>
            </a:xfrm>
          </p:grpSpPr>
          <p:cxnSp>
            <p:nvCxnSpPr>
              <p:cNvPr id="772327" name="AutoShape 231"/>
              <p:cNvCxnSpPr>
                <a:cxnSpLocks noChangeShapeType="1"/>
                <a:stCxn id="772294" idx="7"/>
                <a:endCxn id="772300" idx="1"/>
              </p:cNvCxnSpPr>
              <p:nvPr/>
            </p:nvCxnSpPr>
            <p:spPr bwMode="auto">
              <a:xfrm rot="5400000" flipV="1">
                <a:off x="3833" y="1096"/>
                <a:ext cx="1" cy="887"/>
              </a:xfrm>
              <a:prstGeom prst="curvedConnector3">
                <a:avLst>
                  <a:gd name="adj1" fmla="val -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2328" name="AutoShape 232"/>
              <p:cNvCxnSpPr>
                <a:cxnSpLocks noChangeShapeType="1"/>
                <a:stCxn id="772300" idx="3"/>
                <a:endCxn id="772294" idx="5"/>
              </p:cNvCxnSpPr>
              <p:nvPr/>
            </p:nvCxnSpPr>
            <p:spPr bwMode="auto">
              <a:xfrm rot="5400000">
                <a:off x="3833" y="1254"/>
                <a:ext cx="1" cy="887"/>
              </a:xfrm>
              <a:prstGeom prst="curvedConnector3">
                <a:avLst>
                  <a:gd name="adj1" fmla="val 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772329" name="Group 233"/>
            <p:cNvGrpSpPr>
              <a:grpSpLocks/>
            </p:cNvGrpSpPr>
            <p:nvPr/>
          </p:nvGrpSpPr>
          <p:grpSpPr bwMode="auto">
            <a:xfrm>
              <a:off x="1761" y="1616"/>
              <a:ext cx="160" cy="553"/>
              <a:chOff x="3288" y="391"/>
              <a:chExt cx="318" cy="1633"/>
            </a:xfrm>
          </p:grpSpPr>
          <p:cxnSp>
            <p:nvCxnSpPr>
              <p:cNvPr id="772330" name="AutoShape 234"/>
              <p:cNvCxnSpPr>
                <a:cxnSpLocks noChangeShapeType="1"/>
              </p:cNvCxnSpPr>
              <p:nvPr/>
            </p:nvCxnSpPr>
            <p:spPr bwMode="auto">
              <a:xfrm rot="10800000" flipV="1">
                <a:off x="3605" y="407"/>
                <a:ext cx="1" cy="1617"/>
              </a:xfrm>
              <a:prstGeom prst="curvedConnector3">
                <a:avLst>
                  <a:gd name="adj1" fmla="val -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2331" name="AutoShape 235"/>
              <p:cNvCxnSpPr>
                <a:cxnSpLocks noChangeShapeType="1"/>
              </p:cNvCxnSpPr>
              <p:nvPr/>
            </p:nvCxnSpPr>
            <p:spPr bwMode="auto">
              <a:xfrm rot="10800000">
                <a:off x="3288" y="391"/>
                <a:ext cx="1" cy="1617"/>
              </a:xfrm>
              <a:prstGeom prst="curvedConnector3">
                <a:avLst>
                  <a:gd name="adj1" fmla="val 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772332" name="Group 236"/>
            <p:cNvGrpSpPr>
              <a:grpSpLocks/>
            </p:cNvGrpSpPr>
            <p:nvPr/>
          </p:nvGrpSpPr>
          <p:grpSpPr bwMode="auto">
            <a:xfrm>
              <a:off x="1764" y="2255"/>
              <a:ext cx="162" cy="506"/>
              <a:chOff x="3288" y="391"/>
              <a:chExt cx="318" cy="1633"/>
            </a:xfrm>
          </p:grpSpPr>
          <p:cxnSp>
            <p:nvCxnSpPr>
              <p:cNvPr id="772333" name="AutoShape 237"/>
              <p:cNvCxnSpPr>
                <a:cxnSpLocks noChangeShapeType="1"/>
              </p:cNvCxnSpPr>
              <p:nvPr/>
            </p:nvCxnSpPr>
            <p:spPr bwMode="auto">
              <a:xfrm rot="10800000" flipV="1">
                <a:off x="3605" y="407"/>
                <a:ext cx="1" cy="1617"/>
              </a:xfrm>
              <a:prstGeom prst="curvedConnector3">
                <a:avLst>
                  <a:gd name="adj1" fmla="val -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2334" name="AutoShape 238"/>
              <p:cNvCxnSpPr>
                <a:cxnSpLocks noChangeShapeType="1"/>
              </p:cNvCxnSpPr>
              <p:nvPr/>
            </p:nvCxnSpPr>
            <p:spPr bwMode="auto">
              <a:xfrm rot="10800000">
                <a:off x="3288" y="391"/>
                <a:ext cx="1" cy="1617"/>
              </a:xfrm>
              <a:prstGeom prst="curvedConnector3">
                <a:avLst>
                  <a:gd name="adj1" fmla="val 20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772344" name="Text Box 248"/>
            <p:cNvSpPr txBox="1">
              <a:spLocks noChangeArrowheads="1"/>
            </p:cNvSpPr>
            <p:nvPr/>
          </p:nvSpPr>
          <p:spPr bwMode="auto">
            <a:xfrm>
              <a:off x="1314" y="2361"/>
              <a:ext cx="1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 dirty="0" smtClean="0">
                  <a:latin typeface="Arial" pitchFamily="34" charset="0"/>
                </a:rPr>
                <a:t>α</a:t>
              </a:r>
              <a:endParaRPr lang="el-GR" sz="1400" dirty="0">
                <a:latin typeface="Arial" pitchFamily="34" charset="0"/>
              </a:endParaRPr>
            </a:p>
          </p:txBody>
        </p:sp>
        <p:sp>
          <p:nvSpPr>
            <p:cNvPr id="772345" name="Text Box 249"/>
            <p:cNvSpPr txBox="1">
              <a:spLocks noChangeArrowheads="1"/>
            </p:cNvSpPr>
            <p:nvPr/>
          </p:nvSpPr>
          <p:spPr bwMode="auto">
            <a:xfrm>
              <a:off x="1273" y="1852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46" name="Text Box 250"/>
            <p:cNvSpPr txBox="1">
              <a:spLocks noChangeArrowheads="1"/>
            </p:cNvSpPr>
            <p:nvPr/>
          </p:nvSpPr>
          <p:spPr bwMode="auto">
            <a:xfrm>
              <a:off x="2246" y="233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47" name="Text Box 251"/>
            <p:cNvSpPr txBox="1">
              <a:spLocks noChangeArrowheads="1"/>
            </p:cNvSpPr>
            <p:nvPr/>
          </p:nvSpPr>
          <p:spPr bwMode="auto">
            <a:xfrm>
              <a:off x="2257" y="190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48" name="Text Box 252"/>
            <p:cNvSpPr txBox="1">
              <a:spLocks noChangeArrowheads="1"/>
            </p:cNvSpPr>
            <p:nvPr/>
          </p:nvSpPr>
          <p:spPr bwMode="auto">
            <a:xfrm>
              <a:off x="1989" y="1549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49" name="Text Box 253"/>
            <p:cNvSpPr txBox="1">
              <a:spLocks noChangeArrowheads="1"/>
            </p:cNvSpPr>
            <p:nvPr/>
          </p:nvSpPr>
          <p:spPr bwMode="auto">
            <a:xfrm>
              <a:off x="1503" y="1549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50" name="Text Box 254"/>
            <p:cNvSpPr txBox="1">
              <a:spLocks noChangeArrowheads="1"/>
            </p:cNvSpPr>
            <p:nvPr/>
          </p:nvSpPr>
          <p:spPr bwMode="auto">
            <a:xfrm>
              <a:off x="2002" y="2622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  <p:sp>
          <p:nvSpPr>
            <p:cNvPr id="772351" name="Text Box 255"/>
            <p:cNvSpPr txBox="1">
              <a:spLocks noChangeArrowheads="1"/>
            </p:cNvSpPr>
            <p:nvPr/>
          </p:nvSpPr>
          <p:spPr bwMode="auto">
            <a:xfrm>
              <a:off x="1510" y="2631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α</a:t>
              </a:r>
            </a:p>
          </p:txBody>
        </p:sp>
      </p:grpSp>
      <p:grpSp>
        <p:nvGrpSpPr>
          <p:cNvPr id="772364" name="Group 268"/>
          <p:cNvGrpSpPr>
            <a:grpSpLocks/>
          </p:cNvGrpSpPr>
          <p:nvPr/>
        </p:nvGrpSpPr>
        <p:grpSpPr bwMode="auto">
          <a:xfrm>
            <a:off x="3008313" y="2524125"/>
            <a:ext cx="698500" cy="879475"/>
            <a:chOff x="1895" y="1590"/>
            <a:chExt cx="440" cy="554"/>
          </a:xfrm>
        </p:grpSpPr>
        <p:sp>
          <p:nvSpPr>
            <p:cNvPr id="772339" name="Freeform 243"/>
            <p:cNvSpPr>
              <a:spLocks/>
            </p:cNvSpPr>
            <p:nvPr/>
          </p:nvSpPr>
          <p:spPr bwMode="auto">
            <a:xfrm>
              <a:off x="1895" y="1689"/>
              <a:ext cx="438" cy="455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454" y="227"/>
                </a:cxn>
                <a:cxn ang="0">
                  <a:pos x="590" y="272"/>
                </a:cxn>
                <a:cxn ang="0">
                  <a:pos x="0" y="726"/>
                </a:cxn>
              </a:cxnLst>
              <a:rect l="0" t="0" r="r" b="b"/>
              <a:pathLst>
                <a:path w="680" h="726">
                  <a:moveTo>
                    <a:pt x="680" y="0"/>
                  </a:moveTo>
                  <a:cubicBezTo>
                    <a:pt x="574" y="91"/>
                    <a:pt x="469" y="182"/>
                    <a:pt x="454" y="227"/>
                  </a:cubicBezTo>
                  <a:cubicBezTo>
                    <a:pt x="439" y="272"/>
                    <a:pt x="666" y="189"/>
                    <a:pt x="590" y="272"/>
                  </a:cubicBezTo>
                  <a:cubicBezTo>
                    <a:pt x="514" y="355"/>
                    <a:pt x="83" y="650"/>
                    <a:pt x="0" y="72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772352" name="Text Box 256"/>
            <p:cNvSpPr txBox="1">
              <a:spLocks noChangeArrowheads="1"/>
            </p:cNvSpPr>
            <p:nvPr/>
          </p:nvSpPr>
          <p:spPr bwMode="auto">
            <a:xfrm>
              <a:off x="2155" y="1590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400">
                  <a:latin typeface="Arial" pitchFamily="34" charset="0"/>
                </a:rPr>
                <a:t>β</a:t>
              </a:r>
            </a:p>
          </p:txBody>
        </p:sp>
      </p:grpSp>
      <p:grpSp>
        <p:nvGrpSpPr>
          <p:cNvPr id="772362" name="Group 266"/>
          <p:cNvGrpSpPr>
            <a:grpSpLocks/>
          </p:cNvGrpSpPr>
          <p:nvPr/>
        </p:nvGrpSpPr>
        <p:grpSpPr bwMode="auto">
          <a:xfrm>
            <a:off x="1581150" y="2219325"/>
            <a:ext cx="2671763" cy="2527301"/>
            <a:chOff x="996" y="1398"/>
            <a:chExt cx="1683" cy="1592"/>
          </a:xfrm>
        </p:grpSpPr>
        <p:grpSp>
          <p:nvGrpSpPr>
            <p:cNvPr id="772293" name="Group 197"/>
            <p:cNvGrpSpPr>
              <a:grpSpLocks/>
            </p:cNvGrpSpPr>
            <p:nvPr/>
          </p:nvGrpSpPr>
          <p:grpSpPr bwMode="auto">
            <a:xfrm>
              <a:off x="1772" y="2130"/>
              <a:ext cx="154" cy="160"/>
              <a:chOff x="2381" y="1480"/>
              <a:chExt cx="726" cy="726"/>
            </a:xfrm>
          </p:grpSpPr>
          <p:sp>
            <p:nvSpPr>
              <p:cNvPr id="772294" name="Oval 198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726" cy="7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2295" name="Oval 199"/>
              <p:cNvSpPr>
                <a:spLocks noChangeArrowheads="1"/>
              </p:cNvSpPr>
              <p:nvPr/>
            </p:nvSpPr>
            <p:spPr bwMode="auto">
              <a:xfrm>
                <a:off x="2562" y="1616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2296" name="Oval 200"/>
              <p:cNvSpPr>
                <a:spLocks noChangeArrowheads="1"/>
              </p:cNvSpPr>
              <p:nvPr/>
            </p:nvSpPr>
            <p:spPr bwMode="auto">
              <a:xfrm>
                <a:off x="2834" y="1616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2297" name="Line 201"/>
              <p:cNvSpPr>
                <a:spLocks noChangeShapeType="1"/>
              </p:cNvSpPr>
              <p:nvPr/>
            </p:nvSpPr>
            <p:spPr bwMode="auto">
              <a:xfrm>
                <a:off x="2744" y="1706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72298" name="Freeform 202"/>
              <p:cNvSpPr>
                <a:spLocks/>
              </p:cNvSpPr>
              <p:nvPr/>
            </p:nvSpPr>
            <p:spPr bwMode="auto">
              <a:xfrm>
                <a:off x="2562" y="2024"/>
                <a:ext cx="36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46"/>
                  </a:cxn>
                  <a:cxn ang="0">
                    <a:pos x="363" y="0"/>
                  </a:cxn>
                </a:cxnLst>
                <a:rect l="0" t="0" r="r" b="b"/>
                <a:pathLst>
                  <a:path w="363" h="46">
                    <a:moveTo>
                      <a:pt x="0" y="0"/>
                    </a:moveTo>
                    <a:cubicBezTo>
                      <a:pt x="61" y="23"/>
                      <a:pt x="122" y="46"/>
                      <a:pt x="182" y="46"/>
                    </a:cubicBezTo>
                    <a:cubicBezTo>
                      <a:pt x="242" y="46"/>
                      <a:pt x="333" y="8"/>
                      <a:pt x="36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772360" name="Group 264"/>
            <p:cNvGrpSpPr>
              <a:grpSpLocks/>
            </p:cNvGrpSpPr>
            <p:nvPr/>
          </p:nvGrpSpPr>
          <p:grpSpPr bwMode="auto">
            <a:xfrm>
              <a:off x="996" y="1398"/>
              <a:ext cx="1683" cy="1592"/>
              <a:chOff x="996" y="1398"/>
              <a:chExt cx="1683" cy="1592"/>
            </a:xfrm>
          </p:grpSpPr>
          <p:grpSp>
            <p:nvGrpSpPr>
              <p:cNvPr id="772299" name="Group 203"/>
              <p:cNvGrpSpPr>
                <a:grpSpLocks/>
              </p:cNvGrpSpPr>
              <p:nvPr/>
            </p:nvGrpSpPr>
            <p:grpSpPr bwMode="auto">
              <a:xfrm>
                <a:off x="2333" y="2143"/>
                <a:ext cx="154" cy="160"/>
                <a:chOff x="3787" y="1480"/>
                <a:chExt cx="726" cy="726"/>
              </a:xfrm>
            </p:grpSpPr>
            <p:sp>
              <p:nvSpPr>
                <p:cNvPr id="772300" name="Oval 204"/>
                <p:cNvSpPr>
                  <a:spLocks noChangeArrowheads="1"/>
                </p:cNvSpPr>
                <p:nvPr/>
              </p:nvSpPr>
              <p:spPr bwMode="auto">
                <a:xfrm>
                  <a:off x="3787" y="1480"/>
                  <a:ext cx="726" cy="72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1" name="Oval 205"/>
                <p:cNvSpPr>
                  <a:spLocks noChangeArrowheads="1"/>
                </p:cNvSpPr>
                <p:nvPr/>
              </p:nvSpPr>
              <p:spPr bwMode="auto">
                <a:xfrm>
                  <a:off x="3968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2" name="Oval 206"/>
                <p:cNvSpPr>
                  <a:spLocks noChangeArrowheads="1"/>
                </p:cNvSpPr>
                <p:nvPr/>
              </p:nvSpPr>
              <p:spPr bwMode="auto">
                <a:xfrm>
                  <a:off x="4240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3" name="Line 207"/>
                <p:cNvSpPr>
                  <a:spLocks noChangeShapeType="1"/>
                </p:cNvSpPr>
                <p:nvPr/>
              </p:nvSpPr>
              <p:spPr bwMode="auto">
                <a:xfrm>
                  <a:off x="4150" y="1706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72304" name="Freeform 208"/>
                <p:cNvSpPr>
                  <a:spLocks/>
                </p:cNvSpPr>
                <p:nvPr/>
              </p:nvSpPr>
              <p:spPr bwMode="auto">
                <a:xfrm flipV="1">
                  <a:off x="3968" y="2024"/>
                  <a:ext cx="363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46"/>
                    </a:cxn>
                    <a:cxn ang="0">
                      <a:pos x="363" y="0"/>
                    </a:cxn>
                  </a:cxnLst>
                  <a:rect l="0" t="0" r="r" b="b"/>
                  <a:pathLst>
                    <a:path w="363" h="46">
                      <a:moveTo>
                        <a:pt x="0" y="0"/>
                      </a:moveTo>
                      <a:cubicBezTo>
                        <a:pt x="61" y="23"/>
                        <a:pt x="122" y="46"/>
                        <a:pt x="182" y="46"/>
                      </a:cubicBezTo>
                      <a:cubicBezTo>
                        <a:pt x="242" y="46"/>
                        <a:pt x="333" y="8"/>
                        <a:pt x="36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772305" name="Group 209"/>
              <p:cNvGrpSpPr>
                <a:grpSpLocks/>
              </p:cNvGrpSpPr>
              <p:nvPr/>
            </p:nvGrpSpPr>
            <p:grpSpPr bwMode="auto">
              <a:xfrm>
                <a:off x="1757" y="1520"/>
                <a:ext cx="154" cy="161"/>
                <a:chOff x="3787" y="1480"/>
                <a:chExt cx="726" cy="726"/>
              </a:xfrm>
            </p:grpSpPr>
            <p:sp>
              <p:nvSpPr>
                <p:cNvPr id="772306" name="Oval 210"/>
                <p:cNvSpPr>
                  <a:spLocks noChangeArrowheads="1"/>
                </p:cNvSpPr>
                <p:nvPr/>
              </p:nvSpPr>
              <p:spPr bwMode="auto">
                <a:xfrm>
                  <a:off x="3787" y="1480"/>
                  <a:ext cx="726" cy="72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7" name="Oval 211"/>
                <p:cNvSpPr>
                  <a:spLocks noChangeArrowheads="1"/>
                </p:cNvSpPr>
                <p:nvPr/>
              </p:nvSpPr>
              <p:spPr bwMode="auto">
                <a:xfrm>
                  <a:off x="3968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8" name="Oval 212"/>
                <p:cNvSpPr>
                  <a:spLocks noChangeArrowheads="1"/>
                </p:cNvSpPr>
                <p:nvPr/>
              </p:nvSpPr>
              <p:spPr bwMode="auto">
                <a:xfrm>
                  <a:off x="4240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09" name="Line 213"/>
                <p:cNvSpPr>
                  <a:spLocks noChangeShapeType="1"/>
                </p:cNvSpPr>
                <p:nvPr/>
              </p:nvSpPr>
              <p:spPr bwMode="auto">
                <a:xfrm>
                  <a:off x="4150" y="1706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72310" name="Freeform 214"/>
                <p:cNvSpPr>
                  <a:spLocks/>
                </p:cNvSpPr>
                <p:nvPr/>
              </p:nvSpPr>
              <p:spPr bwMode="auto">
                <a:xfrm flipV="1">
                  <a:off x="3968" y="2024"/>
                  <a:ext cx="363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46"/>
                    </a:cxn>
                    <a:cxn ang="0">
                      <a:pos x="363" y="0"/>
                    </a:cxn>
                  </a:cxnLst>
                  <a:rect l="0" t="0" r="r" b="b"/>
                  <a:pathLst>
                    <a:path w="363" h="46">
                      <a:moveTo>
                        <a:pt x="0" y="0"/>
                      </a:moveTo>
                      <a:cubicBezTo>
                        <a:pt x="61" y="23"/>
                        <a:pt x="122" y="46"/>
                        <a:pt x="182" y="46"/>
                      </a:cubicBezTo>
                      <a:cubicBezTo>
                        <a:pt x="242" y="46"/>
                        <a:pt x="333" y="8"/>
                        <a:pt x="36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772311" name="Group 215"/>
              <p:cNvGrpSpPr>
                <a:grpSpLocks/>
              </p:cNvGrpSpPr>
              <p:nvPr/>
            </p:nvGrpSpPr>
            <p:grpSpPr bwMode="auto">
              <a:xfrm>
                <a:off x="1160" y="2130"/>
                <a:ext cx="154" cy="160"/>
                <a:chOff x="2381" y="1480"/>
                <a:chExt cx="726" cy="726"/>
              </a:xfrm>
            </p:grpSpPr>
            <p:sp>
              <p:nvSpPr>
                <p:cNvPr id="772312" name="Oval 216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726" cy="72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13" name="Oval 217"/>
                <p:cNvSpPr>
                  <a:spLocks noChangeArrowheads="1"/>
                </p:cNvSpPr>
                <p:nvPr/>
              </p:nvSpPr>
              <p:spPr bwMode="auto">
                <a:xfrm>
                  <a:off x="2562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14" name="Oval 218"/>
                <p:cNvSpPr>
                  <a:spLocks noChangeArrowheads="1"/>
                </p:cNvSpPr>
                <p:nvPr/>
              </p:nvSpPr>
              <p:spPr bwMode="auto">
                <a:xfrm>
                  <a:off x="283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15" name="Line 219"/>
                <p:cNvSpPr>
                  <a:spLocks noChangeShapeType="1"/>
                </p:cNvSpPr>
                <p:nvPr/>
              </p:nvSpPr>
              <p:spPr bwMode="auto">
                <a:xfrm>
                  <a:off x="2744" y="1706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72316" name="Freeform 220"/>
                <p:cNvSpPr>
                  <a:spLocks/>
                </p:cNvSpPr>
                <p:nvPr/>
              </p:nvSpPr>
              <p:spPr bwMode="auto">
                <a:xfrm>
                  <a:off x="2562" y="2024"/>
                  <a:ext cx="363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46"/>
                    </a:cxn>
                    <a:cxn ang="0">
                      <a:pos x="363" y="0"/>
                    </a:cxn>
                  </a:cxnLst>
                  <a:rect l="0" t="0" r="r" b="b"/>
                  <a:pathLst>
                    <a:path w="363" h="46">
                      <a:moveTo>
                        <a:pt x="0" y="0"/>
                      </a:moveTo>
                      <a:cubicBezTo>
                        <a:pt x="61" y="23"/>
                        <a:pt x="122" y="46"/>
                        <a:pt x="182" y="46"/>
                      </a:cubicBezTo>
                      <a:cubicBezTo>
                        <a:pt x="242" y="46"/>
                        <a:pt x="333" y="8"/>
                        <a:pt x="36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772317" name="Group 221"/>
              <p:cNvGrpSpPr>
                <a:grpSpLocks/>
              </p:cNvGrpSpPr>
              <p:nvPr/>
            </p:nvGrpSpPr>
            <p:grpSpPr bwMode="auto">
              <a:xfrm>
                <a:off x="1772" y="2696"/>
                <a:ext cx="154" cy="160"/>
                <a:chOff x="2381" y="1480"/>
                <a:chExt cx="726" cy="726"/>
              </a:xfrm>
            </p:grpSpPr>
            <p:sp>
              <p:nvSpPr>
                <p:cNvPr id="772318" name="Oval 222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726" cy="72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19" name="Oval 223"/>
                <p:cNvSpPr>
                  <a:spLocks noChangeArrowheads="1"/>
                </p:cNvSpPr>
                <p:nvPr/>
              </p:nvSpPr>
              <p:spPr bwMode="auto">
                <a:xfrm>
                  <a:off x="2562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20" name="Oval 224"/>
                <p:cNvSpPr>
                  <a:spLocks noChangeArrowheads="1"/>
                </p:cNvSpPr>
                <p:nvPr/>
              </p:nvSpPr>
              <p:spPr bwMode="auto">
                <a:xfrm>
                  <a:off x="283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772321" name="Line 225"/>
                <p:cNvSpPr>
                  <a:spLocks noChangeShapeType="1"/>
                </p:cNvSpPr>
                <p:nvPr/>
              </p:nvSpPr>
              <p:spPr bwMode="auto">
                <a:xfrm>
                  <a:off x="2744" y="1706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72322" name="Freeform 226"/>
                <p:cNvSpPr>
                  <a:spLocks/>
                </p:cNvSpPr>
                <p:nvPr/>
              </p:nvSpPr>
              <p:spPr bwMode="auto">
                <a:xfrm>
                  <a:off x="2562" y="2024"/>
                  <a:ext cx="363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46"/>
                    </a:cxn>
                    <a:cxn ang="0">
                      <a:pos x="363" y="0"/>
                    </a:cxn>
                  </a:cxnLst>
                  <a:rect l="0" t="0" r="r" b="b"/>
                  <a:pathLst>
                    <a:path w="363" h="46">
                      <a:moveTo>
                        <a:pt x="0" y="0"/>
                      </a:moveTo>
                      <a:cubicBezTo>
                        <a:pt x="61" y="23"/>
                        <a:pt x="122" y="46"/>
                        <a:pt x="182" y="46"/>
                      </a:cubicBezTo>
                      <a:cubicBezTo>
                        <a:pt x="242" y="46"/>
                        <a:pt x="333" y="8"/>
                        <a:pt x="36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772340" name="Text Box 244"/>
              <p:cNvSpPr txBox="1">
                <a:spLocks noChangeArrowheads="1"/>
              </p:cNvSpPr>
              <p:nvPr/>
            </p:nvSpPr>
            <p:spPr bwMode="auto">
              <a:xfrm>
                <a:off x="996" y="2217"/>
                <a:ext cx="25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 dirty="0" err="1" smtClean="0">
                    <a:latin typeface="Arial" pitchFamily="34" charset="0"/>
                  </a:rPr>
                  <a:t>LA</a:t>
                </a:r>
                <a:r>
                  <a:rPr lang="en-US" sz="1000" baseline="-25000" dirty="0" err="1" smtClean="0">
                    <a:latin typeface="Arial" pitchFamily="34" charset="0"/>
                  </a:rPr>
                  <a:t>m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772341" name="Text Box 245"/>
              <p:cNvSpPr txBox="1">
                <a:spLocks noChangeArrowheads="1"/>
              </p:cNvSpPr>
              <p:nvPr/>
            </p:nvSpPr>
            <p:spPr bwMode="auto">
              <a:xfrm>
                <a:off x="1779" y="1398"/>
                <a:ext cx="22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 dirty="0" err="1" smtClean="0">
                    <a:latin typeface="Arial" pitchFamily="34" charset="0"/>
                  </a:rPr>
                  <a:t>LA</a:t>
                </a:r>
                <a:r>
                  <a:rPr lang="en-US" sz="1000" baseline="-25000" dirty="0" err="1" smtClean="0">
                    <a:latin typeface="Arial" pitchFamily="34" charset="0"/>
                  </a:rPr>
                  <a:t>j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772342" name="Text Box 246"/>
              <p:cNvSpPr txBox="1">
                <a:spLocks noChangeArrowheads="1"/>
              </p:cNvSpPr>
              <p:nvPr/>
            </p:nvSpPr>
            <p:spPr bwMode="auto">
              <a:xfrm>
                <a:off x="1762" y="2835"/>
                <a:ext cx="24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 dirty="0" err="1" smtClean="0">
                    <a:latin typeface="Arial" pitchFamily="34" charset="0"/>
                  </a:rPr>
                  <a:t>LA</a:t>
                </a:r>
                <a:r>
                  <a:rPr lang="en-US" sz="1000" baseline="-25000" dirty="0" err="1" smtClean="0">
                    <a:latin typeface="Arial" pitchFamily="34" charset="0"/>
                  </a:rPr>
                  <a:t>k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772343" name="Text Box 247"/>
              <p:cNvSpPr txBox="1">
                <a:spLocks noChangeArrowheads="1"/>
              </p:cNvSpPr>
              <p:nvPr/>
            </p:nvSpPr>
            <p:spPr bwMode="auto">
              <a:xfrm>
                <a:off x="2453" y="2153"/>
                <a:ext cx="22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 dirty="0" err="1" smtClean="0">
                    <a:latin typeface="Arial" pitchFamily="34" charset="0"/>
                  </a:rPr>
                  <a:t>LA</a:t>
                </a:r>
                <a:r>
                  <a:rPr lang="en-US" sz="1000" baseline="-25000" dirty="0" err="1" smtClean="0">
                    <a:latin typeface="Arial" pitchFamily="34" charset="0"/>
                  </a:rPr>
                  <a:t>l</a:t>
                </a:r>
                <a:endParaRPr lang="en-US" sz="1000" dirty="0">
                  <a:latin typeface="Arial" pitchFamily="34" charset="0"/>
                </a:endParaRPr>
              </a:p>
            </p:txBody>
          </p:sp>
        </p:grpSp>
        <p:sp>
          <p:nvSpPr>
            <p:cNvPr id="772353" name="Text Box 257"/>
            <p:cNvSpPr txBox="1">
              <a:spLocks noChangeArrowheads="1"/>
            </p:cNvSpPr>
            <p:nvPr/>
          </p:nvSpPr>
          <p:spPr bwMode="auto">
            <a:xfrm>
              <a:off x="1729" y="2282"/>
              <a:ext cx="2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 err="1" smtClean="0">
                  <a:latin typeface="Arial" pitchFamily="34" charset="0"/>
                </a:rPr>
                <a:t>LA</a:t>
              </a:r>
              <a:r>
                <a:rPr lang="en-US" sz="1200" baseline="-25000" dirty="0" err="1" smtClean="0">
                  <a:latin typeface="Arial" pitchFamily="34" charset="0"/>
                </a:rPr>
                <a:t>i</a:t>
              </a:r>
              <a:endParaRPr lang="en-US" sz="1200" dirty="0">
                <a:latin typeface="Arial" pitchFamily="34" charset="0"/>
              </a:endParaRPr>
            </a:p>
          </p:txBody>
        </p:sp>
      </p:grpSp>
      <p:grpSp>
        <p:nvGrpSpPr>
          <p:cNvPr id="772359" name="Group 263"/>
          <p:cNvGrpSpPr>
            <a:grpSpLocks/>
          </p:cNvGrpSpPr>
          <p:nvPr/>
        </p:nvGrpSpPr>
        <p:grpSpPr bwMode="auto">
          <a:xfrm>
            <a:off x="701675" y="2001838"/>
            <a:ext cx="3752850" cy="3475037"/>
            <a:chOff x="442" y="1261"/>
            <a:chExt cx="2364" cy="2189"/>
          </a:xfrm>
        </p:grpSpPr>
        <p:sp>
          <p:nvSpPr>
            <p:cNvPr id="772354" name="Line 258"/>
            <p:cNvSpPr>
              <a:spLocks noChangeShapeType="1"/>
            </p:cNvSpPr>
            <p:nvPr/>
          </p:nvSpPr>
          <p:spPr bwMode="auto">
            <a:xfrm flipV="1">
              <a:off x="448" y="1261"/>
              <a:ext cx="587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772355" name="Line 259"/>
            <p:cNvSpPr>
              <a:spLocks noChangeShapeType="1"/>
            </p:cNvSpPr>
            <p:nvPr/>
          </p:nvSpPr>
          <p:spPr bwMode="auto">
            <a:xfrm flipV="1">
              <a:off x="548" y="3003"/>
              <a:ext cx="491" cy="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772356" name="Line 260"/>
            <p:cNvSpPr>
              <a:spLocks noChangeShapeType="1"/>
            </p:cNvSpPr>
            <p:nvPr/>
          </p:nvSpPr>
          <p:spPr bwMode="auto">
            <a:xfrm flipV="1">
              <a:off x="442" y="2989"/>
              <a:ext cx="2364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pic>
        <p:nvPicPr>
          <p:cNvPr id="772365" name="Picture 2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  <p:grpSp>
        <p:nvGrpSpPr>
          <p:cNvPr id="265" name="Group 264"/>
          <p:cNvGrpSpPr/>
          <p:nvPr/>
        </p:nvGrpSpPr>
        <p:grpSpPr>
          <a:xfrm>
            <a:off x="1670050" y="1949450"/>
            <a:ext cx="2686050" cy="3079750"/>
            <a:chOff x="1670050" y="1949450"/>
            <a:chExt cx="2686050" cy="3079750"/>
          </a:xfrm>
        </p:grpSpPr>
        <p:graphicFrame>
          <p:nvGraphicFramePr>
            <p:cNvPr id="260" name="Object 259"/>
            <p:cNvGraphicFramePr>
              <a:graphicFrameLocks noChangeAspect="1"/>
            </p:cNvGraphicFramePr>
            <p:nvPr/>
          </p:nvGraphicFramePr>
          <p:xfrm>
            <a:off x="3962400" y="3604435"/>
            <a:ext cx="393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2" name="Equation" r:id="rId5" imgW="393480" imgH="482400" progId="Equation.DSMT4">
                    <p:embed/>
                  </p:oleObj>
                </mc:Choice>
                <mc:Fallback>
                  <p:oleObj name="Equation" r:id="rId5" imgW="3934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604435"/>
                          <a:ext cx="3937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2367" name="Object 271"/>
            <p:cNvGraphicFramePr>
              <a:graphicFrameLocks noChangeAspect="1"/>
            </p:cNvGraphicFramePr>
            <p:nvPr/>
          </p:nvGraphicFramePr>
          <p:xfrm>
            <a:off x="3115453" y="4546600"/>
            <a:ext cx="406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3" name="Equation" r:id="rId7" imgW="406080" imgH="482400" progId="Equation.DSMT4">
                    <p:embed/>
                  </p:oleObj>
                </mc:Choice>
                <mc:Fallback>
                  <p:oleObj name="Equation" r:id="rId7" imgW="4060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453" y="4546600"/>
                          <a:ext cx="4064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2368" name="Object 272"/>
            <p:cNvGraphicFramePr>
              <a:graphicFrameLocks noChangeAspect="1"/>
            </p:cNvGraphicFramePr>
            <p:nvPr/>
          </p:nvGraphicFramePr>
          <p:xfrm>
            <a:off x="1670050" y="3721398"/>
            <a:ext cx="4191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4" name="Equation" r:id="rId9" imgW="419040" imgH="482400" progId="Equation.DSMT4">
                    <p:embed/>
                  </p:oleObj>
                </mc:Choice>
                <mc:Fallback>
                  <p:oleObj name="Equation" r:id="rId9" imgW="41904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0050" y="3721398"/>
                          <a:ext cx="4191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2369" name="Object 273"/>
            <p:cNvGraphicFramePr>
              <a:graphicFrameLocks noChangeAspect="1"/>
            </p:cNvGraphicFramePr>
            <p:nvPr/>
          </p:nvGraphicFramePr>
          <p:xfrm>
            <a:off x="2520173" y="1949450"/>
            <a:ext cx="406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5" name="Equation" r:id="rId11" imgW="406080" imgH="482400" progId="Equation.DSMT4">
                    <p:embed/>
                  </p:oleObj>
                </mc:Choice>
                <mc:Fallback>
                  <p:oleObj name="Equation" r:id="rId11" imgW="4060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173" y="1949450"/>
                          <a:ext cx="4064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2370" name="Object 274"/>
            <p:cNvGraphicFramePr>
              <a:graphicFrameLocks noChangeAspect="1"/>
            </p:cNvGraphicFramePr>
            <p:nvPr/>
          </p:nvGraphicFramePr>
          <p:xfrm>
            <a:off x="3130550" y="3657600"/>
            <a:ext cx="393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6" name="Equation" r:id="rId13" imgW="393480" imgH="482400" progId="Equation.DSMT4">
                    <p:embed/>
                  </p:oleObj>
                </mc:Choice>
                <mc:Fallback>
                  <p:oleObj name="Equation" r:id="rId13" imgW="3934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550" y="3657600"/>
                          <a:ext cx="3937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8" name="Rectangle 3"/>
          <p:cNvSpPr txBox="1">
            <a:spLocks noChangeArrowheads="1"/>
          </p:cNvSpPr>
          <p:nvPr/>
        </p:nvSpPr>
        <p:spPr bwMode="auto">
          <a:xfrm>
            <a:off x="4497614" y="1915888"/>
            <a:ext cx="3949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نحوه‌ي </a:t>
            </a: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عملكرد</a:t>
            </a: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0" marR="0" lvl="1" indent="-436563" algn="just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در هر گام،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اتوماتاي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يادگير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هر سلول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يكي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از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عمل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‏هاي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خود را به صورت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تصادفي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و بر اساس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بردار احتمال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عمل‏ها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انتخاب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مي‌كند</a:t>
            </a:r>
          </a:p>
          <a:p>
            <a:pPr marL="908050" marR="0" lvl="1" indent="-436563" algn="just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قانون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محلي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حاكم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در هر سلول بر اساس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عمل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انتخابي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اتوماتا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و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عمل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انتخابي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اتوماتون‏هاي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سلول‌هاي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همسايه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،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سيگنال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تقويتي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توليد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مي‌كند</a:t>
            </a:r>
          </a:p>
          <a:p>
            <a:pPr marL="908050" marR="0" lvl="1" indent="-436563" algn="just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سيگنال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تقويتي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باعث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پاداش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يا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جريمه‌ي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عمل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انتخابي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هر سلول مي‌شود</a:t>
            </a:r>
          </a:p>
          <a:p>
            <a:pPr marL="908050" marR="0" lvl="1" indent="-436563" algn="just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گام‌هاي فوق تا زمان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رسيدن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به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وضعيت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نهائي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</a:t>
            </a:r>
            <a:r>
              <a:rPr kumimoji="0" lang="fa-I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تكرار</a:t>
            </a: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Nazanin" pitchFamily="2" charset="-78"/>
              </a:rPr>
              <a:t> مي‌شوند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117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53296 L -5.27778E-6 -3.96253E-6 " pathEditMode="relative" ptsTypes="AA">
                                      <p:cBhvr>
                                        <p:cTn id="9" dur="1000" fill="hold"/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7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77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1" grpId="0" uiExpand="1" build="p"/>
      <p:bldP spid="772292" grpId="0" animBg="1"/>
      <p:bldP spid="2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3400" y="48006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6600"/>
                </a:solidFill>
              </a:rPr>
              <a:t>معرفي غيرفرمال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قوانين</a:t>
            </a:r>
          </a:p>
          <a:p>
            <a:pPr lvl="1"/>
            <a:r>
              <a:rPr lang="en-US" dirty="0" smtClean="0"/>
              <a:t>General</a:t>
            </a:r>
            <a:endParaRPr lang="fa-IR" dirty="0" smtClean="0"/>
          </a:p>
          <a:p>
            <a:pPr lvl="2"/>
            <a:r>
              <a:rPr lang="en-US" dirty="0" smtClean="0"/>
              <a:t>And All</a:t>
            </a:r>
          </a:p>
          <a:p>
            <a:pPr lvl="2"/>
            <a:r>
              <a:rPr lang="en-US" dirty="0" smtClean="0"/>
              <a:t>Or All</a:t>
            </a:r>
          </a:p>
          <a:p>
            <a:pPr lvl="2"/>
            <a:r>
              <a:rPr lang="en-US" dirty="0" smtClean="0"/>
              <a:t>Cross</a:t>
            </a:r>
          </a:p>
          <a:p>
            <a:pPr lvl="1"/>
            <a:r>
              <a:rPr lang="en-US" dirty="0" smtClean="0"/>
              <a:t>Totalistic</a:t>
            </a:r>
            <a:r>
              <a:rPr lang="fa-IR" dirty="0" smtClean="0"/>
              <a:t>: وابسته به مجموع حالت‏هاي سلول‏هاي همسايه</a:t>
            </a:r>
            <a:endParaRPr lang="en-US" dirty="0" smtClean="0"/>
          </a:p>
          <a:p>
            <a:pPr lvl="1"/>
            <a:r>
              <a:rPr lang="en-US" dirty="0" smtClean="0"/>
              <a:t>Outer-Totalistic</a:t>
            </a:r>
            <a:r>
              <a:rPr lang="fa-IR" dirty="0" smtClean="0"/>
              <a:t>: وابسته به مجموع حالت‏هاي سلول‏هاي همسايه و نيز حالت خود سلول</a:t>
            </a:r>
            <a:endParaRPr lang="en-US" dirty="0" smtClean="0"/>
          </a:p>
          <a:p>
            <a:pPr lvl="1"/>
            <a:r>
              <a:rPr lang="en-US" dirty="0" smtClean="0"/>
              <a:t>Commutative</a:t>
            </a:r>
            <a:r>
              <a:rPr lang="fa-IR" dirty="0" smtClean="0"/>
              <a:t>: غير وابسته به مكان</a:t>
            </a:r>
            <a:endParaRPr lang="fa-I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4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Picture 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353734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2350911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23622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3400" y="4800600"/>
          <a:ext cx="2057400" cy="129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4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304800"/>
            <a:ext cx="4460875" cy="1216025"/>
          </a:xfrm>
        </p:spPr>
        <p:txBody>
          <a:bodyPr/>
          <a:lstStyle/>
          <a:p>
            <a:r>
              <a:rPr lang="fa-IR" dirty="0" err="1" smtClean="0">
                <a:solidFill>
                  <a:srgbClr val="006600"/>
                </a:solidFill>
              </a:rPr>
              <a:t>معرفي</a:t>
            </a:r>
            <a:r>
              <a:rPr lang="fa-IR" dirty="0" smtClean="0">
                <a:solidFill>
                  <a:srgbClr val="006600"/>
                </a:solidFill>
              </a:rPr>
              <a:t> </a:t>
            </a:r>
            <a:r>
              <a:rPr lang="fa-IR" dirty="0" err="1" smtClean="0">
                <a:solidFill>
                  <a:srgbClr val="006600"/>
                </a:solidFill>
              </a:rPr>
              <a:t>فرمال</a:t>
            </a:r>
            <a:endParaRPr lang="fa-IR" dirty="0">
              <a:solidFill>
                <a:srgbClr val="0066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5</a:t>
            </a:r>
            <a:endParaRPr lang="en-US" b="1" dirty="0">
              <a:cs typeface="B Nazanin" pitchFamily="2" charset="-78"/>
            </a:endParaRPr>
          </a:p>
        </p:txBody>
      </p:sp>
      <p:grpSp>
        <p:nvGrpSpPr>
          <p:cNvPr id="187" name="Group 186"/>
          <p:cNvGrpSpPr/>
          <p:nvPr/>
        </p:nvGrpSpPr>
        <p:grpSpPr>
          <a:xfrm rot="1613074">
            <a:off x="2969230" y="4345722"/>
            <a:ext cx="893763" cy="876300"/>
            <a:chOff x="2133600" y="4038600"/>
            <a:chExt cx="893763" cy="876300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3600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2251282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133600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2251282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0" name="AutoShape 19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216885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20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>
              <a:off x="2286535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2133600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2251282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2133600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2251282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" name="AutoShape 25"/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>
              <a:off x="216885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26"/>
            <p:cNvCxnSpPr>
              <a:cxnSpLocks noChangeShapeType="1"/>
              <a:stCxn id="13" idx="4"/>
              <a:endCxn id="15" idx="0"/>
            </p:cNvCxnSpPr>
            <p:nvPr/>
          </p:nvCxnSpPr>
          <p:spPr bwMode="auto">
            <a:xfrm>
              <a:off x="2286535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2133600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2251282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2133600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2251282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22" name="AutoShape 31"/>
            <p:cNvCxnSpPr>
              <a:cxnSpLocks noChangeShapeType="1"/>
              <a:stCxn id="18" idx="4"/>
              <a:endCxn id="20" idx="0"/>
            </p:cNvCxnSpPr>
            <p:nvPr/>
          </p:nvCxnSpPr>
          <p:spPr bwMode="auto">
            <a:xfrm>
              <a:off x="216885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32"/>
            <p:cNvCxnSpPr>
              <a:cxnSpLocks noChangeShapeType="1"/>
              <a:stCxn id="19" idx="4"/>
              <a:endCxn id="21" idx="0"/>
            </p:cNvCxnSpPr>
            <p:nvPr/>
          </p:nvCxnSpPr>
          <p:spPr bwMode="auto">
            <a:xfrm>
              <a:off x="2286535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2133600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2251282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2133600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2251282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28" name="AutoShape 37"/>
            <p:cNvCxnSpPr>
              <a:cxnSpLocks noChangeShapeType="1"/>
              <a:stCxn id="24" idx="4"/>
              <a:endCxn id="26" idx="0"/>
            </p:cNvCxnSpPr>
            <p:nvPr/>
          </p:nvCxnSpPr>
          <p:spPr bwMode="auto">
            <a:xfrm>
              <a:off x="216885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" name="AutoShape 38"/>
            <p:cNvCxnSpPr>
              <a:cxnSpLocks noChangeShapeType="1"/>
              <a:stCxn id="25" idx="4"/>
              <a:endCxn id="27" idx="0"/>
            </p:cNvCxnSpPr>
            <p:nvPr/>
          </p:nvCxnSpPr>
          <p:spPr bwMode="auto">
            <a:xfrm>
              <a:off x="2286535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0" name="AutoShape 39"/>
            <p:cNvCxnSpPr>
              <a:cxnSpLocks noChangeShapeType="1"/>
              <a:stCxn id="14" idx="4"/>
              <a:endCxn id="18" idx="0"/>
            </p:cNvCxnSpPr>
            <p:nvPr/>
          </p:nvCxnSpPr>
          <p:spPr bwMode="auto">
            <a:xfrm>
              <a:off x="216885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40"/>
            <p:cNvCxnSpPr>
              <a:cxnSpLocks noChangeShapeType="1"/>
              <a:stCxn id="15" idx="4"/>
              <a:endCxn id="19" idx="0"/>
            </p:cNvCxnSpPr>
            <p:nvPr/>
          </p:nvCxnSpPr>
          <p:spPr bwMode="auto">
            <a:xfrm>
              <a:off x="2286535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2" name="AutoShape 41"/>
            <p:cNvCxnSpPr>
              <a:cxnSpLocks noChangeShapeType="1"/>
              <a:stCxn id="20" idx="4"/>
              <a:endCxn id="24" idx="0"/>
            </p:cNvCxnSpPr>
            <p:nvPr/>
          </p:nvCxnSpPr>
          <p:spPr bwMode="auto">
            <a:xfrm>
              <a:off x="216885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42"/>
            <p:cNvCxnSpPr>
              <a:cxnSpLocks noChangeShapeType="1"/>
              <a:stCxn id="21" idx="4"/>
              <a:endCxn id="25" idx="0"/>
            </p:cNvCxnSpPr>
            <p:nvPr/>
          </p:nvCxnSpPr>
          <p:spPr bwMode="auto">
            <a:xfrm>
              <a:off x="2286535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" name="AutoShape 43"/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>
              <a:off x="216885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5" name="AutoShape 44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>
              <a:off x="2286535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6" name="AutoShape 45"/>
            <p:cNvCxnSpPr>
              <a:cxnSpLocks noChangeShapeType="1"/>
              <a:stCxn id="27" idx="2"/>
              <a:endCxn id="26" idx="6"/>
            </p:cNvCxnSpPr>
            <p:nvPr/>
          </p:nvCxnSpPr>
          <p:spPr bwMode="auto">
            <a:xfrm flipH="1">
              <a:off x="220410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" name="AutoShape 46"/>
            <p:cNvCxnSpPr>
              <a:cxnSpLocks noChangeShapeType="1"/>
              <a:stCxn id="25" idx="2"/>
              <a:endCxn id="24" idx="6"/>
            </p:cNvCxnSpPr>
            <p:nvPr/>
          </p:nvCxnSpPr>
          <p:spPr bwMode="auto">
            <a:xfrm flipH="1">
              <a:off x="220410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8" name="AutoShape 47"/>
            <p:cNvCxnSpPr>
              <a:cxnSpLocks noChangeShapeType="1"/>
              <a:stCxn id="21" idx="2"/>
              <a:endCxn id="20" idx="6"/>
            </p:cNvCxnSpPr>
            <p:nvPr/>
          </p:nvCxnSpPr>
          <p:spPr bwMode="auto">
            <a:xfrm flipH="1">
              <a:off x="220410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48"/>
            <p:cNvCxnSpPr>
              <a:cxnSpLocks noChangeShapeType="1"/>
              <a:stCxn id="19" idx="2"/>
              <a:endCxn id="18" idx="6"/>
            </p:cNvCxnSpPr>
            <p:nvPr/>
          </p:nvCxnSpPr>
          <p:spPr bwMode="auto">
            <a:xfrm flipH="1">
              <a:off x="220410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49"/>
            <p:cNvCxnSpPr>
              <a:cxnSpLocks noChangeShapeType="1"/>
              <a:stCxn id="15" idx="2"/>
              <a:endCxn id="14" idx="6"/>
            </p:cNvCxnSpPr>
            <p:nvPr/>
          </p:nvCxnSpPr>
          <p:spPr bwMode="auto">
            <a:xfrm flipH="1">
              <a:off x="220410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50"/>
            <p:cNvCxnSpPr>
              <a:cxnSpLocks noChangeShapeType="1"/>
              <a:stCxn id="13" idx="2"/>
              <a:endCxn id="12" idx="6"/>
            </p:cNvCxnSpPr>
            <p:nvPr/>
          </p:nvCxnSpPr>
          <p:spPr bwMode="auto">
            <a:xfrm flipH="1">
              <a:off x="220410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51"/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220410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52"/>
            <p:cNvCxnSpPr>
              <a:cxnSpLocks noChangeShapeType="1"/>
              <a:stCxn id="7" idx="2"/>
              <a:endCxn id="6" idx="6"/>
            </p:cNvCxnSpPr>
            <p:nvPr/>
          </p:nvCxnSpPr>
          <p:spPr bwMode="auto">
            <a:xfrm flipH="1">
              <a:off x="220410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236896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>
              <a:off x="248664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" name="Oval 55"/>
            <p:cNvSpPr>
              <a:spLocks noChangeArrowheads="1"/>
            </p:cNvSpPr>
            <p:nvPr/>
          </p:nvSpPr>
          <p:spPr bwMode="auto">
            <a:xfrm>
              <a:off x="236896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" name="Oval 56"/>
            <p:cNvSpPr>
              <a:spLocks noChangeArrowheads="1"/>
            </p:cNvSpPr>
            <p:nvPr/>
          </p:nvSpPr>
          <p:spPr bwMode="auto">
            <a:xfrm>
              <a:off x="248664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48" name="AutoShape 57"/>
            <p:cNvCxnSpPr>
              <a:cxnSpLocks noChangeShapeType="1"/>
              <a:stCxn id="44" idx="4"/>
              <a:endCxn id="46" idx="0"/>
            </p:cNvCxnSpPr>
            <p:nvPr/>
          </p:nvCxnSpPr>
          <p:spPr bwMode="auto">
            <a:xfrm>
              <a:off x="2404217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58"/>
            <p:cNvCxnSpPr>
              <a:cxnSpLocks noChangeShapeType="1"/>
              <a:stCxn id="45" idx="4"/>
              <a:endCxn id="47" idx="0"/>
            </p:cNvCxnSpPr>
            <p:nvPr/>
          </p:nvCxnSpPr>
          <p:spPr bwMode="auto">
            <a:xfrm>
              <a:off x="252190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236896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1" name="Oval 60"/>
            <p:cNvSpPr>
              <a:spLocks noChangeArrowheads="1"/>
            </p:cNvSpPr>
            <p:nvPr/>
          </p:nvSpPr>
          <p:spPr bwMode="auto">
            <a:xfrm>
              <a:off x="248664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236896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3" name="Oval 62"/>
            <p:cNvSpPr>
              <a:spLocks noChangeArrowheads="1"/>
            </p:cNvSpPr>
            <p:nvPr/>
          </p:nvSpPr>
          <p:spPr bwMode="auto">
            <a:xfrm>
              <a:off x="248664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54" name="AutoShape 63"/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>
              <a:off x="2404217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5" name="AutoShape 64"/>
            <p:cNvCxnSpPr>
              <a:cxnSpLocks noChangeShapeType="1"/>
              <a:stCxn id="51" idx="4"/>
              <a:endCxn id="53" idx="0"/>
            </p:cNvCxnSpPr>
            <p:nvPr/>
          </p:nvCxnSpPr>
          <p:spPr bwMode="auto">
            <a:xfrm>
              <a:off x="252190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6" name="Oval 65"/>
            <p:cNvSpPr>
              <a:spLocks noChangeArrowheads="1"/>
            </p:cNvSpPr>
            <p:nvPr/>
          </p:nvSpPr>
          <p:spPr bwMode="auto">
            <a:xfrm>
              <a:off x="236896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7" name="Oval 66"/>
            <p:cNvSpPr>
              <a:spLocks noChangeArrowheads="1"/>
            </p:cNvSpPr>
            <p:nvPr/>
          </p:nvSpPr>
          <p:spPr bwMode="auto">
            <a:xfrm>
              <a:off x="248664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8" name="Oval 67"/>
            <p:cNvSpPr>
              <a:spLocks noChangeArrowheads="1"/>
            </p:cNvSpPr>
            <p:nvPr/>
          </p:nvSpPr>
          <p:spPr bwMode="auto">
            <a:xfrm>
              <a:off x="236896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9" name="Oval 68"/>
            <p:cNvSpPr>
              <a:spLocks noChangeArrowheads="1"/>
            </p:cNvSpPr>
            <p:nvPr/>
          </p:nvSpPr>
          <p:spPr bwMode="auto">
            <a:xfrm>
              <a:off x="248664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60" name="AutoShape 69"/>
            <p:cNvCxnSpPr>
              <a:cxnSpLocks noChangeShapeType="1"/>
              <a:stCxn id="56" idx="4"/>
              <a:endCxn id="58" idx="0"/>
            </p:cNvCxnSpPr>
            <p:nvPr/>
          </p:nvCxnSpPr>
          <p:spPr bwMode="auto">
            <a:xfrm>
              <a:off x="2404217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1" name="AutoShape 70"/>
            <p:cNvCxnSpPr>
              <a:cxnSpLocks noChangeShapeType="1"/>
              <a:stCxn id="57" idx="4"/>
              <a:endCxn id="59" idx="0"/>
            </p:cNvCxnSpPr>
            <p:nvPr/>
          </p:nvCxnSpPr>
          <p:spPr bwMode="auto">
            <a:xfrm>
              <a:off x="252190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2" name="Oval 71"/>
            <p:cNvSpPr>
              <a:spLocks noChangeArrowheads="1"/>
            </p:cNvSpPr>
            <p:nvPr/>
          </p:nvSpPr>
          <p:spPr bwMode="auto">
            <a:xfrm>
              <a:off x="236896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3" name="Oval 72"/>
            <p:cNvSpPr>
              <a:spLocks noChangeArrowheads="1"/>
            </p:cNvSpPr>
            <p:nvPr/>
          </p:nvSpPr>
          <p:spPr bwMode="auto">
            <a:xfrm>
              <a:off x="248664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4" name="Oval 73"/>
            <p:cNvSpPr>
              <a:spLocks noChangeArrowheads="1"/>
            </p:cNvSpPr>
            <p:nvPr/>
          </p:nvSpPr>
          <p:spPr bwMode="auto">
            <a:xfrm>
              <a:off x="236896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65" name="Oval 74"/>
            <p:cNvSpPr>
              <a:spLocks noChangeArrowheads="1"/>
            </p:cNvSpPr>
            <p:nvPr/>
          </p:nvSpPr>
          <p:spPr bwMode="auto">
            <a:xfrm>
              <a:off x="248664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66" name="AutoShape 75"/>
            <p:cNvCxnSpPr>
              <a:cxnSpLocks noChangeShapeType="1"/>
              <a:stCxn id="62" idx="4"/>
              <a:endCxn id="64" idx="0"/>
            </p:cNvCxnSpPr>
            <p:nvPr/>
          </p:nvCxnSpPr>
          <p:spPr bwMode="auto">
            <a:xfrm>
              <a:off x="2404217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7" name="AutoShape 76"/>
            <p:cNvCxnSpPr>
              <a:cxnSpLocks noChangeShapeType="1"/>
              <a:stCxn id="63" idx="4"/>
              <a:endCxn id="65" idx="0"/>
            </p:cNvCxnSpPr>
            <p:nvPr/>
          </p:nvCxnSpPr>
          <p:spPr bwMode="auto">
            <a:xfrm>
              <a:off x="252190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8" name="AutoShape 77"/>
            <p:cNvCxnSpPr>
              <a:cxnSpLocks noChangeShapeType="1"/>
              <a:stCxn id="52" idx="4"/>
              <a:endCxn id="56" idx="0"/>
            </p:cNvCxnSpPr>
            <p:nvPr/>
          </p:nvCxnSpPr>
          <p:spPr bwMode="auto">
            <a:xfrm>
              <a:off x="2404217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9" name="AutoShape 78"/>
            <p:cNvCxnSpPr>
              <a:cxnSpLocks noChangeShapeType="1"/>
              <a:stCxn id="53" idx="4"/>
              <a:endCxn id="57" idx="0"/>
            </p:cNvCxnSpPr>
            <p:nvPr/>
          </p:nvCxnSpPr>
          <p:spPr bwMode="auto">
            <a:xfrm>
              <a:off x="252190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" name="AutoShape 79"/>
            <p:cNvCxnSpPr>
              <a:cxnSpLocks noChangeShapeType="1"/>
              <a:stCxn id="58" idx="4"/>
              <a:endCxn id="62" idx="0"/>
            </p:cNvCxnSpPr>
            <p:nvPr/>
          </p:nvCxnSpPr>
          <p:spPr bwMode="auto">
            <a:xfrm>
              <a:off x="2404217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80"/>
            <p:cNvCxnSpPr>
              <a:cxnSpLocks noChangeShapeType="1"/>
              <a:stCxn id="59" idx="4"/>
              <a:endCxn id="63" idx="0"/>
            </p:cNvCxnSpPr>
            <p:nvPr/>
          </p:nvCxnSpPr>
          <p:spPr bwMode="auto">
            <a:xfrm>
              <a:off x="252190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2" name="AutoShape 81"/>
            <p:cNvCxnSpPr>
              <a:cxnSpLocks noChangeShapeType="1"/>
              <a:stCxn id="46" idx="4"/>
              <a:endCxn id="50" idx="0"/>
            </p:cNvCxnSpPr>
            <p:nvPr/>
          </p:nvCxnSpPr>
          <p:spPr bwMode="auto">
            <a:xfrm>
              <a:off x="2404217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3" name="AutoShape 82"/>
            <p:cNvCxnSpPr>
              <a:cxnSpLocks noChangeShapeType="1"/>
              <a:stCxn id="47" idx="4"/>
              <a:endCxn id="51" idx="0"/>
            </p:cNvCxnSpPr>
            <p:nvPr/>
          </p:nvCxnSpPr>
          <p:spPr bwMode="auto">
            <a:xfrm>
              <a:off x="252190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4" name="AutoShape 83"/>
            <p:cNvCxnSpPr>
              <a:cxnSpLocks noChangeShapeType="1"/>
              <a:stCxn id="65" idx="2"/>
              <a:endCxn id="64" idx="6"/>
            </p:cNvCxnSpPr>
            <p:nvPr/>
          </p:nvCxnSpPr>
          <p:spPr bwMode="auto">
            <a:xfrm flipH="1">
              <a:off x="2439470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84"/>
            <p:cNvCxnSpPr>
              <a:cxnSpLocks noChangeShapeType="1"/>
              <a:stCxn id="63" idx="2"/>
              <a:endCxn id="62" idx="6"/>
            </p:cNvCxnSpPr>
            <p:nvPr/>
          </p:nvCxnSpPr>
          <p:spPr bwMode="auto">
            <a:xfrm flipH="1">
              <a:off x="2439470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85"/>
            <p:cNvCxnSpPr>
              <a:cxnSpLocks noChangeShapeType="1"/>
              <a:stCxn id="59" idx="2"/>
              <a:endCxn id="58" idx="6"/>
            </p:cNvCxnSpPr>
            <p:nvPr/>
          </p:nvCxnSpPr>
          <p:spPr bwMode="auto">
            <a:xfrm flipH="1">
              <a:off x="2439470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86"/>
            <p:cNvCxnSpPr>
              <a:cxnSpLocks noChangeShapeType="1"/>
              <a:stCxn id="57" idx="2"/>
              <a:endCxn id="56" idx="6"/>
            </p:cNvCxnSpPr>
            <p:nvPr/>
          </p:nvCxnSpPr>
          <p:spPr bwMode="auto">
            <a:xfrm flipH="1">
              <a:off x="2439470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87"/>
            <p:cNvCxnSpPr>
              <a:cxnSpLocks noChangeShapeType="1"/>
              <a:stCxn id="53" idx="2"/>
              <a:endCxn id="52" idx="6"/>
            </p:cNvCxnSpPr>
            <p:nvPr/>
          </p:nvCxnSpPr>
          <p:spPr bwMode="auto">
            <a:xfrm flipH="1">
              <a:off x="2439470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88"/>
            <p:cNvCxnSpPr>
              <a:cxnSpLocks noChangeShapeType="1"/>
              <a:stCxn id="51" idx="2"/>
              <a:endCxn id="50" idx="6"/>
            </p:cNvCxnSpPr>
            <p:nvPr/>
          </p:nvCxnSpPr>
          <p:spPr bwMode="auto">
            <a:xfrm flipH="1">
              <a:off x="2439470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89"/>
            <p:cNvCxnSpPr>
              <a:cxnSpLocks noChangeShapeType="1"/>
              <a:stCxn id="47" idx="2"/>
              <a:endCxn id="46" idx="6"/>
            </p:cNvCxnSpPr>
            <p:nvPr/>
          </p:nvCxnSpPr>
          <p:spPr bwMode="auto">
            <a:xfrm flipH="1">
              <a:off x="2439470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90"/>
            <p:cNvCxnSpPr>
              <a:cxnSpLocks noChangeShapeType="1"/>
              <a:stCxn id="45" idx="2"/>
              <a:endCxn id="44" idx="6"/>
            </p:cNvCxnSpPr>
            <p:nvPr/>
          </p:nvCxnSpPr>
          <p:spPr bwMode="auto">
            <a:xfrm flipH="1">
              <a:off x="2439470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" name="AutoShape 91"/>
            <p:cNvCxnSpPr>
              <a:cxnSpLocks noChangeShapeType="1"/>
              <a:stCxn id="44" idx="2"/>
              <a:endCxn id="7" idx="6"/>
            </p:cNvCxnSpPr>
            <p:nvPr/>
          </p:nvCxnSpPr>
          <p:spPr bwMode="auto">
            <a:xfrm flipH="1">
              <a:off x="232178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3" name="AutoShape 92"/>
            <p:cNvCxnSpPr>
              <a:cxnSpLocks noChangeShapeType="1"/>
              <a:stCxn id="46" idx="2"/>
              <a:endCxn id="9" idx="6"/>
            </p:cNvCxnSpPr>
            <p:nvPr/>
          </p:nvCxnSpPr>
          <p:spPr bwMode="auto">
            <a:xfrm flipH="1">
              <a:off x="232178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93"/>
            <p:cNvCxnSpPr>
              <a:cxnSpLocks noChangeShapeType="1"/>
              <a:stCxn id="50" idx="2"/>
              <a:endCxn id="13" idx="6"/>
            </p:cNvCxnSpPr>
            <p:nvPr/>
          </p:nvCxnSpPr>
          <p:spPr bwMode="auto">
            <a:xfrm flipH="1">
              <a:off x="232178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5" name="AutoShape 94"/>
            <p:cNvCxnSpPr>
              <a:cxnSpLocks noChangeShapeType="1"/>
              <a:stCxn id="52" idx="2"/>
              <a:endCxn id="15" idx="6"/>
            </p:cNvCxnSpPr>
            <p:nvPr/>
          </p:nvCxnSpPr>
          <p:spPr bwMode="auto">
            <a:xfrm flipH="1">
              <a:off x="232178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" name="AutoShape 95"/>
            <p:cNvCxnSpPr>
              <a:cxnSpLocks noChangeShapeType="1"/>
              <a:stCxn id="56" idx="2"/>
              <a:endCxn id="19" idx="6"/>
            </p:cNvCxnSpPr>
            <p:nvPr/>
          </p:nvCxnSpPr>
          <p:spPr bwMode="auto">
            <a:xfrm flipH="1">
              <a:off x="232178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7" name="AutoShape 96"/>
            <p:cNvCxnSpPr>
              <a:cxnSpLocks noChangeShapeType="1"/>
              <a:stCxn id="58" idx="2"/>
              <a:endCxn id="21" idx="6"/>
            </p:cNvCxnSpPr>
            <p:nvPr/>
          </p:nvCxnSpPr>
          <p:spPr bwMode="auto">
            <a:xfrm flipH="1">
              <a:off x="232178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97"/>
            <p:cNvCxnSpPr>
              <a:cxnSpLocks noChangeShapeType="1"/>
              <a:stCxn id="62" idx="2"/>
              <a:endCxn id="25" idx="6"/>
            </p:cNvCxnSpPr>
            <p:nvPr/>
          </p:nvCxnSpPr>
          <p:spPr bwMode="auto">
            <a:xfrm flipH="1">
              <a:off x="232178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98"/>
            <p:cNvCxnSpPr>
              <a:cxnSpLocks noChangeShapeType="1"/>
              <a:stCxn id="64" idx="2"/>
              <a:endCxn id="27" idx="6"/>
            </p:cNvCxnSpPr>
            <p:nvPr/>
          </p:nvCxnSpPr>
          <p:spPr bwMode="auto">
            <a:xfrm flipH="1">
              <a:off x="232178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" name="Oval 99"/>
            <p:cNvSpPr>
              <a:spLocks noChangeArrowheads="1"/>
            </p:cNvSpPr>
            <p:nvPr/>
          </p:nvSpPr>
          <p:spPr bwMode="auto">
            <a:xfrm>
              <a:off x="2603811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1" name="Oval 100"/>
            <p:cNvSpPr>
              <a:spLocks noChangeArrowheads="1"/>
            </p:cNvSpPr>
            <p:nvPr/>
          </p:nvSpPr>
          <p:spPr bwMode="auto">
            <a:xfrm>
              <a:off x="2721493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" name="Oval 101"/>
            <p:cNvSpPr>
              <a:spLocks noChangeArrowheads="1"/>
            </p:cNvSpPr>
            <p:nvPr/>
          </p:nvSpPr>
          <p:spPr bwMode="auto">
            <a:xfrm>
              <a:off x="2603811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3" name="Oval 102"/>
            <p:cNvSpPr>
              <a:spLocks noChangeArrowheads="1"/>
            </p:cNvSpPr>
            <p:nvPr/>
          </p:nvSpPr>
          <p:spPr bwMode="auto">
            <a:xfrm>
              <a:off x="2721493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94" name="AutoShape 103"/>
            <p:cNvCxnSpPr>
              <a:cxnSpLocks noChangeShapeType="1"/>
              <a:stCxn id="90" idx="4"/>
              <a:endCxn id="92" idx="0"/>
            </p:cNvCxnSpPr>
            <p:nvPr/>
          </p:nvCxnSpPr>
          <p:spPr bwMode="auto">
            <a:xfrm>
              <a:off x="263906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5" name="AutoShape 104"/>
            <p:cNvCxnSpPr>
              <a:cxnSpLocks noChangeShapeType="1"/>
              <a:stCxn id="91" idx="4"/>
              <a:endCxn id="93" idx="0"/>
            </p:cNvCxnSpPr>
            <p:nvPr/>
          </p:nvCxnSpPr>
          <p:spPr bwMode="auto">
            <a:xfrm>
              <a:off x="2756746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6" name="Oval 105"/>
            <p:cNvSpPr>
              <a:spLocks noChangeArrowheads="1"/>
            </p:cNvSpPr>
            <p:nvPr/>
          </p:nvSpPr>
          <p:spPr bwMode="auto">
            <a:xfrm>
              <a:off x="2603811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7" name="Oval 106"/>
            <p:cNvSpPr>
              <a:spLocks noChangeArrowheads="1"/>
            </p:cNvSpPr>
            <p:nvPr/>
          </p:nvSpPr>
          <p:spPr bwMode="auto">
            <a:xfrm>
              <a:off x="2721493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8" name="Oval 107"/>
            <p:cNvSpPr>
              <a:spLocks noChangeArrowheads="1"/>
            </p:cNvSpPr>
            <p:nvPr/>
          </p:nvSpPr>
          <p:spPr bwMode="auto">
            <a:xfrm>
              <a:off x="2603811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9" name="Oval 108"/>
            <p:cNvSpPr>
              <a:spLocks noChangeArrowheads="1"/>
            </p:cNvSpPr>
            <p:nvPr/>
          </p:nvSpPr>
          <p:spPr bwMode="auto">
            <a:xfrm>
              <a:off x="2721493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00" name="AutoShape 109"/>
            <p:cNvCxnSpPr>
              <a:cxnSpLocks noChangeShapeType="1"/>
              <a:stCxn id="96" idx="4"/>
              <a:endCxn id="98" idx="0"/>
            </p:cNvCxnSpPr>
            <p:nvPr/>
          </p:nvCxnSpPr>
          <p:spPr bwMode="auto">
            <a:xfrm>
              <a:off x="263906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1" name="AutoShape 110"/>
            <p:cNvCxnSpPr>
              <a:cxnSpLocks noChangeShapeType="1"/>
              <a:stCxn id="97" idx="4"/>
              <a:endCxn id="99" idx="0"/>
            </p:cNvCxnSpPr>
            <p:nvPr/>
          </p:nvCxnSpPr>
          <p:spPr bwMode="auto">
            <a:xfrm>
              <a:off x="2756746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2" name="Oval 111"/>
            <p:cNvSpPr>
              <a:spLocks noChangeArrowheads="1"/>
            </p:cNvSpPr>
            <p:nvPr/>
          </p:nvSpPr>
          <p:spPr bwMode="auto">
            <a:xfrm>
              <a:off x="2603811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" name="Oval 112"/>
            <p:cNvSpPr>
              <a:spLocks noChangeArrowheads="1"/>
            </p:cNvSpPr>
            <p:nvPr/>
          </p:nvSpPr>
          <p:spPr bwMode="auto">
            <a:xfrm>
              <a:off x="2721493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" name="Oval 113"/>
            <p:cNvSpPr>
              <a:spLocks noChangeArrowheads="1"/>
            </p:cNvSpPr>
            <p:nvPr/>
          </p:nvSpPr>
          <p:spPr bwMode="auto">
            <a:xfrm>
              <a:off x="2603811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" name="Oval 114"/>
            <p:cNvSpPr>
              <a:spLocks noChangeArrowheads="1"/>
            </p:cNvSpPr>
            <p:nvPr/>
          </p:nvSpPr>
          <p:spPr bwMode="auto">
            <a:xfrm>
              <a:off x="2721493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06" name="AutoShape 115"/>
            <p:cNvCxnSpPr>
              <a:cxnSpLocks noChangeShapeType="1"/>
              <a:stCxn id="102" idx="4"/>
              <a:endCxn id="104" idx="0"/>
            </p:cNvCxnSpPr>
            <p:nvPr/>
          </p:nvCxnSpPr>
          <p:spPr bwMode="auto">
            <a:xfrm>
              <a:off x="263906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" name="AutoShape 116"/>
            <p:cNvCxnSpPr>
              <a:cxnSpLocks noChangeShapeType="1"/>
              <a:stCxn id="103" idx="4"/>
              <a:endCxn id="105" idx="0"/>
            </p:cNvCxnSpPr>
            <p:nvPr/>
          </p:nvCxnSpPr>
          <p:spPr bwMode="auto">
            <a:xfrm>
              <a:off x="2756746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8" name="Oval 117"/>
            <p:cNvSpPr>
              <a:spLocks noChangeArrowheads="1"/>
            </p:cNvSpPr>
            <p:nvPr/>
          </p:nvSpPr>
          <p:spPr bwMode="auto">
            <a:xfrm>
              <a:off x="2603811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" name="Oval 118"/>
            <p:cNvSpPr>
              <a:spLocks noChangeArrowheads="1"/>
            </p:cNvSpPr>
            <p:nvPr/>
          </p:nvSpPr>
          <p:spPr bwMode="auto">
            <a:xfrm>
              <a:off x="2721493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0" name="Oval 119"/>
            <p:cNvSpPr>
              <a:spLocks noChangeArrowheads="1"/>
            </p:cNvSpPr>
            <p:nvPr/>
          </p:nvSpPr>
          <p:spPr bwMode="auto">
            <a:xfrm>
              <a:off x="2603811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" name="Oval 120"/>
            <p:cNvSpPr>
              <a:spLocks noChangeArrowheads="1"/>
            </p:cNvSpPr>
            <p:nvPr/>
          </p:nvSpPr>
          <p:spPr bwMode="auto">
            <a:xfrm>
              <a:off x="2721493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12" name="AutoShape 121"/>
            <p:cNvCxnSpPr>
              <a:cxnSpLocks noChangeShapeType="1"/>
              <a:stCxn id="108" idx="4"/>
              <a:endCxn id="110" idx="0"/>
            </p:cNvCxnSpPr>
            <p:nvPr/>
          </p:nvCxnSpPr>
          <p:spPr bwMode="auto">
            <a:xfrm>
              <a:off x="263906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" name="AutoShape 122"/>
            <p:cNvCxnSpPr>
              <a:cxnSpLocks noChangeShapeType="1"/>
              <a:stCxn id="109" idx="4"/>
              <a:endCxn id="111" idx="0"/>
            </p:cNvCxnSpPr>
            <p:nvPr/>
          </p:nvCxnSpPr>
          <p:spPr bwMode="auto">
            <a:xfrm>
              <a:off x="2756746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4" name="AutoShape 123"/>
            <p:cNvCxnSpPr>
              <a:cxnSpLocks noChangeShapeType="1"/>
              <a:stCxn id="98" idx="4"/>
              <a:endCxn id="102" idx="0"/>
            </p:cNvCxnSpPr>
            <p:nvPr/>
          </p:nvCxnSpPr>
          <p:spPr bwMode="auto">
            <a:xfrm>
              <a:off x="263906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5" name="AutoShape 124"/>
            <p:cNvCxnSpPr>
              <a:cxnSpLocks noChangeShapeType="1"/>
              <a:stCxn id="99" idx="4"/>
              <a:endCxn id="103" idx="0"/>
            </p:cNvCxnSpPr>
            <p:nvPr/>
          </p:nvCxnSpPr>
          <p:spPr bwMode="auto">
            <a:xfrm>
              <a:off x="2756746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6" name="AutoShape 125"/>
            <p:cNvCxnSpPr>
              <a:cxnSpLocks noChangeShapeType="1"/>
              <a:stCxn id="104" idx="4"/>
              <a:endCxn id="108" idx="0"/>
            </p:cNvCxnSpPr>
            <p:nvPr/>
          </p:nvCxnSpPr>
          <p:spPr bwMode="auto">
            <a:xfrm>
              <a:off x="263906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7" name="AutoShape 126"/>
            <p:cNvCxnSpPr>
              <a:cxnSpLocks noChangeShapeType="1"/>
              <a:stCxn id="105" idx="4"/>
              <a:endCxn id="109" idx="0"/>
            </p:cNvCxnSpPr>
            <p:nvPr/>
          </p:nvCxnSpPr>
          <p:spPr bwMode="auto">
            <a:xfrm>
              <a:off x="2756746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8" name="AutoShape 127"/>
            <p:cNvCxnSpPr>
              <a:cxnSpLocks noChangeShapeType="1"/>
              <a:stCxn id="92" idx="4"/>
              <a:endCxn id="96" idx="0"/>
            </p:cNvCxnSpPr>
            <p:nvPr/>
          </p:nvCxnSpPr>
          <p:spPr bwMode="auto">
            <a:xfrm>
              <a:off x="263906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9" name="AutoShape 128"/>
            <p:cNvCxnSpPr>
              <a:cxnSpLocks noChangeShapeType="1"/>
              <a:stCxn id="93" idx="4"/>
              <a:endCxn id="97" idx="0"/>
            </p:cNvCxnSpPr>
            <p:nvPr/>
          </p:nvCxnSpPr>
          <p:spPr bwMode="auto">
            <a:xfrm>
              <a:off x="2756746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0" name="AutoShape 129"/>
            <p:cNvCxnSpPr>
              <a:cxnSpLocks noChangeShapeType="1"/>
              <a:stCxn id="111" idx="2"/>
              <a:endCxn id="110" idx="6"/>
            </p:cNvCxnSpPr>
            <p:nvPr/>
          </p:nvCxnSpPr>
          <p:spPr bwMode="auto">
            <a:xfrm flipH="1">
              <a:off x="267431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1" name="AutoShape 130"/>
            <p:cNvCxnSpPr>
              <a:cxnSpLocks noChangeShapeType="1"/>
              <a:stCxn id="109" idx="2"/>
              <a:endCxn id="108" idx="6"/>
            </p:cNvCxnSpPr>
            <p:nvPr/>
          </p:nvCxnSpPr>
          <p:spPr bwMode="auto">
            <a:xfrm flipH="1">
              <a:off x="267431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2" name="AutoShape 131"/>
            <p:cNvCxnSpPr>
              <a:cxnSpLocks noChangeShapeType="1"/>
              <a:stCxn id="105" idx="2"/>
              <a:endCxn id="104" idx="6"/>
            </p:cNvCxnSpPr>
            <p:nvPr/>
          </p:nvCxnSpPr>
          <p:spPr bwMode="auto">
            <a:xfrm flipH="1">
              <a:off x="267431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3" name="AutoShape 132"/>
            <p:cNvCxnSpPr>
              <a:cxnSpLocks noChangeShapeType="1"/>
              <a:stCxn id="103" idx="2"/>
              <a:endCxn id="102" idx="6"/>
            </p:cNvCxnSpPr>
            <p:nvPr/>
          </p:nvCxnSpPr>
          <p:spPr bwMode="auto">
            <a:xfrm flipH="1">
              <a:off x="267431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4" name="AutoShape 133"/>
            <p:cNvCxnSpPr>
              <a:cxnSpLocks noChangeShapeType="1"/>
              <a:stCxn id="99" idx="2"/>
              <a:endCxn id="98" idx="6"/>
            </p:cNvCxnSpPr>
            <p:nvPr/>
          </p:nvCxnSpPr>
          <p:spPr bwMode="auto">
            <a:xfrm flipH="1">
              <a:off x="267431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5" name="AutoShape 134"/>
            <p:cNvCxnSpPr>
              <a:cxnSpLocks noChangeShapeType="1"/>
              <a:stCxn id="97" idx="2"/>
              <a:endCxn id="96" idx="6"/>
            </p:cNvCxnSpPr>
            <p:nvPr/>
          </p:nvCxnSpPr>
          <p:spPr bwMode="auto">
            <a:xfrm flipH="1">
              <a:off x="267431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6" name="AutoShape 135"/>
            <p:cNvCxnSpPr>
              <a:cxnSpLocks noChangeShapeType="1"/>
              <a:stCxn id="93" idx="2"/>
              <a:endCxn id="92" idx="6"/>
            </p:cNvCxnSpPr>
            <p:nvPr/>
          </p:nvCxnSpPr>
          <p:spPr bwMode="auto">
            <a:xfrm flipH="1">
              <a:off x="267431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7" name="AutoShape 136"/>
            <p:cNvCxnSpPr>
              <a:cxnSpLocks noChangeShapeType="1"/>
              <a:stCxn id="91" idx="2"/>
              <a:endCxn id="90" idx="6"/>
            </p:cNvCxnSpPr>
            <p:nvPr/>
          </p:nvCxnSpPr>
          <p:spPr bwMode="auto">
            <a:xfrm flipH="1">
              <a:off x="267431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8" name="Oval 137"/>
            <p:cNvSpPr>
              <a:spLocks noChangeArrowheads="1"/>
            </p:cNvSpPr>
            <p:nvPr/>
          </p:nvSpPr>
          <p:spPr bwMode="auto">
            <a:xfrm>
              <a:off x="283917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9" name="Oval 138"/>
            <p:cNvSpPr>
              <a:spLocks noChangeArrowheads="1"/>
            </p:cNvSpPr>
            <p:nvPr/>
          </p:nvSpPr>
          <p:spPr bwMode="auto">
            <a:xfrm>
              <a:off x="295685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0" name="Oval 139"/>
            <p:cNvSpPr>
              <a:spLocks noChangeArrowheads="1"/>
            </p:cNvSpPr>
            <p:nvPr/>
          </p:nvSpPr>
          <p:spPr bwMode="auto">
            <a:xfrm>
              <a:off x="283917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1" name="Oval 140"/>
            <p:cNvSpPr>
              <a:spLocks noChangeArrowheads="1"/>
            </p:cNvSpPr>
            <p:nvPr/>
          </p:nvSpPr>
          <p:spPr bwMode="auto">
            <a:xfrm>
              <a:off x="295685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32" name="AutoShape 141"/>
            <p:cNvCxnSpPr>
              <a:cxnSpLocks noChangeShapeType="1"/>
              <a:stCxn id="128" idx="4"/>
              <a:endCxn id="130" idx="0"/>
            </p:cNvCxnSpPr>
            <p:nvPr/>
          </p:nvCxnSpPr>
          <p:spPr bwMode="auto">
            <a:xfrm>
              <a:off x="2874428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3" name="AutoShape 142"/>
            <p:cNvCxnSpPr>
              <a:cxnSpLocks noChangeShapeType="1"/>
              <a:stCxn id="129" idx="4"/>
              <a:endCxn id="131" idx="0"/>
            </p:cNvCxnSpPr>
            <p:nvPr/>
          </p:nvCxnSpPr>
          <p:spPr bwMode="auto">
            <a:xfrm>
              <a:off x="299211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34" name="Oval 143"/>
            <p:cNvSpPr>
              <a:spLocks noChangeArrowheads="1"/>
            </p:cNvSpPr>
            <p:nvPr/>
          </p:nvSpPr>
          <p:spPr bwMode="auto">
            <a:xfrm>
              <a:off x="283917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5" name="Oval 144"/>
            <p:cNvSpPr>
              <a:spLocks noChangeArrowheads="1"/>
            </p:cNvSpPr>
            <p:nvPr/>
          </p:nvSpPr>
          <p:spPr bwMode="auto">
            <a:xfrm>
              <a:off x="295685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6" name="Oval 145"/>
            <p:cNvSpPr>
              <a:spLocks noChangeArrowheads="1"/>
            </p:cNvSpPr>
            <p:nvPr/>
          </p:nvSpPr>
          <p:spPr bwMode="auto">
            <a:xfrm>
              <a:off x="283917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7" name="Oval 146"/>
            <p:cNvSpPr>
              <a:spLocks noChangeArrowheads="1"/>
            </p:cNvSpPr>
            <p:nvPr/>
          </p:nvSpPr>
          <p:spPr bwMode="auto">
            <a:xfrm>
              <a:off x="295685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38" name="AutoShape 147"/>
            <p:cNvCxnSpPr>
              <a:cxnSpLocks noChangeShapeType="1"/>
              <a:stCxn id="134" idx="4"/>
              <a:endCxn id="136" idx="0"/>
            </p:cNvCxnSpPr>
            <p:nvPr/>
          </p:nvCxnSpPr>
          <p:spPr bwMode="auto">
            <a:xfrm>
              <a:off x="2874428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39" name="AutoShape 148"/>
            <p:cNvCxnSpPr>
              <a:cxnSpLocks noChangeShapeType="1"/>
              <a:stCxn id="135" idx="4"/>
              <a:endCxn id="137" idx="0"/>
            </p:cNvCxnSpPr>
            <p:nvPr/>
          </p:nvCxnSpPr>
          <p:spPr bwMode="auto">
            <a:xfrm>
              <a:off x="299211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0" name="Oval 149"/>
            <p:cNvSpPr>
              <a:spLocks noChangeArrowheads="1"/>
            </p:cNvSpPr>
            <p:nvPr/>
          </p:nvSpPr>
          <p:spPr bwMode="auto">
            <a:xfrm>
              <a:off x="283917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1" name="Oval 150"/>
            <p:cNvSpPr>
              <a:spLocks noChangeArrowheads="1"/>
            </p:cNvSpPr>
            <p:nvPr/>
          </p:nvSpPr>
          <p:spPr bwMode="auto">
            <a:xfrm>
              <a:off x="295685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2" name="Oval 151"/>
            <p:cNvSpPr>
              <a:spLocks noChangeArrowheads="1"/>
            </p:cNvSpPr>
            <p:nvPr/>
          </p:nvSpPr>
          <p:spPr bwMode="auto">
            <a:xfrm>
              <a:off x="283917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" name="Oval 152"/>
            <p:cNvSpPr>
              <a:spLocks noChangeArrowheads="1"/>
            </p:cNvSpPr>
            <p:nvPr/>
          </p:nvSpPr>
          <p:spPr bwMode="auto">
            <a:xfrm>
              <a:off x="295685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4" name="AutoShape 153"/>
            <p:cNvCxnSpPr>
              <a:cxnSpLocks noChangeShapeType="1"/>
              <a:stCxn id="140" idx="4"/>
              <a:endCxn id="142" idx="0"/>
            </p:cNvCxnSpPr>
            <p:nvPr/>
          </p:nvCxnSpPr>
          <p:spPr bwMode="auto">
            <a:xfrm>
              <a:off x="2874428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" name="AutoShape 154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>
              <a:off x="299211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6" name="Oval 155"/>
            <p:cNvSpPr>
              <a:spLocks noChangeArrowheads="1"/>
            </p:cNvSpPr>
            <p:nvPr/>
          </p:nvSpPr>
          <p:spPr bwMode="auto">
            <a:xfrm>
              <a:off x="283917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" name="Oval 156"/>
            <p:cNvSpPr>
              <a:spLocks noChangeArrowheads="1"/>
            </p:cNvSpPr>
            <p:nvPr/>
          </p:nvSpPr>
          <p:spPr bwMode="auto">
            <a:xfrm>
              <a:off x="295685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" name="Oval 157"/>
            <p:cNvSpPr>
              <a:spLocks noChangeArrowheads="1"/>
            </p:cNvSpPr>
            <p:nvPr/>
          </p:nvSpPr>
          <p:spPr bwMode="auto">
            <a:xfrm>
              <a:off x="283917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9" name="Oval 158"/>
            <p:cNvSpPr>
              <a:spLocks noChangeArrowheads="1"/>
            </p:cNvSpPr>
            <p:nvPr/>
          </p:nvSpPr>
          <p:spPr bwMode="auto">
            <a:xfrm>
              <a:off x="295685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0" name="AutoShape 159"/>
            <p:cNvCxnSpPr>
              <a:cxnSpLocks noChangeShapeType="1"/>
              <a:stCxn id="146" idx="4"/>
              <a:endCxn id="148" idx="0"/>
            </p:cNvCxnSpPr>
            <p:nvPr/>
          </p:nvCxnSpPr>
          <p:spPr bwMode="auto">
            <a:xfrm>
              <a:off x="2874428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" name="AutoShape 160"/>
            <p:cNvCxnSpPr>
              <a:cxnSpLocks noChangeShapeType="1"/>
              <a:stCxn id="147" idx="4"/>
              <a:endCxn id="149" idx="0"/>
            </p:cNvCxnSpPr>
            <p:nvPr/>
          </p:nvCxnSpPr>
          <p:spPr bwMode="auto">
            <a:xfrm>
              <a:off x="299211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2" name="AutoShape 161"/>
            <p:cNvCxnSpPr>
              <a:cxnSpLocks noChangeShapeType="1"/>
              <a:stCxn id="136" idx="4"/>
              <a:endCxn id="140" idx="0"/>
            </p:cNvCxnSpPr>
            <p:nvPr/>
          </p:nvCxnSpPr>
          <p:spPr bwMode="auto">
            <a:xfrm>
              <a:off x="2874428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" name="AutoShape 162"/>
            <p:cNvCxnSpPr>
              <a:cxnSpLocks noChangeShapeType="1"/>
              <a:stCxn id="137" idx="4"/>
              <a:endCxn id="141" idx="0"/>
            </p:cNvCxnSpPr>
            <p:nvPr/>
          </p:nvCxnSpPr>
          <p:spPr bwMode="auto">
            <a:xfrm>
              <a:off x="299211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" name="AutoShape 163"/>
            <p:cNvCxnSpPr>
              <a:cxnSpLocks noChangeShapeType="1"/>
              <a:stCxn id="142" idx="4"/>
              <a:endCxn id="146" idx="0"/>
            </p:cNvCxnSpPr>
            <p:nvPr/>
          </p:nvCxnSpPr>
          <p:spPr bwMode="auto">
            <a:xfrm>
              <a:off x="2874428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" name="AutoShape 164"/>
            <p:cNvCxnSpPr>
              <a:cxnSpLocks noChangeShapeType="1"/>
              <a:stCxn id="143" idx="4"/>
              <a:endCxn id="147" idx="0"/>
            </p:cNvCxnSpPr>
            <p:nvPr/>
          </p:nvCxnSpPr>
          <p:spPr bwMode="auto">
            <a:xfrm>
              <a:off x="299211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6" name="AutoShape 165"/>
            <p:cNvCxnSpPr>
              <a:cxnSpLocks noChangeShapeType="1"/>
              <a:stCxn id="130" idx="4"/>
              <a:endCxn id="134" idx="0"/>
            </p:cNvCxnSpPr>
            <p:nvPr/>
          </p:nvCxnSpPr>
          <p:spPr bwMode="auto">
            <a:xfrm>
              <a:off x="2874428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" name="AutoShape 166"/>
            <p:cNvCxnSpPr>
              <a:cxnSpLocks noChangeShapeType="1"/>
              <a:stCxn id="131" idx="4"/>
              <a:endCxn id="135" idx="0"/>
            </p:cNvCxnSpPr>
            <p:nvPr/>
          </p:nvCxnSpPr>
          <p:spPr bwMode="auto">
            <a:xfrm>
              <a:off x="299211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" name="AutoShape 167"/>
            <p:cNvCxnSpPr>
              <a:cxnSpLocks noChangeShapeType="1"/>
              <a:stCxn id="149" idx="2"/>
              <a:endCxn id="148" idx="6"/>
            </p:cNvCxnSpPr>
            <p:nvPr/>
          </p:nvCxnSpPr>
          <p:spPr bwMode="auto">
            <a:xfrm flipH="1">
              <a:off x="2909681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" name="AutoShape 168"/>
            <p:cNvCxnSpPr>
              <a:cxnSpLocks noChangeShapeType="1"/>
              <a:stCxn id="147" idx="2"/>
              <a:endCxn id="146" idx="6"/>
            </p:cNvCxnSpPr>
            <p:nvPr/>
          </p:nvCxnSpPr>
          <p:spPr bwMode="auto">
            <a:xfrm flipH="1">
              <a:off x="2909681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" name="AutoShape 169"/>
            <p:cNvCxnSpPr>
              <a:cxnSpLocks noChangeShapeType="1"/>
              <a:stCxn id="143" idx="2"/>
              <a:endCxn id="142" idx="6"/>
            </p:cNvCxnSpPr>
            <p:nvPr/>
          </p:nvCxnSpPr>
          <p:spPr bwMode="auto">
            <a:xfrm flipH="1">
              <a:off x="2909681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1" name="AutoShape 170"/>
            <p:cNvCxnSpPr>
              <a:cxnSpLocks noChangeShapeType="1"/>
              <a:stCxn id="141" idx="2"/>
              <a:endCxn id="140" idx="6"/>
            </p:cNvCxnSpPr>
            <p:nvPr/>
          </p:nvCxnSpPr>
          <p:spPr bwMode="auto">
            <a:xfrm flipH="1">
              <a:off x="2909681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2" name="AutoShape 171"/>
            <p:cNvCxnSpPr>
              <a:cxnSpLocks noChangeShapeType="1"/>
              <a:stCxn id="137" idx="2"/>
              <a:endCxn id="136" idx="6"/>
            </p:cNvCxnSpPr>
            <p:nvPr/>
          </p:nvCxnSpPr>
          <p:spPr bwMode="auto">
            <a:xfrm flipH="1">
              <a:off x="2909681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" name="AutoShape 172"/>
            <p:cNvCxnSpPr>
              <a:cxnSpLocks noChangeShapeType="1"/>
              <a:stCxn id="135" idx="2"/>
              <a:endCxn id="134" idx="6"/>
            </p:cNvCxnSpPr>
            <p:nvPr/>
          </p:nvCxnSpPr>
          <p:spPr bwMode="auto">
            <a:xfrm flipH="1">
              <a:off x="2909681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" name="AutoShape 173"/>
            <p:cNvCxnSpPr>
              <a:cxnSpLocks noChangeShapeType="1"/>
              <a:stCxn id="131" idx="2"/>
              <a:endCxn id="130" idx="6"/>
            </p:cNvCxnSpPr>
            <p:nvPr/>
          </p:nvCxnSpPr>
          <p:spPr bwMode="auto">
            <a:xfrm flipH="1">
              <a:off x="2909681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5" name="AutoShape 174"/>
            <p:cNvCxnSpPr>
              <a:cxnSpLocks noChangeShapeType="1"/>
              <a:stCxn id="129" idx="2"/>
              <a:endCxn id="128" idx="6"/>
            </p:cNvCxnSpPr>
            <p:nvPr/>
          </p:nvCxnSpPr>
          <p:spPr bwMode="auto">
            <a:xfrm flipH="1">
              <a:off x="2909681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6" name="AutoShape 175"/>
            <p:cNvCxnSpPr>
              <a:cxnSpLocks noChangeShapeType="1"/>
              <a:stCxn id="128" idx="2"/>
              <a:endCxn id="91" idx="6"/>
            </p:cNvCxnSpPr>
            <p:nvPr/>
          </p:nvCxnSpPr>
          <p:spPr bwMode="auto">
            <a:xfrm flipH="1">
              <a:off x="279199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" name="AutoShape 176"/>
            <p:cNvCxnSpPr>
              <a:cxnSpLocks noChangeShapeType="1"/>
              <a:stCxn id="130" idx="2"/>
              <a:endCxn id="93" idx="6"/>
            </p:cNvCxnSpPr>
            <p:nvPr/>
          </p:nvCxnSpPr>
          <p:spPr bwMode="auto">
            <a:xfrm flipH="1">
              <a:off x="279199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" name="AutoShape 177"/>
            <p:cNvCxnSpPr>
              <a:cxnSpLocks noChangeShapeType="1"/>
              <a:stCxn id="134" idx="2"/>
              <a:endCxn id="97" idx="6"/>
            </p:cNvCxnSpPr>
            <p:nvPr/>
          </p:nvCxnSpPr>
          <p:spPr bwMode="auto">
            <a:xfrm flipH="1">
              <a:off x="279199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9" name="AutoShape 178"/>
            <p:cNvCxnSpPr>
              <a:cxnSpLocks noChangeShapeType="1"/>
              <a:stCxn id="136" idx="2"/>
              <a:endCxn id="99" idx="6"/>
            </p:cNvCxnSpPr>
            <p:nvPr/>
          </p:nvCxnSpPr>
          <p:spPr bwMode="auto">
            <a:xfrm flipH="1">
              <a:off x="279199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0" name="AutoShape 179"/>
            <p:cNvCxnSpPr>
              <a:cxnSpLocks noChangeShapeType="1"/>
              <a:stCxn id="140" idx="2"/>
              <a:endCxn id="103" idx="6"/>
            </p:cNvCxnSpPr>
            <p:nvPr/>
          </p:nvCxnSpPr>
          <p:spPr bwMode="auto">
            <a:xfrm flipH="1">
              <a:off x="279199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" name="AutoShape 180"/>
            <p:cNvCxnSpPr>
              <a:cxnSpLocks noChangeShapeType="1"/>
              <a:stCxn id="142" idx="2"/>
              <a:endCxn id="105" idx="6"/>
            </p:cNvCxnSpPr>
            <p:nvPr/>
          </p:nvCxnSpPr>
          <p:spPr bwMode="auto">
            <a:xfrm flipH="1">
              <a:off x="279199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" name="AutoShape 181"/>
            <p:cNvCxnSpPr>
              <a:cxnSpLocks noChangeShapeType="1"/>
              <a:stCxn id="146" idx="2"/>
              <a:endCxn id="109" idx="6"/>
            </p:cNvCxnSpPr>
            <p:nvPr/>
          </p:nvCxnSpPr>
          <p:spPr bwMode="auto">
            <a:xfrm flipH="1">
              <a:off x="279199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3" name="AutoShape 182"/>
            <p:cNvCxnSpPr>
              <a:cxnSpLocks noChangeShapeType="1"/>
              <a:stCxn id="148" idx="2"/>
              <a:endCxn id="111" idx="6"/>
            </p:cNvCxnSpPr>
            <p:nvPr/>
          </p:nvCxnSpPr>
          <p:spPr bwMode="auto">
            <a:xfrm flipH="1">
              <a:off x="279199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4" name="AutoShape 183"/>
            <p:cNvCxnSpPr>
              <a:cxnSpLocks noChangeShapeType="1"/>
              <a:stCxn id="90" idx="2"/>
              <a:endCxn id="45" idx="6"/>
            </p:cNvCxnSpPr>
            <p:nvPr/>
          </p:nvCxnSpPr>
          <p:spPr bwMode="auto">
            <a:xfrm flipH="1">
              <a:off x="2557152" y="4073164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" name="AutoShape 184"/>
            <p:cNvCxnSpPr>
              <a:cxnSpLocks noChangeShapeType="1"/>
              <a:stCxn id="92" idx="2"/>
              <a:endCxn id="47" idx="6"/>
            </p:cNvCxnSpPr>
            <p:nvPr/>
          </p:nvCxnSpPr>
          <p:spPr bwMode="auto">
            <a:xfrm flipH="1">
              <a:off x="2557152" y="4188039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" name="AutoShape 185"/>
            <p:cNvCxnSpPr>
              <a:cxnSpLocks noChangeShapeType="1"/>
              <a:stCxn id="96" idx="2"/>
              <a:endCxn id="51" idx="6"/>
            </p:cNvCxnSpPr>
            <p:nvPr/>
          </p:nvCxnSpPr>
          <p:spPr bwMode="auto">
            <a:xfrm flipH="1">
              <a:off x="2557152" y="4304438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" name="AutoShape 186"/>
            <p:cNvCxnSpPr>
              <a:cxnSpLocks noChangeShapeType="1"/>
              <a:stCxn id="98" idx="2"/>
              <a:endCxn id="53" idx="6"/>
            </p:cNvCxnSpPr>
            <p:nvPr/>
          </p:nvCxnSpPr>
          <p:spPr bwMode="auto">
            <a:xfrm flipH="1">
              <a:off x="2557152" y="4419313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" name="AutoShape 187"/>
            <p:cNvCxnSpPr>
              <a:cxnSpLocks noChangeShapeType="1"/>
              <a:stCxn id="102" idx="2"/>
              <a:endCxn id="57" idx="6"/>
            </p:cNvCxnSpPr>
            <p:nvPr/>
          </p:nvCxnSpPr>
          <p:spPr bwMode="auto">
            <a:xfrm flipH="1">
              <a:off x="2557152" y="4534187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9" name="AutoShape 188"/>
            <p:cNvCxnSpPr>
              <a:cxnSpLocks noChangeShapeType="1"/>
              <a:stCxn id="104" idx="2"/>
              <a:endCxn id="59" idx="6"/>
            </p:cNvCxnSpPr>
            <p:nvPr/>
          </p:nvCxnSpPr>
          <p:spPr bwMode="auto">
            <a:xfrm flipH="1">
              <a:off x="2557152" y="4649062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0" name="AutoShape 189"/>
            <p:cNvCxnSpPr>
              <a:cxnSpLocks noChangeShapeType="1"/>
              <a:stCxn id="108" idx="2"/>
              <a:endCxn id="63" idx="6"/>
            </p:cNvCxnSpPr>
            <p:nvPr/>
          </p:nvCxnSpPr>
          <p:spPr bwMode="auto">
            <a:xfrm flipH="1">
              <a:off x="2557152" y="4765461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" name="AutoShape 190"/>
            <p:cNvCxnSpPr>
              <a:cxnSpLocks noChangeShapeType="1"/>
              <a:stCxn id="110" idx="2"/>
              <a:endCxn id="65" idx="6"/>
            </p:cNvCxnSpPr>
            <p:nvPr/>
          </p:nvCxnSpPr>
          <p:spPr bwMode="auto">
            <a:xfrm flipH="1">
              <a:off x="2557152" y="4880336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19" name="Rectangle 3"/>
          <p:cNvSpPr txBox="1">
            <a:spLocks noChangeArrowheads="1"/>
          </p:cNvSpPr>
          <p:nvPr/>
        </p:nvSpPr>
        <p:spPr bwMode="auto">
          <a:xfrm>
            <a:off x="685800" y="1915888"/>
            <a:ext cx="7761514" cy="7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اتوماتاي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يادگير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سلولي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به صورت 5 </a:t>
            </a: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تائي</a:t>
            </a: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0" lang="fa-I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تعريف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a-IR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مي‏شود</a:t>
            </a:r>
            <a:endParaRPr kumimoji="0" lang="fa-I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20" name="Object 719"/>
          <p:cNvGraphicFramePr>
            <a:graphicFrameLocks noChangeAspect="1"/>
          </p:cNvGraphicFramePr>
          <p:nvPr/>
        </p:nvGraphicFramePr>
        <p:xfrm>
          <a:off x="816428" y="1796142"/>
          <a:ext cx="249728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Equation" r:id="rId3" imgW="1307880" imgH="279360" progId="Equation.DSMT4">
                  <p:embed/>
                </p:oleObj>
              </mc:Choice>
              <mc:Fallback>
                <p:oleObj name="Equation" r:id="rId3" imgW="1307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28" y="1796142"/>
                        <a:ext cx="249728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23" name="Object 3"/>
          <p:cNvGraphicFramePr>
            <a:graphicFrameLocks noChangeAspect="1"/>
          </p:cNvGraphicFramePr>
          <p:nvPr/>
        </p:nvGraphicFramePr>
        <p:xfrm>
          <a:off x="1415142" y="1817914"/>
          <a:ext cx="460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Equation" r:id="rId5" imgW="241200" imgH="190440" progId="Equation.DSMT4">
                  <p:embed/>
                </p:oleObj>
              </mc:Choice>
              <mc:Fallback>
                <p:oleObj name="Equation" r:id="rId5" imgW="241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42" y="1817914"/>
                        <a:ext cx="460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0" name="Group 1429"/>
          <p:cNvGrpSpPr/>
          <p:nvPr/>
        </p:nvGrpSpPr>
        <p:grpSpPr>
          <a:xfrm rot="1613074">
            <a:off x="2914796" y="4193320"/>
            <a:ext cx="893763" cy="876300"/>
            <a:chOff x="2133600" y="4038600"/>
            <a:chExt cx="893763" cy="876300"/>
          </a:xfrm>
        </p:grpSpPr>
        <p:sp>
          <p:nvSpPr>
            <p:cNvPr id="1431" name="Oval 15"/>
            <p:cNvSpPr>
              <a:spLocks noChangeArrowheads="1"/>
            </p:cNvSpPr>
            <p:nvPr/>
          </p:nvSpPr>
          <p:spPr bwMode="auto">
            <a:xfrm>
              <a:off x="2133600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2" name="Oval 16"/>
            <p:cNvSpPr>
              <a:spLocks noChangeArrowheads="1"/>
            </p:cNvSpPr>
            <p:nvPr/>
          </p:nvSpPr>
          <p:spPr bwMode="auto">
            <a:xfrm>
              <a:off x="2251282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3" name="Oval 17"/>
            <p:cNvSpPr>
              <a:spLocks noChangeArrowheads="1"/>
            </p:cNvSpPr>
            <p:nvPr/>
          </p:nvSpPr>
          <p:spPr bwMode="auto">
            <a:xfrm>
              <a:off x="2133600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4" name="Oval 18"/>
            <p:cNvSpPr>
              <a:spLocks noChangeArrowheads="1"/>
            </p:cNvSpPr>
            <p:nvPr/>
          </p:nvSpPr>
          <p:spPr bwMode="auto">
            <a:xfrm>
              <a:off x="2251282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35" name="AutoShape 19"/>
            <p:cNvCxnSpPr>
              <a:cxnSpLocks noChangeShapeType="1"/>
              <a:stCxn id="1431" idx="4"/>
              <a:endCxn id="1433" idx="0"/>
            </p:cNvCxnSpPr>
            <p:nvPr/>
          </p:nvCxnSpPr>
          <p:spPr bwMode="auto">
            <a:xfrm>
              <a:off x="216885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36" name="AutoShape 20"/>
            <p:cNvCxnSpPr>
              <a:cxnSpLocks noChangeShapeType="1"/>
              <a:stCxn id="1432" idx="4"/>
              <a:endCxn id="1434" idx="0"/>
            </p:cNvCxnSpPr>
            <p:nvPr/>
          </p:nvCxnSpPr>
          <p:spPr bwMode="auto">
            <a:xfrm>
              <a:off x="2286535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37" name="Oval 21"/>
            <p:cNvSpPr>
              <a:spLocks noChangeArrowheads="1"/>
            </p:cNvSpPr>
            <p:nvPr/>
          </p:nvSpPr>
          <p:spPr bwMode="auto">
            <a:xfrm>
              <a:off x="2133600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8" name="Oval 22"/>
            <p:cNvSpPr>
              <a:spLocks noChangeArrowheads="1"/>
            </p:cNvSpPr>
            <p:nvPr/>
          </p:nvSpPr>
          <p:spPr bwMode="auto">
            <a:xfrm>
              <a:off x="2251282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9" name="Oval 23"/>
            <p:cNvSpPr>
              <a:spLocks noChangeArrowheads="1"/>
            </p:cNvSpPr>
            <p:nvPr/>
          </p:nvSpPr>
          <p:spPr bwMode="auto">
            <a:xfrm>
              <a:off x="2133600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40" name="Oval 24"/>
            <p:cNvSpPr>
              <a:spLocks noChangeArrowheads="1"/>
            </p:cNvSpPr>
            <p:nvPr/>
          </p:nvSpPr>
          <p:spPr bwMode="auto">
            <a:xfrm>
              <a:off x="2251282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41" name="AutoShape 25"/>
            <p:cNvCxnSpPr>
              <a:cxnSpLocks noChangeShapeType="1"/>
              <a:stCxn id="1437" idx="4"/>
              <a:endCxn id="1439" idx="0"/>
            </p:cNvCxnSpPr>
            <p:nvPr/>
          </p:nvCxnSpPr>
          <p:spPr bwMode="auto">
            <a:xfrm>
              <a:off x="216885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42" name="AutoShape 26"/>
            <p:cNvCxnSpPr>
              <a:cxnSpLocks noChangeShapeType="1"/>
              <a:stCxn id="1438" idx="4"/>
              <a:endCxn id="1440" idx="0"/>
            </p:cNvCxnSpPr>
            <p:nvPr/>
          </p:nvCxnSpPr>
          <p:spPr bwMode="auto">
            <a:xfrm>
              <a:off x="2286535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43" name="Oval 27"/>
            <p:cNvSpPr>
              <a:spLocks noChangeArrowheads="1"/>
            </p:cNvSpPr>
            <p:nvPr/>
          </p:nvSpPr>
          <p:spPr bwMode="auto">
            <a:xfrm>
              <a:off x="2133600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44" name="Oval 28"/>
            <p:cNvSpPr>
              <a:spLocks noChangeArrowheads="1"/>
            </p:cNvSpPr>
            <p:nvPr/>
          </p:nvSpPr>
          <p:spPr bwMode="auto">
            <a:xfrm>
              <a:off x="2251282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45" name="Oval 29"/>
            <p:cNvSpPr>
              <a:spLocks noChangeArrowheads="1"/>
            </p:cNvSpPr>
            <p:nvPr/>
          </p:nvSpPr>
          <p:spPr bwMode="auto">
            <a:xfrm>
              <a:off x="2133600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46" name="Oval 30"/>
            <p:cNvSpPr>
              <a:spLocks noChangeArrowheads="1"/>
            </p:cNvSpPr>
            <p:nvPr/>
          </p:nvSpPr>
          <p:spPr bwMode="auto">
            <a:xfrm>
              <a:off x="2251282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47" name="AutoShape 31"/>
            <p:cNvCxnSpPr>
              <a:cxnSpLocks noChangeShapeType="1"/>
              <a:stCxn id="1443" idx="4"/>
              <a:endCxn id="1445" idx="0"/>
            </p:cNvCxnSpPr>
            <p:nvPr/>
          </p:nvCxnSpPr>
          <p:spPr bwMode="auto">
            <a:xfrm>
              <a:off x="216885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48" name="AutoShape 32"/>
            <p:cNvCxnSpPr>
              <a:cxnSpLocks noChangeShapeType="1"/>
              <a:stCxn id="1444" idx="4"/>
              <a:endCxn id="1446" idx="0"/>
            </p:cNvCxnSpPr>
            <p:nvPr/>
          </p:nvCxnSpPr>
          <p:spPr bwMode="auto">
            <a:xfrm>
              <a:off x="2286535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49" name="Oval 33"/>
            <p:cNvSpPr>
              <a:spLocks noChangeArrowheads="1"/>
            </p:cNvSpPr>
            <p:nvPr/>
          </p:nvSpPr>
          <p:spPr bwMode="auto">
            <a:xfrm>
              <a:off x="2133600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50" name="Oval 34"/>
            <p:cNvSpPr>
              <a:spLocks noChangeArrowheads="1"/>
            </p:cNvSpPr>
            <p:nvPr/>
          </p:nvSpPr>
          <p:spPr bwMode="auto">
            <a:xfrm>
              <a:off x="2251282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51" name="Oval 35"/>
            <p:cNvSpPr>
              <a:spLocks noChangeArrowheads="1"/>
            </p:cNvSpPr>
            <p:nvPr/>
          </p:nvSpPr>
          <p:spPr bwMode="auto">
            <a:xfrm>
              <a:off x="2133600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52" name="Oval 36"/>
            <p:cNvSpPr>
              <a:spLocks noChangeArrowheads="1"/>
            </p:cNvSpPr>
            <p:nvPr/>
          </p:nvSpPr>
          <p:spPr bwMode="auto">
            <a:xfrm>
              <a:off x="2251282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53" name="AutoShape 37"/>
            <p:cNvCxnSpPr>
              <a:cxnSpLocks noChangeShapeType="1"/>
              <a:stCxn id="1449" idx="4"/>
              <a:endCxn id="1451" idx="0"/>
            </p:cNvCxnSpPr>
            <p:nvPr/>
          </p:nvCxnSpPr>
          <p:spPr bwMode="auto">
            <a:xfrm>
              <a:off x="216885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4" name="AutoShape 38"/>
            <p:cNvCxnSpPr>
              <a:cxnSpLocks noChangeShapeType="1"/>
              <a:stCxn id="1450" idx="4"/>
              <a:endCxn id="1452" idx="0"/>
            </p:cNvCxnSpPr>
            <p:nvPr/>
          </p:nvCxnSpPr>
          <p:spPr bwMode="auto">
            <a:xfrm>
              <a:off x="2286535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5" name="AutoShape 39"/>
            <p:cNvCxnSpPr>
              <a:cxnSpLocks noChangeShapeType="1"/>
              <a:stCxn id="1439" idx="4"/>
              <a:endCxn id="1443" idx="0"/>
            </p:cNvCxnSpPr>
            <p:nvPr/>
          </p:nvCxnSpPr>
          <p:spPr bwMode="auto">
            <a:xfrm>
              <a:off x="216885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6" name="AutoShape 40"/>
            <p:cNvCxnSpPr>
              <a:cxnSpLocks noChangeShapeType="1"/>
              <a:stCxn id="1440" idx="4"/>
              <a:endCxn id="1444" idx="0"/>
            </p:cNvCxnSpPr>
            <p:nvPr/>
          </p:nvCxnSpPr>
          <p:spPr bwMode="auto">
            <a:xfrm>
              <a:off x="2286535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7" name="AutoShape 41"/>
            <p:cNvCxnSpPr>
              <a:cxnSpLocks noChangeShapeType="1"/>
              <a:stCxn id="1445" idx="4"/>
              <a:endCxn id="1449" idx="0"/>
            </p:cNvCxnSpPr>
            <p:nvPr/>
          </p:nvCxnSpPr>
          <p:spPr bwMode="auto">
            <a:xfrm>
              <a:off x="216885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8" name="AutoShape 42"/>
            <p:cNvCxnSpPr>
              <a:cxnSpLocks noChangeShapeType="1"/>
              <a:stCxn id="1446" idx="4"/>
              <a:endCxn id="1450" idx="0"/>
            </p:cNvCxnSpPr>
            <p:nvPr/>
          </p:nvCxnSpPr>
          <p:spPr bwMode="auto">
            <a:xfrm>
              <a:off x="2286535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59" name="AutoShape 43"/>
            <p:cNvCxnSpPr>
              <a:cxnSpLocks noChangeShapeType="1"/>
              <a:stCxn id="1433" idx="4"/>
              <a:endCxn id="1437" idx="0"/>
            </p:cNvCxnSpPr>
            <p:nvPr/>
          </p:nvCxnSpPr>
          <p:spPr bwMode="auto">
            <a:xfrm>
              <a:off x="216885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0" name="AutoShape 44"/>
            <p:cNvCxnSpPr>
              <a:cxnSpLocks noChangeShapeType="1"/>
              <a:stCxn id="1434" idx="4"/>
              <a:endCxn id="1438" idx="0"/>
            </p:cNvCxnSpPr>
            <p:nvPr/>
          </p:nvCxnSpPr>
          <p:spPr bwMode="auto">
            <a:xfrm>
              <a:off x="2286535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1" name="AutoShape 45"/>
            <p:cNvCxnSpPr>
              <a:cxnSpLocks noChangeShapeType="1"/>
              <a:stCxn id="1452" idx="2"/>
              <a:endCxn id="1451" idx="6"/>
            </p:cNvCxnSpPr>
            <p:nvPr/>
          </p:nvCxnSpPr>
          <p:spPr bwMode="auto">
            <a:xfrm flipH="1">
              <a:off x="220410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2" name="AutoShape 46"/>
            <p:cNvCxnSpPr>
              <a:cxnSpLocks noChangeShapeType="1"/>
              <a:stCxn id="1450" idx="2"/>
              <a:endCxn id="1449" idx="6"/>
            </p:cNvCxnSpPr>
            <p:nvPr/>
          </p:nvCxnSpPr>
          <p:spPr bwMode="auto">
            <a:xfrm flipH="1">
              <a:off x="220410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3" name="AutoShape 47"/>
            <p:cNvCxnSpPr>
              <a:cxnSpLocks noChangeShapeType="1"/>
              <a:stCxn id="1446" idx="2"/>
              <a:endCxn id="1445" idx="6"/>
            </p:cNvCxnSpPr>
            <p:nvPr/>
          </p:nvCxnSpPr>
          <p:spPr bwMode="auto">
            <a:xfrm flipH="1">
              <a:off x="220410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" name="AutoShape 48"/>
            <p:cNvCxnSpPr>
              <a:cxnSpLocks noChangeShapeType="1"/>
              <a:stCxn id="1444" idx="2"/>
              <a:endCxn id="1443" idx="6"/>
            </p:cNvCxnSpPr>
            <p:nvPr/>
          </p:nvCxnSpPr>
          <p:spPr bwMode="auto">
            <a:xfrm flipH="1">
              <a:off x="220410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5" name="AutoShape 49"/>
            <p:cNvCxnSpPr>
              <a:cxnSpLocks noChangeShapeType="1"/>
              <a:stCxn id="1440" idx="2"/>
              <a:endCxn id="1439" idx="6"/>
            </p:cNvCxnSpPr>
            <p:nvPr/>
          </p:nvCxnSpPr>
          <p:spPr bwMode="auto">
            <a:xfrm flipH="1">
              <a:off x="220410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6" name="AutoShape 50"/>
            <p:cNvCxnSpPr>
              <a:cxnSpLocks noChangeShapeType="1"/>
              <a:stCxn id="1438" idx="2"/>
              <a:endCxn id="1437" idx="6"/>
            </p:cNvCxnSpPr>
            <p:nvPr/>
          </p:nvCxnSpPr>
          <p:spPr bwMode="auto">
            <a:xfrm flipH="1">
              <a:off x="220410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7" name="AutoShape 51"/>
            <p:cNvCxnSpPr>
              <a:cxnSpLocks noChangeShapeType="1"/>
              <a:stCxn id="1434" idx="2"/>
              <a:endCxn id="1433" idx="6"/>
            </p:cNvCxnSpPr>
            <p:nvPr/>
          </p:nvCxnSpPr>
          <p:spPr bwMode="auto">
            <a:xfrm flipH="1">
              <a:off x="220410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8" name="AutoShape 52"/>
            <p:cNvCxnSpPr>
              <a:cxnSpLocks noChangeShapeType="1"/>
              <a:stCxn id="1432" idx="2"/>
              <a:endCxn id="1431" idx="6"/>
            </p:cNvCxnSpPr>
            <p:nvPr/>
          </p:nvCxnSpPr>
          <p:spPr bwMode="auto">
            <a:xfrm flipH="1">
              <a:off x="220410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69" name="Oval 53"/>
            <p:cNvSpPr>
              <a:spLocks noChangeArrowheads="1"/>
            </p:cNvSpPr>
            <p:nvPr/>
          </p:nvSpPr>
          <p:spPr bwMode="auto">
            <a:xfrm>
              <a:off x="236896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0" name="Oval 54"/>
            <p:cNvSpPr>
              <a:spLocks noChangeArrowheads="1"/>
            </p:cNvSpPr>
            <p:nvPr/>
          </p:nvSpPr>
          <p:spPr bwMode="auto">
            <a:xfrm>
              <a:off x="248664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1" name="Oval 55"/>
            <p:cNvSpPr>
              <a:spLocks noChangeArrowheads="1"/>
            </p:cNvSpPr>
            <p:nvPr/>
          </p:nvSpPr>
          <p:spPr bwMode="auto">
            <a:xfrm>
              <a:off x="236896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2" name="Oval 56"/>
            <p:cNvSpPr>
              <a:spLocks noChangeArrowheads="1"/>
            </p:cNvSpPr>
            <p:nvPr/>
          </p:nvSpPr>
          <p:spPr bwMode="auto">
            <a:xfrm>
              <a:off x="248664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73" name="AutoShape 57"/>
            <p:cNvCxnSpPr>
              <a:cxnSpLocks noChangeShapeType="1"/>
              <a:stCxn id="1469" idx="4"/>
              <a:endCxn id="1471" idx="0"/>
            </p:cNvCxnSpPr>
            <p:nvPr/>
          </p:nvCxnSpPr>
          <p:spPr bwMode="auto">
            <a:xfrm>
              <a:off x="2404217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74" name="AutoShape 58"/>
            <p:cNvCxnSpPr>
              <a:cxnSpLocks noChangeShapeType="1"/>
              <a:stCxn id="1470" idx="4"/>
              <a:endCxn id="1472" idx="0"/>
            </p:cNvCxnSpPr>
            <p:nvPr/>
          </p:nvCxnSpPr>
          <p:spPr bwMode="auto">
            <a:xfrm>
              <a:off x="252190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75" name="Oval 59"/>
            <p:cNvSpPr>
              <a:spLocks noChangeArrowheads="1"/>
            </p:cNvSpPr>
            <p:nvPr/>
          </p:nvSpPr>
          <p:spPr bwMode="auto">
            <a:xfrm>
              <a:off x="236896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6" name="Oval 60"/>
            <p:cNvSpPr>
              <a:spLocks noChangeArrowheads="1"/>
            </p:cNvSpPr>
            <p:nvPr/>
          </p:nvSpPr>
          <p:spPr bwMode="auto">
            <a:xfrm>
              <a:off x="248664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7" name="Oval 61"/>
            <p:cNvSpPr>
              <a:spLocks noChangeArrowheads="1"/>
            </p:cNvSpPr>
            <p:nvPr/>
          </p:nvSpPr>
          <p:spPr bwMode="auto">
            <a:xfrm>
              <a:off x="236896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78" name="Oval 62"/>
            <p:cNvSpPr>
              <a:spLocks noChangeArrowheads="1"/>
            </p:cNvSpPr>
            <p:nvPr/>
          </p:nvSpPr>
          <p:spPr bwMode="auto">
            <a:xfrm>
              <a:off x="248664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79" name="AutoShape 63"/>
            <p:cNvCxnSpPr>
              <a:cxnSpLocks noChangeShapeType="1"/>
              <a:stCxn id="1475" idx="4"/>
              <a:endCxn id="1477" idx="0"/>
            </p:cNvCxnSpPr>
            <p:nvPr/>
          </p:nvCxnSpPr>
          <p:spPr bwMode="auto">
            <a:xfrm>
              <a:off x="2404217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80" name="AutoShape 64"/>
            <p:cNvCxnSpPr>
              <a:cxnSpLocks noChangeShapeType="1"/>
              <a:stCxn id="1476" idx="4"/>
              <a:endCxn id="1478" idx="0"/>
            </p:cNvCxnSpPr>
            <p:nvPr/>
          </p:nvCxnSpPr>
          <p:spPr bwMode="auto">
            <a:xfrm>
              <a:off x="252190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81" name="Oval 65"/>
            <p:cNvSpPr>
              <a:spLocks noChangeArrowheads="1"/>
            </p:cNvSpPr>
            <p:nvPr/>
          </p:nvSpPr>
          <p:spPr bwMode="auto">
            <a:xfrm>
              <a:off x="236896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2" name="Oval 66"/>
            <p:cNvSpPr>
              <a:spLocks noChangeArrowheads="1"/>
            </p:cNvSpPr>
            <p:nvPr/>
          </p:nvSpPr>
          <p:spPr bwMode="auto">
            <a:xfrm>
              <a:off x="248664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3" name="Oval 67"/>
            <p:cNvSpPr>
              <a:spLocks noChangeArrowheads="1"/>
            </p:cNvSpPr>
            <p:nvPr/>
          </p:nvSpPr>
          <p:spPr bwMode="auto">
            <a:xfrm>
              <a:off x="236896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4" name="Oval 68"/>
            <p:cNvSpPr>
              <a:spLocks noChangeArrowheads="1"/>
            </p:cNvSpPr>
            <p:nvPr/>
          </p:nvSpPr>
          <p:spPr bwMode="auto">
            <a:xfrm>
              <a:off x="248664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85" name="AutoShape 69"/>
            <p:cNvCxnSpPr>
              <a:cxnSpLocks noChangeShapeType="1"/>
              <a:stCxn id="1481" idx="4"/>
              <a:endCxn id="1483" idx="0"/>
            </p:cNvCxnSpPr>
            <p:nvPr/>
          </p:nvCxnSpPr>
          <p:spPr bwMode="auto">
            <a:xfrm>
              <a:off x="2404217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86" name="AutoShape 70"/>
            <p:cNvCxnSpPr>
              <a:cxnSpLocks noChangeShapeType="1"/>
              <a:stCxn id="1482" idx="4"/>
              <a:endCxn id="1484" idx="0"/>
            </p:cNvCxnSpPr>
            <p:nvPr/>
          </p:nvCxnSpPr>
          <p:spPr bwMode="auto">
            <a:xfrm>
              <a:off x="252190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87" name="Oval 71"/>
            <p:cNvSpPr>
              <a:spLocks noChangeArrowheads="1"/>
            </p:cNvSpPr>
            <p:nvPr/>
          </p:nvSpPr>
          <p:spPr bwMode="auto">
            <a:xfrm>
              <a:off x="236896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8" name="Oval 72"/>
            <p:cNvSpPr>
              <a:spLocks noChangeArrowheads="1"/>
            </p:cNvSpPr>
            <p:nvPr/>
          </p:nvSpPr>
          <p:spPr bwMode="auto">
            <a:xfrm>
              <a:off x="248664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89" name="Oval 73"/>
            <p:cNvSpPr>
              <a:spLocks noChangeArrowheads="1"/>
            </p:cNvSpPr>
            <p:nvPr/>
          </p:nvSpPr>
          <p:spPr bwMode="auto">
            <a:xfrm>
              <a:off x="236896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90" name="Oval 74"/>
            <p:cNvSpPr>
              <a:spLocks noChangeArrowheads="1"/>
            </p:cNvSpPr>
            <p:nvPr/>
          </p:nvSpPr>
          <p:spPr bwMode="auto">
            <a:xfrm>
              <a:off x="248664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491" name="AutoShape 75"/>
            <p:cNvCxnSpPr>
              <a:cxnSpLocks noChangeShapeType="1"/>
              <a:stCxn id="1487" idx="4"/>
              <a:endCxn id="1489" idx="0"/>
            </p:cNvCxnSpPr>
            <p:nvPr/>
          </p:nvCxnSpPr>
          <p:spPr bwMode="auto">
            <a:xfrm>
              <a:off x="2404217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2" name="AutoShape 76"/>
            <p:cNvCxnSpPr>
              <a:cxnSpLocks noChangeShapeType="1"/>
              <a:stCxn id="1488" idx="4"/>
              <a:endCxn id="1490" idx="0"/>
            </p:cNvCxnSpPr>
            <p:nvPr/>
          </p:nvCxnSpPr>
          <p:spPr bwMode="auto">
            <a:xfrm>
              <a:off x="252190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3" name="AutoShape 77"/>
            <p:cNvCxnSpPr>
              <a:cxnSpLocks noChangeShapeType="1"/>
              <a:stCxn id="1477" idx="4"/>
              <a:endCxn id="1481" idx="0"/>
            </p:cNvCxnSpPr>
            <p:nvPr/>
          </p:nvCxnSpPr>
          <p:spPr bwMode="auto">
            <a:xfrm>
              <a:off x="2404217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4" name="AutoShape 78"/>
            <p:cNvCxnSpPr>
              <a:cxnSpLocks noChangeShapeType="1"/>
              <a:stCxn id="1478" idx="4"/>
              <a:endCxn id="1482" idx="0"/>
            </p:cNvCxnSpPr>
            <p:nvPr/>
          </p:nvCxnSpPr>
          <p:spPr bwMode="auto">
            <a:xfrm>
              <a:off x="252190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5" name="AutoShape 79"/>
            <p:cNvCxnSpPr>
              <a:cxnSpLocks noChangeShapeType="1"/>
              <a:stCxn id="1483" idx="4"/>
              <a:endCxn id="1487" idx="0"/>
            </p:cNvCxnSpPr>
            <p:nvPr/>
          </p:nvCxnSpPr>
          <p:spPr bwMode="auto">
            <a:xfrm>
              <a:off x="2404217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6" name="AutoShape 80"/>
            <p:cNvCxnSpPr>
              <a:cxnSpLocks noChangeShapeType="1"/>
              <a:stCxn id="1484" idx="4"/>
              <a:endCxn id="1488" idx="0"/>
            </p:cNvCxnSpPr>
            <p:nvPr/>
          </p:nvCxnSpPr>
          <p:spPr bwMode="auto">
            <a:xfrm>
              <a:off x="252190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7" name="AutoShape 81"/>
            <p:cNvCxnSpPr>
              <a:cxnSpLocks noChangeShapeType="1"/>
              <a:stCxn id="1471" idx="4"/>
              <a:endCxn id="1475" idx="0"/>
            </p:cNvCxnSpPr>
            <p:nvPr/>
          </p:nvCxnSpPr>
          <p:spPr bwMode="auto">
            <a:xfrm>
              <a:off x="2404217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8" name="AutoShape 82"/>
            <p:cNvCxnSpPr>
              <a:cxnSpLocks noChangeShapeType="1"/>
              <a:stCxn id="1472" idx="4"/>
              <a:endCxn id="1476" idx="0"/>
            </p:cNvCxnSpPr>
            <p:nvPr/>
          </p:nvCxnSpPr>
          <p:spPr bwMode="auto">
            <a:xfrm>
              <a:off x="252190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99" name="AutoShape 83"/>
            <p:cNvCxnSpPr>
              <a:cxnSpLocks noChangeShapeType="1"/>
              <a:stCxn id="1490" idx="2"/>
              <a:endCxn id="1489" idx="6"/>
            </p:cNvCxnSpPr>
            <p:nvPr/>
          </p:nvCxnSpPr>
          <p:spPr bwMode="auto">
            <a:xfrm flipH="1">
              <a:off x="2439470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0" name="AutoShape 84"/>
            <p:cNvCxnSpPr>
              <a:cxnSpLocks noChangeShapeType="1"/>
              <a:stCxn id="1488" idx="2"/>
              <a:endCxn id="1487" idx="6"/>
            </p:cNvCxnSpPr>
            <p:nvPr/>
          </p:nvCxnSpPr>
          <p:spPr bwMode="auto">
            <a:xfrm flipH="1">
              <a:off x="2439470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1" name="AutoShape 85"/>
            <p:cNvCxnSpPr>
              <a:cxnSpLocks noChangeShapeType="1"/>
              <a:stCxn id="1484" idx="2"/>
              <a:endCxn id="1483" idx="6"/>
            </p:cNvCxnSpPr>
            <p:nvPr/>
          </p:nvCxnSpPr>
          <p:spPr bwMode="auto">
            <a:xfrm flipH="1">
              <a:off x="2439470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2" name="AutoShape 86"/>
            <p:cNvCxnSpPr>
              <a:cxnSpLocks noChangeShapeType="1"/>
              <a:stCxn id="1482" idx="2"/>
              <a:endCxn id="1481" idx="6"/>
            </p:cNvCxnSpPr>
            <p:nvPr/>
          </p:nvCxnSpPr>
          <p:spPr bwMode="auto">
            <a:xfrm flipH="1">
              <a:off x="2439470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3" name="AutoShape 87"/>
            <p:cNvCxnSpPr>
              <a:cxnSpLocks noChangeShapeType="1"/>
              <a:stCxn id="1478" idx="2"/>
              <a:endCxn id="1477" idx="6"/>
            </p:cNvCxnSpPr>
            <p:nvPr/>
          </p:nvCxnSpPr>
          <p:spPr bwMode="auto">
            <a:xfrm flipH="1">
              <a:off x="2439470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4" name="AutoShape 88"/>
            <p:cNvCxnSpPr>
              <a:cxnSpLocks noChangeShapeType="1"/>
              <a:stCxn id="1476" idx="2"/>
              <a:endCxn id="1475" idx="6"/>
            </p:cNvCxnSpPr>
            <p:nvPr/>
          </p:nvCxnSpPr>
          <p:spPr bwMode="auto">
            <a:xfrm flipH="1">
              <a:off x="2439470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5" name="AutoShape 89"/>
            <p:cNvCxnSpPr>
              <a:cxnSpLocks noChangeShapeType="1"/>
              <a:stCxn id="1472" idx="2"/>
              <a:endCxn id="1471" idx="6"/>
            </p:cNvCxnSpPr>
            <p:nvPr/>
          </p:nvCxnSpPr>
          <p:spPr bwMode="auto">
            <a:xfrm flipH="1">
              <a:off x="2439470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6" name="AutoShape 90"/>
            <p:cNvCxnSpPr>
              <a:cxnSpLocks noChangeShapeType="1"/>
              <a:stCxn id="1470" idx="2"/>
              <a:endCxn id="1469" idx="6"/>
            </p:cNvCxnSpPr>
            <p:nvPr/>
          </p:nvCxnSpPr>
          <p:spPr bwMode="auto">
            <a:xfrm flipH="1">
              <a:off x="2439470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7" name="AutoShape 91"/>
            <p:cNvCxnSpPr>
              <a:cxnSpLocks noChangeShapeType="1"/>
              <a:stCxn id="1469" idx="2"/>
              <a:endCxn id="1432" idx="6"/>
            </p:cNvCxnSpPr>
            <p:nvPr/>
          </p:nvCxnSpPr>
          <p:spPr bwMode="auto">
            <a:xfrm flipH="1">
              <a:off x="232178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8" name="AutoShape 92"/>
            <p:cNvCxnSpPr>
              <a:cxnSpLocks noChangeShapeType="1"/>
              <a:stCxn id="1471" idx="2"/>
              <a:endCxn id="1434" idx="6"/>
            </p:cNvCxnSpPr>
            <p:nvPr/>
          </p:nvCxnSpPr>
          <p:spPr bwMode="auto">
            <a:xfrm flipH="1">
              <a:off x="232178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09" name="AutoShape 93"/>
            <p:cNvCxnSpPr>
              <a:cxnSpLocks noChangeShapeType="1"/>
              <a:stCxn id="1475" idx="2"/>
              <a:endCxn id="1438" idx="6"/>
            </p:cNvCxnSpPr>
            <p:nvPr/>
          </p:nvCxnSpPr>
          <p:spPr bwMode="auto">
            <a:xfrm flipH="1">
              <a:off x="232178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0" name="AutoShape 94"/>
            <p:cNvCxnSpPr>
              <a:cxnSpLocks noChangeShapeType="1"/>
              <a:stCxn id="1477" idx="2"/>
              <a:endCxn id="1440" idx="6"/>
            </p:cNvCxnSpPr>
            <p:nvPr/>
          </p:nvCxnSpPr>
          <p:spPr bwMode="auto">
            <a:xfrm flipH="1">
              <a:off x="232178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1" name="AutoShape 95"/>
            <p:cNvCxnSpPr>
              <a:cxnSpLocks noChangeShapeType="1"/>
              <a:stCxn id="1481" idx="2"/>
              <a:endCxn id="1444" idx="6"/>
            </p:cNvCxnSpPr>
            <p:nvPr/>
          </p:nvCxnSpPr>
          <p:spPr bwMode="auto">
            <a:xfrm flipH="1">
              <a:off x="232178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2" name="AutoShape 96"/>
            <p:cNvCxnSpPr>
              <a:cxnSpLocks noChangeShapeType="1"/>
              <a:stCxn id="1483" idx="2"/>
              <a:endCxn id="1446" idx="6"/>
            </p:cNvCxnSpPr>
            <p:nvPr/>
          </p:nvCxnSpPr>
          <p:spPr bwMode="auto">
            <a:xfrm flipH="1">
              <a:off x="232178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3" name="AutoShape 97"/>
            <p:cNvCxnSpPr>
              <a:cxnSpLocks noChangeShapeType="1"/>
              <a:stCxn id="1487" idx="2"/>
              <a:endCxn id="1450" idx="6"/>
            </p:cNvCxnSpPr>
            <p:nvPr/>
          </p:nvCxnSpPr>
          <p:spPr bwMode="auto">
            <a:xfrm flipH="1">
              <a:off x="232178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14" name="AutoShape 98"/>
            <p:cNvCxnSpPr>
              <a:cxnSpLocks noChangeShapeType="1"/>
              <a:stCxn id="1489" idx="2"/>
              <a:endCxn id="1452" idx="6"/>
            </p:cNvCxnSpPr>
            <p:nvPr/>
          </p:nvCxnSpPr>
          <p:spPr bwMode="auto">
            <a:xfrm flipH="1">
              <a:off x="232178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15" name="Oval 99"/>
            <p:cNvSpPr>
              <a:spLocks noChangeArrowheads="1"/>
            </p:cNvSpPr>
            <p:nvPr/>
          </p:nvSpPr>
          <p:spPr bwMode="auto">
            <a:xfrm>
              <a:off x="2603811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16" name="Oval 100"/>
            <p:cNvSpPr>
              <a:spLocks noChangeArrowheads="1"/>
            </p:cNvSpPr>
            <p:nvPr/>
          </p:nvSpPr>
          <p:spPr bwMode="auto">
            <a:xfrm>
              <a:off x="2721493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17" name="Oval 101"/>
            <p:cNvSpPr>
              <a:spLocks noChangeArrowheads="1"/>
            </p:cNvSpPr>
            <p:nvPr/>
          </p:nvSpPr>
          <p:spPr bwMode="auto">
            <a:xfrm>
              <a:off x="2603811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18" name="Oval 102"/>
            <p:cNvSpPr>
              <a:spLocks noChangeArrowheads="1"/>
            </p:cNvSpPr>
            <p:nvPr/>
          </p:nvSpPr>
          <p:spPr bwMode="auto">
            <a:xfrm>
              <a:off x="2721493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19" name="AutoShape 103"/>
            <p:cNvCxnSpPr>
              <a:cxnSpLocks noChangeShapeType="1"/>
              <a:stCxn id="1515" idx="4"/>
              <a:endCxn id="1517" idx="0"/>
            </p:cNvCxnSpPr>
            <p:nvPr/>
          </p:nvCxnSpPr>
          <p:spPr bwMode="auto">
            <a:xfrm>
              <a:off x="263906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20" name="AutoShape 104"/>
            <p:cNvCxnSpPr>
              <a:cxnSpLocks noChangeShapeType="1"/>
              <a:stCxn id="1516" idx="4"/>
              <a:endCxn id="1518" idx="0"/>
            </p:cNvCxnSpPr>
            <p:nvPr/>
          </p:nvCxnSpPr>
          <p:spPr bwMode="auto">
            <a:xfrm>
              <a:off x="2756746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21" name="Oval 105"/>
            <p:cNvSpPr>
              <a:spLocks noChangeArrowheads="1"/>
            </p:cNvSpPr>
            <p:nvPr/>
          </p:nvSpPr>
          <p:spPr bwMode="auto">
            <a:xfrm>
              <a:off x="2603811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2" name="Oval 106"/>
            <p:cNvSpPr>
              <a:spLocks noChangeArrowheads="1"/>
            </p:cNvSpPr>
            <p:nvPr/>
          </p:nvSpPr>
          <p:spPr bwMode="auto">
            <a:xfrm>
              <a:off x="2721493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3" name="Oval 107"/>
            <p:cNvSpPr>
              <a:spLocks noChangeArrowheads="1"/>
            </p:cNvSpPr>
            <p:nvPr/>
          </p:nvSpPr>
          <p:spPr bwMode="auto">
            <a:xfrm>
              <a:off x="2603811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4" name="Oval 108"/>
            <p:cNvSpPr>
              <a:spLocks noChangeArrowheads="1"/>
            </p:cNvSpPr>
            <p:nvPr/>
          </p:nvSpPr>
          <p:spPr bwMode="auto">
            <a:xfrm>
              <a:off x="2721493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25" name="AutoShape 109"/>
            <p:cNvCxnSpPr>
              <a:cxnSpLocks noChangeShapeType="1"/>
              <a:stCxn id="1521" idx="4"/>
              <a:endCxn id="1523" idx="0"/>
            </p:cNvCxnSpPr>
            <p:nvPr/>
          </p:nvCxnSpPr>
          <p:spPr bwMode="auto">
            <a:xfrm>
              <a:off x="263906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26" name="AutoShape 110"/>
            <p:cNvCxnSpPr>
              <a:cxnSpLocks noChangeShapeType="1"/>
              <a:stCxn id="1522" idx="4"/>
              <a:endCxn id="1524" idx="0"/>
            </p:cNvCxnSpPr>
            <p:nvPr/>
          </p:nvCxnSpPr>
          <p:spPr bwMode="auto">
            <a:xfrm>
              <a:off x="2756746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27" name="Oval 111"/>
            <p:cNvSpPr>
              <a:spLocks noChangeArrowheads="1"/>
            </p:cNvSpPr>
            <p:nvPr/>
          </p:nvSpPr>
          <p:spPr bwMode="auto">
            <a:xfrm>
              <a:off x="2603811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8" name="Oval 112"/>
            <p:cNvSpPr>
              <a:spLocks noChangeArrowheads="1"/>
            </p:cNvSpPr>
            <p:nvPr/>
          </p:nvSpPr>
          <p:spPr bwMode="auto">
            <a:xfrm>
              <a:off x="2721493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9" name="Oval 113"/>
            <p:cNvSpPr>
              <a:spLocks noChangeArrowheads="1"/>
            </p:cNvSpPr>
            <p:nvPr/>
          </p:nvSpPr>
          <p:spPr bwMode="auto">
            <a:xfrm>
              <a:off x="2603811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0" name="Oval 114"/>
            <p:cNvSpPr>
              <a:spLocks noChangeArrowheads="1"/>
            </p:cNvSpPr>
            <p:nvPr/>
          </p:nvSpPr>
          <p:spPr bwMode="auto">
            <a:xfrm>
              <a:off x="2721493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31" name="AutoShape 115"/>
            <p:cNvCxnSpPr>
              <a:cxnSpLocks noChangeShapeType="1"/>
              <a:stCxn id="1527" idx="4"/>
              <a:endCxn id="1529" idx="0"/>
            </p:cNvCxnSpPr>
            <p:nvPr/>
          </p:nvCxnSpPr>
          <p:spPr bwMode="auto">
            <a:xfrm>
              <a:off x="263906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2" name="AutoShape 116"/>
            <p:cNvCxnSpPr>
              <a:cxnSpLocks noChangeShapeType="1"/>
              <a:stCxn id="1528" idx="4"/>
              <a:endCxn id="1530" idx="0"/>
            </p:cNvCxnSpPr>
            <p:nvPr/>
          </p:nvCxnSpPr>
          <p:spPr bwMode="auto">
            <a:xfrm>
              <a:off x="2756746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33" name="Oval 117"/>
            <p:cNvSpPr>
              <a:spLocks noChangeArrowheads="1"/>
            </p:cNvSpPr>
            <p:nvPr/>
          </p:nvSpPr>
          <p:spPr bwMode="auto">
            <a:xfrm>
              <a:off x="2603811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4" name="Oval 118"/>
            <p:cNvSpPr>
              <a:spLocks noChangeArrowheads="1"/>
            </p:cNvSpPr>
            <p:nvPr/>
          </p:nvSpPr>
          <p:spPr bwMode="auto">
            <a:xfrm>
              <a:off x="2721493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5" name="Oval 119"/>
            <p:cNvSpPr>
              <a:spLocks noChangeArrowheads="1"/>
            </p:cNvSpPr>
            <p:nvPr/>
          </p:nvSpPr>
          <p:spPr bwMode="auto">
            <a:xfrm>
              <a:off x="2603811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36" name="Oval 120"/>
            <p:cNvSpPr>
              <a:spLocks noChangeArrowheads="1"/>
            </p:cNvSpPr>
            <p:nvPr/>
          </p:nvSpPr>
          <p:spPr bwMode="auto">
            <a:xfrm>
              <a:off x="2721493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37" name="AutoShape 121"/>
            <p:cNvCxnSpPr>
              <a:cxnSpLocks noChangeShapeType="1"/>
              <a:stCxn id="1533" idx="4"/>
              <a:endCxn id="1535" idx="0"/>
            </p:cNvCxnSpPr>
            <p:nvPr/>
          </p:nvCxnSpPr>
          <p:spPr bwMode="auto">
            <a:xfrm>
              <a:off x="263906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8" name="AutoShape 122"/>
            <p:cNvCxnSpPr>
              <a:cxnSpLocks noChangeShapeType="1"/>
              <a:stCxn id="1534" idx="4"/>
              <a:endCxn id="1536" idx="0"/>
            </p:cNvCxnSpPr>
            <p:nvPr/>
          </p:nvCxnSpPr>
          <p:spPr bwMode="auto">
            <a:xfrm>
              <a:off x="2756746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9" name="AutoShape 123"/>
            <p:cNvCxnSpPr>
              <a:cxnSpLocks noChangeShapeType="1"/>
              <a:stCxn id="1523" idx="4"/>
              <a:endCxn id="1527" idx="0"/>
            </p:cNvCxnSpPr>
            <p:nvPr/>
          </p:nvCxnSpPr>
          <p:spPr bwMode="auto">
            <a:xfrm>
              <a:off x="263906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0" name="AutoShape 124"/>
            <p:cNvCxnSpPr>
              <a:cxnSpLocks noChangeShapeType="1"/>
              <a:stCxn id="1524" idx="4"/>
              <a:endCxn id="1528" idx="0"/>
            </p:cNvCxnSpPr>
            <p:nvPr/>
          </p:nvCxnSpPr>
          <p:spPr bwMode="auto">
            <a:xfrm>
              <a:off x="2756746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1" name="AutoShape 125"/>
            <p:cNvCxnSpPr>
              <a:cxnSpLocks noChangeShapeType="1"/>
              <a:stCxn id="1529" idx="4"/>
              <a:endCxn id="1533" idx="0"/>
            </p:cNvCxnSpPr>
            <p:nvPr/>
          </p:nvCxnSpPr>
          <p:spPr bwMode="auto">
            <a:xfrm>
              <a:off x="263906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2" name="AutoShape 126"/>
            <p:cNvCxnSpPr>
              <a:cxnSpLocks noChangeShapeType="1"/>
              <a:stCxn id="1530" idx="4"/>
              <a:endCxn id="1534" idx="0"/>
            </p:cNvCxnSpPr>
            <p:nvPr/>
          </p:nvCxnSpPr>
          <p:spPr bwMode="auto">
            <a:xfrm>
              <a:off x="2756746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3" name="AutoShape 127"/>
            <p:cNvCxnSpPr>
              <a:cxnSpLocks noChangeShapeType="1"/>
              <a:stCxn id="1517" idx="4"/>
              <a:endCxn id="1521" idx="0"/>
            </p:cNvCxnSpPr>
            <p:nvPr/>
          </p:nvCxnSpPr>
          <p:spPr bwMode="auto">
            <a:xfrm>
              <a:off x="263906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4" name="AutoShape 128"/>
            <p:cNvCxnSpPr>
              <a:cxnSpLocks noChangeShapeType="1"/>
              <a:stCxn id="1518" idx="4"/>
              <a:endCxn id="1522" idx="0"/>
            </p:cNvCxnSpPr>
            <p:nvPr/>
          </p:nvCxnSpPr>
          <p:spPr bwMode="auto">
            <a:xfrm>
              <a:off x="2756746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5" name="AutoShape 129"/>
            <p:cNvCxnSpPr>
              <a:cxnSpLocks noChangeShapeType="1"/>
              <a:stCxn id="1536" idx="2"/>
              <a:endCxn id="1535" idx="6"/>
            </p:cNvCxnSpPr>
            <p:nvPr/>
          </p:nvCxnSpPr>
          <p:spPr bwMode="auto">
            <a:xfrm flipH="1">
              <a:off x="267431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" name="AutoShape 130"/>
            <p:cNvCxnSpPr>
              <a:cxnSpLocks noChangeShapeType="1"/>
              <a:stCxn id="1534" idx="2"/>
              <a:endCxn id="1533" idx="6"/>
            </p:cNvCxnSpPr>
            <p:nvPr/>
          </p:nvCxnSpPr>
          <p:spPr bwMode="auto">
            <a:xfrm flipH="1">
              <a:off x="267431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7" name="AutoShape 131"/>
            <p:cNvCxnSpPr>
              <a:cxnSpLocks noChangeShapeType="1"/>
              <a:stCxn id="1530" idx="2"/>
              <a:endCxn id="1529" idx="6"/>
            </p:cNvCxnSpPr>
            <p:nvPr/>
          </p:nvCxnSpPr>
          <p:spPr bwMode="auto">
            <a:xfrm flipH="1">
              <a:off x="267431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8" name="AutoShape 132"/>
            <p:cNvCxnSpPr>
              <a:cxnSpLocks noChangeShapeType="1"/>
              <a:stCxn id="1528" idx="2"/>
              <a:endCxn id="1527" idx="6"/>
            </p:cNvCxnSpPr>
            <p:nvPr/>
          </p:nvCxnSpPr>
          <p:spPr bwMode="auto">
            <a:xfrm flipH="1">
              <a:off x="267431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9" name="AutoShape 133"/>
            <p:cNvCxnSpPr>
              <a:cxnSpLocks noChangeShapeType="1"/>
              <a:stCxn id="1524" idx="2"/>
              <a:endCxn id="1523" idx="6"/>
            </p:cNvCxnSpPr>
            <p:nvPr/>
          </p:nvCxnSpPr>
          <p:spPr bwMode="auto">
            <a:xfrm flipH="1">
              <a:off x="267431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0" name="AutoShape 134"/>
            <p:cNvCxnSpPr>
              <a:cxnSpLocks noChangeShapeType="1"/>
              <a:stCxn id="1522" idx="2"/>
              <a:endCxn id="1521" idx="6"/>
            </p:cNvCxnSpPr>
            <p:nvPr/>
          </p:nvCxnSpPr>
          <p:spPr bwMode="auto">
            <a:xfrm flipH="1">
              <a:off x="267431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1" name="AutoShape 135"/>
            <p:cNvCxnSpPr>
              <a:cxnSpLocks noChangeShapeType="1"/>
              <a:stCxn id="1518" idx="2"/>
              <a:endCxn id="1517" idx="6"/>
            </p:cNvCxnSpPr>
            <p:nvPr/>
          </p:nvCxnSpPr>
          <p:spPr bwMode="auto">
            <a:xfrm flipH="1">
              <a:off x="267431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2" name="AutoShape 136"/>
            <p:cNvCxnSpPr>
              <a:cxnSpLocks noChangeShapeType="1"/>
              <a:stCxn id="1516" idx="2"/>
              <a:endCxn id="1515" idx="6"/>
            </p:cNvCxnSpPr>
            <p:nvPr/>
          </p:nvCxnSpPr>
          <p:spPr bwMode="auto">
            <a:xfrm flipH="1">
              <a:off x="267431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53" name="Oval 137"/>
            <p:cNvSpPr>
              <a:spLocks noChangeArrowheads="1"/>
            </p:cNvSpPr>
            <p:nvPr/>
          </p:nvSpPr>
          <p:spPr bwMode="auto">
            <a:xfrm>
              <a:off x="283917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54" name="Oval 138"/>
            <p:cNvSpPr>
              <a:spLocks noChangeArrowheads="1"/>
            </p:cNvSpPr>
            <p:nvPr/>
          </p:nvSpPr>
          <p:spPr bwMode="auto">
            <a:xfrm>
              <a:off x="295685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55" name="Oval 139"/>
            <p:cNvSpPr>
              <a:spLocks noChangeArrowheads="1"/>
            </p:cNvSpPr>
            <p:nvPr/>
          </p:nvSpPr>
          <p:spPr bwMode="auto">
            <a:xfrm>
              <a:off x="283917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56" name="Oval 140"/>
            <p:cNvSpPr>
              <a:spLocks noChangeArrowheads="1"/>
            </p:cNvSpPr>
            <p:nvPr/>
          </p:nvSpPr>
          <p:spPr bwMode="auto">
            <a:xfrm>
              <a:off x="295685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57" name="AutoShape 141"/>
            <p:cNvCxnSpPr>
              <a:cxnSpLocks noChangeShapeType="1"/>
              <a:stCxn id="1553" idx="4"/>
              <a:endCxn id="1555" idx="0"/>
            </p:cNvCxnSpPr>
            <p:nvPr/>
          </p:nvCxnSpPr>
          <p:spPr bwMode="auto">
            <a:xfrm>
              <a:off x="2874428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8" name="AutoShape 142"/>
            <p:cNvCxnSpPr>
              <a:cxnSpLocks noChangeShapeType="1"/>
              <a:stCxn id="1554" idx="4"/>
              <a:endCxn id="1556" idx="0"/>
            </p:cNvCxnSpPr>
            <p:nvPr/>
          </p:nvCxnSpPr>
          <p:spPr bwMode="auto">
            <a:xfrm>
              <a:off x="299211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59" name="Oval 143"/>
            <p:cNvSpPr>
              <a:spLocks noChangeArrowheads="1"/>
            </p:cNvSpPr>
            <p:nvPr/>
          </p:nvSpPr>
          <p:spPr bwMode="auto">
            <a:xfrm>
              <a:off x="283917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0" name="Oval 144"/>
            <p:cNvSpPr>
              <a:spLocks noChangeArrowheads="1"/>
            </p:cNvSpPr>
            <p:nvPr/>
          </p:nvSpPr>
          <p:spPr bwMode="auto">
            <a:xfrm>
              <a:off x="295685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1" name="Oval 145"/>
            <p:cNvSpPr>
              <a:spLocks noChangeArrowheads="1"/>
            </p:cNvSpPr>
            <p:nvPr/>
          </p:nvSpPr>
          <p:spPr bwMode="auto">
            <a:xfrm>
              <a:off x="283917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2" name="Oval 146"/>
            <p:cNvSpPr>
              <a:spLocks noChangeArrowheads="1"/>
            </p:cNvSpPr>
            <p:nvPr/>
          </p:nvSpPr>
          <p:spPr bwMode="auto">
            <a:xfrm>
              <a:off x="295685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63" name="AutoShape 147"/>
            <p:cNvCxnSpPr>
              <a:cxnSpLocks noChangeShapeType="1"/>
              <a:stCxn id="1559" idx="4"/>
              <a:endCxn id="1561" idx="0"/>
            </p:cNvCxnSpPr>
            <p:nvPr/>
          </p:nvCxnSpPr>
          <p:spPr bwMode="auto">
            <a:xfrm>
              <a:off x="2874428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64" name="AutoShape 148"/>
            <p:cNvCxnSpPr>
              <a:cxnSpLocks noChangeShapeType="1"/>
              <a:stCxn id="1560" idx="4"/>
              <a:endCxn id="1562" idx="0"/>
            </p:cNvCxnSpPr>
            <p:nvPr/>
          </p:nvCxnSpPr>
          <p:spPr bwMode="auto">
            <a:xfrm>
              <a:off x="299211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65" name="Oval 149"/>
            <p:cNvSpPr>
              <a:spLocks noChangeArrowheads="1"/>
            </p:cNvSpPr>
            <p:nvPr/>
          </p:nvSpPr>
          <p:spPr bwMode="auto">
            <a:xfrm>
              <a:off x="283917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6" name="Oval 150"/>
            <p:cNvSpPr>
              <a:spLocks noChangeArrowheads="1"/>
            </p:cNvSpPr>
            <p:nvPr/>
          </p:nvSpPr>
          <p:spPr bwMode="auto">
            <a:xfrm>
              <a:off x="295685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7" name="Oval 151"/>
            <p:cNvSpPr>
              <a:spLocks noChangeArrowheads="1"/>
            </p:cNvSpPr>
            <p:nvPr/>
          </p:nvSpPr>
          <p:spPr bwMode="auto">
            <a:xfrm>
              <a:off x="283917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68" name="Oval 152"/>
            <p:cNvSpPr>
              <a:spLocks noChangeArrowheads="1"/>
            </p:cNvSpPr>
            <p:nvPr/>
          </p:nvSpPr>
          <p:spPr bwMode="auto">
            <a:xfrm>
              <a:off x="295685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69" name="AutoShape 153"/>
            <p:cNvCxnSpPr>
              <a:cxnSpLocks noChangeShapeType="1"/>
              <a:stCxn id="1565" idx="4"/>
              <a:endCxn id="1567" idx="0"/>
            </p:cNvCxnSpPr>
            <p:nvPr/>
          </p:nvCxnSpPr>
          <p:spPr bwMode="auto">
            <a:xfrm>
              <a:off x="2874428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0" name="AutoShape 154"/>
            <p:cNvCxnSpPr>
              <a:cxnSpLocks noChangeShapeType="1"/>
              <a:stCxn id="1566" idx="4"/>
              <a:endCxn id="1568" idx="0"/>
            </p:cNvCxnSpPr>
            <p:nvPr/>
          </p:nvCxnSpPr>
          <p:spPr bwMode="auto">
            <a:xfrm>
              <a:off x="299211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571" name="Oval 155"/>
            <p:cNvSpPr>
              <a:spLocks noChangeArrowheads="1"/>
            </p:cNvSpPr>
            <p:nvPr/>
          </p:nvSpPr>
          <p:spPr bwMode="auto">
            <a:xfrm>
              <a:off x="283917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72" name="Oval 156"/>
            <p:cNvSpPr>
              <a:spLocks noChangeArrowheads="1"/>
            </p:cNvSpPr>
            <p:nvPr/>
          </p:nvSpPr>
          <p:spPr bwMode="auto">
            <a:xfrm>
              <a:off x="295685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73" name="Oval 157"/>
            <p:cNvSpPr>
              <a:spLocks noChangeArrowheads="1"/>
            </p:cNvSpPr>
            <p:nvPr/>
          </p:nvSpPr>
          <p:spPr bwMode="auto">
            <a:xfrm>
              <a:off x="283917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74" name="Oval 158"/>
            <p:cNvSpPr>
              <a:spLocks noChangeArrowheads="1"/>
            </p:cNvSpPr>
            <p:nvPr/>
          </p:nvSpPr>
          <p:spPr bwMode="auto">
            <a:xfrm>
              <a:off x="295685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575" name="AutoShape 159"/>
            <p:cNvCxnSpPr>
              <a:cxnSpLocks noChangeShapeType="1"/>
              <a:stCxn id="1571" idx="4"/>
              <a:endCxn id="1573" idx="0"/>
            </p:cNvCxnSpPr>
            <p:nvPr/>
          </p:nvCxnSpPr>
          <p:spPr bwMode="auto">
            <a:xfrm>
              <a:off x="2874428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6" name="AutoShape 160"/>
            <p:cNvCxnSpPr>
              <a:cxnSpLocks noChangeShapeType="1"/>
              <a:stCxn id="1572" idx="4"/>
              <a:endCxn id="1574" idx="0"/>
            </p:cNvCxnSpPr>
            <p:nvPr/>
          </p:nvCxnSpPr>
          <p:spPr bwMode="auto">
            <a:xfrm>
              <a:off x="299211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7" name="AutoShape 161"/>
            <p:cNvCxnSpPr>
              <a:cxnSpLocks noChangeShapeType="1"/>
              <a:stCxn id="1561" idx="4"/>
              <a:endCxn id="1565" idx="0"/>
            </p:cNvCxnSpPr>
            <p:nvPr/>
          </p:nvCxnSpPr>
          <p:spPr bwMode="auto">
            <a:xfrm>
              <a:off x="2874428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8" name="AutoShape 162"/>
            <p:cNvCxnSpPr>
              <a:cxnSpLocks noChangeShapeType="1"/>
              <a:stCxn id="1562" idx="4"/>
              <a:endCxn id="1566" idx="0"/>
            </p:cNvCxnSpPr>
            <p:nvPr/>
          </p:nvCxnSpPr>
          <p:spPr bwMode="auto">
            <a:xfrm>
              <a:off x="299211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79" name="AutoShape 163"/>
            <p:cNvCxnSpPr>
              <a:cxnSpLocks noChangeShapeType="1"/>
              <a:stCxn id="1567" idx="4"/>
              <a:endCxn id="1571" idx="0"/>
            </p:cNvCxnSpPr>
            <p:nvPr/>
          </p:nvCxnSpPr>
          <p:spPr bwMode="auto">
            <a:xfrm>
              <a:off x="2874428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0" name="AutoShape 164"/>
            <p:cNvCxnSpPr>
              <a:cxnSpLocks noChangeShapeType="1"/>
              <a:stCxn id="1568" idx="4"/>
              <a:endCxn id="1572" idx="0"/>
            </p:cNvCxnSpPr>
            <p:nvPr/>
          </p:nvCxnSpPr>
          <p:spPr bwMode="auto">
            <a:xfrm>
              <a:off x="299211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1" name="AutoShape 165"/>
            <p:cNvCxnSpPr>
              <a:cxnSpLocks noChangeShapeType="1"/>
              <a:stCxn id="1555" idx="4"/>
              <a:endCxn id="1559" idx="0"/>
            </p:cNvCxnSpPr>
            <p:nvPr/>
          </p:nvCxnSpPr>
          <p:spPr bwMode="auto">
            <a:xfrm>
              <a:off x="2874428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2" name="AutoShape 166"/>
            <p:cNvCxnSpPr>
              <a:cxnSpLocks noChangeShapeType="1"/>
              <a:stCxn id="1556" idx="4"/>
              <a:endCxn id="1560" idx="0"/>
            </p:cNvCxnSpPr>
            <p:nvPr/>
          </p:nvCxnSpPr>
          <p:spPr bwMode="auto">
            <a:xfrm>
              <a:off x="299211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3" name="AutoShape 167"/>
            <p:cNvCxnSpPr>
              <a:cxnSpLocks noChangeShapeType="1"/>
              <a:stCxn id="1574" idx="2"/>
              <a:endCxn id="1573" idx="6"/>
            </p:cNvCxnSpPr>
            <p:nvPr/>
          </p:nvCxnSpPr>
          <p:spPr bwMode="auto">
            <a:xfrm flipH="1">
              <a:off x="2909681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4" name="AutoShape 168"/>
            <p:cNvCxnSpPr>
              <a:cxnSpLocks noChangeShapeType="1"/>
              <a:stCxn id="1572" idx="2"/>
              <a:endCxn id="1571" idx="6"/>
            </p:cNvCxnSpPr>
            <p:nvPr/>
          </p:nvCxnSpPr>
          <p:spPr bwMode="auto">
            <a:xfrm flipH="1">
              <a:off x="2909681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5" name="AutoShape 169"/>
            <p:cNvCxnSpPr>
              <a:cxnSpLocks noChangeShapeType="1"/>
              <a:stCxn id="1568" idx="2"/>
              <a:endCxn id="1567" idx="6"/>
            </p:cNvCxnSpPr>
            <p:nvPr/>
          </p:nvCxnSpPr>
          <p:spPr bwMode="auto">
            <a:xfrm flipH="1">
              <a:off x="2909681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6" name="AutoShape 170"/>
            <p:cNvCxnSpPr>
              <a:cxnSpLocks noChangeShapeType="1"/>
              <a:stCxn id="1566" idx="2"/>
              <a:endCxn id="1565" idx="6"/>
            </p:cNvCxnSpPr>
            <p:nvPr/>
          </p:nvCxnSpPr>
          <p:spPr bwMode="auto">
            <a:xfrm flipH="1">
              <a:off x="2909681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7" name="AutoShape 171"/>
            <p:cNvCxnSpPr>
              <a:cxnSpLocks noChangeShapeType="1"/>
              <a:stCxn id="1562" idx="2"/>
              <a:endCxn id="1561" idx="6"/>
            </p:cNvCxnSpPr>
            <p:nvPr/>
          </p:nvCxnSpPr>
          <p:spPr bwMode="auto">
            <a:xfrm flipH="1">
              <a:off x="2909681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8" name="AutoShape 172"/>
            <p:cNvCxnSpPr>
              <a:cxnSpLocks noChangeShapeType="1"/>
              <a:stCxn id="1560" idx="2"/>
              <a:endCxn id="1559" idx="6"/>
            </p:cNvCxnSpPr>
            <p:nvPr/>
          </p:nvCxnSpPr>
          <p:spPr bwMode="auto">
            <a:xfrm flipH="1">
              <a:off x="2909681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89" name="AutoShape 173"/>
            <p:cNvCxnSpPr>
              <a:cxnSpLocks noChangeShapeType="1"/>
              <a:stCxn id="1556" idx="2"/>
              <a:endCxn id="1555" idx="6"/>
            </p:cNvCxnSpPr>
            <p:nvPr/>
          </p:nvCxnSpPr>
          <p:spPr bwMode="auto">
            <a:xfrm flipH="1">
              <a:off x="2909681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0" name="AutoShape 174"/>
            <p:cNvCxnSpPr>
              <a:cxnSpLocks noChangeShapeType="1"/>
              <a:stCxn id="1554" idx="2"/>
              <a:endCxn id="1553" idx="6"/>
            </p:cNvCxnSpPr>
            <p:nvPr/>
          </p:nvCxnSpPr>
          <p:spPr bwMode="auto">
            <a:xfrm flipH="1">
              <a:off x="2909681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1" name="AutoShape 175"/>
            <p:cNvCxnSpPr>
              <a:cxnSpLocks noChangeShapeType="1"/>
              <a:stCxn id="1553" idx="2"/>
              <a:endCxn id="1516" idx="6"/>
            </p:cNvCxnSpPr>
            <p:nvPr/>
          </p:nvCxnSpPr>
          <p:spPr bwMode="auto">
            <a:xfrm flipH="1">
              <a:off x="279199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2" name="AutoShape 176"/>
            <p:cNvCxnSpPr>
              <a:cxnSpLocks noChangeShapeType="1"/>
              <a:stCxn id="1555" idx="2"/>
              <a:endCxn id="1518" idx="6"/>
            </p:cNvCxnSpPr>
            <p:nvPr/>
          </p:nvCxnSpPr>
          <p:spPr bwMode="auto">
            <a:xfrm flipH="1">
              <a:off x="279199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3" name="AutoShape 177"/>
            <p:cNvCxnSpPr>
              <a:cxnSpLocks noChangeShapeType="1"/>
              <a:stCxn id="1559" idx="2"/>
              <a:endCxn id="1522" idx="6"/>
            </p:cNvCxnSpPr>
            <p:nvPr/>
          </p:nvCxnSpPr>
          <p:spPr bwMode="auto">
            <a:xfrm flipH="1">
              <a:off x="279199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4" name="AutoShape 178"/>
            <p:cNvCxnSpPr>
              <a:cxnSpLocks noChangeShapeType="1"/>
              <a:stCxn id="1561" idx="2"/>
              <a:endCxn id="1524" idx="6"/>
            </p:cNvCxnSpPr>
            <p:nvPr/>
          </p:nvCxnSpPr>
          <p:spPr bwMode="auto">
            <a:xfrm flipH="1">
              <a:off x="279199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5" name="AutoShape 179"/>
            <p:cNvCxnSpPr>
              <a:cxnSpLocks noChangeShapeType="1"/>
              <a:stCxn id="1565" idx="2"/>
              <a:endCxn id="1528" idx="6"/>
            </p:cNvCxnSpPr>
            <p:nvPr/>
          </p:nvCxnSpPr>
          <p:spPr bwMode="auto">
            <a:xfrm flipH="1">
              <a:off x="279199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6" name="AutoShape 180"/>
            <p:cNvCxnSpPr>
              <a:cxnSpLocks noChangeShapeType="1"/>
              <a:stCxn id="1567" idx="2"/>
              <a:endCxn id="1530" idx="6"/>
            </p:cNvCxnSpPr>
            <p:nvPr/>
          </p:nvCxnSpPr>
          <p:spPr bwMode="auto">
            <a:xfrm flipH="1">
              <a:off x="279199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7" name="AutoShape 181"/>
            <p:cNvCxnSpPr>
              <a:cxnSpLocks noChangeShapeType="1"/>
              <a:stCxn id="1571" idx="2"/>
              <a:endCxn id="1534" idx="6"/>
            </p:cNvCxnSpPr>
            <p:nvPr/>
          </p:nvCxnSpPr>
          <p:spPr bwMode="auto">
            <a:xfrm flipH="1">
              <a:off x="279199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8" name="AutoShape 182"/>
            <p:cNvCxnSpPr>
              <a:cxnSpLocks noChangeShapeType="1"/>
              <a:stCxn id="1573" idx="2"/>
              <a:endCxn id="1536" idx="6"/>
            </p:cNvCxnSpPr>
            <p:nvPr/>
          </p:nvCxnSpPr>
          <p:spPr bwMode="auto">
            <a:xfrm flipH="1">
              <a:off x="279199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99" name="AutoShape 183"/>
            <p:cNvCxnSpPr>
              <a:cxnSpLocks noChangeShapeType="1"/>
              <a:stCxn id="1515" idx="2"/>
              <a:endCxn id="1470" idx="6"/>
            </p:cNvCxnSpPr>
            <p:nvPr/>
          </p:nvCxnSpPr>
          <p:spPr bwMode="auto">
            <a:xfrm flipH="1">
              <a:off x="2557152" y="4073164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0" name="AutoShape 184"/>
            <p:cNvCxnSpPr>
              <a:cxnSpLocks noChangeShapeType="1"/>
              <a:stCxn id="1517" idx="2"/>
              <a:endCxn id="1472" idx="6"/>
            </p:cNvCxnSpPr>
            <p:nvPr/>
          </p:nvCxnSpPr>
          <p:spPr bwMode="auto">
            <a:xfrm flipH="1">
              <a:off x="2557152" y="4188039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1" name="AutoShape 185"/>
            <p:cNvCxnSpPr>
              <a:cxnSpLocks noChangeShapeType="1"/>
              <a:stCxn id="1521" idx="2"/>
              <a:endCxn id="1476" idx="6"/>
            </p:cNvCxnSpPr>
            <p:nvPr/>
          </p:nvCxnSpPr>
          <p:spPr bwMode="auto">
            <a:xfrm flipH="1">
              <a:off x="2557152" y="4304438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2" name="AutoShape 186"/>
            <p:cNvCxnSpPr>
              <a:cxnSpLocks noChangeShapeType="1"/>
              <a:stCxn id="1523" idx="2"/>
              <a:endCxn id="1478" idx="6"/>
            </p:cNvCxnSpPr>
            <p:nvPr/>
          </p:nvCxnSpPr>
          <p:spPr bwMode="auto">
            <a:xfrm flipH="1">
              <a:off x="2557152" y="4419313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3" name="AutoShape 187"/>
            <p:cNvCxnSpPr>
              <a:cxnSpLocks noChangeShapeType="1"/>
              <a:stCxn id="1527" idx="2"/>
              <a:endCxn id="1482" idx="6"/>
            </p:cNvCxnSpPr>
            <p:nvPr/>
          </p:nvCxnSpPr>
          <p:spPr bwMode="auto">
            <a:xfrm flipH="1">
              <a:off x="2557152" y="4534187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4" name="AutoShape 188"/>
            <p:cNvCxnSpPr>
              <a:cxnSpLocks noChangeShapeType="1"/>
              <a:stCxn id="1529" idx="2"/>
              <a:endCxn id="1484" idx="6"/>
            </p:cNvCxnSpPr>
            <p:nvPr/>
          </p:nvCxnSpPr>
          <p:spPr bwMode="auto">
            <a:xfrm flipH="1">
              <a:off x="2557152" y="4649062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5" name="AutoShape 189"/>
            <p:cNvCxnSpPr>
              <a:cxnSpLocks noChangeShapeType="1"/>
              <a:stCxn id="1533" idx="2"/>
              <a:endCxn id="1488" idx="6"/>
            </p:cNvCxnSpPr>
            <p:nvPr/>
          </p:nvCxnSpPr>
          <p:spPr bwMode="auto">
            <a:xfrm flipH="1">
              <a:off x="2557152" y="4765461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06" name="AutoShape 190"/>
            <p:cNvCxnSpPr>
              <a:cxnSpLocks noChangeShapeType="1"/>
              <a:stCxn id="1535" idx="2"/>
              <a:endCxn id="1490" idx="6"/>
            </p:cNvCxnSpPr>
            <p:nvPr/>
          </p:nvCxnSpPr>
          <p:spPr bwMode="auto">
            <a:xfrm flipH="1">
              <a:off x="2557152" y="4880336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607" name="Group 1606"/>
          <p:cNvGrpSpPr/>
          <p:nvPr/>
        </p:nvGrpSpPr>
        <p:grpSpPr>
          <a:xfrm rot="1613074">
            <a:off x="2864377" y="4040922"/>
            <a:ext cx="893763" cy="876300"/>
            <a:chOff x="2133600" y="4038600"/>
            <a:chExt cx="893763" cy="876300"/>
          </a:xfrm>
        </p:grpSpPr>
        <p:sp>
          <p:nvSpPr>
            <p:cNvPr id="1608" name="Oval 15"/>
            <p:cNvSpPr>
              <a:spLocks noChangeArrowheads="1"/>
            </p:cNvSpPr>
            <p:nvPr/>
          </p:nvSpPr>
          <p:spPr bwMode="auto">
            <a:xfrm>
              <a:off x="2133600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09" name="Oval 16"/>
            <p:cNvSpPr>
              <a:spLocks noChangeArrowheads="1"/>
            </p:cNvSpPr>
            <p:nvPr/>
          </p:nvSpPr>
          <p:spPr bwMode="auto">
            <a:xfrm>
              <a:off x="2251282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0" name="Oval 17"/>
            <p:cNvSpPr>
              <a:spLocks noChangeArrowheads="1"/>
            </p:cNvSpPr>
            <p:nvPr/>
          </p:nvSpPr>
          <p:spPr bwMode="auto">
            <a:xfrm>
              <a:off x="2133600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1" name="Oval 18"/>
            <p:cNvSpPr>
              <a:spLocks noChangeArrowheads="1"/>
            </p:cNvSpPr>
            <p:nvPr/>
          </p:nvSpPr>
          <p:spPr bwMode="auto">
            <a:xfrm>
              <a:off x="2251282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12" name="AutoShape 19"/>
            <p:cNvCxnSpPr>
              <a:cxnSpLocks noChangeShapeType="1"/>
              <a:stCxn id="1608" idx="4"/>
              <a:endCxn id="1610" idx="0"/>
            </p:cNvCxnSpPr>
            <p:nvPr/>
          </p:nvCxnSpPr>
          <p:spPr bwMode="auto">
            <a:xfrm>
              <a:off x="216885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13" name="AutoShape 20"/>
            <p:cNvCxnSpPr>
              <a:cxnSpLocks noChangeShapeType="1"/>
              <a:stCxn id="1609" idx="4"/>
              <a:endCxn id="1611" idx="0"/>
            </p:cNvCxnSpPr>
            <p:nvPr/>
          </p:nvCxnSpPr>
          <p:spPr bwMode="auto">
            <a:xfrm>
              <a:off x="2286535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14" name="Oval 21"/>
            <p:cNvSpPr>
              <a:spLocks noChangeArrowheads="1"/>
            </p:cNvSpPr>
            <p:nvPr/>
          </p:nvSpPr>
          <p:spPr bwMode="auto">
            <a:xfrm>
              <a:off x="2133600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5" name="Oval 22"/>
            <p:cNvSpPr>
              <a:spLocks noChangeArrowheads="1"/>
            </p:cNvSpPr>
            <p:nvPr/>
          </p:nvSpPr>
          <p:spPr bwMode="auto">
            <a:xfrm>
              <a:off x="2251282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6" name="Oval 23"/>
            <p:cNvSpPr>
              <a:spLocks noChangeArrowheads="1"/>
            </p:cNvSpPr>
            <p:nvPr/>
          </p:nvSpPr>
          <p:spPr bwMode="auto">
            <a:xfrm>
              <a:off x="2133600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17" name="Oval 24"/>
            <p:cNvSpPr>
              <a:spLocks noChangeArrowheads="1"/>
            </p:cNvSpPr>
            <p:nvPr/>
          </p:nvSpPr>
          <p:spPr bwMode="auto">
            <a:xfrm>
              <a:off x="2251282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18" name="AutoShape 25"/>
            <p:cNvCxnSpPr>
              <a:cxnSpLocks noChangeShapeType="1"/>
              <a:stCxn id="1614" idx="4"/>
              <a:endCxn id="1616" idx="0"/>
            </p:cNvCxnSpPr>
            <p:nvPr/>
          </p:nvCxnSpPr>
          <p:spPr bwMode="auto">
            <a:xfrm>
              <a:off x="216885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19" name="AutoShape 26"/>
            <p:cNvCxnSpPr>
              <a:cxnSpLocks noChangeShapeType="1"/>
              <a:stCxn id="1615" idx="4"/>
              <a:endCxn id="1617" idx="0"/>
            </p:cNvCxnSpPr>
            <p:nvPr/>
          </p:nvCxnSpPr>
          <p:spPr bwMode="auto">
            <a:xfrm>
              <a:off x="2286535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20" name="Oval 27"/>
            <p:cNvSpPr>
              <a:spLocks noChangeArrowheads="1"/>
            </p:cNvSpPr>
            <p:nvPr/>
          </p:nvSpPr>
          <p:spPr bwMode="auto">
            <a:xfrm>
              <a:off x="2133600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1" name="Oval 28"/>
            <p:cNvSpPr>
              <a:spLocks noChangeArrowheads="1"/>
            </p:cNvSpPr>
            <p:nvPr/>
          </p:nvSpPr>
          <p:spPr bwMode="auto">
            <a:xfrm>
              <a:off x="2251282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2" name="Oval 29"/>
            <p:cNvSpPr>
              <a:spLocks noChangeArrowheads="1"/>
            </p:cNvSpPr>
            <p:nvPr/>
          </p:nvSpPr>
          <p:spPr bwMode="auto">
            <a:xfrm>
              <a:off x="2133600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3" name="Oval 30"/>
            <p:cNvSpPr>
              <a:spLocks noChangeArrowheads="1"/>
            </p:cNvSpPr>
            <p:nvPr/>
          </p:nvSpPr>
          <p:spPr bwMode="auto">
            <a:xfrm>
              <a:off x="2251282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24" name="AutoShape 31"/>
            <p:cNvCxnSpPr>
              <a:cxnSpLocks noChangeShapeType="1"/>
              <a:stCxn id="1620" idx="4"/>
              <a:endCxn id="1622" idx="0"/>
            </p:cNvCxnSpPr>
            <p:nvPr/>
          </p:nvCxnSpPr>
          <p:spPr bwMode="auto">
            <a:xfrm>
              <a:off x="216885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25" name="AutoShape 32"/>
            <p:cNvCxnSpPr>
              <a:cxnSpLocks noChangeShapeType="1"/>
              <a:stCxn id="1621" idx="4"/>
              <a:endCxn id="1623" idx="0"/>
            </p:cNvCxnSpPr>
            <p:nvPr/>
          </p:nvCxnSpPr>
          <p:spPr bwMode="auto">
            <a:xfrm>
              <a:off x="2286535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26" name="Oval 33"/>
            <p:cNvSpPr>
              <a:spLocks noChangeArrowheads="1"/>
            </p:cNvSpPr>
            <p:nvPr/>
          </p:nvSpPr>
          <p:spPr bwMode="auto">
            <a:xfrm>
              <a:off x="2133600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7" name="Oval 34"/>
            <p:cNvSpPr>
              <a:spLocks noChangeArrowheads="1"/>
            </p:cNvSpPr>
            <p:nvPr/>
          </p:nvSpPr>
          <p:spPr bwMode="auto">
            <a:xfrm>
              <a:off x="2251282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8" name="Oval 35"/>
            <p:cNvSpPr>
              <a:spLocks noChangeArrowheads="1"/>
            </p:cNvSpPr>
            <p:nvPr/>
          </p:nvSpPr>
          <p:spPr bwMode="auto">
            <a:xfrm>
              <a:off x="2133600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29" name="Oval 36"/>
            <p:cNvSpPr>
              <a:spLocks noChangeArrowheads="1"/>
            </p:cNvSpPr>
            <p:nvPr/>
          </p:nvSpPr>
          <p:spPr bwMode="auto">
            <a:xfrm>
              <a:off x="2251282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30" name="AutoShape 37"/>
            <p:cNvCxnSpPr>
              <a:cxnSpLocks noChangeShapeType="1"/>
              <a:stCxn id="1626" idx="4"/>
              <a:endCxn id="1628" idx="0"/>
            </p:cNvCxnSpPr>
            <p:nvPr/>
          </p:nvCxnSpPr>
          <p:spPr bwMode="auto">
            <a:xfrm>
              <a:off x="216885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1" name="AutoShape 38"/>
            <p:cNvCxnSpPr>
              <a:cxnSpLocks noChangeShapeType="1"/>
              <a:stCxn id="1627" idx="4"/>
              <a:endCxn id="1629" idx="0"/>
            </p:cNvCxnSpPr>
            <p:nvPr/>
          </p:nvCxnSpPr>
          <p:spPr bwMode="auto">
            <a:xfrm>
              <a:off x="2286535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2" name="AutoShape 39"/>
            <p:cNvCxnSpPr>
              <a:cxnSpLocks noChangeShapeType="1"/>
              <a:stCxn id="1616" idx="4"/>
              <a:endCxn id="1620" idx="0"/>
            </p:cNvCxnSpPr>
            <p:nvPr/>
          </p:nvCxnSpPr>
          <p:spPr bwMode="auto">
            <a:xfrm>
              <a:off x="216885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3" name="AutoShape 40"/>
            <p:cNvCxnSpPr>
              <a:cxnSpLocks noChangeShapeType="1"/>
              <a:stCxn id="1617" idx="4"/>
              <a:endCxn id="1621" idx="0"/>
            </p:cNvCxnSpPr>
            <p:nvPr/>
          </p:nvCxnSpPr>
          <p:spPr bwMode="auto">
            <a:xfrm>
              <a:off x="2286535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4" name="AutoShape 41"/>
            <p:cNvCxnSpPr>
              <a:cxnSpLocks noChangeShapeType="1"/>
              <a:stCxn id="1622" idx="4"/>
              <a:endCxn id="1626" idx="0"/>
            </p:cNvCxnSpPr>
            <p:nvPr/>
          </p:nvCxnSpPr>
          <p:spPr bwMode="auto">
            <a:xfrm>
              <a:off x="216885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5" name="AutoShape 42"/>
            <p:cNvCxnSpPr>
              <a:cxnSpLocks noChangeShapeType="1"/>
              <a:stCxn id="1623" idx="4"/>
              <a:endCxn id="1627" idx="0"/>
            </p:cNvCxnSpPr>
            <p:nvPr/>
          </p:nvCxnSpPr>
          <p:spPr bwMode="auto">
            <a:xfrm>
              <a:off x="2286535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6" name="AutoShape 43"/>
            <p:cNvCxnSpPr>
              <a:cxnSpLocks noChangeShapeType="1"/>
              <a:stCxn id="1610" idx="4"/>
              <a:endCxn id="1614" idx="0"/>
            </p:cNvCxnSpPr>
            <p:nvPr/>
          </p:nvCxnSpPr>
          <p:spPr bwMode="auto">
            <a:xfrm>
              <a:off x="216885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7" name="AutoShape 44"/>
            <p:cNvCxnSpPr>
              <a:cxnSpLocks noChangeShapeType="1"/>
              <a:stCxn id="1611" idx="4"/>
              <a:endCxn id="1615" idx="0"/>
            </p:cNvCxnSpPr>
            <p:nvPr/>
          </p:nvCxnSpPr>
          <p:spPr bwMode="auto">
            <a:xfrm>
              <a:off x="2286535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8" name="AutoShape 45"/>
            <p:cNvCxnSpPr>
              <a:cxnSpLocks noChangeShapeType="1"/>
              <a:stCxn id="1629" idx="2"/>
              <a:endCxn id="1628" idx="6"/>
            </p:cNvCxnSpPr>
            <p:nvPr/>
          </p:nvCxnSpPr>
          <p:spPr bwMode="auto">
            <a:xfrm flipH="1">
              <a:off x="220410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39" name="AutoShape 46"/>
            <p:cNvCxnSpPr>
              <a:cxnSpLocks noChangeShapeType="1"/>
              <a:stCxn id="1627" idx="2"/>
              <a:endCxn id="1626" idx="6"/>
            </p:cNvCxnSpPr>
            <p:nvPr/>
          </p:nvCxnSpPr>
          <p:spPr bwMode="auto">
            <a:xfrm flipH="1">
              <a:off x="220410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0" name="AutoShape 47"/>
            <p:cNvCxnSpPr>
              <a:cxnSpLocks noChangeShapeType="1"/>
              <a:stCxn id="1623" idx="2"/>
              <a:endCxn id="1622" idx="6"/>
            </p:cNvCxnSpPr>
            <p:nvPr/>
          </p:nvCxnSpPr>
          <p:spPr bwMode="auto">
            <a:xfrm flipH="1">
              <a:off x="220410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1" name="AutoShape 48"/>
            <p:cNvCxnSpPr>
              <a:cxnSpLocks noChangeShapeType="1"/>
              <a:stCxn id="1621" idx="2"/>
              <a:endCxn id="1620" idx="6"/>
            </p:cNvCxnSpPr>
            <p:nvPr/>
          </p:nvCxnSpPr>
          <p:spPr bwMode="auto">
            <a:xfrm flipH="1">
              <a:off x="220410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2" name="AutoShape 49"/>
            <p:cNvCxnSpPr>
              <a:cxnSpLocks noChangeShapeType="1"/>
              <a:stCxn id="1617" idx="2"/>
              <a:endCxn id="1616" idx="6"/>
            </p:cNvCxnSpPr>
            <p:nvPr/>
          </p:nvCxnSpPr>
          <p:spPr bwMode="auto">
            <a:xfrm flipH="1">
              <a:off x="220410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3" name="AutoShape 50"/>
            <p:cNvCxnSpPr>
              <a:cxnSpLocks noChangeShapeType="1"/>
              <a:stCxn id="1615" idx="2"/>
              <a:endCxn id="1614" idx="6"/>
            </p:cNvCxnSpPr>
            <p:nvPr/>
          </p:nvCxnSpPr>
          <p:spPr bwMode="auto">
            <a:xfrm flipH="1">
              <a:off x="220410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4" name="AutoShape 51"/>
            <p:cNvCxnSpPr>
              <a:cxnSpLocks noChangeShapeType="1"/>
              <a:stCxn id="1611" idx="2"/>
              <a:endCxn id="1610" idx="6"/>
            </p:cNvCxnSpPr>
            <p:nvPr/>
          </p:nvCxnSpPr>
          <p:spPr bwMode="auto">
            <a:xfrm flipH="1">
              <a:off x="220410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45" name="AutoShape 52"/>
            <p:cNvCxnSpPr>
              <a:cxnSpLocks noChangeShapeType="1"/>
              <a:stCxn id="1609" idx="2"/>
              <a:endCxn id="1608" idx="6"/>
            </p:cNvCxnSpPr>
            <p:nvPr/>
          </p:nvCxnSpPr>
          <p:spPr bwMode="auto">
            <a:xfrm flipH="1">
              <a:off x="220410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46" name="Oval 53"/>
            <p:cNvSpPr>
              <a:spLocks noChangeArrowheads="1"/>
            </p:cNvSpPr>
            <p:nvPr/>
          </p:nvSpPr>
          <p:spPr bwMode="auto">
            <a:xfrm>
              <a:off x="236896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47" name="Oval 54"/>
            <p:cNvSpPr>
              <a:spLocks noChangeArrowheads="1"/>
            </p:cNvSpPr>
            <p:nvPr/>
          </p:nvSpPr>
          <p:spPr bwMode="auto">
            <a:xfrm>
              <a:off x="248664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48" name="Oval 55"/>
            <p:cNvSpPr>
              <a:spLocks noChangeArrowheads="1"/>
            </p:cNvSpPr>
            <p:nvPr/>
          </p:nvSpPr>
          <p:spPr bwMode="auto">
            <a:xfrm>
              <a:off x="236896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49" name="Oval 56"/>
            <p:cNvSpPr>
              <a:spLocks noChangeArrowheads="1"/>
            </p:cNvSpPr>
            <p:nvPr/>
          </p:nvSpPr>
          <p:spPr bwMode="auto">
            <a:xfrm>
              <a:off x="248664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50" name="AutoShape 57"/>
            <p:cNvCxnSpPr>
              <a:cxnSpLocks noChangeShapeType="1"/>
              <a:stCxn id="1646" idx="4"/>
              <a:endCxn id="1648" idx="0"/>
            </p:cNvCxnSpPr>
            <p:nvPr/>
          </p:nvCxnSpPr>
          <p:spPr bwMode="auto">
            <a:xfrm>
              <a:off x="2404217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51" name="AutoShape 58"/>
            <p:cNvCxnSpPr>
              <a:cxnSpLocks noChangeShapeType="1"/>
              <a:stCxn id="1647" idx="4"/>
              <a:endCxn id="1649" idx="0"/>
            </p:cNvCxnSpPr>
            <p:nvPr/>
          </p:nvCxnSpPr>
          <p:spPr bwMode="auto">
            <a:xfrm>
              <a:off x="252190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52" name="Oval 59"/>
            <p:cNvSpPr>
              <a:spLocks noChangeArrowheads="1"/>
            </p:cNvSpPr>
            <p:nvPr/>
          </p:nvSpPr>
          <p:spPr bwMode="auto">
            <a:xfrm>
              <a:off x="236896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53" name="Oval 60"/>
            <p:cNvSpPr>
              <a:spLocks noChangeArrowheads="1"/>
            </p:cNvSpPr>
            <p:nvPr/>
          </p:nvSpPr>
          <p:spPr bwMode="auto">
            <a:xfrm>
              <a:off x="248664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54" name="Oval 61"/>
            <p:cNvSpPr>
              <a:spLocks noChangeArrowheads="1"/>
            </p:cNvSpPr>
            <p:nvPr/>
          </p:nvSpPr>
          <p:spPr bwMode="auto">
            <a:xfrm>
              <a:off x="236896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55" name="Oval 62"/>
            <p:cNvSpPr>
              <a:spLocks noChangeArrowheads="1"/>
            </p:cNvSpPr>
            <p:nvPr/>
          </p:nvSpPr>
          <p:spPr bwMode="auto">
            <a:xfrm>
              <a:off x="248664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56" name="AutoShape 63"/>
            <p:cNvCxnSpPr>
              <a:cxnSpLocks noChangeShapeType="1"/>
              <a:stCxn id="1652" idx="4"/>
              <a:endCxn id="1654" idx="0"/>
            </p:cNvCxnSpPr>
            <p:nvPr/>
          </p:nvCxnSpPr>
          <p:spPr bwMode="auto">
            <a:xfrm>
              <a:off x="2404217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57" name="AutoShape 64"/>
            <p:cNvCxnSpPr>
              <a:cxnSpLocks noChangeShapeType="1"/>
              <a:stCxn id="1653" idx="4"/>
              <a:endCxn id="1655" idx="0"/>
            </p:cNvCxnSpPr>
            <p:nvPr/>
          </p:nvCxnSpPr>
          <p:spPr bwMode="auto">
            <a:xfrm>
              <a:off x="252190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58" name="Oval 65"/>
            <p:cNvSpPr>
              <a:spLocks noChangeArrowheads="1"/>
            </p:cNvSpPr>
            <p:nvPr/>
          </p:nvSpPr>
          <p:spPr bwMode="auto">
            <a:xfrm>
              <a:off x="236896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59" name="Oval 66"/>
            <p:cNvSpPr>
              <a:spLocks noChangeArrowheads="1"/>
            </p:cNvSpPr>
            <p:nvPr/>
          </p:nvSpPr>
          <p:spPr bwMode="auto">
            <a:xfrm>
              <a:off x="248664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0" name="Oval 67"/>
            <p:cNvSpPr>
              <a:spLocks noChangeArrowheads="1"/>
            </p:cNvSpPr>
            <p:nvPr/>
          </p:nvSpPr>
          <p:spPr bwMode="auto">
            <a:xfrm>
              <a:off x="236896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1" name="Oval 68"/>
            <p:cNvSpPr>
              <a:spLocks noChangeArrowheads="1"/>
            </p:cNvSpPr>
            <p:nvPr/>
          </p:nvSpPr>
          <p:spPr bwMode="auto">
            <a:xfrm>
              <a:off x="248664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62" name="AutoShape 69"/>
            <p:cNvCxnSpPr>
              <a:cxnSpLocks noChangeShapeType="1"/>
              <a:stCxn id="1658" idx="4"/>
              <a:endCxn id="1660" idx="0"/>
            </p:cNvCxnSpPr>
            <p:nvPr/>
          </p:nvCxnSpPr>
          <p:spPr bwMode="auto">
            <a:xfrm>
              <a:off x="2404217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63" name="AutoShape 70"/>
            <p:cNvCxnSpPr>
              <a:cxnSpLocks noChangeShapeType="1"/>
              <a:stCxn id="1659" idx="4"/>
              <a:endCxn id="1661" idx="0"/>
            </p:cNvCxnSpPr>
            <p:nvPr/>
          </p:nvCxnSpPr>
          <p:spPr bwMode="auto">
            <a:xfrm>
              <a:off x="252190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64" name="Oval 71"/>
            <p:cNvSpPr>
              <a:spLocks noChangeArrowheads="1"/>
            </p:cNvSpPr>
            <p:nvPr/>
          </p:nvSpPr>
          <p:spPr bwMode="auto">
            <a:xfrm>
              <a:off x="236896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5" name="Oval 72"/>
            <p:cNvSpPr>
              <a:spLocks noChangeArrowheads="1"/>
            </p:cNvSpPr>
            <p:nvPr/>
          </p:nvSpPr>
          <p:spPr bwMode="auto">
            <a:xfrm>
              <a:off x="248664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6" name="Oval 73"/>
            <p:cNvSpPr>
              <a:spLocks noChangeArrowheads="1"/>
            </p:cNvSpPr>
            <p:nvPr/>
          </p:nvSpPr>
          <p:spPr bwMode="auto">
            <a:xfrm>
              <a:off x="236896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67" name="Oval 74"/>
            <p:cNvSpPr>
              <a:spLocks noChangeArrowheads="1"/>
            </p:cNvSpPr>
            <p:nvPr/>
          </p:nvSpPr>
          <p:spPr bwMode="auto">
            <a:xfrm>
              <a:off x="248664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68" name="AutoShape 75"/>
            <p:cNvCxnSpPr>
              <a:cxnSpLocks noChangeShapeType="1"/>
              <a:stCxn id="1664" idx="4"/>
              <a:endCxn id="1666" idx="0"/>
            </p:cNvCxnSpPr>
            <p:nvPr/>
          </p:nvCxnSpPr>
          <p:spPr bwMode="auto">
            <a:xfrm>
              <a:off x="2404217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69" name="AutoShape 76"/>
            <p:cNvCxnSpPr>
              <a:cxnSpLocks noChangeShapeType="1"/>
              <a:stCxn id="1665" idx="4"/>
              <a:endCxn id="1667" idx="0"/>
            </p:cNvCxnSpPr>
            <p:nvPr/>
          </p:nvCxnSpPr>
          <p:spPr bwMode="auto">
            <a:xfrm>
              <a:off x="252190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0" name="AutoShape 77"/>
            <p:cNvCxnSpPr>
              <a:cxnSpLocks noChangeShapeType="1"/>
              <a:stCxn id="1654" idx="4"/>
              <a:endCxn id="1658" idx="0"/>
            </p:cNvCxnSpPr>
            <p:nvPr/>
          </p:nvCxnSpPr>
          <p:spPr bwMode="auto">
            <a:xfrm>
              <a:off x="2404217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1" name="AutoShape 78"/>
            <p:cNvCxnSpPr>
              <a:cxnSpLocks noChangeShapeType="1"/>
              <a:stCxn id="1655" idx="4"/>
              <a:endCxn id="1659" idx="0"/>
            </p:cNvCxnSpPr>
            <p:nvPr/>
          </p:nvCxnSpPr>
          <p:spPr bwMode="auto">
            <a:xfrm>
              <a:off x="252190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2" name="AutoShape 79"/>
            <p:cNvCxnSpPr>
              <a:cxnSpLocks noChangeShapeType="1"/>
              <a:stCxn id="1660" idx="4"/>
              <a:endCxn id="1664" idx="0"/>
            </p:cNvCxnSpPr>
            <p:nvPr/>
          </p:nvCxnSpPr>
          <p:spPr bwMode="auto">
            <a:xfrm>
              <a:off x="2404217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3" name="AutoShape 80"/>
            <p:cNvCxnSpPr>
              <a:cxnSpLocks noChangeShapeType="1"/>
              <a:stCxn id="1661" idx="4"/>
              <a:endCxn id="1665" idx="0"/>
            </p:cNvCxnSpPr>
            <p:nvPr/>
          </p:nvCxnSpPr>
          <p:spPr bwMode="auto">
            <a:xfrm>
              <a:off x="252190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4" name="AutoShape 81"/>
            <p:cNvCxnSpPr>
              <a:cxnSpLocks noChangeShapeType="1"/>
              <a:stCxn id="1648" idx="4"/>
              <a:endCxn id="1652" idx="0"/>
            </p:cNvCxnSpPr>
            <p:nvPr/>
          </p:nvCxnSpPr>
          <p:spPr bwMode="auto">
            <a:xfrm>
              <a:off x="2404217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5" name="AutoShape 82"/>
            <p:cNvCxnSpPr>
              <a:cxnSpLocks noChangeShapeType="1"/>
              <a:stCxn id="1649" idx="4"/>
              <a:endCxn id="1653" idx="0"/>
            </p:cNvCxnSpPr>
            <p:nvPr/>
          </p:nvCxnSpPr>
          <p:spPr bwMode="auto">
            <a:xfrm>
              <a:off x="252190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6" name="AutoShape 83"/>
            <p:cNvCxnSpPr>
              <a:cxnSpLocks noChangeShapeType="1"/>
              <a:stCxn id="1667" idx="2"/>
              <a:endCxn id="1666" idx="6"/>
            </p:cNvCxnSpPr>
            <p:nvPr/>
          </p:nvCxnSpPr>
          <p:spPr bwMode="auto">
            <a:xfrm flipH="1">
              <a:off x="2439470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7" name="AutoShape 84"/>
            <p:cNvCxnSpPr>
              <a:cxnSpLocks noChangeShapeType="1"/>
              <a:stCxn id="1665" idx="2"/>
              <a:endCxn id="1664" idx="6"/>
            </p:cNvCxnSpPr>
            <p:nvPr/>
          </p:nvCxnSpPr>
          <p:spPr bwMode="auto">
            <a:xfrm flipH="1">
              <a:off x="2439470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8" name="AutoShape 85"/>
            <p:cNvCxnSpPr>
              <a:cxnSpLocks noChangeShapeType="1"/>
              <a:stCxn id="1661" idx="2"/>
              <a:endCxn id="1660" idx="6"/>
            </p:cNvCxnSpPr>
            <p:nvPr/>
          </p:nvCxnSpPr>
          <p:spPr bwMode="auto">
            <a:xfrm flipH="1">
              <a:off x="2439470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79" name="AutoShape 86"/>
            <p:cNvCxnSpPr>
              <a:cxnSpLocks noChangeShapeType="1"/>
              <a:stCxn id="1659" idx="2"/>
              <a:endCxn id="1658" idx="6"/>
            </p:cNvCxnSpPr>
            <p:nvPr/>
          </p:nvCxnSpPr>
          <p:spPr bwMode="auto">
            <a:xfrm flipH="1">
              <a:off x="2439470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0" name="AutoShape 87"/>
            <p:cNvCxnSpPr>
              <a:cxnSpLocks noChangeShapeType="1"/>
              <a:stCxn id="1655" idx="2"/>
              <a:endCxn id="1654" idx="6"/>
            </p:cNvCxnSpPr>
            <p:nvPr/>
          </p:nvCxnSpPr>
          <p:spPr bwMode="auto">
            <a:xfrm flipH="1">
              <a:off x="2439470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1" name="AutoShape 88"/>
            <p:cNvCxnSpPr>
              <a:cxnSpLocks noChangeShapeType="1"/>
              <a:stCxn id="1653" idx="2"/>
              <a:endCxn id="1652" idx="6"/>
            </p:cNvCxnSpPr>
            <p:nvPr/>
          </p:nvCxnSpPr>
          <p:spPr bwMode="auto">
            <a:xfrm flipH="1">
              <a:off x="2439470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2" name="AutoShape 89"/>
            <p:cNvCxnSpPr>
              <a:cxnSpLocks noChangeShapeType="1"/>
              <a:stCxn id="1649" idx="2"/>
              <a:endCxn id="1648" idx="6"/>
            </p:cNvCxnSpPr>
            <p:nvPr/>
          </p:nvCxnSpPr>
          <p:spPr bwMode="auto">
            <a:xfrm flipH="1">
              <a:off x="2439470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3" name="AutoShape 90"/>
            <p:cNvCxnSpPr>
              <a:cxnSpLocks noChangeShapeType="1"/>
              <a:stCxn id="1647" idx="2"/>
              <a:endCxn id="1646" idx="6"/>
            </p:cNvCxnSpPr>
            <p:nvPr/>
          </p:nvCxnSpPr>
          <p:spPr bwMode="auto">
            <a:xfrm flipH="1">
              <a:off x="2439470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4" name="AutoShape 91"/>
            <p:cNvCxnSpPr>
              <a:cxnSpLocks noChangeShapeType="1"/>
              <a:stCxn id="1646" idx="2"/>
              <a:endCxn id="1609" idx="6"/>
            </p:cNvCxnSpPr>
            <p:nvPr/>
          </p:nvCxnSpPr>
          <p:spPr bwMode="auto">
            <a:xfrm flipH="1">
              <a:off x="232178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5" name="AutoShape 92"/>
            <p:cNvCxnSpPr>
              <a:cxnSpLocks noChangeShapeType="1"/>
              <a:stCxn id="1648" idx="2"/>
              <a:endCxn id="1611" idx="6"/>
            </p:cNvCxnSpPr>
            <p:nvPr/>
          </p:nvCxnSpPr>
          <p:spPr bwMode="auto">
            <a:xfrm flipH="1">
              <a:off x="232178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6" name="AutoShape 93"/>
            <p:cNvCxnSpPr>
              <a:cxnSpLocks noChangeShapeType="1"/>
              <a:stCxn id="1652" idx="2"/>
              <a:endCxn id="1615" idx="6"/>
            </p:cNvCxnSpPr>
            <p:nvPr/>
          </p:nvCxnSpPr>
          <p:spPr bwMode="auto">
            <a:xfrm flipH="1">
              <a:off x="232178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7" name="AutoShape 94"/>
            <p:cNvCxnSpPr>
              <a:cxnSpLocks noChangeShapeType="1"/>
              <a:stCxn id="1654" idx="2"/>
              <a:endCxn id="1617" idx="6"/>
            </p:cNvCxnSpPr>
            <p:nvPr/>
          </p:nvCxnSpPr>
          <p:spPr bwMode="auto">
            <a:xfrm flipH="1">
              <a:off x="232178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8" name="AutoShape 95"/>
            <p:cNvCxnSpPr>
              <a:cxnSpLocks noChangeShapeType="1"/>
              <a:stCxn id="1658" idx="2"/>
              <a:endCxn id="1621" idx="6"/>
            </p:cNvCxnSpPr>
            <p:nvPr/>
          </p:nvCxnSpPr>
          <p:spPr bwMode="auto">
            <a:xfrm flipH="1">
              <a:off x="232178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89" name="AutoShape 96"/>
            <p:cNvCxnSpPr>
              <a:cxnSpLocks noChangeShapeType="1"/>
              <a:stCxn id="1660" idx="2"/>
              <a:endCxn id="1623" idx="6"/>
            </p:cNvCxnSpPr>
            <p:nvPr/>
          </p:nvCxnSpPr>
          <p:spPr bwMode="auto">
            <a:xfrm flipH="1">
              <a:off x="232178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90" name="AutoShape 97"/>
            <p:cNvCxnSpPr>
              <a:cxnSpLocks noChangeShapeType="1"/>
              <a:stCxn id="1664" idx="2"/>
              <a:endCxn id="1627" idx="6"/>
            </p:cNvCxnSpPr>
            <p:nvPr/>
          </p:nvCxnSpPr>
          <p:spPr bwMode="auto">
            <a:xfrm flipH="1">
              <a:off x="232178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91" name="AutoShape 98"/>
            <p:cNvCxnSpPr>
              <a:cxnSpLocks noChangeShapeType="1"/>
              <a:stCxn id="1666" idx="2"/>
              <a:endCxn id="1629" idx="6"/>
            </p:cNvCxnSpPr>
            <p:nvPr/>
          </p:nvCxnSpPr>
          <p:spPr bwMode="auto">
            <a:xfrm flipH="1">
              <a:off x="232178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92" name="Oval 99"/>
            <p:cNvSpPr>
              <a:spLocks noChangeArrowheads="1"/>
            </p:cNvSpPr>
            <p:nvPr/>
          </p:nvSpPr>
          <p:spPr bwMode="auto">
            <a:xfrm>
              <a:off x="2603811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93" name="Oval 100"/>
            <p:cNvSpPr>
              <a:spLocks noChangeArrowheads="1"/>
            </p:cNvSpPr>
            <p:nvPr/>
          </p:nvSpPr>
          <p:spPr bwMode="auto">
            <a:xfrm>
              <a:off x="2721493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94" name="Oval 101"/>
            <p:cNvSpPr>
              <a:spLocks noChangeArrowheads="1"/>
            </p:cNvSpPr>
            <p:nvPr/>
          </p:nvSpPr>
          <p:spPr bwMode="auto">
            <a:xfrm>
              <a:off x="2603811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95" name="Oval 102"/>
            <p:cNvSpPr>
              <a:spLocks noChangeArrowheads="1"/>
            </p:cNvSpPr>
            <p:nvPr/>
          </p:nvSpPr>
          <p:spPr bwMode="auto">
            <a:xfrm>
              <a:off x="2721493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696" name="AutoShape 103"/>
            <p:cNvCxnSpPr>
              <a:cxnSpLocks noChangeShapeType="1"/>
              <a:stCxn id="1692" idx="4"/>
              <a:endCxn id="1694" idx="0"/>
            </p:cNvCxnSpPr>
            <p:nvPr/>
          </p:nvCxnSpPr>
          <p:spPr bwMode="auto">
            <a:xfrm>
              <a:off x="263906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97" name="AutoShape 104"/>
            <p:cNvCxnSpPr>
              <a:cxnSpLocks noChangeShapeType="1"/>
              <a:stCxn id="1693" idx="4"/>
              <a:endCxn id="1695" idx="0"/>
            </p:cNvCxnSpPr>
            <p:nvPr/>
          </p:nvCxnSpPr>
          <p:spPr bwMode="auto">
            <a:xfrm>
              <a:off x="2756746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698" name="Oval 105"/>
            <p:cNvSpPr>
              <a:spLocks noChangeArrowheads="1"/>
            </p:cNvSpPr>
            <p:nvPr/>
          </p:nvSpPr>
          <p:spPr bwMode="auto">
            <a:xfrm>
              <a:off x="2603811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99" name="Oval 106"/>
            <p:cNvSpPr>
              <a:spLocks noChangeArrowheads="1"/>
            </p:cNvSpPr>
            <p:nvPr/>
          </p:nvSpPr>
          <p:spPr bwMode="auto">
            <a:xfrm>
              <a:off x="2721493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00" name="Oval 107"/>
            <p:cNvSpPr>
              <a:spLocks noChangeArrowheads="1"/>
            </p:cNvSpPr>
            <p:nvPr/>
          </p:nvSpPr>
          <p:spPr bwMode="auto">
            <a:xfrm>
              <a:off x="2603811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01" name="Oval 108"/>
            <p:cNvSpPr>
              <a:spLocks noChangeArrowheads="1"/>
            </p:cNvSpPr>
            <p:nvPr/>
          </p:nvSpPr>
          <p:spPr bwMode="auto">
            <a:xfrm>
              <a:off x="2721493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02" name="AutoShape 109"/>
            <p:cNvCxnSpPr>
              <a:cxnSpLocks noChangeShapeType="1"/>
              <a:stCxn id="1698" idx="4"/>
              <a:endCxn id="1700" idx="0"/>
            </p:cNvCxnSpPr>
            <p:nvPr/>
          </p:nvCxnSpPr>
          <p:spPr bwMode="auto">
            <a:xfrm>
              <a:off x="263906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03" name="AutoShape 110"/>
            <p:cNvCxnSpPr>
              <a:cxnSpLocks noChangeShapeType="1"/>
              <a:stCxn id="1699" idx="4"/>
              <a:endCxn id="1701" idx="0"/>
            </p:cNvCxnSpPr>
            <p:nvPr/>
          </p:nvCxnSpPr>
          <p:spPr bwMode="auto">
            <a:xfrm>
              <a:off x="2756746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04" name="Oval 111"/>
            <p:cNvSpPr>
              <a:spLocks noChangeArrowheads="1"/>
            </p:cNvSpPr>
            <p:nvPr/>
          </p:nvSpPr>
          <p:spPr bwMode="auto">
            <a:xfrm>
              <a:off x="2603811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05" name="Oval 112"/>
            <p:cNvSpPr>
              <a:spLocks noChangeArrowheads="1"/>
            </p:cNvSpPr>
            <p:nvPr/>
          </p:nvSpPr>
          <p:spPr bwMode="auto">
            <a:xfrm>
              <a:off x="2721493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06" name="Oval 113"/>
            <p:cNvSpPr>
              <a:spLocks noChangeArrowheads="1"/>
            </p:cNvSpPr>
            <p:nvPr/>
          </p:nvSpPr>
          <p:spPr bwMode="auto">
            <a:xfrm>
              <a:off x="2603811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07" name="Oval 114"/>
            <p:cNvSpPr>
              <a:spLocks noChangeArrowheads="1"/>
            </p:cNvSpPr>
            <p:nvPr/>
          </p:nvSpPr>
          <p:spPr bwMode="auto">
            <a:xfrm>
              <a:off x="2721493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08" name="AutoShape 115"/>
            <p:cNvCxnSpPr>
              <a:cxnSpLocks noChangeShapeType="1"/>
              <a:stCxn id="1704" idx="4"/>
              <a:endCxn id="1706" idx="0"/>
            </p:cNvCxnSpPr>
            <p:nvPr/>
          </p:nvCxnSpPr>
          <p:spPr bwMode="auto">
            <a:xfrm>
              <a:off x="263906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09" name="AutoShape 116"/>
            <p:cNvCxnSpPr>
              <a:cxnSpLocks noChangeShapeType="1"/>
              <a:stCxn id="1705" idx="4"/>
              <a:endCxn id="1707" idx="0"/>
            </p:cNvCxnSpPr>
            <p:nvPr/>
          </p:nvCxnSpPr>
          <p:spPr bwMode="auto">
            <a:xfrm>
              <a:off x="2756746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10" name="Oval 117"/>
            <p:cNvSpPr>
              <a:spLocks noChangeArrowheads="1"/>
            </p:cNvSpPr>
            <p:nvPr/>
          </p:nvSpPr>
          <p:spPr bwMode="auto">
            <a:xfrm>
              <a:off x="2603811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11" name="Oval 118"/>
            <p:cNvSpPr>
              <a:spLocks noChangeArrowheads="1"/>
            </p:cNvSpPr>
            <p:nvPr/>
          </p:nvSpPr>
          <p:spPr bwMode="auto">
            <a:xfrm>
              <a:off x="2721493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12" name="Oval 119"/>
            <p:cNvSpPr>
              <a:spLocks noChangeArrowheads="1"/>
            </p:cNvSpPr>
            <p:nvPr/>
          </p:nvSpPr>
          <p:spPr bwMode="auto">
            <a:xfrm>
              <a:off x="2603811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13" name="Oval 120"/>
            <p:cNvSpPr>
              <a:spLocks noChangeArrowheads="1"/>
            </p:cNvSpPr>
            <p:nvPr/>
          </p:nvSpPr>
          <p:spPr bwMode="auto">
            <a:xfrm>
              <a:off x="2721493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14" name="AutoShape 121"/>
            <p:cNvCxnSpPr>
              <a:cxnSpLocks noChangeShapeType="1"/>
              <a:stCxn id="1710" idx="4"/>
              <a:endCxn id="1712" idx="0"/>
            </p:cNvCxnSpPr>
            <p:nvPr/>
          </p:nvCxnSpPr>
          <p:spPr bwMode="auto">
            <a:xfrm>
              <a:off x="263906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5" name="AutoShape 122"/>
            <p:cNvCxnSpPr>
              <a:cxnSpLocks noChangeShapeType="1"/>
              <a:stCxn id="1711" idx="4"/>
              <a:endCxn id="1713" idx="0"/>
            </p:cNvCxnSpPr>
            <p:nvPr/>
          </p:nvCxnSpPr>
          <p:spPr bwMode="auto">
            <a:xfrm>
              <a:off x="2756746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6" name="AutoShape 123"/>
            <p:cNvCxnSpPr>
              <a:cxnSpLocks noChangeShapeType="1"/>
              <a:stCxn id="1700" idx="4"/>
              <a:endCxn id="1704" idx="0"/>
            </p:cNvCxnSpPr>
            <p:nvPr/>
          </p:nvCxnSpPr>
          <p:spPr bwMode="auto">
            <a:xfrm>
              <a:off x="263906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7" name="AutoShape 124"/>
            <p:cNvCxnSpPr>
              <a:cxnSpLocks noChangeShapeType="1"/>
              <a:stCxn id="1701" idx="4"/>
              <a:endCxn id="1705" idx="0"/>
            </p:cNvCxnSpPr>
            <p:nvPr/>
          </p:nvCxnSpPr>
          <p:spPr bwMode="auto">
            <a:xfrm>
              <a:off x="2756746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8" name="AutoShape 125"/>
            <p:cNvCxnSpPr>
              <a:cxnSpLocks noChangeShapeType="1"/>
              <a:stCxn id="1706" idx="4"/>
              <a:endCxn id="1710" idx="0"/>
            </p:cNvCxnSpPr>
            <p:nvPr/>
          </p:nvCxnSpPr>
          <p:spPr bwMode="auto">
            <a:xfrm>
              <a:off x="263906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19" name="AutoShape 126"/>
            <p:cNvCxnSpPr>
              <a:cxnSpLocks noChangeShapeType="1"/>
              <a:stCxn id="1707" idx="4"/>
              <a:endCxn id="1711" idx="0"/>
            </p:cNvCxnSpPr>
            <p:nvPr/>
          </p:nvCxnSpPr>
          <p:spPr bwMode="auto">
            <a:xfrm>
              <a:off x="2756746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0" name="AutoShape 127"/>
            <p:cNvCxnSpPr>
              <a:cxnSpLocks noChangeShapeType="1"/>
              <a:stCxn id="1694" idx="4"/>
              <a:endCxn id="1698" idx="0"/>
            </p:cNvCxnSpPr>
            <p:nvPr/>
          </p:nvCxnSpPr>
          <p:spPr bwMode="auto">
            <a:xfrm>
              <a:off x="263906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1" name="AutoShape 128"/>
            <p:cNvCxnSpPr>
              <a:cxnSpLocks noChangeShapeType="1"/>
              <a:stCxn id="1695" idx="4"/>
              <a:endCxn id="1699" idx="0"/>
            </p:cNvCxnSpPr>
            <p:nvPr/>
          </p:nvCxnSpPr>
          <p:spPr bwMode="auto">
            <a:xfrm>
              <a:off x="2756746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2" name="AutoShape 129"/>
            <p:cNvCxnSpPr>
              <a:cxnSpLocks noChangeShapeType="1"/>
              <a:stCxn id="1713" idx="2"/>
              <a:endCxn id="1712" idx="6"/>
            </p:cNvCxnSpPr>
            <p:nvPr/>
          </p:nvCxnSpPr>
          <p:spPr bwMode="auto">
            <a:xfrm flipH="1">
              <a:off x="267431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3" name="AutoShape 130"/>
            <p:cNvCxnSpPr>
              <a:cxnSpLocks noChangeShapeType="1"/>
              <a:stCxn id="1711" idx="2"/>
              <a:endCxn id="1710" idx="6"/>
            </p:cNvCxnSpPr>
            <p:nvPr/>
          </p:nvCxnSpPr>
          <p:spPr bwMode="auto">
            <a:xfrm flipH="1">
              <a:off x="267431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4" name="AutoShape 131"/>
            <p:cNvCxnSpPr>
              <a:cxnSpLocks noChangeShapeType="1"/>
              <a:stCxn id="1707" idx="2"/>
              <a:endCxn id="1706" idx="6"/>
            </p:cNvCxnSpPr>
            <p:nvPr/>
          </p:nvCxnSpPr>
          <p:spPr bwMode="auto">
            <a:xfrm flipH="1">
              <a:off x="267431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5" name="AutoShape 132"/>
            <p:cNvCxnSpPr>
              <a:cxnSpLocks noChangeShapeType="1"/>
              <a:stCxn id="1705" idx="2"/>
              <a:endCxn id="1704" idx="6"/>
            </p:cNvCxnSpPr>
            <p:nvPr/>
          </p:nvCxnSpPr>
          <p:spPr bwMode="auto">
            <a:xfrm flipH="1">
              <a:off x="267431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6" name="AutoShape 133"/>
            <p:cNvCxnSpPr>
              <a:cxnSpLocks noChangeShapeType="1"/>
              <a:stCxn id="1701" idx="2"/>
              <a:endCxn id="1700" idx="6"/>
            </p:cNvCxnSpPr>
            <p:nvPr/>
          </p:nvCxnSpPr>
          <p:spPr bwMode="auto">
            <a:xfrm flipH="1">
              <a:off x="267431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7" name="AutoShape 134"/>
            <p:cNvCxnSpPr>
              <a:cxnSpLocks noChangeShapeType="1"/>
              <a:stCxn id="1699" idx="2"/>
              <a:endCxn id="1698" idx="6"/>
            </p:cNvCxnSpPr>
            <p:nvPr/>
          </p:nvCxnSpPr>
          <p:spPr bwMode="auto">
            <a:xfrm flipH="1">
              <a:off x="267431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8" name="AutoShape 135"/>
            <p:cNvCxnSpPr>
              <a:cxnSpLocks noChangeShapeType="1"/>
              <a:stCxn id="1695" idx="2"/>
              <a:endCxn id="1694" idx="6"/>
            </p:cNvCxnSpPr>
            <p:nvPr/>
          </p:nvCxnSpPr>
          <p:spPr bwMode="auto">
            <a:xfrm flipH="1">
              <a:off x="267431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29" name="AutoShape 136"/>
            <p:cNvCxnSpPr>
              <a:cxnSpLocks noChangeShapeType="1"/>
              <a:stCxn id="1693" idx="2"/>
              <a:endCxn id="1692" idx="6"/>
            </p:cNvCxnSpPr>
            <p:nvPr/>
          </p:nvCxnSpPr>
          <p:spPr bwMode="auto">
            <a:xfrm flipH="1">
              <a:off x="267431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30" name="Oval 137"/>
            <p:cNvSpPr>
              <a:spLocks noChangeArrowheads="1"/>
            </p:cNvSpPr>
            <p:nvPr/>
          </p:nvSpPr>
          <p:spPr bwMode="auto">
            <a:xfrm>
              <a:off x="283917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1" name="Oval 138"/>
            <p:cNvSpPr>
              <a:spLocks noChangeArrowheads="1"/>
            </p:cNvSpPr>
            <p:nvPr/>
          </p:nvSpPr>
          <p:spPr bwMode="auto">
            <a:xfrm>
              <a:off x="295685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2" name="Oval 139"/>
            <p:cNvSpPr>
              <a:spLocks noChangeArrowheads="1"/>
            </p:cNvSpPr>
            <p:nvPr/>
          </p:nvSpPr>
          <p:spPr bwMode="auto">
            <a:xfrm>
              <a:off x="283917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3" name="Oval 140"/>
            <p:cNvSpPr>
              <a:spLocks noChangeArrowheads="1"/>
            </p:cNvSpPr>
            <p:nvPr/>
          </p:nvSpPr>
          <p:spPr bwMode="auto">
            <a:xfrm>
              <a:off x="295685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34" name="AutoShape 141"/>
            <p:cNvCxnSpPr>
              <a:cxnSpLocks noChangeShapeType="1"/>
              <a:stCxn id="1730" idx="4"/>
              <a:endCxn id="1732" idx="0"/>
            </p:cNvCxnSpPr>
            <p:nvPr/>
          </p:nvCxnSpPr>
          <p:spPr bwMode="auto">
            <a:xfrm>
              <a:off x="2874428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35" name="AutoShape 142"/>
            <p:cNvCxnSpPr>
              <a:cxnSpLocks noChangeShapeType="1"/>
              <a:stCxn id="1731" idx="4"/>
              <a:endCxn id="1733" idx="0"/>
            </p:cNvCxnSpPr>
            <p:nvPr/>
          </p:nvCxnSpPr>
          <p:spPr bwMode="auto">
            <a:xfrm>
              <a:off x="299211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36" name="Oval 143"/>
            <p:cNvSpPr>
              <a:spLocks noChangeArrowheads="1"/>
            </p:cNvSpPr>
            <p:nvPr/>
          </p:nvSpPr>
          <p:spPr bwMode="auto">
            <a:xfrm>
              <a:off x="283917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7" name="Oval 144"/>
            <p:cNvSpPr>
              <a:spLocks noChangeArrowheads="1"/>
            </p:cNvSpPr>
            <p:nvPr/>
          </p:nvSpPr>
          <p:spPr bwMode="auto">
            <a:xfrm>
              <a:off x="295685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8" name="Oval 145"/>
            <p:cNvSpPr>
              <a:spLocks noChangeArrowheads="1"/>
            </p:cNvSpPr>
            <p:nvPr/>
          </p:nvSpPr>
          <p:spPr bwMode="auto">
            <a:xfrm>
              <a:off x="283917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39" name="Oval 146"/>
            <p:cNvSpPr>
              <a:spLocks noChangeArrowheads="1"/>
            </p:cNvSpPr>
            <p:nvPr/>
          </p:nvSpPr>
          <p:spPr bwMode="auto">
            <a:xfrm>
              <a:off x="295685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40" name="AutoShape 147"/>
            <p:cNvCxnSpPr>
              <a:cxnSpLocks noChangeShapeType="1"/>
              <a:stCxn id="1736" idx="4"/>
              <a:endCxn id="1738" idx="0"/>
            </p:cNvCxnSpPr>
            <p:nvPr/>
          </p:nvCxnSpPr>
          <p:spPr bwMode="auto">
            <a:xfrm>
              <a:off x="2874428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41" name="AutoShape 148"/>
            <p:cNvCxnSpPr>
              <a:cxnSpLocks noChangeShapeType="1"/>
              <a:stCxn id="1737" idx="4"/>
              <a:endCxn id="1739" idx="0"/>
            </p:cNvCxnSpPr>
            <p:nvPr/>
          </p:nvCxnSpPr>
          <p:spPr bwMode="auto">
            <a:xfrm>
              <a:off x="299211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42" name="Oval 149"/>
            <p:cNvSpPr>
              <a:spLocks noChangeArrowheads="1"/>
            </p:cNvSpPr>
            <p:nvPr/>
          </p:nvSpPr>
          <p:spPr bwMode="auto">
            <a:xfrm>
              <a:off x="283917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3" name="Oval 150"/>
            <p:cNvSpPr>
              <a:spLocks noChangeArrowheads="1"/>
            </p:cNvSpPr>
            <p:nvPr/>
          </p:nvSpPr>
          <p:spPr bwMode="auto">
            <a:xfrm>
              <a:off x="295685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4" name="Oval 151"/>
            <p:cNvSpPr>
              <a:spLocks noChangeArrowheads="1"/>
            </p:cNvSpPr>
            <p:nvPr/>
          </p:nvSpPr>
          <p:spPr bwMode="auto">
            <a:xfrm>
              <a:off x="283917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5" name="Oval 152"/>
            <p:cNvSpPr>
              <a:spLocks noChangeArrowheads="1"/>
            </p:cNvSpPr>
            <p:nvPr/>
          </p:nvSpPr>
          <p:spPr bwMode="auto">
            <a:xfrm>
              <a:off x="295685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46" name="AutoShape 153"/>
            <p:cNvCxnSpPr>
              <a:cxnSpLocks noChangeShapeType="1"/>
              <a:stCxn id="1742" idx="4"/>
              <a:endCxn id="1744" idx="0"/>
            </p:cNvCxnSpPr>
            <p:nvPr/>
          </p:nvCxnSpPr>
          <p:spPr bwMode="auto">
            <a:xfrm>
              <a:off x="2874428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47" name="AutoShape 154"/>
            <p:cNvCxnSpPr>
              <a:cxnSpLocks noChangeShapeType="1"/>
              <a:stCxn id="1743" idx="4"/>
              <a:endCxn id="1745" idx="0"/>
            </p:cNvCxnSpPr>
            <p:nvPr/>
          </p:nvCxnSpPr>
          <p:spPr bwMode="auto">
            <a:xfrm>
              <a:off x="299211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48" name="Oval 155"/>
            <p:cNvSpPr>
              <a:spLocks noChangeArrowheads="1"/>
            </p:cNvSpPr>
            <p:nvPr/>
          </p:nvSpPr>
          <p:spPr bwMode="auto">
            <a:xfrm>
              <a:off x="283917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49" name="Oval 156"/>
            <p:cNvSpPr>
              <a:spLocks noChangeArrowheads="1"/>
            </p:cNvSpPr>
            <p:nvPr/>
          </p:nvSpPr>
          <p:spPr bwMode="auto">
            <a:xfrm>
              <a:off x="295685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50" name="Oval 157"/>
            <p:cNvSpPr>
              <a:spLocks noChangeArrowheads="1"/>
            </p:cNvSpPr>
            <p:nvPr/>
          </p:nvSpPr>
          <p:spPr bwMode="auto">
            <a:xfrm>
              <a:off x="283917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51" name="Oval 158"/>
            <p:cNvSpPr>
              <a:spLocks noChangeArrowheads="1"/>
            </p:cNvSpPr>
            <p:nvPr/>
          </p:nvSpPr>
          <p:spPr bwMode="auto">
            <a:xfrm>
              <a:off x="295685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52" name="AutoShape 159"/>
            <p:cNvCxnSpPr>
              <a:cxnSpLocks noChangeShapeType="1"/>
              <a:stCxn id="1748" idx="4"/>
              <a:endCxn id="1750" idx="0"/>
            </p:cNvCxnSpPr>
            <p:nvPr/>
          </p:nvCxnSpPr>
          <p:spPr bwMode="auto">
            <a:xfrm>
              <a:off x="2874428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3" name="AutoShape 160"/>
            <p:cNvCxnSpPr>
              <a:cxnSpLocks noChangeShapeType="1"/>
              <a:stCxn id="1749" idx="4"/>
              <a:endCxn id="1751" idx="0"/>
            </p:cNvCxnSpPr>
            <p:nvPr/>
          </p:nvCxnSpPr>
          <p:spPr bwMode="auto">
            <a:xfrm>
              <a:off x="299211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4" name="AutoShape 161"/>
            <p:cNvCxnSpPr>
              <a:cxnSpLocks noChangeShapeType="1"/>
              <a:stCxn id="1738" idx="4"/>
              <a:endCxn id="1742" idx="0"/>
            </p:cNvCxnSpPr>
            <p:nvPr/>
          </p:nvCxnSpPr>
          <p:spPr bwMode="auto">
            <a:xfrm>
              <a:off x="2874428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5" name="AutoShape 162"/>
            <p:cNvCxnSpPr>
              <a:cxnSpLocks noChangeShapeType="1"/>
              <a:stCxn id="1739" idx="4"/>
              <a:endCxn id="1743" idx="0"/>
            </p:cNvCxnSpPr>
            <p:nvPr/>
          </p:nvCxnSpPr>
          <p:spPr bwMode="auto">
            <a:xfrm>
              <a:off x="299211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6" name="AutoShape 163"/>
            <p:cNvCxnSpPr>
              <a:cxnSpLocks noChangeShapeType="1"/>
              <a:stCxn id="1744" idx="4"/>
              <a:endCxn id="1748" idx="0"/>
            </p:cNvCxnSpPr>
            <p:nvPr/>
          </p:nvCxnSpPr>
          <p:spPr bwMode="auto">
            <a:xfrm>
              <a:off x="2874428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7" name="AutoShape 164"/>
            <p:cNvCxnSpPr>
              <a:cxnSpLocks noChangeShapeType="1"/>
              <a:stCxn id="1745" idx="4"/>
              <a:endCxn id="1749" idx="0"/>
            </p:cNvCxnSpPr>
            <p:nvPr/>
          </p:nvCxnSpPr>
          <p:spPr bwMode="auto">
            <a:xfrm>
              <a:off x="299211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8" name="AutoShape 165"/>
            <p:cNvCxnSpPr>
              <a:cxnSpLocks noChangeShapeType="1"/>
              <a:stCxn id="1732" idx="4"/>
              <a:endCxn id="1736" idx="0"/>
            </p:cNvCxnSpPr>
            <p:nvPr/>
          </p:nvCxnSpPr>
          <p:spPr bwMode="auto">
            <a:xfrm>
              <a:off x="2874428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9" name="AutoShape 166"/>
            <p:cNvCxnSpPr>
              <a:cxnSpLocks noChangeShapeType="1"/>
              <a:stCxn id="1733" idx="4"/>
              <a:endCxn id="1737" idx="0"/>
            </p:cNvCxnSpPr>
            <p:nvPr/>
          </p:nvCxnSpPr>
          <p:spPr bwMode="auto">
            <a:xfrm>
              <a:off x="299211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0" name="AutoShape 167"/>
            <p:cNvCxnSpPr>
              <a:cxnSpLocks noChangeShapeType="1"/>
              <a:stCxn id="1751" idx="2"/>
              <a:endCxn id="1750" idx="6"/>
            </p:cNvCxnSpPr>
            <p:nvPr/>
          </p:nvCxnSpPr>
          <p:spPr bwMode="auto">
            <a:xfrm flipH="1">
              <a:off x="2909681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1" name="AutoShape 168"/>
            <p:cNvCxnSpPr>
              <a:cxnSpLocks noChangeShapeType="1"/>
              <a:stCxn id="1749" idx="2"/>
              <a:endCxn id="1748" idx="6"/>
            </p:cNvCxnSpPr>
            <p:nvPr/>
          </p:nvCxnSpPr>
          <p:spPr bwMode="auto">
            <a:xfrm flipH="1">
              <a:off x="2909681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2" name="AutoShape 169"/>
            <p:cNvCxnSpPr>
              <a:cxnSpLocks noChangeShapeType="1"/>
              <a:stCxn id="1745" idx="2"/>
              <a:endCxn id="1744" idx="6"/>
            </p:cNvCxnSpPr>
            <p:nvPr/>
          </p:nvCxnSpPr>
          <p:spPr bwMode="auto">
            <a:xfrm flipH="1">
              <a:off x="2909681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3" name="AutoShape 170"/>
            <p:cNvCxnSpPr>
              <a:cxnSpLocks noChangeShapeType="1"/>
              <a:stCxn id="1743" idx="2"/>
              <a:endCxn id="1742" idx="6"/>
            </p:cNvCxnSpPr>
            <p:nvPr/>
          </p:nvCxnSpPr>
          <p:spPr bwMode="auto">
            <a:xfrm flipH="1">
              <a:off x="2909681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4" name="AutoShape 171"/>
            <p:cNvCxnSpPr>
              <a:cxnSpLocks noChangeShapeType="1"/>
              <a:stCxn id="1739" idx="2"/>
              <a:endCxn id="1738" idx="6"/>
            </p:cNvCxnSpPr>
            <p:nvPr/>
          </p:nvCxnSpPr>
          <p:spPr bwMode="auto">
            <a:xfrm flipH="1">
              <a:off x="2909681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5" name="AutoShape 172"/>
            <p:cNvCxnSpPr>
              <a:cxnSpLocks noChangeShapeType="1"/>
              <a:stCxn id="1737" idx="2"/>
              <a:endCxn id="1736" idx="6"/>
            </p:cNvCxnSpPr>
            <p:nvPr/>
          </p:nvCxnSpPr>
          <p:spPr bwMode="auto">
            <a:xfrm flipH="1">
              <a:off x="2909681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6" name="AutoShape 173"/>
            <p:cNvCxnSpPr>
              <a:cxnSpLocks noChangeShapeType="1"/>
              <a:stCxn id="1733" idx="2"/>
              <a:endCxn id="1732" idx="6"/>
            </p:cNvCxnSpPr>
            <p:nvPr/>
          </p:nvCxnSpPr>
          <p:spPr bwMode="auto">
            <a:xfrm flipH="1">
              <a:off x="2909681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7" name="AutoShape 174"/>
            <p:cNvCxnSpPr>
              <a:cxnSpLocks noChangeShapeType="1"/>
              <a:stCxn id="1731" idx="2"/>
              <a:endCxn id="1730" idx="6"/>
            </p:cNvCxnSpPr>
            <p:nvPr/>
          </p:nvCxnSpPr>
          <p:spPr bwMode="auto">
            <a:xfrm flipH="1">
              <a:off x="2909681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8" name="AutoShape 175"/>
            <p:cNvCxnSpPr>
              <a:cxnSpLocks noChangeShapeType="1"/>
              <a:stCxn id="1730" idx="2"/>
              <a:endCxn id="1693" idx="6"/>
            </p:cNvCxnSpPr>
            <p:nvPr/>
          </p:nvCxnSpPr>
          <p:spPr bwMode="auto">
            <a:xfrm flipH="1">
              <a:off x="279199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9" name="AutoShape 176"/>
            <p:cNvCxnSpPr>
              <a:cxnSpLocks noChangeShapeType="1"/>
              <a:stCxn id="1732" idx="2"/>
              <a:endCxn id="1695" idx="6"/>
            </p:cNvCxnSpPr>
            <p:nvPr/>
          </p:nvCxnSpPr>
          <p:spPr bwMode="auto">
            <a:xfrm flipH="1">
              <a:off x="279199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0" name="AutoShape 177"/>
            <p:cNvCxnSpPr>
              <a:cxnSpLocks noChangeShapeType="1"/>
              <a:stCxn id="1736" idx="2"/>
              <a:endCxn id="1699" idx="6"/>
            </p:cNvCxnSpPr>
            <p:nvPr/>
          </p:nvCxnSpPr>
          <p:spPr bwMode="auto">
            <a:xfrm flipH="1">
              <a:off x="279199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1" name="AutoShape 178"/>
            <p:cNvCxnSpPr>
              <a:cxnSpLocks noChangeShapeType="1"/>
              <a:stCxn id="1738" idx="2"/>
              <a:endCxn id="1701" idx="6"/>
            </p:cNvCxnSpPr>
            <p:nvPr/>
          </p:nvCxnSpPr>
          <p:spPr bwMode="auto">
            <a:xfrm flipH="1">
              <a:off x="279199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2" name="AutoShape 179"/>
            <p:cNvCxnSpPr>
              <a:cxnSpLocks noChangeShapeType="1"/>
              <a:stCxn id="1742" idx="2"/>
              <a:endCxn id="1705" idx="6"/>
            </p:cNvCxnSpPr>
            <p:nvPr/>
          </p:nvCxnSpPr>
          <p:spPr bwMode="auto">
            <a:xfrm flipH="1">
              <a:off x="279199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3" name="AutoShape 180"/>
            <p:cNvCxnSpPr>
              <a:cxnSpLocks noChangeShapeType="1"/>
              <a:stCxn id="1744" idx="2"/>
              <a:endCxn id="1707" idx="6"/>
            </p:cNvCxnSpPr>
            <p:nvPr/>
          </p:nvCxnSpPr>
          <p:spPr bwMode="auto">
            <a:xfrm flipH="1">
              <a:off x="279199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4" name="AutoShape 181"/>
            <p:cNvCxnSpPr>
              <a:cxnSpLocks noChangeShapeType="1"/>
              <a:stCxn id="1748" idx="2"/>
              <a:endCxn id="1711" idx="6"/>
            </p:cNvCxnSpPr>
            <p:nvPr/>
          </p:nvCxnSpPr>
          <p:spPr bwMode="auto">
            <a:xfrm flipH="1">
              <a:off x="279199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5" name="AutoShape 182"/>
            <p:cNvCxnSpPr>
              <a:cxnSpLocks noChangeShapeType="1"/>
              <a:stCxn id="1750" idx="2"/>
              <a:endCxn id="1713" idx="6"/>
            </p:cNvCxnSpPr>
            <p:nvPr/>
          </p:nvCxnSpPr>
          <p:spPr bwMode="auto">
            <a:xfrm flipH="1">
              <a:off x="279199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6" name="AutoShape 183"/>
            <p:cNvCxnSpPr>
              <a:cxnSpLocks noChangeShapeType="1"/>
              <a:stCxn id="1692" idx="2"/>
              <a:endCxn id="1647" idx="6"/>
            </p:cNvCxnSpPr>
            <p:nvPr/>
          </p:nvCxnSpPr>
          <p:spPr bwMode="auto">
            <a:xfrm flipH="1">
              <a:off x="2557152" y="4073164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7" name="AutoShape 184"/>
            <p:cNvCxnSpPr>
              <a:cxnSpLocks noChangeShapeType="1"/>
              <a:stCxn id="1694" idx="2"/>
              <a:endCxn id="1649" idx="6"/>
            </p:cNvCxnSpPr>
            <p:nvPr/>
          </p:nvCxnSpPr>
          <p:spPr bwMode="auto">
            <a:xfrm flipH="1">
              <a:off x="2557152" y="4188039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8" name="AutoShape 185"/>
            <p:cNvCxnSpPr>
              <a:cxnSpLocks noChangeShapeType="1"/>
              <a:stCxn id="1698" idx="2"/>
              <a:endCxn id="1653" idx="6"/>
            </p:cNvCxnSpPr>
            <p:nvPr/>
          </p:nvCxnSpPr>
          <p:spPr bwMode="auto">
            <a:xfrm flipH="1">
              <a:off x="2557152" y="4304438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9" name="AutoShape 186"/>
            <p:cNvCxnSpPr>
              <a:cxnSpLocks noChangeShapeType="1"/>
              <a:stCxn id="1700" idx="2"/>
              <a:endCxn id="1655" idx="6"/>
            </p:cNvCxnSpPr>
            <p:nvPr/>
          </p:nvCxnSpPr>
          <p:spPr bwMode="auto">
            <a:xfrm flipH="1">
              <a:off x="2557152" y="4419313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0" name="AutoShape 187"/>
            <p:cNvCxnSpPr>
              <a:cxnSpLocks noChangeShapeType="1"/>
              <a:stCxn id="1704" idx="2"/>
              <a:endCxn id="1659" idx="6"/>
            </p:cNvCxnSpPr>
            <p:nvPr/>
          </p:nvCxnSpPr>
          <p:spPr bwMode="auto">
            <a:xfrm flipH="1">
              <a:off x="2557152" y="4534187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1" name="AutoShape 188"/>
            <p:cNvCxnSpPr>
              <a:cxnSpLocks noChangeShapeType="1"/>
              <a:stCxn id="1706" idx="2"/>
              <a:endCxn id="1661" idx="6"/>
            </p:cNvCxnSpPr>
            <p:nvPr/>
          </p:nvCxnSpPr>
          <p:spPr bwMode="auto">
            <a:xfrm flipH="1">
              <a:off x="2557152" y="4649062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2" name="AutoShape 189"/>
            <p:cNvCxnSpPr>
              <a:cxnSpLocks noChangeShapeType="1"/>
              <a:stCxn id="1710" idx="2"/>
              <a:endCxn id="1665" idx="6"/>
            </p:cNvCxnSpPr>
            <p:nvPr/>
          </p:nvCxnSpPr>
          <p:spPr bwMode="auto">
            <a:xfrm flipH="1">
              <a:off x="2557152" y="4765461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3" name="AutoShape 190"/>
            <p:cNvCxnSpPr>
              <a:cxnSpLocks noChangeShapeType="1"/>
              <a:stCxn id="1712" idx="2"/>
              <a:endCxn id="1667" idx="6"/>
            </p:cNvCxnSpPr>
            <p:nvPr/>
          </p:nvCxnSpPr>
          <p:spPr bwMode="auto">
            <a:xfrm flipH="1">
              <a:off x="2557152" y="4880336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784" name="Group 1783"/>
          <p:cNvGrpSpPr/>
          <p:nvPr/>
        </p:nvGrpSpPr>
        <p:grpSpPr>
          <a:xfrm rot="1613074">
            <a:off x="2809943" y="3888522"/>
            <a:ext cx="893763" cy="876300"/>
            <a:chOff x="2133600" y="4038600"/>
            <a:chExt cx="893763" cy="876300"/>
          </a:xfrm>
        </p:grpSpPr>
        <p:sp>
          <p:nvSpPr>
            <p:cNvPr id="1785" name="Oval 15"/>
            <p:cNvSpPr>
              <a:spLocks noChangeArrowheads="1"/>
            </p:cNvSpPr>
            <p:nvPr/>
          </p:nvSpPr>
          <p:spPr bwMode="auto">
            <a:xfrm>
              <a:off x="2133600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86" name="Oval 16"/>
            <p:cNvSpPr>
              <a:spLocks noChangeArrowheads="1"/>
            </p:cNvSpPr>
            <p:nvPr/>
          </p:nvSpPr>
          <p:spPr bwMode="auto">
            <a:xfrm>
              <a:off x="2251282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87" name="Oval 17"/>
            <p:cNvSpPr>
              <a:spLocks noChangeArrowheads="1"/>
            </p:cNvSpPr>
            <p:nvPr/>
          </p:nvSpPr>
          <p:spPr bwMode="auto">
            <a:xfrm>
              <a:off x="2133600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88" name="Oval 18"/>
            <p:cNvSpPr>
              <a:spLocks noChangeArrowheads="1"/>
            </p:cNvSpPr>
            <p:nvPr/>
          </p:nvSpPr>
          <p:spPr bwMode="auto">
            <a:xfrm>
              <a:off x="2251282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89" name="AutoShape 19"/>
            <p:cNvCxnSpPr>
              <a:cxnSpLocks noChangeShapeType="1"/>
              <a:stCxn id="1785" idx="4"/>
              <a:endCxn id="1787" idx="0"/>
            </p:cNvCxnSpPr>
            <p:nvPr/>
          </p:nvCxnSpPr>
          <p:spPr bwMode="auto">
            <a:xfrm>
              <a:off x="216885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90" name="AutoShape 20"/>
            <p:cNvCxnSpPr>
              <a:cxnSpLocks noChangeShapeType="1"/>
              <a:stCxn id="1786" idx="4"/>
              <a:endCxn id="1788" idx="0"/>
            </p:cNvCxnSpPr>
            <p:nvPr/>
          </p:nvCxnSpPr>
          <p:spPr bwMode="auto">
            <a:xfrm>
              <a:off x="2286535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91" name="Oval 21"/>
            <p:cNvSpPr>
              <a:spLocks noChangeArrowheads="1"/>
            </p:cNvSpPr>
            <p:nvPr/>
          </p:nvSpPr>
          <p:spPr bwMode="auto">
            <a:xfrm>
              <a:off x="2133600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92" name="Oval 22"/>
            <p:cNvSpPr>
              <a:spLocks noChangeArrowheads="1"/>
            </p:cNvSpPr>
            <p:nvPr/>
          </p:nvSpPr>
          <p:spPr bwMode="auto">
            <a:xfrm>
              <a:off x="2251282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93" name="Oval 23"/>
            <p:cNvSpPr>
              <a:spLocks noChangeArrowheads="1"/>
            </p:cNvSpPr>
            <p:nvPr/>
          </p:nvSpPr>
          <p:spPr bwMode="auto">
            <a:xfrm>
              <a:off x="2133600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94" name="Oval 24"/>
            <p:cNvSpPr>
              <a:spLocks noChangeArrowheads="1"/>
            </p:cNvSpPr>
            <p:nvPr/>
          </p:nvSpPr>
          <p:spPr bwMode="auto">
            <a:xfrm>
              <a:off x="2251282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795" name="AutoShape 25"/>
            <p:cNvCxnSpPr>
              <a:cxnSpLocks noChangeShapeType="1"/>
              <a:stCxn id="1791" idx="4"/>
              <a:endCxn id="1793" idx="0"/>
            </p:cNvCxnSpPr>
            <p:nvPr/>
          </p:nvCxnSpPr>
          <p:spPr bwMode="auto">
            <a:xfrm>
              <a:off x="216885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96" name="AutoShape 26"/>
            <p:cNvCxnSpPr>
              <a:cxnSpLocks noChangeShapeType="1"/>
              <a:stCxn id="1792" idx="4"/>
              <a:endCxn id="1794" idx="0"/>
            </p:cNvCxnSpPr>
            <p:nvPr/>
          </p:nvCxnSpPr>
          <p:spPr bwMode="auto">
            <a:xfrm>
              <a:off x="2286535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97" name="Oval 27"/>
            <p:cNvSpPr>
              <a:spLocks noChangeArrowheads="1"/>
            </p:cNvSpPr>
            <p:nvPr/>
          </p:nvSpPr>
          <p:spPr bwMode="auto">
            <a:xfrm>
              <a:off x="2133600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98" name="Oval 28"/>
            <p:cNvSpPr>
              <a:spLocks noChangeArrowheads="1"/>
            </p:cNvSpPr>
            <p:nvPr/>
          </p:nvSpPr>
          <p:spPr bwMode="auto">
            <a:xfrm>
              <a:off x="2251282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799" name="Oval 29"/>
            <p:cNvSpPr>
              <a:spLocks noChangeArrowheads="1"/>
            </p:cNvSpPr>
            <p:nvPr/>
          </p:nvSpPr>
          <p:spPr bwMode="auto">
            <a:xfrm>
              <a:off x="2133600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00" name="Oval 30"/>
            <p:cNvSpPr>
              <a:spLocks noChangeArrowheads="1"/>
            </p:cNvSpPr>
            <p:nvPr/>
          </p:nvSpPr>
          <p:spPr bwMode="auto">
            <a:xfrm>
              <a:off x="2251282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01" name="AutoShape 31"/>
            <p:cNvCxnSpPr>
              <a:cxnSpLocks noChangeShapeType="1"/>
              <a:stCxn id="1797" idx="4"/>
              <a:endCxn id="1799" idx="0"/>
            </p:cNvCxnSpPr>
            <p:nvPr/>
          </p:nvCxnSpPr>
          <p:spPr bwMode="auto">
            <a:xfrm>
              <a:off x="216885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02" name="AutoShape 32"/>
            <p:cNvCxnSpPr>
              <a:cxnSpLocks noChangeShapeType="1"/>
              <a:stCxn id="1798" idx="4"/>
              <a:endCxn id="1800" idx="0"/>
            </p:cNvCxnSpPr>
            <p:nvPr/>
          </p:nvCxnSpPr>
          <p:spPr bwMode="auto">
            <a:xfrm>
              <a:off x="2286535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03" name="Oval 33"/>
            <p:cNvSpPr>
              <a:spLocks noChangeArrowheads="1"/>
            </p:cNvSpPr>
            <p:nvPr/>
          </p:nvSpPr>
          <p:spPr bwMode="auto">
            <a:xfrm>
              <a:off x="2133600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04" name="Oval 34"/>
            <p:cNvSpPr>
              <a:spLocks noChangeArrowheads="1"/>
            </p:cNvSpPr>
            <p:nvPr/>
          </p:nvSpPr>
          <p:spPr bwMode="auto">
            <a:xfrm>
              <a:off x="2251282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05" name="Oval 35"/>
            <p:cNvSpPr>
              <a:spLocks noChangeArrowheads="1"/>
            </p:cNvSpPr>
            <p:nvPr/>
          </p:nvSpPr>
          <p:spPr bwMode="auto">
            <a:xfrm>
              <a:off x="2133600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06" name="Oval 36"/>
            <p:cNvSpPr>
              <a:spLocks noChangeArrowheads="1"/>
            </p:cNvSpPr>
            <p:nvPr/>
          </p:nvSpPr>
          <p:spPr bwMode="auto">
            <a:xfrm>
              <a:off x="2251282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07" name="AutoShape 37"/>
            <p:cNvCxnSpPr>
              <a:cxnSpLocks noChangeShapeType="1"/>
              <a:stCxn id="1803" idx="4"/>
              <a:endCxn id="1805" idx="0"/>
            </p:cNvCxnSpPr>
            <p:nvPr/>
          </p:nvCxnSpPr>
          <p:spPr bwMode="auto">
            <a:xfrm>
              <a:off x="216885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08" name="AutoShape 38"/>
            <p:cNvCxnSpPr>
              <a:cxnSpLocks noChangeShapeType="1"/>
              <a:stCxn id="1804" idx="4"/>
              <a:endCxn id="1806" idx="0"/>
            </p:cNvCxnSpPr>
            <p:nvPr/>
          </p:nvCxnSpPr>
          <p:spPr bwMode="auto">
            <a:xfrm>
              <a:off x="2286535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09" name="AutoShape 39"/>
            <p:cNvCxnSpPr>
              <a:cxnSpLocks noChangeShapeType="1"/>
              <a:stCxn id="1793" idx="4"/>
              <a:endCxn id="1797" idx="0"/>
            </p:cNvCxnSpPr>
            <p:nvPr/>
          </p:nvCxnSpPr>
          <p:spPr bwMode="auto">
            <a:xfrm>
              <a:off x="216885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0" name="AutoShape 40"/>
            <p:cNvCxnSpPr>
              <a:cxnSpLocks noChangeShapeType="1"/>
              <a:stCxn id="1794" idx="4"/>
              <a:endCxn id="1798" idx="0"/>
            </p:cNvCxnSpPr>
            <p:nvPr/>
          </p:nvCxnSpPr>
          <p:spPr bwMode="auto">
            <a:xfrm>
              <a:off x="2286535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1" name="AutoShape 41"/>
            <p:cNvCxnSpPr>
              <a:cxnSpLocks noChangeShapeType="1"/>
              <a:stCxn id="1799" idx="4"/>
              <a:endCxn id="1803" idx="0"/>
            </p:cNvCxnSpPr>
            <p:nvPr/>
          </p:nvCxnSpPr>
          <p:spPr bwMode="auto">
            <a:xfrm>
              <a:off x="216885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2" name="AutoShape 42"/>
            <p:cNvCxnSpPr>
              <a:cxnSpLocks noChangeShapeType="1"/>
              <a:stCxn id="1800" idx="4"/>
              <a:endCxn id="1804" idx="0"/>
            </p:cNvCxnSpPr>
            <p:nvPr/>
          </p:nvCxnSpPr>
          <p:spPr bwMode="auto">
            <a:xfrm>
              <a:off x="2286535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3" name="AutoShape 43"/>
            <p:cNvCxnSpPr>
              <a:cxnSpLocks noChangeShapeType="1"/>
              <a:stCxn id="1787" idx="4"/>
              <a:endCxn id="1791" idx="0"/>
            </p:cNvCxnSpPr>
            <p:nvPr/>
          </p:nvCxnSpPr>
          <p:spPr bwMode="auto">
            <a:xfrm>
              <a:off x="216885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4" name="AutoShape 44"/>
            <p:cNvCxnSpPr>
              <a:cxnSpLocks noChangeShapeType="1"/>
              <a:stCxn id="1788" idx="4"/>
              <a:endCxn id="1792" idx="0"/>
            </p:cNvCxnSpPr>
            <p:nvPr/>
          </p:nvCxnSpPr>
          <p:spPr bwMode="auto">
            <a:xfrm>
              <a:off x="2286535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5" name="AutoShape 45"/>
            <p:cNvCxnSpPr>
              <a:cxnSpLocks noChangeShapeType="1"/>
              <a:stCxn id="1806" idx="2"/>
              <a:endCxn id="1805" idx="6"/>
            </p:cNvCxnSpPr>
            <p:nvPr/>
          </p:nvCxnSpPr>
          <p:spPr bwMode="auto">
            <a:xfrm flipH="1">
              <a:off x="220410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6" name="AutoShape 46"/>
            <p:cNvCxnSpPr>
              <a:cxnSpLocks noChangeShapeType="1"/>
              <a:stCxn id="1804" idx="2"/>
              <a:endCxn id="1803" idx="6"/>
            </p:cNvCxnSpPr>
            <p:nvPr/>
          </p:nvCxnSpPr>
          <p:spPr bwMode="auto">
            <a:xfrm flipH="1">
              <a:off x="220410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7" name="AutoShape 47"/>
            <p:cNvCxnSpPr>
              <a:cxnSpLocks noChangeShapeType="1"/>
              <a:stCxn id="1800" idx="2"/>
              <a:endCxn id="1799" idx="6"/>
            </p:cNvCxnSpPr>
            <p:nvPr/>
          </p:nvCxnSpPr>
          <p:spPr bwMode="auto">
            <a:xfrm flipH="1">
              <a:off x="220410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8" name="AutoShape 48"/>
            <p:cNvCxnSpPr>
              <a:cxnSpLocks noChangeShapeType="1"/>
              <a:stCxn id="1798" idx="2"/>
              <a:endCxn id="1797" idx="6"/>
            </p:cNvCxnSpPr>
            <p:nvPr/>
          </p:nvCxnSpPr>
          <p:spPr bwMode="auto">
            <a:xfrm flipH="1">
              <a:off x="220410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9" name="AutoShape 49"/>
            <p:cNvCxnSpPr>
              <a:cxnSpLocks noChangeShapeType="1"/>
              <a:stCxn id="1794" idx="2"/>
              <a:endCxn id="1793" idx="6"/>
            </p:cNvCxnSpPr>
            <p:nvPr/>
          </p:nvCxnSpPr>
          <p:spPr bwMode="auto">
            <a:xfrm flipH="1">
              <a:off x="220410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20" name="AutoShape 50"/>
            <p:cNvCxnSpPr>
              <a:cxnSpLocks noChangeShapeType="1"/>
              <a:stCxn id="1792" idx="2"/>
              <a:endCxn id="1791" idx="6"/>
            </p:cNvCxnSpPr>
            <p:nvPr/>
          </p:nvCxnSpPr>
          <p:spPr bwMode="auto">
            <a:xfrm flipH="1">
              <a:off x="220410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21" name="AutoShape 51"/>
            <p:cNvCxnSpPr>
              <a:cxnSpLocks noChangeShapeType="1"/>
              <a:stCxn id="1788" idx="2"/>
              <a:endCxn id="1787" idx="6"/>
            </p:cNvCxnSpPr>
            <p:nvPr/>
          </p:nvCxnSpPr>
          <p:spPr bwMode="auto">
            <a:xfrm flipH="1">
              <a:off x="220410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22" name="AutoShape 52"/>
            <p:cNvCxnSpPr>
              <a:cxnSpLocks noChangeShapeType="1"/>
              <a:stCxn id="1786" idx="2"/>
              <a:endCxn id="1785" idx="6"/>
            </p:cNvCxnSpPr>
            <p:nvPr/>
          </p:nvCxnSpPr>
          <p:spPr bwMode="auto">
            <a:xfrm flipH="1">
              <a:off x="220410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23" name="Oval 53"/>
            <p:cNvSpPr>
              <a:spLocks noChangeArrowheads="1"/>
            </p:cNvSpPr>
            <p:nvPr/>
          </p:nvSpPr>
          <p:spPr bwMode="auto">
            <a:xfrm>
              <a:off x="236896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24" name="Oval 54"/>
            <p:cNvSpPr>
              <a:spLocks noChangeArrowheads="1"/>
            </p:cNvSpPr>
            <p:nvPr/>
          </p:nvSpPr>
          <p:spPr bwMode="auto">
            <a:xfrm>
              <a:off x="248664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25" name="Oval 55"/>
            <p:cNvSpPr>
              <a:spLocks noChangeArrowheads="1"/>
            </p:cNvSpPr>
            <p:nvPr/>
          </p:nvSpPr>
          <p:spPr bwMode="auto">
            <a:xfrm>
              <a:off x="236896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26" name="Oval 56"/>
            <p:cNvSpPr>
              <a:spLocks noChangeArrowheads="1"/>
            </p:cNvSpPr>
            <p:nvPr/>
          </p:nvSpPr>
          <p:spPr bwMode="auto">
            <a:xfrm>
              <a:off x="248664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27" name="AutoShape 57"/>
            <p:cNvCxnSpPr>
              <a:cxnSpLocks noChangeShapeType="1"/>
              <a:stCxn id="1823" idx="4"/>
              <a:endCxn id="1825" idx="0"/>
            </p:cNvCxnSpPr>
            <p:nvPr/>
          </p:nvCxnSpPr>
          <p:spPr bwMode="auto">
            <a:xfrm>
              <a:off x="2404217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28" name="AutoShape 58"/>
            <p:cNvCxnSpPr>
              <a:cxnSpLocks noChangeShapeType="1"/>
              <a:stCxn id="1824" idx="4"/>
              <a:endCxn id="1826" idx="0"/>
            </p:cNvCxnSpPr>
            <p:nvPr/>
          </p:nvCxnSpPr>
          <p:spPr bwMode="auto">
            <a:xfrm>
              <a:off x="252190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29" name="Oval 59"/>
            <p:cNvSpPr>
              <a:spLocks noChangeArrowheads="1"/>
            </p:cNvSpPr>
            <p:nvPr/>
          </p:nvSpPr>
          <p:spPr bwMode="auto">
            <a:xfrm>
              <a:off x="236896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0" name="Oval 60"/>
            <p:cNvSpPr>
              <a:spLocks noChangeArrowheads="1"/>
            </p:cNvSpPr>
            <p:nvPr/>
          </p:nvSpPr>
          <p:spPr bwMode="auto">
            <a:xfrm>
              <a:off x="248664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1" name="Oval 61"/>
            <p:cNvSpPr>
              <a:spLocks noChangeArrowheads="1"/>
            </p:cNvSpPr>
            <p:nvPr/>
          </p:nvSpPr>
          <p:spPr bwMode="auto">
            <a:xfrm>
              <a:off x="236896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2" name="Oval 62"/>
            <p:cNvSpPr>
              <a:spLocks noChangeArrowheads="1"/>
            </p:cNvSpPr>
            <p:nvPr/>
          </p:nvSpPr>
          <p:spPr bwMode="auto">
            <a:xfrm>
              <a:off x="248664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33" name="AutoShape 63"/>
            <p:cNvCxnSpPr>
              <a:cxnSpLocks noChangeShapeType="1"/>
              <a:stCxn id="1829" idx="4"/>
              <a:endCxn id="1831" idx="0"/>
            </p:cNvCxnSpPr>
            <p:nvPr/>
          </p:nvCxnSpPr>
          <p:spPr bwMode="auto">
            <a:xfrm>
              <a:off x="2404217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34" name="AutoShape 64"/>
            <p:cNvCxnSpPr>
              <a:cxnSpLocks noChangeShapeType="1"/>
              <a:stCxn id="1830" idx="4"/>
              <a:endCxn id="1832" idx="0"/>
            </p:cNvCxnSpPr>
            <p:nvPr/>
          </p:nvCxnSpPr>
          <p:spPr bwMode="auto">
            <a:xfrm>
              <a:off x="252190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35" name="Oval 65"/>
            <p:cNvSpPr>
              <a:spLocks noChangeArrowheads="1"/>
            </p:cNvSpPr>
            <p:nvPr/>
          </p:nvSpPr>
          <p:spPr bwMode="auto">
            <a:xfrm>
              <a:off x="236896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6" name="Oval 66"/>
            <p:cNvSpPr>
              <a:spLocks noChangeArrowheads="1"/>
            </p:cNvSpPr>
            <p:nvPr/>
          </p:nvSpPr>
          <p:spPr bwMode="auto">
            <a:xfrm>
              <a:off x="248664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7" name="Oval 67"/>
            <p:cNvSpPr>
              <a:spLocks noChangeArrowheads="1"/>
            </p:cNvSpPr>
            <p:nvPr/>
          </p:nvSpPr>
          <p:spPr bwMode="auto">
            <a:xfrm>
              <a:off x="236896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38" name="Oval 68"/>
            <p:cNvSpPr>
              <a:spLocks noChangeArrowheads="1"/>
            </p:cNvSpPr>
            <p:nvPr/>
          </p:nvSpPr>
          <p:spPr bwMode="auto">
            <a:xfrm>
              <a:off x="248664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39" name="AutoShape 69"/>
            <p:cNvCxnSpPr>
              <a:cxnSpLocks noChangeShapeType="1"/>
              <a:stCxn id="1835" idx="4"/>
              <a:endCxn id="1837" idx="0"/>
            </p:cNvCxnSpPr>
            <p:nvPr/>
          </p:nvCxnSpPr>
          <p:spPr bwMode="auto">
            <a:xfrm>
              <a:off x="2404217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40" name="AutoShape 70"/>
            <p:cNvCxnSpPr>
              <a:cxnSpLocks noChangeShapeType="1"/>
              <a:stCxn id="1836" idx="4"/>
              <a:endCxn id="1838" idx="0"/>
            </p:cNvCxnSpPr>
            <p:nvPr/>
          </p:nvCxnSpPr>
          <p:spPr bwMode="auto">
            <a:xfrm>
              <a:off x="252190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41" name="Oval 71"/>
            <p:cNvSpPr>
              <a:spLocks noChangeArrowheads="1"/>
            </p:cNvSpPr>
            <p:nvPr/>
          </p:nvSpPr>
          <p:spPr bwMode="auto">
            <a:xfrm>
              <a:off x="236896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2" name="Oval 72"/>
            <p:cNvSpPr>
              <a:spLocks noChangeArrowheads="1"/>
            </p:cNvSpPr>
            <p:nvPr/>
          </p:nvSpPr>
          <p:spPr bwMode="auto">
            <a:xfrm>
              <a:off x="248664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3" name="Oval 73"/>
            <p:cNvSpPr>
              <a:spLocks noChangeArrowheads="1"/>
            </p:cNvSpPr>
            <p:nvPr/>
          </p:nvSpPr>
          <p:spPr bwMode="auto">
            <a:xfrm>
              <a:off x="236896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44" name="Oval 74"/>
            <p:cNvSpPr>
              <a:spLocks noChangeArrowheads="1"/>
            </p:cNvSpPr>
            <p:nvPr/>
          </p:nvSpPr>
          <p:spPr bwMode="auto">
            <a:xfrm>
              <a:off x="248664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45" name="AutoShape 75"/>
            <p:cNvCxnSpPr>
              <a:cxnSpLocks noChangeShapeType="1"/>
              <a:stCxn id="1841" idx="4"/>
              <a:endCxn id="1843" idx="0"/>
            </p:cNvCxnSpPr>
            <p:nvPr/>
          </p:nvCxnSpPr>
          <p:spPr bwMode="auto">
            <a:xfrm>
              <a:off x="2404217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46" name="AutoShape 76"/>
            <p:cNvCxnSpPr>
              <a:cxnSpLocks noChangeShapeType="1"/>
              <a:stCxn id="1842" idx="4"/>
              <a:endCxn id="1844" idx="0"/>
            </p:cNvCxnSpPr>
            <p:nvPr/>
          </p:nvCxnSpPr>
          <p:spPr bwMode="auto">
            <a:xfrm>
              <a:off x="252190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47" name="AutoShape 77"/>
            <p:cNvCxnSpPr>
              <a:cxnSpLocks noChangeShapeType="1"/>
              <a:stCxn id="1831" idx="4"/>
              <a:endCxn id="1835" idx="0"/>
            </p:cNvCxnSpPr>
            <p:nvPr/>
          </p:nvCxnSpPr>
          <p:spPr bwMode="auto">
            <a:xfrm>
              <a:off x="2404217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48" name="AutoShape 78"/>
            <p:cNvCxnSpPr>
              <a:cxnSpLocks noChangeShapeType="1"/>
              <a:stCxn id="1832" idx="4"/>
              <a:endCxn id="1836" idx="0"/>
            </p:cNvCxnSpPr>
            <p:nvPr/>
          </p:nvCxnSpPr>
          <p:spPr bwMode="auto">
            <a:xfrm>
              <a:off x="252190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49" name="AutoShape 79"/>
            <p:cNvCxnSpPr>
              <a:cxnSpLocks noChangeShapeType="1"/>
              <a:stCxn id="1837" idx="4"/>
              <a:endCxn id="1841" idx="0"/>
            </p:cNvCxnSpPr>
            <p:nvPr/>
          </p:nvCxnSpPr>
          <p:spPr bwMode="auto">
            <a:xfrm>
              <a:off x="2404217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0" name="AutoShape 80"/>
            <p:cNvCxnSpPr>
              <a:cxnSpLocks noChangeShapeType="1"/>
              <a:stCxn id="1838" idx="4"/>
              <a:endCxn id="1842" idx="0"/>
            </p:cNvCxnSpPr>
            <p:nvPr/>
          </p:nvCxnSpPr>
          <p:spPr bwMode="auto">
            <a:xfrm>
              <a:off x="252190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1" name="AutoShape 81"/>
            <p:cNvCxnSpPr>
              <a:cxnSpLocks noChangeShapeType="1"/>
              <a:stCxn id="1825" idx="4"/>
              <a:endCxn id="1829" idx="0"/>
            </p:cNvCxnSpPr>
            <p:nvPr/>
          </p:nvCxnSpPr>
          <p:spPr bwMode="auto">
            <a:xfrm>
              <a:off x="2404217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2" name="AutoShape 82"/>
            <p:cNvCxnSpPr>
              <a:cxnSpLocks noChangeShapeType="1"/>
              <a:stCxn id="1826" idx="4"/>
              <a:endCxn id="1830" idx="0"/>
            </p:cNvCxnSpPr>
            <p:nvPr/>
          </p:nvCxnSpPr>
          <p:spPr bwMode="auto">
            <a:xfrm>
              <a:off x="252190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3" name="AutoShape 83"/>
            <p:cNvCxnSpPr>
              <a:cxnSpLocks noChangeShapeType="1"/>
              <a:stCxn id="1844" idx="2"/>
              <a:endCxn id="1843" idx="6"/>
            </p:cNvCxnSpPr>
            <p:nvPr/>
          </p:nvCxnSpPr>
          <p:spPr bwMode="auto">
            <a:xfrm flipH="1">
              <a:off x="2439470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4" name="AutoShape 84"/>
            <p:cNvCxnSpPr>
              <a:cxnSpLocks noChangeShapeType="1"/>
              <a:stCxn id="1842" idx="2"/>
              <a:endCxn id="1841" idx="6"/>
            </p:cNvCxnSpPr>
            <p:nvPr/>
          </p:nvCxnSpPr>
          <p:spPr bwMode="auto">
            <a:xfrm flipH="1">
              <a:off x="2439470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5" name="AutoShape 85"/>
            <p:cNvCxnSpPr>
              <a:cxnSpLocks noChangeShapeType="1"/>
              <a:stCxn id="1838" idx="2"/>
              <a:endCxn id="1837" idx="6"/>
            </p:cNvCxnSpPr>
            <p:nvPr/>
          </p:nvCxnSpPr>
          <p:spPr bwMode="auto">
            <a:xfrm flipH="1">
              <a:off x="2439470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6" name="AutoShape 86"/>
            <p:cNvCxnSpPr>
              <a:cxnSpLocks noChangeShapeType="1"/>
              <a:stCxn id="1836" idx="2"/>
              <a:endCxn id="1835" idx="6"/>
            </p:cNvCxnSpPr>
            <p:nvPr/>
          </p:nvCxnSpPr>
          <p:spPr bwMode="auto">
            <a:xfrm flipH="1">
              <a:off x="2439470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7" name="AutoShape 87"/>
            <p:cNvCxnSpPr>
              <a:cxnSpLocks noChangeShapeType="1"/>
              <a:stCxn id="1832" idx="2"/>
              <a:endCxn id="1831" idx="6"/>
            </p:cNvCxnSpPr>
            <p:nvPr/>
          </p:nvCxnSpPr>
          <p:spPr bwMode="auto">
            <a:xfrm flipH="1">
              <a:off x="2439470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8" name="AutoShape 88"/>
            <p:cNvCxnSpPr>
              <a:cxnSpLocks noChangeShapeType="1"/>
              <a:stCxn id="1830" idx="2"/>
              <a:endCxn id="1829" idx="6"/>
            </p:cNvCxnSpPr>
            <p:nvPr/>
          </p:nvCxnSpPr>
          <p:spPr bwMode="auto">
            <a:xfrm flipH="1">
              <a:off x="2439470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59" name="AutoShape 89"/>
            <p:cNvCxnSpPr>
              <a:cxnSpLocks noChangeShapeType="1"/>
              <a:stCxn id="1826" idx="2"/>
              <a:endCxn id="1825" idx="6"/>
            </p:cNvCxnSpPr>
            <p:nvPr/>
          </p:nvCxnSpPr>
          <p:spPr bwMode="auto">
            <a:xfrm flipH="1">
              <a:off x="2439470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0" name="AutoShape 90"/>
            <p:cNvCxnSpPr>
              <a:cxnSpLocks noChangeShapeType="1"/>
              <a:stCxn id="1824" idx="2"/>
              <a:endCxn id="1823" idx="6"/>
            </p:cNvCxnSpPr>
            <p:nvPr/>
          </p:nvCxnSpPr>
          <p:spPr bwMode="auto">
            <a:xfrm flipH="1">
              <a:off x="2439470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1" name="AutoShape 91"/>
            <p:cNvCxnSpPr>
              <a:cxnSpLocks noChangeShapeType="1"/>
              <a:stCxn id="1823" idx="2"/>
              <a:endCxn id="1786" idx="6"/>
            </p:cNvCxnSpPr>
            <p:nvPr/>
          </p:nvCxnSpPr>
          <p:spPr bwMode="auto">
            <a:xfrm flipH="1">
              <a:off x="232178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2" name="AutoShape 92"/>
            <p:cNvCxnSpPr>
              <a:cxnSpLocks noChangeShapeType="1"/>
              <a:stCxn id="1825" idx="2"/>
              <a:endCxn id="1788" idx="6"/>
            </p:cNvCxnSpPr>
            <p:nvPr/>
          </p:nvCxnSpPr>
          <p:spPr bwMode="auto">
            <a:xfrm flipH="1">
              <a:off x="232178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3" name="AutoShape 93"/>
            <p:cNvCxnSpPr>
              <a:cxnSpLocks noChangeShapeType="1"/>
              <a:stCxn id="1829" idx="2"/>
              <a:endCxn id="1792" idx="6"/>
            </p:cNvCxnSpPr>
            <p:nvPr/>
          </p:nvCxnSpPr>
          <p:spPr bwMode="auto">
            <a:xfrm flipH="1">
              <a:off x="232178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4" name="AutoShape 94"/>
            <p:cNvCxnSpPr>
              <a:cxnSpLocks noChangeShapeType="1"/>
              <a:stCxn id="1831" idx="2"/>
              <a:endCxn id="1794" idx="6"/>
            </p:cNvCxnSpPr>
            <p:nvPr/>
          </p:nvCxnSpPr>
          <p:spPr bwMode="auto">
            <a:xfrm flipH="1">
              <a:off x="232178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5" name="AutoShape 95"/>
            <p:cNvCxnSpPr>
              <a:cxnSpLocks noChangeShapeType="1"/>
              <a:stCxn id="1835" idx="2"/>
              <a:endCxn id="1798" idx="6"/>
            </p:cNvCxnSpPr>
            <p:nvPr/>
          </p:nvCxnSpPr>
          <p:spPr bwMode="auto">
            <a:xfrm flipH="1">
              <a:off x="232178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6" name="AutoShape 96"/>
            <p:cNvCxnSpPr>
              <a:cxnSpLocks noChangeShapeType="1"/>
              <a:stCxn id="1837" idx="2"/>
              <a:endCxn id="1800" idx="6"/>
            </p:cNvCxnSpPr>
            <p:nvPr/>
          </p:nvCxnSpPr>
          <p:spPr bwMode="auto">
            <a:xfrm flipH="1">
              <a:off x="232178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7" name="AutoShape 97"/>
            <p:cNvCxnSpPr>
              <a:cxnSpLocks noChangeShapeType="1"/>
              <a:stCxn id="1841" idx="2"/>
              <a:endCxn id="1804" idx="6"/>
            </p:cNvCxnSpPr>
            <p:nvPr/>
          </p:nvCxnSpPr>
          <p:spPr bwMode="auto">
            <a:xfrm flipH="1">
              <a:off x="232178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68" name="AutoShape 98"/>
            <p:cNvCxnSpPr>
              <a:cxnSpLocks noChangeShapeType="1"/>
              <a:stCxn id="1843" idx="2"/>
              <a:endCxn id="1806" idx="6"/>
            </p:cNvCxnSpPr>
            <p:nvPr/>
          </p:nvCxnSpPr>
          <p:spPr bwMode="auto">
            <a:xfrm flipH="1">
              <a:off x="232178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69" name="Oval 99"/>
            <p:cNvSpPr>
              <a:spLocks noChangeArrowheads="1"/>
            </p:cNvSpPr>
            <p:nvPr/>
          </p:nvSpPr>
          <p:spPr bwMode="auto">
            <a:xfrm>
              <a:off x="2603811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0" name="Oval 100"/>
            <p:cNvSpPr>
              <a:spLocks noChangeArrowheads="1"/>
            </p:cNvSpPr>
            <p:nvPr/>
          </p:nvSpPr>
          <p:spPr bwMode="auto">
            <a:xfrm>
              <a:off x="2721493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1" name="Oval 101"/>
            <p:cNvSpPr>
              <a:spLocks noChangeArrowheads="1"/>
            </p:cNvSpPr>
            <p:nvPr/>
          </p:nvSpPr>
          <p:spPr bwMode="auto">
            <a:xfrm>
              <a:off x="2603811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2" name="Oval 102"/>
            <p:cNvSpPr>
              <a:spLocks noChangeArrowheads="1"/>
            </p:cNvSpPr>
            <p:nvPr/>
          </p:nvSpPr>
          <p:spPr bwMode="auto">
            <a:xfrm>
              <a:off x="2721493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73" name="AutoShape 103"/>
            <p:cNvCxnSpPr>
              <a:cxnSpLocks noChangeShapeType="1"/>
              <a:stCxn id="1869" idx="4"/>
              <a:endCxn id="1871" idx="0"/>
            </p:cNvCxnSpPr>
            <p:nvPr/>
          </p:nvCxnSpPr>
          <p:spPr bwMode="auto">
            <a:xfrm>
              <a:off x="2639063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74" name="AutoShape 104"/>
            <p:cNvCxnSpPr>
              <a:cxnSpLocks noChangeShapeType="1"/>
              <a:stCxn id="1870" idx="4"/>
              <a:endCxn id="1872" idx="0"/>
            </p:cNvCxnSpPr>
            <p:nvPr/>
          </p:nvCxnSpPr>
          <p:spPr bwMode="auto">
            <a:xfrm>
              <a:off x="2756746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75" name="Oval 105"/>
            <p:cNvSpPr>
              <a:spLocks noChangeArrowheads="1"/>
            </p:cNvSpPr>
            <p:nvPr/>
          </p:nvSpPr>
          <p:spPr bwMode="auto">
            <a:xfrm>
              <a:off x="2603811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6" name="Oval 106"/>
            <p:cNvSpPr>
              <a:spLocks noChangeArrowheads="1"/>
            </p:cNvSpPr>
            <p:nvPr/>
          </p:nvSpPr>
          <p:spPr bwMode="auto">
            <a:xfrm>
              <a:off x="2721493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7" name="Oval 107"/>
            <p:cNvSpPr>
              <a:spLocks noChangeArrowheads="1"/>
            </p:cNvSpPr>
            <p:nvPr/>
          </p:nvSpPr>
          <p:spPr bwMode="auto">
            <a:xfrm>
              <a:off x="2603811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78" name="Oval 108"/>
            <p:cNvSpPr>
              <a:spLocks noChangeArrowheads="1"/>
            </p:cNvSpPr>
            <p:nvPr/>
          </p:nvSpPr>
          <p:spPr bwMode="auto">
            <a:xfrm>
              <a:off x="2721493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79" name="AutoShape 109"/>
            <p:cNvCxnSpPr>
              <a:cxnSpLocks noChangeShapeType="1"/>
              <a:stCxn id="1875" idx="4"/>
              <a:endCxn id="1877" idx="0"/>
            </p:cNvCxnSpPr>
            <p:nvPr/>
          </p:nvCxnSpPr>
          <p:spPr bwMode="auto">
            <a:xfrm>
              <a:off x="2639063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80" name="AutoShape 110"/>
            <p:cNvCxnSpPr>
              <a:cxnSpLocks noChangeShapeType="1"/>
              <a:stCxn id="1876" idx="4"/>
              <a:endCxn id="1878" idx="0"/>
            </p:cNvCxnSpPr>
            <p:nvPr/>
          </p:nvCxnSpPr>
          <p:spPr bwMode="auto">
            <a:xfrm>
              <a:off x="2756746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81" name="Oval 111"/>
            <p:cNvSpPr>
              <a:spLocks noChangeArrowheads="1"/>
            </p:cNvSpPr>
            <p:nvPr/>
          </p:nvSpPr>
          <p:spPr bwMode="auto">
            <a:xfrm>
              <a:off x="2603811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2" name="Oval 112"/>
            <p:cNvSpPr>
              <a:spLocks noChangeArrowheads="1"/>
            </p:cNvSpPr>
            <p:nvPr/>
          </p:nvSpPr>
          <p:spPr bwMode="auto">
            <a:xfrm>
              <a:off x="2721493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3" name="Oval 113"/>
            <p:cNvSpPr>
              <a:spLocks noChangeArrowheads="1"/>
            </p:cNvSpPr>
            <p:nvPr/>
          </p:nvSpPr>
          <p:spPr bwMode="auto">
            <a:xfrm>
              <a:off x="2603811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4" name="Oval 114"/>
            <p:cNvSpPr>
              <a:spLocks noChangeArrowheads="1"/>
            </p:cNvSpPr>
            <p:nvPr/>
          </p:nvSpPr>
          <p:spPr bwMode="auto">
            <a:xfrm>
              <a:off x="2721493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85" name="AutoShape 115"/>
            <p:cNvCxnSpPr>
              <a:cxnSpLocks noChangeShapeType="1"/>
              <a:stCxn id="1881" idx="4"/>
              <a:endCxn id="1883" idx="0"/>
            </p:cNvCxnSpPr>
            <p:nvPr/>
          </p:nvCxnSpPr>
          <p:spPr bwMode="auto">
            <a:xfrm>
              <a:off x="2639063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86" name="AutoShape 116"/>
            <p:cNvCxnSpPr>
              <a:cxnSpLocks noChangeShapeType="1"/>
              <a:stCxn id="1882" idx="4"/>
              <a:endCxn id="1884" idx="0"/>
            </p:cNvCxnSpPr>
            <p:nvPr/>
          </p:nvCxnSpPr>
          <p:spPr bwMode="auto">
            <a:xfrm>
              <a:off x="2756746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87" name="Oval 117"/>
            <p:cNvSpPr>
              <a:spLocks noChangeArrowheads="1"/>
            </p:cNvSpPr>
            <p:nvPr/>
          </p:nvSpPr>
          <p:spPr bwMode="auto">
            <a:xfrm>
              <a:off x="2603811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8" name="Oval 118"/>
            <p:cNvSpPr>
              <a:spLocks noChangeArrowheads="1"/>
            </p:cNvSpPr>
            <p:nvPr/>
          </p:nvSpPr>
          <p:spPr bwMode="auto">
            <a:xfrm>
              <a:off x="2721493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89" name="Oval 119"/>
            <p:cNvSpPr>
              <a:spLocks noChangeArrowheads="1"/>
            </p:cNvSpPr>
            <p:nvPr/>
          </p:nvSpPr>
          <p:spPr bwMode="auto">
            <a:xfrm>
              <a:off x="2603811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90" name="Oval 120"/>
            <p:cNvSpPr>
              <a:spLocks noChangeArrowheads="1"/>
            </p:cNvSpPr>
            <p:nvPr/>
          </p:nvSpPr>
          <p:spPr bwMode="auto">
            <a:xfrm>
              <a:off x="2721493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891" name="AutoShape 121"/>
            <p:cNvCxnSpPr>
              <a:cxnSpLocks noChangeShapeType="1"/>
              <a:stCxn id="1887" idx="4"/>
              <a:endCxn id="1889" idx="0"/>
            </p:cNvCxnSpPr>
            <p:nvPr/>
          </p:nvCxnSpPr>
          <p:spPr bwMode="auto">
            <a:xfrm>
              <a:off x="2639063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2" name="AutoShape 122"/>
            <p:cNvCxnSpPr>
              <a:cxnSpLocks noChangeShapeType="1"/>
              <a:stCxn id="1888" idx="4"/>
              <a:endCxn id="1890" idx="0"/>
            </p:cNvCxnSpPr>
            <p:nvPr/>
          </p:nvCxnSpPr>
          <p:spPr bwMode="auto">
            <a:xfrm>
              <a:off x="2756746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3" name="AutoShape 123"/>
            <p:cNvCxnSpPr>
              <a:cxnSpLocks noChangeShapeType="1"/>
              <a:stCxn id="1877" idx="4"/>
              <a:endCxn id="1881" idx="0"/>
            </p:cNvCxnSpPr>
            <p:nvPr/>
          </p:nvCxnSpPr>
          <p:spPr bwMode="auto">
            <a:xfrm>
              <a:off x="2639063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4" name="AutoShape 124"/>
            <p:cNvCxnSpPr>
              <a:cxnSpLocks noChangeShapeType="1"/>
              <a:stCxn id="1878" idx="4"/>
              <a:endCxn id="1882" idx="0"/>
            </p:cNvCxnSpPr>
            <p:nvPr/>
          </p:nvCxnSpPr>
          <p:spPr bwMode="auto">
            <a:xfrm>
              <a:off x="2756746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5" name="AutoShape 125"/>
            <p:cNvCxnSpPr>
              <a:cxnSpLocks noChangeShapeType="1"/>
              <a:stCxn id="1883" idx="4"/>
              <a:endCxn id="1887" idx="0"/>
            </p:cNvCxnSpPr>
            <p:nvPr/>
          </p:nvCxnSpPr>
          <p:spPr bwMode="auto">
            <a:xfrm>
              <a:off x="2639063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6" name="AutoShape 126"/>
            <p:cNvCxnSpPr>
              <a:cxnSpLocks noChangeShapeType="1"/>
              <a:stCxn id="1884" idx="4"/>
              <a:endCxn id="1888" idx="0"/>
            </p:cNvCxnSpPr>
            <p:nvPr/>
          </p:nvCxnSpPr>
          <p:spPr bwMode="auto">
            <a:xfrm>
              <a:off x="2756746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7" name="AutoShape 127"/>
            <p:cNvCxnSpPr>
              <a:cxnSpLocks noChangeShapeType="1"/>
              <a:stCxn id="1871" idx="4"/>
              <a:endCxn id="1875" idx="0"/>
            </p:cNvCxnSpPr>
            <p:nvPr/>
          </p:nvCxnSpPr>
          <p:spPr bwMode="auto">
            <a:xfrm>
              <a:off x="2639063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8" name="AutoShape 128"/>
            <p:cNvCxnSpPr>
              <a:cxnSpLocks noChangeShapeType="1"/>
              <a:stCxn id="1872" idx="4"/>
              <a:endCxn id="1876" idx="0"/>
            </p:cNvCxnSpPr>
            <p:nvPr/>
          </p:nvCxnSpPr>
          <p:spPr bwMode="auto">
            <a:xfrm>
              <a:off x="2756746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99" name="AutoShape 129"/>
            <p:cNvCxnSpPr>
              <a:cxnSpLocks noChangeShapeType="1"/>
              <a:stCxn id="1890" idx="2"/>
              <a:endCxn id="1889" idx="6"/>
            </p:cNvCxnSpPr>
            <p:nvPr/>
          </p:nvCxnSpPr>
          <p:spPr bwMode="auto">
            <a:xfrm flipH="1">
              <a:off x="2674316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0" name="AutoShape 130"/>
            <p:cNvCxnSpPr>
              <a:cxnSpLocks noChangeShapeType="1"/>
              <a:stCxn id="1888" idx="2"/>
              <a:endCxn id="1887" idx="6"/>
            </p:cNvCxnSpPr>
            <p:nvPr/>
          </p:nvCxnSpPr>
          <p:spPr bwMode="auto">
            <a:xfrm flipH="1">
              <a:off x="2674316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1" name="AutoShape 131"/>
            <p:cNvCxnSpPr>
              <a:cxnSpLocks noChangeShapeType="1"/>
              <a:stCxn id="1884" idx="2"/>
              <a:endCxn id="1883" idx="6"/>
            </p:cNvCxnSpPr>
            <p:nvPr/>
          </p:nvCxnSpPr>
          <p:spPr bwMode="auto">
            <a:xfrm flipH="1">
              <a:off x="2674316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2" name="AutoShape 132"/>
            <p:cNvCxnSpPr>
              <a:cxnSpLocks noChangeShapeType="1"/>
              <a:stCxn id="1882" idx="2"/>
              <a:endCxn id="1881" idx="6"/>
            </p:cNvCxnSpPr>
            <p:nvPr/>
          </p:nvCxnSpPr>
          <p:spPr bwMode="auto">
            <a:xfrm flipH="1">
              <a:off x="2674316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3" name="AutoShape 133"/>
            <p:cNvCxnSpPr>
              <a:cxnSpLocks noChangeShapeType="1"/>
              <a:stCxn id="1878" idx="2"/>
              <a:endCxn id="1877" idx="6"/>
            </p:cNvCxnSpPr>
            <p:nvPr/>
          </p:nvCxnSpPr>
          <p:spPr bwMode="auto">
            <a:xfrm flipH="1">
              <a:off x="2674316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4" name="AutoShape 134"/>
            <p:cNvCxnSpPr>
              <a:cxnSpLocks noChangeShapeType="1"/>
              <a:stCxn id="1876" idx="2"/>
              <a:endCxn id="1875" idx="6"/>
            </p:cNvCxnSpPr>
            <p:nvPr/>
          </p:nvCxnSpPr>
          <p:spPr bwMode="auto">
            <a:xfrm flipH="1">
              <a:off x="2674316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5" name="AutoShape 135"/>
            <p:cNvCxnSpPr>
              <a:cxnSpLocks noChangeShapeType="1"/>
              <a:stCxn id="1872" idx="2"/>
              <a:endCxn id="1871" idx="6"/>
            </p:cNvCxnSpPr>
            <p:nvPr/>
          </p:nvCxnSpPr>
          <p:spPr bwMode="auto">
            <a:xfrm flipH="1">
              <a:off x="2674316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06" name="AutoShape 136"/>
            <p:cNvCxnSpPr>
              <a:cxnSpLocks noChangeShapeType="1"/>
              <a:stCxn id="1870" idx="2"/>
              <a:endCxn id="1869" idx="6"/>
            </p:cNvCxnSpPr>
            <p:nvPr/>
          </p:nvCxnSpPr>
          <p:spPr bwMode="auto">
            <a:xfrm flipH="1">
              <a:off x="2674316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07" name="Oval 137"/>
            <p:cNvSpPr>
              <a:spLocks noChangeArrowheads="1"/>
            </p:cNvSpPr>
            <p:nvPr/>
          </p:nvSpPr>
          <p:spPr bwMode="auto">
            <a:xfrm>
              <a:off x="2839175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08" name="Oval 138"/>
            <p:cNvSpPr>
              <a:spLocks noChangeArrowheads="1"/>
            </p:cNvSpPr>
            <p:nvPr/>
          </p:nvSpPr>
          <p:spPr bwMode="auto">
            <a:xfrm>
              <a:off x="2956857" y="4038600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09" name="Oval 139"/>
            <p:cNvSpPr>
              <a:spLocks noChangeArrowheads="1"/>
            </p:cNvSpPr>
            <p:nvPr/>
          </p:nvSpPr>
          <p:spPr bwMode="auto">
            <a:xfrm>
              <a:off x="2839175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10" name="Oval 140"/>
            <p:cNvSpPr>
              <a:spLocks noChangeArrowheads="1"/>
            </p:cNvSpPr>
            <p:nvPr/>
          </p:nvSpPr>
          <p:spPr bwMode="auto">
            <a:xfrm>
              <a:off x="2956857" y="4153475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911" name="AutoShape 141"/>
            <p:cNvCxnSpPr>
              <a:cxnSpLocks noChangeShapeType="1"/>
              <a:stCxn id="1907" idx="4"/>
              <a:endCxn id="1909" idx="0"/>
            </p:cNvCxnSpPr>
            <p:nvPr/>
          </p:nvCxnSpPr>
          <p:spPr bwMode="auto">
            <a:xfrm>
              <a:off x="2874428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12" name="AutoShape 142"/>
            <p:cNvCxnSpPr>
              <a:cxnSpLocks noChangeShapeType="1"/>
              <a:stCxn id="1908" idx="4"/>
              <a:endCxn id="1910" idx="0"/>
            </p:cNvCxnSpPr>
            <p:nvPr/>
          </p:nvCxnSpPr>
          <p:spPr bwMode="auto">
            <a:xfrm>
              <a:off x="2992110" y="4107728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13" name="Oval 143"/>
            <p:cNvSpPr>
              <a:spLocks noChangeArrowheads="1"/>
            </p:cNvSpPr>
            <p:nvPr/>
          </p:nvSpPr>
          <p:spPr bwMode="auto">
            <a:xfrm>
              <a:off x="2839175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14" name="Oval 144"/>
            <p:cNvSpPr>
              <a:spLocks noChangeArrowheads="1"/>
            </p:cNvSpPr>
            <p:nvPr/>
          </p:nvSpPr>
          <p:spPr bwMode="auto">
            <a:xfrm>
              <a:off x="2956857" y="4269874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15" name="Oval 145"/>
            <p:cNvSpPr>
              <a:spLocks noChangeArrowheads="1"/>
            </p:cNvSpPr>
            <p:nvPr/>
          </p:nvSpPr>
          <p:spPr bwMode="auto">
            <a:xfrm>
              <a:off x="2839175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16" name="Oval 146"/>
            <p:cNvSpPr>
              <a:spLocks noChangeArrowheads="1"/>
            </p:cNvSpPr>
            <p:nvPr/>
          </p:nvSpPr>
          <p:spPr bwMode="auto">
            <a:xfrm>
              <a:off x="2956857" y="4384749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917" name="AutoShape 147"/>
            <p:cNvCxnSpPr>
              <a:cxnSpLocks noChangeShapeType="1"/>
              <a:stCxn id="1913" idx="4"/>
              <a:endCxn id="1915" idx="0"/>
            </p:cNvCxnSpPr>
            <p:nvPr/>
          </p:nvCxnSpPr>
          <p:spPr bwMode="auto">
            <a:xfrm>
              <a:off x="2874428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18" name="AutoShape 148"/>
            <p:cNvCxnSpPr>
              <a:cxnSpLocks noChangeShapeType="1"/>
              <a:stCxn id="1914" idx="4"/>
              <a:endCxn id="1916" idx="0"/>
            </p:cNvCxnSpPr>
            <p:nvPr/>
          </p:nvCxnSpPr>
          <p:spPr bwMode="auto">
            <a:xfrm>
              <a:off x="2992110" y="4339002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19" name="Oval 149"/>
            <p:cNvSpPr>
              <a:spLocks noChangeArrowheads="1"/>
            </p:cNvSpPr>
            <p:nvPr/>
          </p:nvSpPr>
          <p:spPr bwMode="auto">
            <a:xfrm>
              <a:off x="2839175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0" name="Oval 150"/>
            <p:cNvSpPr>
              <a:spLocks noChangeArrowheads="1"/>
            </p:cNvSpPr>
            <p:nvPr/>
          </p:nvSpPr>
          <p:spPr bwMode="auto">
            <a:xfrm>
              <a:off x="2956857" y="4499623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1" name="Oval 151"/>
            <p:cNvSpPr>
              <a:spLocks noChangeArrowheads="1"/>
            </p:cNvSpPr>
            <p:nvPr/>
          </p:nvSpPr>
          <p:spPr bwMode="auto">
            <a:xfrm>
              <a:off x="2839175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2" name="Oval 152"/>
            <p:cNvSpPr>
              <a:spLocks noChangeArrowheads="1"/>
            </p:cNvSpPr>
            <p:nvPr/>
          </p:nvSpPr>
          <p:spPr bwMode="auto">
            <a:xfrm>
              <a:off x="2956857" y="4614498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923" name="AutoShape 153"/>
            <p:cNvCxnSpPr>
              <a:cxnSpLocks noChangeShapeType="1"/>
              <a:stCxn id="1919" idx="4"/>
              <a:endCxn id="1921" idx="0"/>
            </p:cNvCxnSpPr>
            <p:nvPr/>
          </p:nvCxnSpPr>
          <p:spPr bwMode="auto">
            <a:xfrm>
              <a:off x="2874428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24" name="AutoShape 154"/>
            <p:cNvCxnSpPr>
              <a:cxnSpLocks noChangeShapeType="1"/>
              <a:stCxn id="1920" idx="4"/>
              <a:endCxn id="1922" idx="0"/>
            </p:cNvCxnSpPr>
            <p:nvPr/>
          </p:nvCxnSpPr>
          <p:spPr bwMode="auto">
            <a:xfrm>
              <a:off x="2992110" y="4568751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25" name="Oval 155"/>
            <p:cNvSpPr>
              <a:spLocks noChangeArrowheads="1"/>
            </p:cNvSpPr>
            <p:nvPr/>
          </p:nvSpPr>
          <p:spPr bwMode="auto">
            <a:xfrm>
              <a:off x="2839175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6" name="Oval 156"/>
            <p:cNvSpPr>
              <a:spLocks noChangeArrowheads="1"/>
            </p:cNvSpPr>
            <p:nvPr/>
          </p:nvSpPr>
          <p:spPr bwMode="auto">
            <a:xfrm>
              <a:off x="2956857" y="4730897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7" name="Oval 157"/>
            <p:cNvSpPr>
              <a:spLocks noChangeArrowheads="1"/>
            </p:cNvSpPr>
            <p:nvPr/>
          </p:nvSpPr>
          <p:spPr bwMode="auto">
            <a:xfrm>
              <a:off x="2839175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28" name="Oval 158"/>
            <p:cNvSpPr>
              <a:spLocks noChangeArrowheads="1"/>
            </p:cNvSpPr>
            <p:nvPr/>
          </p:nvSpPr>
          <p:spPr bwMode="auto">
            <a:xfrm>
              <a:off x="2956857" y="4845772"/>
              <a:ext cx="70506" cy="69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cxnSp>
          <p:nvCxnSpPr>
            <p:cNvPr id="1929" name="AutoShape 159"/>
            <p:cNvCxnSpPr>
              <a:cxnSpLocks noChangeShapeType="1"/>
              <a:stCxn id="1925" idx="4"/>
              <a:endCxn id="1927" idx="0"/>
            </p:cNvCxnSpPr>
            <p:nvPr/>
          </p:nvCxnSpPr>
          <p:spPr bwMode="auto">
            <a:xfrm>
              <a:off x="2874428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0" name="AutoShape 160"/>
            <p:cNvCxnSpPr>
              <a:cxnSpLocks noChangeShapeType="1"/>
              <a:stCxn id="1926" idx="4"/>
              <a:endCxn id="1928" idx="0"/>
            </p:cNvCxnSpPr>
            <p:nvPr/>
          </p:nvCxnSpPr>
          <p:spPr bwMode="auto">
            <a:xfrm>
              <a:off x="2992110" y="4800025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1" name="AutoShape 161"/>
            <p:cNvCxnSpPr>
              <a:cxnSpLocks noChangeShapeType="1"/>
              <a:stCxn id="1915" idx="4"/>
              <a:endCxn id="1919" idx="0"/>
            </p:cNvCxnSpPr>
            <p:nvPr/>
          </p:nvCxnSpPr>
          <p:spPr bwMode="auto">
            <a:xfrm>
              <a:off x="2874428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2" name="AutoShape 162"/>
            <p:cNvCxnSpPr>
              <a:cxnSpLocks noChangeShapeType="1"/>
              <a:stCxn id="1916" idx="4"/>
              <a:endCxn id="1920" idx="0"/>
            </p:cNvCxnSpPr>
            <p:nvPr/>
          </p:nvCxnSpPr>
          <p:spPr bwMode="auto">
            <a:xfrm>
              <a:off x="2992110" y="4453877"/>
              <a:ext cx="0" cy="45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3" name="AutoShape 163"/>
            <p:cNvCxnSpPr>
              <a:cxnSpLocks noChangeShapeType="1"/>
              <a:stCxn id="1921" idx="4"/>
              <a:endCxn id="1925" idx="0"/>
            </p:cNvCxnSpPr>
            <p:nvPr/>
          </p:nvCxnSpPr>
          <p:spPr bwMode="auto">
            <a:xfrm>
              <a:off x="2874428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4" name="AutoShape 164"/>
            <p:cNvCxnSpPr>
              <a:cxnSpLocks noChangeShapeType="1"/>
              <a:stCxn id="1922" idx="4"/>
              <a:endCxn id="1926" idx="0"/>
            </p:cNvCxnSpPr>
            <p:nvPr/>
          </p:nvCxnSpPr>
          <p:spPr bwMode="auto">
            <a:xfrm>
              <a:off x="2992110" y="4683626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5" name="AutoShape 165"/>
            <p:cNvCxnSpPr>
              <a:cxnSpLocks noChangeShapeType="1"/>
              <a:stCxn id="1909" idx="4"/>
              <a:endCxn id="1913" idx="0"/>
            </p:cNvCxnSpPr>
            <p:nvPr/>
          </p:nvCxnSpPr>
          <p:spPr bwMode="auto">
            <a:xfrm>
              <a:off x="2874428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6" name="AutoShape 166"/>
            <p:cNvCxnSpPr>
              <a:cxnSpLocks noChangeShapeType="1"/>
              <a:stCxn id="1910" idx="4"/>
              <a:endCxn id="1914" idx="0"/>
            </p:cNvCxnSpPr>
            <p:nvPr/>
          </p:nvCxnSpPr>
          <p:spPr bwMode="auto">
            <a:xfrm>
              <a:off x="2992110" y="4222603"/>
              <a:ext cx="0" cy="47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7" name="AutoShape 167"/>
            <p:cNvCxnSpPr>
              <a:cxnSpLocks noChangeShapeType="1"/>
              <a:stCxn id="1928" idx="2"/>
              <a:endCxn id="1927" idx="6"/>
            </p:cNvCxnSpPr>
            <p:nvPr/>
          </p:nvCxnSpPr>
          <p:spPr bwMode="auto">
            <a:xfrm flipH="1">
              <a:off x="2909681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8" name="AutoShape 168"/>
            <p:cNvCxnSpPr>
              <a:cxnSpLocks noChangeShapeType="1"/>
              <a:stCxn id="1926" idx="2"/>
              <a:endCxn id="1925" idx="6"/>
            </p:cNvCxnSpPr>
            <p:nvPr/>
          </p:nvCxnSpPr>
          <p:spPr bwMode="auto">
            <a:xfrm flipH="1">
              <a:off x="2909681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39" name="AutoShape 169"/>
            <p:cNvCxnSpPr>
              <a:cxnSpLocks noChangeShapeType="1"/>
              <a:stCxn id="1922" idx="2"/>
              <a:endCxn id="1921" idx="6"/>
            </p:cNvCxnSpPr>
            <p:nvPr/>
          </p:nvCxnSpPr>
          <p:spPr bwMode="auto">
            <a:xfrm flipH="1">
              <a:off x="2909681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0" name="AutoShape 170"/>
            <p:cNvCxnSpPr>
              <a:cxnSpLocks noChangeShapeType="1"/>
              <a:stCxn id="1920" idx="2"/>
              <a:endCxn id="1919" idx="6"/>
            </p:cNvCxnSpPr>
            <p:nvPr/>
          </p:nvCxnSpPr>
          <p:spPr bwMode="auto">
            <a:xfrm flipH="1">
              <a:off x="2909681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1" name="AutoShape 171"/>
            <p:cNvCxnSpPr>
              <a:cxnSpLocks noChangeShapeType="1"/>
              <a:stCxn id="1916" idx="2"/>
              <a:endCxn id="1915" idx="6"/>
            </p:cNvCxnSpPr>
            <p:nvPr/>
          </p:nvCxnSpPr>
          <p:spPr bwMode="auto">
            <a:xfrm flipH="1">
              <a:off x="2909681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2" name="AutoShape 172"/>
            <p:cNvCxnSpPr>
              <a:cxnSpLocks noChangeShapeType="1"/>
              <a:stCxn id="1914" idx="2"/>
              <a:endCxn id="1913" idx="6"/>
            </p:cNvCxnSpPr>
            <p:nvPr/>
          </p:nvCxnSpPr>
          <p:spPr bwMode="auto">
            <a:xfrm flipH="1">
              <a:off x="2909681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3" name="AutoShape 173"/>
            <p:cNvCxnSpPr>
              <a:cxnSpLocks noChangeShapeType="1"/>
              <a:stCxn id="1910" idx="2"/>
              <a:endCxn id="1909" idx="6"/>
            </p:cNvCxnSpPr>
            <p:nvPr/>
          </p:nvCxnSpPr>
          <p:spPr bwMode="auto">
            <a:xfrm flipH="1">
              <a:off x="2909681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4" name="AutoShape 174"/>
            <p:cNvCxnSpPr>
              <a:cxnSpLocks noChangeShapeType="1"/>
              <a:stCxn id="1908" idx="2"/>
              <a:endCxn id="1907" idx="6"/>
            </p:cNvCxnSpPr>
            <p:nvPr/>
          </p:nvCxnSpPr>
          <p:spPr bwMode="auto">
            <a:xfrm flipH="1">
              <a:off x="2909681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5" name="AutoShape 175"/>
            <p:cNvCxnSpPr>
              <a:cxnSpLocks noChangeShapeType="1"/>
              <a:stCxn id="1907" idx="2"/>
              <a:endCxn id="1870" idx="6"/>
            </p:cNvCxnSpPr>
            <p:nvPr/>
          </p:nvCxnSpPr>
          <p:spPr bwMode="auto">
            <a:xfrm flipH="1">
              <a:off x="2791998" y="4073164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6" name="AutoShape 176"/>
            <p:cNvCxnSpPr>
              <a:cxnSpLocks noChangeShapeType="1"/>
              <a:stCxn id="1909" idx="2"/>
              <a:endCxn id="1872" idx="6"/>
            </p:cNvCxnSpPr>
            <p:nvPr/>
          </p:nvCxnSpPr>
          <p:spPr bwMode="auto">
            <a:xfrm flipH="1">
              <a:off x="2791998" y="4188039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7" name="AutoShape 177"/>
            <p:cNvCxnSpPr>
              <a:cxnSpLocks noChangeShapeType="1"/>
              <a:stCxn id="1913" idx="2"/>
              <a:endCxn id="1876" idx="6"/>
            </p:cNvCxnSpPr>
            <p:nvPr/>
          </p:nvCxnSpPr>
          <p:spPr bwMode="auto">
            <a:xfrm flipH="1">
              <a:off x="2791998" y="4304438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8" name="AutoShape 178"/>
            <p:cNvCxnSpPr>
              <a:cxnSpLocks noChangeShapeType="1"/>
              <a:stCxn id="1915" idx="2"/>
              <a:endCxn id="1878" idx="6"/>
            </p:cNvCxnSpPr>
            <p:nvPr/>
          </p:nvCxnSpPr>
          <p:spPr bwMode="auto">
            <a:xfrm flipH="1">
              <a:off x="2791998" y="4419313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49" name="AutoShape 179"/>
            <p:cNvCxnSpPr>
              <a:cxnSpLocks noChangeShapeType="1"/>
              <a:stCxn id="1919" idx="2"/>
              <a:endCxn id="1882" idx="6"/>
            </p:cNvCxnSpPr>
            <p:nvPr/>
          </p:nvCxnSpPr>
          <p:spPr bwMode="auto">
            <a:xfrm flipH="1">
              <a:off x="2791998" y="4534187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0" name="AutoShape 180"/>
            <p:cNvCxnSpPr>
              <a:cxnSpLocks noChangeShapeType="1"/>
              <a:stCxn id="1921" idx="2"/>
              <a:endCxn id="1884" idx="6"/>
            </p:cNvCxnSpPr>
            <p:nvPr/>
          </p:nvCxnSpPr>
          <p:spPr bwMode="auto">
            <a:xfrm flipH="1">
              <a:off x="2791998" y="4649062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1" name="AutoShape 181"/>
            <p:cNvCxnSpPr>
              <a:cxnSpLocks noChangeShapeType="1"/>
              <a:stCxn id="1925" idx="2"/>
              <a:endCxn id="1888" idx="6"/>
            </p:cNvCxnSpPr>
            <p:nvPr/>
          </p:nvCxnSpPr>
          <p:spPr bwMode="auto">
            <a:xfrm flipH="1">
              <a:off x="2791998" y="4765461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2" name="AutoShape 182"/>
            <p:cNvCxnSpPr>
              <a:cxnSpLocks noChangeShapeType="1"/>
              <a:stCxn id="1927" idx="2"/>
              <a:endCxn id="1890" idx="6"/>
            </p:cNvCxnSpPr>
            <p:nvPr/>
          </p:nvCxnSpPr>
          <p:spPr bwMode="auto">
            <a:xfrm flipH="1">
              <a:off x="2791998" y="4880336"/>
              <a:ext cx="4717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3" name="AutoShape 183"/>
            <p:cNvCxnSpPr>
              <a:cxnSpLocks noChangeShapeType="1"/>
              <a:stCxn id="1869" idx="2"/>
              <a:endCxn id="1824" idx="6"/>
            </p:cNvCxnSpPr>
            <p:nvPr/>
          </p:nvCxnSpPr>
          <p:spPr bwMode="auto">
            <a:xfrm flipH="1">
              <a:off x="2557152" y="4073164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4" name="AutoShape 184"/>
            <p:cNvCxnSpPr>
              <a:cxnSpLocks noChangeShapeType="1"/>
              <a:stCxn id="1871" idx="2"/>
              <a:endCxn id="1826" idx="6"/>
            </p:cNvCxnSpPr>
            <p:nvPr/>
          </p:nvCxnSpPr>
          <p:spPr bwMode="auto">
            <a:xfrm flipH="1">
              <a:off x="2557152" y="4188039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5" name="AutoShape 185"/>
            <p:cNvCxnSpPr>
              <a:cxnSpLocks noChangeShapeType="1"/>
              <a:stCxn id="1875" idx="2"/>
              <a:endCxn id="1830" idx="6"/>
            </p:cNvCxnSpPr>
            <p:nvPr/>
          </p:nvCxnSpPr>
          <p:spPr bwMode="auto">
            <a:xfrm flipH="1">
              <a:off x="2557152" y="4304438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6" name="AutoShape 186"/>
            <p:cNvCxnSpPr>
              <a:cxnSpLocks noChangeShapeType="1"/>
              <a:stCxn id="1877" idx="2"/>
              <a:endCxn id="1832" idx="6"/>
            </p:cNvCxnSpPr>
            <p:nvPr/>
          </p:nvCxnSpPr>
          <p:spPr bwMode="auto">
            <a:xfrm flipH="1">
              <a:off x="2557152" y="4419313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7" name="AutoShape 187"/>
            <p:cNvCxnSpPr>
              <a:cxnSpLocks noChangeShapeType="1"/>
              <a:stCxn id="1881" idx="2"/>
              <a:endCxn id="1836" idx="6"/>
            </p:cNvCxnSpPr>
            <p:nvPr/>
          </p:nvCxnSpPr>
          <p:spPr bwMode="auto">
            <a:xfrm flipH="1">
              <a:off x="2557152" y="4534187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8" name="AutoShape 188"/>
            <p:cNvCxnSpPr>
              <a:cxnSpLocks noChangeShapeType="1"/>
              <a:stCxn id="1883" idx="2"/>
              <a:endCxn id="1838" idx="6"/>
            </p:cNvCxnSpPr>
            <p:nvPr/>
          </p:nvCxnSpPr>
          <p:spPr bwMode="auto">
            <a:xfrm flipH="1">
              <a:off x="2557152" y="4649062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59" name="AutoShape 189"/>
            <p:cNvCxnSpPr>
              <a:cxnSpLocks noChangeShapeType="1"/>
              <a:stCxn id="1887" idx="2"/>
              <a:endCxn id="1842" idx="6"/>
            </p:cNvCxnSpPr>
            <p:nvPr/>
          </p:nvCxnSpPr>
          <p:spPr bwMode="auto">
            <a:xfrm flipH="1">
              <a:off x="2557152" y="4765461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60" name="AutoShape 190"/>
            <p:cNvCxnSpPr>
              <a:cxnSpLocks noChangeShapeType="1"/>
              <a:stCxn id="1889" idx="2"/>
              <a:endCxn id="1844" idx="6"/>
            </p:cNvCxnSpPr>
            <p:nvPr/>
          </p:nvCxnSpPr>
          <p:spPr bwMode="auto">
            <a:xfrm flipH="1">
              <a:off x="2557152" y="4880336"/>
              <a:ext cx="4665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aphicFrame>
        <p:nvGraphicFramePr>
          <p:cNvPr id="798724" name="Object 4"/>
          <p:cNvGraphicFramePr>
            <a:graphicFrameLocks noChangeAspect="1"/>
          </p:cNvGraphicFramePr>
          <p:nvPr/>
        </p:nvGraphicFramePr>
        <p:xfrm>
          <a:off x="1894112" y="1886629"/>
          <a:ext cx="3143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Equation" r:id="rId7" imgW="164880" imgH="152280" progId="Equation.DSMT4">
                  <p:embed/>
                </p:oleObj>
              </mc:Choice>
              <mc:Fallback>
                <p:oleObj name="Equation" r:id="rId7" imgW="1648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112" y="1886629"/>
                        <a:ext cx="31432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6" name="Group 2005"/>
          <p:cNvGrpSpPr/>
          <p:nvPr/>
        </p:nvGrpSpPr>
        <p:grpSpPr>
          <a:xfrm>
            <a:off x="3733800" y="2623458"/>
            <a:ext cx="2982686" cy="3004456"/>
            <a:chOff x="4441370" y="2612572"/>
            <a:chExt cx="2982686" cy="3004456"/>
          </a:xfrm>
        </p:grpSpPr>
        <p:sp>
          <p:nvSpPr>
            <p:cNvPr id="1965" name="Oval 198"/>
            <p:cNvSpPr>
              <a:spLocks noChangeArrowheads="1"/>
            </p:cNvSpPr>
            <p:nvPr/>
          </p:nvSpPr>
          <p:spPr bwMode="auto">
            <a:xfrm>
              <a:off x="5810023" y="3985529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68" name="Oval 210"/>
            <p:cNvSpPr>
              <a:spLocks noChangeArrowheads="1"/>
            </p:cNvSpPr>
            <p:nvPr/>
          </p:nvSpPr>
          <p:spPr bwMode="auto">
            <a:xfrm>
              <a:off x="5807983" y="3304040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69" name="Oval 216"/>
            <p:cNvSpPr>
              <a:spLocks noChangeArrowheads="1"/>
            </p:cNvSpPr>
            <p:nvPr/>
          </p:nvSpPr>
          <p:spPr bwMode="auto">
            <a:xfrm>
              <a:off x="5127172" y="3985529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70" name="Oval 222"/>
            <p:cNvSpPr>
              <a:spLocks noChangeArrowheads="1"/>
            </p:cNvSpPr>
            <p:nvPr/>
          </p:nvSpPr>
          <p:spPr bwMode="auto">
            <a:xfrm>
              <a:off x="5810023" y="4669970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74" name="Oval 216"/>
            <p:cNvSpPr>
              <a:spLocks noChangeArrowheads="1"/>
            </p:cNvSpPr>
            <p:nvPr/>
          </p:nvSpPr>
          <p:spPr bwMode="auto">
            <a:xfrm>
              <a:off x="4441372" y="2612572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77" name="Oval 216"/>
            <p:cNvSpPr>
              <a:spLocks noChangeArrowheads="1"/>
            </p:cNvSpPr>
            <p:nvPr/>
          </p:nvSpPr>
          <p:spPr bwMode="auto">
            <a:xfrm>
              <a:off x="4441372" y="4680856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1" name="Oval 210"/>
            <p:cNvSpPr>
              <a:spLocks noChangeArrowheads="1"/>
            </p:cNvSpPr>
            <p:nvPr/>
          </p:nvSpPr>
          <p:spPr bwMode="auto">
            <a:xfrm>
              <a:off x="5127164" y="2623456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2" name="Oval 210"/>
            <p:cNvSpPr>
              <a:spLocks noChangeArrowheads="1"/>
            </p:cNvSpPr>
            <p:nvPr/>
          </p:nvSpPr>
          <p:spPr bwMode="auto">
            <a:xfrm>
              <a:off x="5127168" y="3287486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3" name="Oval 210"/>
            <p:cNvSpPr>
              <a:spLocks noChangeArrowheads="1"/>
            </p:cNvSpPr>
            <p:nvPr/>
          </p:nvSpPr>
          <p:spPr bwMode="auto">
            <a:xfrm>
              <a:off x="4441370" y="3287486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4" name="Oval 216"/>
            <p:cNvSpPr>
              <a:spLocks noChangeArrowheads="1"/>
            </p:cNvSpPr>
            <p:nvPr/>
          </p:nvSpPr>
          <p:spPr bwMode="auto">
            <a:xfrm>
              <a:off x="4441370" y="3973286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5" name="Oval 216"/>
            <p:cNvSpPr>
              <a:spLocks noChangeArrowheads="1"/>
            </p:cNvSpPr>
            <p:nvPr/>
          </p:nvSpPr>
          <p:spPr bwMode="auto">
            <a:xfrm>
              <a:off x="4441370" y="5363028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6" name="Oval 216"/>
            <p:cNvSpPr>
              <a:spLocks noChangeArrowheads="1"/>
            </p:cNvSpPr>
            <p:nvPr/>
          </p:nvSpPr>
          <p:spPr bwMode="auto">
            <a:xfrm>
              <a:off x="5122183" y="4659086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7" name="Oval 216"/>
            <p:cNvSpPr>
              <a:spLocks noChangeArrowheads="1"/>
            </p:cNvSpPr>
            <p:nvPr/>
          </p:nvSpPr>
          <p:spPr bwMode="auto">
            <a:xfrm>
              <a:off x="5122181" y="5341258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8" name="Oval 216"/>
            <p:cNvSpPr>
              <a:spLocks noChangeArrowheads="1"/>
            </p:cNvSpPr>
            <p:nvPr/>
          </p:nvSpPr>
          <p:spPr bwMode="auto">
            <a:xfrm>
              <a:off x="5807991" y="2618242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89" name="Oval 210"/>
            <p:cNvSpPr>
              <a:spLocks noChangeArrowheads="1"/>
            </p:cNvSpPr>
            <p:nvPr/>
          </p:nvSpPr>
          <p:spPr bwMode="auto">
            <a:xfrm>
              <a:off x="6493783" y="2629126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0" name="Oval 198"/>
            <p:cNvSpPr>
              <a:spLocks noChangeArrowheads="1"/>
            </p:cNvSpPr>
            <p:nvPr/>
          </p:nvSpPr>
          <p:spPr bwMode="auto">
            <a:xfrm>
              <a:off x="6504669" y="4656817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1" name="Oval 210"/>
            <p:cNvSpPr>
              <a:spLocks noChangeArrowheads="1"/>
            </p:cNvSpPr>
            <p:nvPr/>
          </p:nvSpPr>
          <p:spPr bwMode="auto">
            <a:xfrm>
              <a:off x="6502629" y="3975328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2" name="Oval 222"/>
            <p:cNvSpPr>
              <a:spLocks noChangeArrowheads="1"/>
            </p:cNvSpPr>
            <p:nvPr/>
          </p:nvSpPr>
          <p:spPr bwMode="auto">
            <a:xfrm>
              <a:off x="6504669" y="5341258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3" name="Oval 216"/>
            <p:cNvSpPr>
              <a:spLocks noChangeArrowheads="1"/>
            </p:cNvSpPr>
            <p:nvPr/>
          </p:nvSpPr>
          <p:spPr bwMode="auto">
            <a:xfrm>
              <a:off x="6502637" y="3289530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4" name="Oval 222"/>
            <p:cNvSpPr>
              <a:spLocks noChangeArrowheads="1"/>
            </p:cNvSpPr>
            <p:nvPr/>
          </p:nvSpPr>
          <p:spPr bwMode="auto">
            <a:xfrm>
              <a:off x="5810019" y="5363028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5" name="Oval 210"/>
            <p:cNvSpPr>
              <a:spLocks noChangeArrowheads="1"/>
            </p:cNvSpPr>
            <p:nvPr/>
          </p:nvSpPr>
          <p:spPr bwMode="auto">
            <a:xfrm>
              <a:off x="7168695" y="2650894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6" name="Oval 198"/>
            <p:cNvSpPr>
              <a:spLocks noChangeArrowheads="1"/>
            </p:cNvSpPr>
            <p:nvPr/>
          </p:nvSpPr>
          <p:spPr bwMode="auto">
            <a:xfrm>
              <a:off x="7179581" y="4678585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7" name="Oval 210"/>
            <p:cNvSpPr>
              <a:spLocks noChangeArrowheads="1"/>
            </p:cNvSpPr>
            <p:nvPr/>
          </p:nvSpPr>
          <p:spPr bwMode="auto">
            <a:xfrm>
              <a:off x="7177541" y="3997096"/>
              <a:ext cx="244475" cy="2555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8" name="Oval 222"/>
            <p:cNvSpPr>
              <a:spLocks noChangeArrowheads="1"/>
            </p:cNvSpPr>
            <p:nvPr/>
          </p:nvSpPr>
          <p:spPr bwMode="auto">
            <a:xfrm>
              <a:off x="7179581" y="5363026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99" name="Oval 216"/>
            <p:cNvSpPr>
              <a:spLocks noChangeArrowheads="1"/>
            </p:cNvSpPr>
            <p:nvPr/>
          </p:nvSpPr>
          <p:spPr bwMode="auto">
            <a:xfrm>
              <a:off x="7177549" y="3311298"/>
              <a:ext cx="244475" cy="254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001" name="Cross 2000"/>
          <p:cNvSpPr/>
          <p:nvPr/>
        </p:nvSpPr>
        <p:spPr bwMode="auto">
          <a:xfrm>
            <a:off x="4278086" y="3200400"/>
            <a:ext cx="1905000" cy="1828800"/>
          </a:xfrm>
          <a:prstGeom prst="plus">
            <a:avLst>
              <a:gd name="adj" fmla="val 36518"/>
            </a:avLst>
          </a:prstGeom>
          <a:noFill/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02" name="Rectangle 2001"/>
          <p:cNvSpPr/>
          <p:nvPr/>
        </p:nvSpPr>
        <p:spPr bwMode="auto">
          <a:xfrm>
            <a:off x="4278300" y="3189514"/>
            <a:ext cx="1905000" cy="1828800"/>
          </a:xfrm>
          <a:prstGeom prst="rect">
            <a:avLst/>
          </a:prstGeom>
          <a:noFill/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03" name="Rectangle 2002"/>
          <p:cNvSpPr/>
          <p:nvPr/>
        </p:nvSpPr>
        <p:spPr bwMode="auto">
          <a:xfrm>
            <a:off x="3657600" y="2514600"/>
            <a:ext cx="3200400" cy="3200400"/>
          </a:xfrm>
          <a:prstGeom prst="rect">
            <a:avLst/>
          </a:prstGeom>
          <a:noFill/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04" name="Cross 2003"/>
          <p:cNvSpPr/>
          <p:nvPr/>
        </p:nvSpPr>
        <p:spPr bwMode="auto">
          <a:xfrm rot="18861046">
            <a:off x="4137451" y="2971609"/>
            <a:ext cx="2262879" cy="2262881"/>
          </a:xfrm>
          <a:prstGeom prst="plus">
            <a:avLst>
              <a:gd name="adj" fmla="val 40375"/>
            </a:avLst>
          </a:prstGeom>
          <a:noFill/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05" name="Oval 198"/>
          <p:cNvSpPr>
            <a:spLocks noChangeArrowheads="1"/>
          </p:cNvSpPr>
          <p:nvPr/>
        </p:nvSpPr>
        <p:spPr bwMode="auto">
          <a:xfrm>
            <a:off x="5105398" y="3991428"/>
            <a:ext cx="244475" cy="254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  <p:graphicFrame>
        <p:nvGraphicFramePr>
          <p:cNvPr id="798725" name="Object 5"/>
          <p:cNvGraphicFramePr>
            <a:graphicFrameLocks noChangeAspect="1"/>
          </p:cNvGraphicFramePr>
          <p:nvPr/>
        </p:nvGraphicFramePr>
        <p:xfrm>
          <a:off x="1587500" y="1824038"/>
          <a:ext cx="2254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824038"/>
                        <a:ext cx="22542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9" name="Oval 216"/>
          <p:cNvSpPr>
            <a:spLocks noChangeArrowheads="1"/>
          </p:cNvSpPr>
          <p:nvPr/>
        </p:nvSpPr>
        <p:spPr bwMode="auto">
          <a:xfrm>
            <a:off x="2002970" y="5333998"/>
            <a:ext cx="244475" cy="25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010" name="Oval 216"/>
          <p:cNvSpPr>
            <a:spLocks noChangeArrowheads="1"/>
          </p:cNvSpPr>
          <p:nvPr/>
        </p:nvSpPr>
        <p:spPr bwMode="auto">
          <a:xfrm>
            <a:off x="2002972" y="5333998"/>
            <a:ext cx="244475" cy="2540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2011" name="Oval 216"/>
          <p:cNvSpPr>
            <a:spLocks noChangeArrowheads="1"/>
          </p:cNvSpPr>
          <p:nvPr/>
        </p:nvSpPr>
        <p:spPr bwMode="auto">
          <a:xfrm>
            <a:off x="2002972" y="5341258"/>
            <a:ext cx="244475" cy="25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012" name="Oval 216"/>
          <p:cNvSpPr>
            <a:spLocks noChangeArrowheads="1"/>
          </p:cNvSpPr>
          <p:nvPr/>
        </p:nvSpPr>
        <p:spPr bwMode="auto">
          <a:xfrm>
            <a:off x="1997983" y="5334000"/>
            <a:ext cx="244475" cy="25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2013" name="Oval 216"/>
          <p:cNvSpPr>
            <a:spLocks noChangeArrowheads="1"/>
          </p:cNvSpPr>
          <p:nvPr/>
        </p:nvSpPr>
        <p:spPr bwMode="auto">
          <a:xfrm>
            <a:off x="2002972" y="5334000"/>
            <a:ext cx="244475" cy="254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798726" name="Object 6"/>
          <p:cNvGraphicFramePr>
            <a:graphicFrameLocks noChangeAspect="1"/>
          </p:cNvGraphicFramePr>
          <p:nvPr/>
        </p:nvGraphicFramePr>
        <p:xfrm>
          <a:off x="2911022" y="1812699"/>
          <a:ext cx="14541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11" imgW="761760" imgH="253800" progId="Equation.DSMT4">
                  <p:embed/>
                </p:oleObj>
              </mc:Choice>
              <mc:Fallback>
                <p:oleObj name="Equation" r:id="rId11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022" y="1812699"/>
                        <a:ext cx="145415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5" name="Oval 216"/>
          <p:cNvSpPr>
            <a:spLocks noChangeArrowheads="1"/>
          </p:cNvSpPr>
          <p:nvPr/>
        </p:nvSpPr>
        <p:spPr bwMode="auto">
          <a:xfrm>
            <a:off x="5562602" y="4648202"/>
            <a:ext cx="244475" cy="25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016" name="Oval 216"/>
          <p:cNvSpPr>
            <a:spLocks noChangeArrowheads="1"/>
          </p:cNvSpPr>
          <p:nvPr/>
        </p:nvSpPr>
        <p:spPr bwMode="auto">
          <a:xfrm>
            <a:off x="6934202" y="4648202"/>
            <a:ext cx="244475" cy="2540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2017" name="Oval 216"/>
          <p:cNvSpPr>
            <a:spLocks noChangeArrowheads="1"/>
          </p:cNvSpPr>
          <p:nvPr/>
        </p:nvSpPr>
        <p:spPr bwMode="auto">
          <a:xfrm>
            <a:off x="6259286" y="4637316"/>
            <a:ext cx="244475" cy="254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  <p:sp>
        <p:nvSpPr>
          <p:cNvPr id="2018" name="Oval 216"/>
          <p:cNvSpPr>
            <a:spLocks noChangeArrowheads="1"/>
          </p:cNvSpPr>
          <p:nvPr/>
        </p:nvSpPr>
        <p:spPr bwMode="auto">
          <a:xfrm>
            <a:off x="6259288" y="5334002"/>
            <a:ext cx="244475" cy="254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2019" name="Oval 216"/>
          <p:cNvSpPr>
            <a:spLocks noChangeArrowheads="1"/>
          </p:cNvSpPr>
          <p:nvPr/>
        </p:nvSpPr>
        <p:spPr bwMode="auto">
          <a:xfrm>
            <a:off x="6243411" y="3962402"/>
            <a:ext cx="244475" cy="254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 wrap="none" anchor="ctr"/>
          <a:lstStyle/>
          <a:p>
            <a:endParaRPr lang="fa-IR"/>
          </a:p>
        </p:txBody>
      </p:sp>
      <p:sp>
        <p:nvSpPr>
          <p:cNvPr id="2020" name="Oval 2019"/>
          <p:cNvSpPr/>
          <p:nvPr/>
        </p:nvSpPr>
        <p:spPr bwMode="auto">
          <a:xfrm>
            <a:off x="5410200" y="3886200"/>
            <a:ext cx="1905000" cy="1752600"/>
          </a:xfrm>
          <a:prstGeom prst="ellipse">
            <a:avLst/>
          </a:prstGeom>
          <a:noFill/>
          <a:ln>
            <a:headEnd type="none" w="med" len="med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2029" name="Straight Arrow Connector 2028"/>
          <p:cNvCxnSpPr>
            <a:stCxn id="2020" idx="6"/>
          </p:cNvCxnSpPr>
          <p:nvPr/>
        </p:nvCxnSpPr>
        <p:spPr bwMode="auto">
          <a:xfrm flipV="1">
            <a:off x="7315200" y="4757057"/>
            <a:ext cx="587829" cy="54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30" name="Object 2029"/>
          <p:cNvGraphicFramePr>
            <a:graphicFrameLocks noChangeAspect="1"/>
          </p:cNvGraphicFramePr>
          <p:nvPr/>
        </p:nvGraphicFramePr>
        <p:xfrm>
          <a:off x="7892141" y="4572000"/>
          <a:ext cx="269421" cy="3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141" y="4572000"/>
                        <a:ext cx="269421" cy="359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1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480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5834 0.55556 " pathEditMode="relative" ptsTypes="AA">
                                      <p:cBhvr>
                                        <p:cTn id="6" dur="1000" fill="hold"/>
                                        <p:tgtEl>
                                          <p:spTgt spid="798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588 L -0.25 0.0358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588 L -0.25 0.0358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588 L -0.25 0.0358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588 L -0.25 0.0358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0902 0.559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0.275 0.5666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43541 0.5671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" grpId="0" animBg="1"/>
      <p:bldP spid="2001" grpId="1" animBg="1"/>
      <p:bldP spid="2002" grpId="0" animBg="1"/>
      <p:bldP spid="2002" grpId="1" animBg="1"/>
      <p:bldP spid="2003" grpId="0" animBg="1"/>
      <p:bldP spid="2003" grpId="1" animBg="1"/>
      <p:bldP spid="2004" grpId="0" animBg="1"/>
      <p:bldP spid="2004" grpId="1" animBg="1"/>
      <p:bldP spid="2005" grpId="0" animBg="1"/>
      <p:bldP spid="2005" grpId="1" animBg="1"/>
      <p:bldP spid="2009" grpId="0" animBg="1"/>
      <p:bldP spid="2009" grpId="1" animBg="1"/>
      <p:bldP spid="2010" grpId="0" animBg="1"/>
      <p:bldP spid="2010" grpId="1" animBg="1"/>
      <p:bldP spid="2011" grpId="0" animBg="1"/>
      <p:bldP spid="2011" grpId="1" animBg="1"/>
      <p:bldP spid="2012" grpId="0" animBg="1"/>
      <p:bldP spid="2012" grpId="1" animBg="1"/>
      <p:bldP spid="2013" grpId="0" animBg="1"/>
      <p:bldP spid="2013" grpId="1" animBg="1"/>
      <p:bldP spid="2015" grpId="0" animBg="1"/>
      <p:bldP spid="2016" grpId="0" animBg="1"/>
      <p:bldP spid="2017" grpId="0" animBg="1"/>
      <p:bldP spid="2018" grpId="0" animBg="1"/>
      <p:bldP spid="2019" grpId="0" animBg="1"/>
      <p:bldP spid="20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6600"/>
                </a:solidFill>
              </a:rPr>
              <a:t>چند مثال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پردازش تصاویر</a:t>
            </a:r>
          </a:p>
          <a:p>
            <a:pPr lvl="1"/>
            <a:r>
              <a:rPr lang="fa-IR" dirty="0" smtClean="0">
                <a:solidFill>
                  <a:schemeClr val="accent2"/>
                </a:solidFill>
              </a:rPr>
              <a:t>تصویر</a:t>
            </a:r>
            <a:r>
              <a:rPr lang="fa-IR" dirty="0" smtClean="0"/>
              <a:t>: یک </a:t>
            </a:r>
            <a:r>
              <a:rPr lang="fa-IR" dirty="0" smtClean="0">
                <a:solidFill>
                  <a:srgbClr val="7030A0"/>
                </a:solidFill>
              </a:rPr>
              <a:t>توری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7030A0"/>
                </a:solidFill>
              </a:rPr>
              <a:t>دو بعدی</a:t>
            </a:r>
            <a:r>
              <a:rPr lang="fa-IR" dirty="0" smtClean="0"/>
              <a:t> از نقاط</a:t>
            </a:r>
          </a:p>
          <a:p>
            <a:pPr lvl="1"/>
            <a:r>
              <a:rPr lang="fa-IR" dirty="0" smtClean="0"/>
              <a:t>نگاشت اتوماتای یادگیر سلولی به تصویر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هر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نقطه</a:t>
            </a:r>
            <a:r>
              <a:rPr lang="fa-IR" dirty="0" smtClean="0">
                <a:cs typeface="B Nazanin" pitchFamily="2" charset="-78"/>
              </a:rPr>
              <a:t>: یک </a:t>
            </a:r>
            <a:r>
              <a:rPr lang="fa-IR" dirty="0" smtClean="0">
                <a:solidFill>
                  <a:srgbClr val="663300"/>
                </a:solidFill>
                <a:cs typeface="B Nazanin" pitchFamily="2" charset="-78"/>
              </a:rPr>
              <a:t>سلول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همسایگی سلول‏ها: وابسته به کاربرد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هر سلول: یک اتوماتای یادگیر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عمل‏های هر اتوماتای یادگیر: وابسته به کاربرد</a:t>
            </a:r>
          </a:p>
          <a:p>
            <a:pPr lvl="3"/>
            <a:r>
              <a:rPr lang="fa-IR" sz="1800" b="1" dirty="0" smtClean="0">
                <a:solidFill>
                  <a:srgbClr val="006600"/>
                </a:solidFill>
                <a:cs typeface="B Nazanin" pitchFamily="2" charset="-78"/>
              </a:rPr>
              <a:t>قطعه‏بندی </a:t>
            </a:r>
            <a:r>
              <a:rPr lang="fa-IR" sz="1800" b="1" dirty="0" smtClean="0">
                <a:cs typeface="B Nazanin" pitchFamily="2" charset="-78"/>
              </a:rPr>
              <a:t>تصاویر</a:t>
            </a:r>
          </a:p>
          <a:p>
            <a:pPr lvl="4"/>
            <a:r>
              <a:rPr lang="fa-IR" dirty="0" smtClean="0">
                <a:cs typeface="B Nazanin" pitchFamily="2" charset="-78"/>
              </a:rPr>
              <a:t>تعیین کلاس هر نقطه از تصویر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قانون محلی: وابسته به کاربرد</a:t>
            </a:r>
          </a:p>
          <a:p>
            <a:pPr lvl="3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مشابهت </a:t>
            </a:r>
            <a:r>
              <a:rPr lang="fa-IR" dirty="0" smtClean="0">
                <a:cs typeface="B Nazanin" pitchFamily="2" charset="-78"/>
              </a:rPr>
              <a:t>کلاس تعیین شده با کلاس سلول‏های همسایه و نیز سطوح خاکستری</a:t>
            </a:r>
          </a:p>
          <a:p>
            <a:pPr lvl="2"/>
            <a:endParaRPr lang="fa-IR" dirty="0" smtClean="0"/>
          </a:p>
          <a:p>
            <a:pPr lvl="1"/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6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32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6600"/>
                </a:solidFill>
              </a:rPr>
              <a:t>چند مثال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رنگ آمیزی گراف</a:t>
            </a:r>
            <a:endParaRPr lang="fa-IR" sz="2800" dirty="0" smtClean="0">
              <a:solidFill>
                <a:schemeClr val="accent2"/>
              </a:solidFill>
            </a:endParaRPr>
          </a:p>
          <a:p>
            <a:pPr lvl="1"/>
            <a:r>
              <a:rPr lang="fa-IR" dirty="0" smtClean="0"/>
              <a:t>نگاشت </a:t>
            </a:r>
            <a:r>
              <a:rPr lang="fa-IR" dirty="0" smtClean="0"/>
              <a:t>اتوماتای یادگیر سلولی به </a:t>
            </a:r>
            <a:r>
              <a:rPr lang="fa-IR" dirty="0" smtClean="0"/>
              <a:t>گراف </a:t>
            </a:r>
            <a:r>
              <a:rPr lang="en-US" dirty="0" smtClean="0"/>
              <a:t>ICLA</a:t>
            </a:r>
            <a:endParaRPr lang="fa-IR" dirty="0" smtClean="0"/>
          </a:p>
          <a:p>
            <a:pPr lvl="2"/>
            <a:r>
              <a:rPr lang="fa-IR" dirty="0" smtClean="0">
                <a:cs typeface="B Nazanin" pitchFamily="2" charset="-78"/>
              </a:rPr>
              <a:t>هر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گره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fa-IR" dirty="0" smtClean="0">
                <a:cs typeface="B Nazanin" pitchFamily="2" charset="-78"/>
              </a:rPr>
              <a:t>یک </a:t>
            </a:r>
            <a:r>
              <a:rPr lang="fa-IR" dirty="0" smtClean="0">
                <a:solidFill>
                  <a:srgbClr val="663300"/>
                </a:solidFill>
                <a:cs typeface="B Nazanin" pitchFamily="2" charset="-78"/>
              </a:rPr>
              <a:t>سلول</a:t>
            </a:r>
          </a:p>
          <a:p>
            <a:pPr lvl="2"/>
            <a:r>
              <a:rPr lang="fa-IR" dirty="0" smtClean="0">
                <a:cs typeface="B Nazanin" pitchFamily="2" charset="-78"/>
              </a:rPr>
              <a:t>همسایگی سلول‏ها: </a:t>
            </a:r>
            <a:r>
              <a:rPr lang="fa-IR" dirty="0" smtClean="0">
                <a:cs typeface="B Nazanin" pitchFamily="2" charset="-78"/>
              </a:rPr>
              <a:t>همسایه های گره</a:t>
            </a:r>
            <a:endParaRPr lang="fa-IR" dirty="0" smtClean="0">
              <a:cs typeface="B Nazanin" pitchFamily="2" charset="-78"/>
            </a:endParaRPr>
          </a:p>
          <a:p>
            <a:pPr lvl="2"/>
            <a:r>
              <a:rPr lang="fa-IR" dirty="0" smtClean="0">
                <a:cs typeface="B Nazanin" pitchFamily="2" charset="-78"/>
              </a:rPr>
              <a:t>هر سلول: یک اتوماتای </a:t>
            </a:r>
            <a:r>
              <a:rPr lang="fa-IR" dirty="0" smtClean="0">
                <a:cs typeface="B Nazanin" pitchFamily="2" charset="-78"/>
              </a:rPr>
              <a:t>یادگیر با تعداد متغیر اقدام</a:t>
            </a:r>
          </a:p>
          <a:p>
            <a:pPr lvl="3"/>
            <a:r>
              <a:rPr lang="fa-IR" dirty="0" smtClean="0">
                <a:cs typeface="B Nazanin" pitchFamily="2" charset="-78"/>
              </a:rPr>
              <a:t>اگر همسایه ای رنگی انتخاب کرد از مجموعه اقدام حذف میشود.</a:t>
            </a:r>
            <a:endParaRPr lang="fa-IR" dirty="0" smtClean="0">
              <a:cs typeface="B Nazanin" pitchFamily="2" charset="-78"/>
            </a:endParaRPr>
          </a:p>
          <a:p>
            <a:pPr lvl="2"/>
            <a:r>
              <a:rPr lang="fa-IR" dirty="0" smtClean="0">
                <a:cs typeface="B Nazanin" pitchFamily="2" charset="-78"/>
              </a:rPr>
              <a:t>عمل‏های هر اتوماتای یادگیر: </a:t>
            </a:r>
            <a:r>
              <a:rPr lang="fa-IR" dirty="0" smtClean="0">
                <a:cs typeface="B Nazanin" pitchFamily="2" charset="-78"/>
              </a:rPr>
              <a:t>انتساب رنگ نود</a:t>
            </a:r>
            <a:endParaRPr lang="fa-IR" dirty="0" smtClean="0">
              <a:cs typeface="B Nazanin" pitchFamily="2" charset="-78"/>
            </a:endParaRPr>
          </a:p>
          <a:p>
            <a:pPr lvl="2"/>
            <a:r>
              <a:rPr lang="fa-IR" dirty="0" smtClean="0">
                <a:cs typeface="B Nazanin" pitchFamily="2" charset="-78"/>
              </a:rPr>
              <a:t>قانون </a:t>
            </a:r>
            <a:r>
              <a:rPr lang="fa-IR" dirty="0" smtClean="0">
                <a:cs typeface="B Nazanin" pitchFamily="2" charset="-78"/>
              </a:rPr>
              <a:t>محلی: وابسته به کاربرد</a:t>
            </a:r>
          </a:p>
          <a:p>
            <a:pPr lvl="3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مشابهت </a:t>
            </a:r>
            <a:r>
              <a:rPr lang="fa-IR" dirty="0" smtClean="0">
                <a:cs typeface="B Nazanin" pitchFamily="2" charset="-78"/>
              </a:rPr>
              <a:t>رنگ نود با رنگ همسایه هایش به عنوان جریمه</a:t>
            </a:r>
            <a:endParaRPr lang="fa-IR" dirty="0" smtClean="0">
              <a:cs typeface="B Nazanin" pitchFamily="2" charset="-78"/>
            </a:endParaRPr>
          </a:p>
          <a:p>
            <a:pPr lvl="2"/>
            <a:endParaRPr lang="fa-IR" dirty="0" smtClean="0"/>
          </a:p>
          <a:p>
            <a:pPr lvl="1"/>
            <a:endParaRPr lang="fa-IR" dirty="0" smtClean="0"/>
          </a:p>
          <a:p>
            <a:pPr lvl="1"/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6100" y="6278563"/>
            <a:ext cx="47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6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152400" y="131763"/>
            <a:ext cx="243840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52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CD6089C-2495-4FDE-B648-7D0435A0FE2D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محيط</a:t>
            </a:r>
            <a:r>
              <a:rPr lang="fa-IR" sz="2500" smtClean="0"/>
              <a:t> (2)</a:t>
            </a:r>
            <a:endParaRPr lang="en-US" sz="250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229600" cy="4267200"/>
          </a:xfrm>
        </p:spPr>
        <p:txBody>
          <a:bodyPr/>
          <a:lstStyle/>
          <a:p>
            <a:pPr eaLnBrk="1" hangingPunct="1"/>
            <a:r>
              <a:rPr lang="ar-SA" altLang="fa-IR" sz="2200" smtClean="0"/>
              <a:t>يك سه</a:t>
            </a:r>
            <a:r>
              <a:rPr lang="fa-IR" altLang="fa-IR" sz="2200" smtClean="0"/>
              <a:t> </a:t>
            </a:r>
            <a:r>
              <a:rPr lang="ar-SA" altLang="fa-IR" sz="2200" smtClean="0"/>
              <a:t>تايي</a:t>
            </a:r>
            <a:endParaRPr lang="fa-IR" altLang="fa-IR" sz="2200" smtClean="0"/>
          </a:p>
          <a:p>
            <a:pPr eaLnBrk="1" hangingPunct="1"/>
            <a:r>
              <a:rPr lang="el-GR" altLang="fa-IR" sz="2200" b="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</a:t>
            </a:r>
            <a:r>
              <a:rPr lang="fa-IR" altLang="fa-IR" sz="22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a-IR" altLang="fa-IR" sz="2200" smtClean="0"/>
              <a:t>مجموعه ورودي‌هاي محيط (اقدامهاي اتوماتاهاي يادگير)</a:t>
            </a:r>
          </a:p>
          <a:p>
            <a:pPr eaLnBrk="1" hangingPunct="1"/>
            <a:r>
              <a:rPr lang="el-GR" altLang="fa-IR" sz="220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β</a:t>
            </a:r>
            <a:r>
              <a:rPr lang="fa-IR" altLang="fa-IR" sz="22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a-IR" altLang="fa-IR" sz="2200" smtClean="0"/>
              <a:t>مجموعه پاسخهاي محيط</a:t>
            </a:r>
            <a:endParaRPr lang="el-GR" altLang="fa-IR" sz="2200" smtClean="0"/>
          </a:p>
          <a:p>
            <a:pPr eaLnBrk="1" hangingPunct="1"/>
            <a:r>
              <a:rPr lang="en-US" altLang="fa-IR" sz="2200" b="0" i="1" smtClean="0"/>
              <a:t>c</a:t>
            </a:r>
            <a:r>
              <a:rPr lang="fa-IR" altLang="fa-IR" sz="2200" smtClean="0"/>
              <a:t> مجموعه احتمالهاي جريمه </a:t>
            </a:r>
          </a:p>
          <a:p>
            <a:pPr lvl="1" eaLnBrk="1" hangingPunct="1"/>
            <a:r>
              <a:rPr lang="en-US" altLang="fa-IR" sz="2000" b="0" i="1" smtClean="0"/>
              <a:t>c</a:t>
            </a:r>
            <a:r>
              <a:rPr lang="en-US" altLang="fa-IR" sz="2000" i="1" baseline="-25000" smtClean="0"/>
              <a:t>i</a:t>
            </a:r>
            <a:r>
              <a:rPr lang="fa-IR" altLang="fa-IR" sz="2000" smtClean="0"/>
              <a:t> احتمال دریافت پاسخ نامطلوب از محیط هنگامیکه اقدام </a:t>
            </a:r>
            <a:r>
              <a:rPr lang="en-US" altLang="fa-IR" sz="2000" smtClean="0"/>
              <a:t>i</a:t>
            </a:r>
            <a:r>
              <a:rPr lang="fa-IR" altLang="fa-IR" sz="2000" smtClean="0"/>
              <a:t> در محیط اعمال می‌شود.</a:t>
            </a:r>
            <a:endParaRPr lang="en-US" altLang="fa-IR" sz="2000" smtClean="0"/>
          </a:p>
          <a:p>
            <a:pPr eaLnBrk="1" hangingPunct="1"/>
            <a:endParaRPr lang="en-US" altLang="fa-IR" sz="2200" smtClean="0"/>
          </a:p>
        </p:txBody>
      </p:sp>
      <p:grpSp>
        <p:nvGrpSpPr>
          <p:cNvPr id="15365" name="Group 13"/>
          <p:cNvGrpSpPr>
            <a:grpSpLocks/>
          </p:cNvGrpSpPr>
          <p:nvPr/>
        </p:nvGrpSpPr>
        <p:grpSpPr bwMode="auto">
          <a:xfrm>
            <a:off x="192088" y="1981200"/>
            <a:ext cx="2081212" cy="1981200"/>
            <a:chOff x="96" y="1632"/>
            <a:chExt cx="1311" cy="1248"/>
          </a:xfrm>
        </p:grpSpPr>
        <p:graphicFrame>
          <p:nvGraphicFramePr>
            <p:cNvPr id="15367" name="Object 4"/>
            <p:cNvGraphicFramePr>
              <a:graphicFrameLocks noChangeAspect="1"/>
            </p:cNvGraphicFramePr>
            <p:nvPr/>
          </p:nvGraphicFramePr>
          <p:xfrm>
            <a:off x="96" y="1632"/>
            <a:ext cx="979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r:id="rId4" imgW="812447" imgH="203112" progId="Equation.3">
                    <p:embed/>
                  </p:oleObj>
                </mc:Choice>
                <mc:Fallback>
                  <p:oleObj r:id="rId4" imgW="812447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632"/>
                          <a:ext cx="979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"/>
            <p:cNvGraphicFramePr>
              <a:graphicFrameLocks noChangeAspect="1"/>
            </p:cNvGraphicFramePr>
            <p:nvPr/>
          </p:nvGraphicFramePr>
          <p:xfrm>
            <a:off x="96" y="1920"/>
            <a:ext cx="129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2" name="Equation" r:id="rId6" imgW="1117115" imgH="215806" progId="Equation.3">
                    <p:embed/>
                  </p:oleObj>
                </mc:Choice>
                <mc:Fallback>
                  <p:oleObj name="Equation" r:id="rId6" imgW="1117115" imgH="21580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920"/>
                          <a:ext cx="129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6"/>
            <p:cNvGraphicFramePr>
              <a:graphicFrameLocks noChangeAspect="1"/>
            </p:cNvGraphicFramePr>
            <p:nvPr/>
          </p:nvGraphicFramePr>
          <p:xfrm>
            <a:off x="103" y="2256"/>
            <a:ext cx="130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Equation" r:id="rId8" imgW="1130300" imgH="228600" progId="Equation.3">
                    <p:embed/>
                  </p:oleObj>
                </mc:Choice>
                <mc:Fallback>
                  <p:oleObj name="Equation" r:id="rId8" imgW="11303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" y="2256"/>
                          <a:ext cx="1304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7"/>
            <p:cNvGraphicFramePr>
              <a:graphicFrameLocks noChangeAspect="1"/>
            </p:cNvGraphicFramePr>
            <p:nvPr/>
          </p:nvGraphicFramePr>
          <p:xfrm>
            <a:off x="96" y="2627"/>
            <a:ext cx="116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4" name="Equation" r:id="rId10" imgW="1002865" imgH="215806" progId="Equation.3">
                    <p:embed/>
                  </p:oleObj>
                </mc:Choice>
                <mc:Fallback>
                  <p:oleObj name="Equation" r:id="rId10" imgW="1002865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627"/>
                          <a:ext cx="116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6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52400" y="4648200"/>
          <a:ext cx="487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2" imgW="2324100" imgH="254000" progId="Equation.3">
                  <p:embed/>
                </p:oleObj>
              </mc:Choice>
              <mc:Fallback>
                <p:oleObj name="Equation" r:id="rId12" imgW="23241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487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8566DF3-C22B-4044-8EA0-667FA45EA948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60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مرجع</a:t>
            </a:r>
            <a:endParaRPr lang="en-US" dirty="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 algn="l" rtl="0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fa-IR" sz="2100" b="0" smtClean="0"/>
              <a:t>	K. S. Narendra and M. A. L. Thathachar, "</a:t>
            </a:r>
            <a:r>
              <a:rPr lang="en-US" altLang="fa-IR" sz="2100" b="0" i="1" smtClean="0"/>
              <a:t>Learning automata </a:t>
            </a:r>
            <a:r>
              <a:rPr lang="en-US" altLang="fa-IR" sz="2100" b="0" smtClean="0"/>
              <a:t>an introduction“, </a:t>
            </a:r>
            <a:r>
              <a:rPr lang="en-US" altLang="en-US" sz="2100" b="0" smtClean="0"/>
              <a:t>Courier Corporation, 2012.</a:t>
            </a:r>
            <a:endParaRPr lang="en-US" altLang="fa-IR" sz="21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E8932E3-CD15-49A9-BB88-32F9EF42AA61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محيط: </a:t>
            </a:r>
            <a:r>
              <a:rPr lang="fa-IR" sz="2500" dirty="0" smtClean="0"/>
              <a:t> </a:t>
            </a:r>
            <a:r>
              <a:rPr lang="fa-IR" dirty="0"/>
              <a:t>مجموعه پاسخها</a:t>
            </a:r>
            <a:endParaRPr lang="en-U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153400" cy="4267200"/>
          </a:xfrm>
        </p:spPr>
        <p:txBody>
          <a:bodyPr/>
          <a:lstStyle/>
          <a:p>
            <a:pPr eaLnBrk="1" hangingPunct="1">
              <a:buFont typeface="Wingdings" charset="2"/>
              <a:buChar char="o"/>
              <a:defRPr/>
            </a:pPr>
            <a:r>
              <a:rPr lang="el-GR" sz="2600" b="0" i="1" dirty="0" smtClean="0"/>
              <a:t>β</a:t>
            </a:r>
            <a:r>
              <a:rPr lang="en-US" sz="2800" b="0" i="1" baseline="-25000" dirty="0" err="1" smtClean="0"/>
              <a:t>i</a:t>
            </a:r>
            <a:r>
              <a:rPr lang="ar-SA" sz="2600" dirty="0" smtClean="0"/>
              <a:t> </a:t>
            </a:r>
            <a:r>
              <a:rPr lang="fa-IR" sz="2600" dirty="0" smtClean="0"/>
              <a:t>ها -</a:t>
            </a:r>
            <a:r>
              <a:rPr lang="ar-SA" sz="2600" dirty="0" smtClean="0"/>
              <a:t>پاسخ محيط</a:t>
            </a:r>
            <a:r>
              <a:rPr lang="fa-IR" sz="2600" dirty="0" smtClean="0"/>
              <a:t>- اگر: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ar-SA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دودويي</a:t>
            </a:r>
            <a:r>
              <a:rPr lang="ar-SA" sz="2200" dirty="0" smtClean="0"/>
              <a:t> باشد</a:t>
            </a:r>
            <a:r>
              <a:rPr lang="fa-IR" sz="2200" dirty="0" smtClean="0"/>
              <a:t>:</a:t>
            </a:r>
            <a:r>
              <a:rPr lang="ar-SA" sz="2200" dirty="0" smtClean="0"/>
              <a:t> 0 </a:t>
            </a:r>
            <a:r>
              <a:rPr lang="fa-IR" sz="2200" dirty="0" smtClean="0"/>
              <a:t>(مطلوب) </a:t>
            </a:r>
            <a:r>
              <a:rPr lang="ar-SA" sz="2200" dirty="0" smtClean="0"/>
              <a:t>و 1</a:t>
            </a:r>
            <a:r>
              <a:rPr lang="fa-IR" sz="2200" dirty="0" smtClean="0"/>
              <a:t>(نامطلوب</a:t>
            </a:r>
            <a:r>
              <a:rPr lang="ar-SA" sz="2200" dirty="0" smtClean="0"/>
              <a:t>)</a:t>
            </a:r>
            <a:r>
              <a:rPr lang="fa-IR" sz="2200" dirty="0" smtClean="0"/>
              <a:t>: </a:t>
            </a:r>
            <a:r>
              <a:rPr lang="ar-SA" sz="2200" dirty="0" smtClean="0"/>
              <a:t>محيط </a:t>
            </a:r>
            <a:r>
              <a:rPr lang="ar-SA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مدل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fa-IR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 typeface="Wingdings" charset="2"/>
              <a:buChar char="o"/>
              <a:defRPr/>
            </a:pPr>
            <a:r>
              <a:rPr lang="el-GR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={0,1}</a:t>
            </a:r>
            <a:endParaRPr lang="en-US" sz="2100" b="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 typeface="Wingdings" charset="2"/>
              <a:buChar char="n"/>
              <a:defRPr/>
            </a:pPr>
            <a:r>
              <a:rPr lang="ar-SA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تعداد محدود</a:t>
            </a:r>
            <a:r>
              <a:rPr lang="fa-IR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، </a:t>
            </a:r>
            <a:r>
              <a:rPr lang="ar-SA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در بازه [1، 0]</a:t>
            </a:r>
            <a:r>
              <a:rPr lang="ar-SA" sz="2200" dirty="0" smtClean="0"/>
              <a:t> باشد</a:t>
            </a:r>
            <a:r>
              <a:rPr lang="fa-IR" sz="2200" dirty="0" smtClean="0"/>
              <a:t>: </a:t>
            </a:r>
            <a:r>
              <a:rPr lang="ar-SA" sz="2200" dirty="0" smtClean="0"/>
              <a:t>محيط </a:t>
            </a:r>
            <a:r>
              <a:rPr lang="ar-SA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مدل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endParaRPr lang="fa-I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 typeface="Wingdings" charset="2"/>
              <a:buChar char="o"/>
              <a:defRPr/>
            </a:pPr>
            <a:r>
              <a:rPr lang="fa-IR" sz="2200" dirty="0"/>
              <a:t>مانند</a:t>
            </a:r>
            <a:r>
              <a:rPr lang="fa-IR" sz="2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={0,1/4,1/2,3/4,1}</a:t>
            </a:r>
            <a:endParaRPr lang="en-US" sz="2100" b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200" dirty="0" smtClean="0"/>
              <a:t>يك </a:t>
            </a:r>
            <a:r>
              <a:rPr lang="ar-SA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مقدار</a:t>
            </a:r>
            <a:r>
              <a:rPr lang="fa-IR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تصادفي</a:t>
            </a:r>
            <a:r>
              <a:rPr lang="ar-SA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در بازه [1، 0]</a:t>
            </a:r>
            <a:r>
              <a:rPr lang="ar-SA" sz="2200" dirty="0" smtClean="0"/>
              <a:t> باشد</a:t>
            </a:r>
            <a:r>
              <a:rPr lang="fa-IR" sz="2200" dirty="0" smtClean="0"/>
              <a:t>: </a:t>
            </a:r>
            <a:r>
              <a:rPr lang="ar-SA" sz="2200" dirty="0" smtClean="0"/>
              <a:t>محيط </a:t>
            </a:r>
            <a:r>
              <a:rPr lang="ar-SA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مدل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fa-I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 typeface="Wingdings" charset="2"/>
              <a:buChar char="o"/>
              <a:defRPr/>
            </a:pPr>
            <a:r>
              <a:rPr lang="el-GR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1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=[0,1]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867D19A-461A-465F-85A5-437B3D86F6E3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محيط: </a:t>
            </a:r>
            <a:r>
              <a:rPr lang="fa-IR" sz="2500" dirty="0" smtClean="0"/>
              <a:t> </a:t>
            </a:r>
            <a:r>
              <a:rPr lang="fa-IR" dirty="0"/>
              <a:t>مجموعه جريمه‌ها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229600" cy="4267200"/>
          </a:xfrm>
        </p:spPr>
        <p:txBody>
          <a:bodyPr/>
          <a:lstStyle/>
          <a:p>
            <a:pPr eaLnBrk="1" hangingPunct="1">
              <a:buFont typeface="Wingdings" charset="2"/>
              <a:buChar char="o"/>
              <a:defRPr/>
            </a:pPr>
            <a:r>
              <a:rPr lang="fa-IR" sz="2600" dirty="0" smtClean="0"/>
              <a:t>اگر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ها ثابت و مشخص</a:t>
            </a:r>
            <a:r>
              <a:rPr lang="fa-IR" sz="2600" dirty="0" smtClean="0"/>
              <a:t> باشد؟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200" dirty="0" smtClean="0"/>
              <a:t>نيازي به يادگيري نيست!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fa-IR" sz="2200" dirty="0" smtClean="0"/>
              <a:t>اقدام بهينه=اقدامي با كمترين احتمال جريمه</a:t>
            </a:r>
          </a:p>
          <a:p>
            <a:pPr eaLnBrk="1" hangingPunct="1">
              <a:buFont typeface="Wingdings" charset="2"/>
              <a:buChar char="o"/>
              <a:defRPr/>
            </a:pPr>
            <a:r>
              <a:rPr lang="fa-IR" sz="2600" dirty="0" smtClean="0"/>
              <a:t>مسائلی که</a:t>
            </a:r>
            <a:r>
              <a:rPr lang="en-US" sz="2600" dirty="0" smtClean="0">
                <a:solidFill>
                  <a:srgbClr val="FF0000"/>
                </a:solidFill>
              </a:rPr>
              <a:t>c</a:t>
            </a:r>
            <a:r>
              <a:rPr lang="en-US" sz="2600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fa-IR" sz="2600" dirty="0" smtClean="0">
                <a:solidFill>
                  <a:srgbClr val="FF0000"/>
                </a:solidFill>
              </a:rPr>
              <a:t>ها ناشناخته</a:t>
            </a:r>
            <a:r>
              <a:rPr lang="fa-IR" sz="2600" dirty="0" smtClean="0"/>
              <a:t> هستند مورد نظر می‌باشند.</a:t>
            </a:r>
            <a:endParaRPr lang="en-US" sz="2600" dirty="0" smtClean="0"/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0" y="1828800"/>
          <a:ext cx="4419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4" imgW="2324100" imgH="254000" progId="Equation.3">
                  <p:embed/>
                </p:oleObj>
              </mc:Choice>
              <mc:Fallback>
                <p:oleObj name="Equation" r:id="rId4" imgW="23241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44196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25000"/>
              </a:lnSpc>
              <a:spcBef>
                <a:spcPct val="4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1pPr>
            <a:lvl2pPr marL="742950" indent="-285750" algn="r" rtl="1">
              <a:lnSpc>
                <a:spcPct val="120000"/>
              </a:lnSpc>
              <a:spcBef>
                <a:spcPct val="30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2pPr>
            <a:lvl3pPr marL="1143000" indent="-228600" algn="r" rt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  <a:cs typeface="B Zar" panose="00000400000000000000" pitchFamily="2" charset="-78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112B55-D936-41C4-AEE3-181A6F500150}" type="slidenum">
              <a:rPr lang="en-US" altLang="fa-IR" sz="1200" b="0" smtClean="0">
                <a:cs typeface="Arial" panose="020B0604020202020204" pitchFamily="34" charset="0"/>
              </a:rPr>
              <a:pPr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fa-IR" sz="1200" b="0" smtClean="0">
              <a:cs typeface="Arial" panose="020B0604020202020204" pitchFamily="34" charset="0"/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229600" cy="4267200"/>
          </a:xfrm>
        </p:spPr>
        <p:txBody>
          <a:bodyPr/>
          <a:lstStyle/>
          <a:p>
            <a:pPr eaLnBrk="1" hangingPunct="1"/>
            <a:r>
              <a:rPr lang="fa-IR" altLang="en-US" sz="2600" smtClean="0"/>
              <a:t>انتخاب مسیر، انتخاب رستوران</a:t>
            </a:r>
          </a:p>
          <a:p>
            <a:pPr eaLnBrk="1" hangingPunct="1"/>
            <a:r>
              <a:rPr lang="fa-IR" altLang="en-US" sz="2600" smtClean="0"/>
              <a:t>انتصاب فردی در يک مقام</a:t>
            </a:r>
          </a:p>
          <a:p>
            <a:pPr eaLnBrk="1" hangingPunct="1"/>
            <a:r>
              <a:rPr lang="fa-IR" altLang="en-US" sz="2600" smtClean="0"/>
              <a:t>کانال همراه با نویز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9050"/>
            <a:ext cx="7524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7975"/>
            <a:ext cx="2867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7162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B Zar"/>
      </a:majorFont>
      <a:minorFont>
        <a:latin typeface="Verdana"/>
        <a:ea typeface=""/>
        <a:cs typeface="B 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5536</TotalTime>
  <Words>2237</Words>
  <Application>Microsoft Office PowerPoint</Application>
  <PresentationFormat>On-screen Show (4:3)</PresentationFormat>
  <Paragraphs>536</Paragraphs>
  <Slides>60</Slides>
  <Notes>54</Notes>
  <HiddenSlides>18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Verdana</vt:lpstr>
      <vt:lpstr>Arial</vt:lpstr>
      <vt:lpstr>B Zar</vt:lpstr>
      <vt:lpstr>Wingdings</vt:lpstr>
      <vt:lpstr>Arial Unicode MS</vt:lpstr>
      <vt:lpstr>MS PGothic</vt:lpstr>
      <vt:lpstr>Times New Roman</vt:lpstr>
      <vt:lpstr>B Nazanin</vt:lpstr>
      <vt:lpstr>Tahoma</vt:lpstr>
      <vt:lpstr>Nazanin</vt:lpstr>
      <vt:lpstr>Profile</vt:lpstr>
      <vt:lpstr>Microsoft Word Picture</vt:lpstr>
      <vt:lpstr>Microsoft Equation 3.0</vt:lpstr>
      <vt:lpstr>Bitmap Image</vt:lpstr>
      <vt:lpstr>Microsoft Visio Drawing</vt:lpstr>
      <vt:lpstr>Equation</vt:lpstr>
      <vt:lpstr>اتوماتاي يادگير</vt:lpstr>
      <vt:lpstr>فهرست مطالب</vt:lpstr>
      <vt:lpstr>تعريف</vt:lpstr>
      <vt:lpstr>اتوماتاي يادگير</vt:lpstr>
      <vt:lpstr>محيط (1)</vt:lpstr>
      <vt:lpstr>محيط (2)</vt:lpstr>
      <vt:lpstr>محيط:  مجموعه پاسخها</vt:lpstr>
      <vt:lpstr>محيط:  مجموعه جريمه‌ها</vt:lpstr>
      <vt:lpstr>مثال</vt:lpstr>
      <vt:lpstr>اتوماتای قطعی متناهی DFA (1)</vt:lpstr>
      <vt:lpstr>اتوماتای قطعی متناهی DFA (2)</vt:lpstr>
      <vt:lpstr>اتوماتای يادگير</vt:lpstr>
      <vt:lpstr>دسته‌بندی‌ اتوماتا: قطعی و تصادفی</vt:lpstr>
      <vt:lpstr>دسته‌بندی‌ اتوماتا: قطعی و تصادفی</vt:lpstr>
      <vt:lpstr>دسته‌بندی‌ اتوماتا: ساختار ثابت و متغیر</vt:lpstr>
      <vt:lpstr>اتوماتاي ساختار ثابت </vt:lpstr>
      <vt:lpstr>اتوماتاي L2N,2</vt:lpstr>
      <vt:lpstr>G2N,2 </vt:lpstr>
      <vt:lpstr>Krinsky </vt:lpstr>
      <vt:lpstr>Krylov </vt:lpstr>
      <vt:lpstr>Ponomarev</vt:lpstr>
      <vt:lpstr>اتوماتاي يادگير ساختار متغير</vt:lpstr>
      <vt:lpstr>الگوریتم یادگیری</vt:lpstr>
      <vt:lpstr>الگوريتم يادگيري خطي (محیط مدلP)</vt:lpstr>
      <vt:lpstr>الگوريتم يادگيري خطي (محیط مدلS)</vt:lpstr>
      <vt:lpstr>LA</vt:lpstr>
      <vt:lpstr>Select Action</vt:lpstr>
      <vt:lpstr>Update</vt:lpstr>
      <vt:lpstr>معیارهای رفتار اتوماتای یادگیر(1)</vt:lpstr>
      <vt:lpstr>معیارهای رفتار اتوماتای یادگیر(2)</vt:lpstr>
      <vt:lpstr>معیارهای رفتار اتوماتای یادگیر(3)</vt:lpstr>
      <vt:lpstr>PowerPoint Presentation</vt:lpstr>
      <vt:lpstr>PowerPoint Presentation</vt:lpstr>
      <vt:lpstr>PowerPoint Presentation</vt:lpstr>
      <vt:lpstr>اتوماتای L2,2</vt:lpstr>
      <vt:lpstr>PowerPoint Presentation</vt:lpstr>
      <vt:lpstr>Extensions of L2,2 </vt:lpstr>
      <vt:lpstr>PowerPoint Presentation</vt:lpstr>
      <vt:lpstr>اتوماتاي يادگير با اقدامهاي متغير</vt:lpstr>
      <vt:lpstr>الگوریتم یادگیری Pursuit (1)</vt:lpstr>
      <vt:lpstr>الگوریتم یادگیری Pursuit (2)</vt:lpstr>
      <vt:lpstr>PowerPoint Presentation</vt:lpstr>
      <vt:lpstr>تیمی از اتوماتاهای يادگير</vt:lpstr>
      <vt:lpstr>انواع مختلف</vt:lpstr>
      <vt:lpstr>یک تیم از LA</vt:lpstr>
      <vt:lpstr>اتوماتاي يادگير توزيع شده  DLA</vt:lpstr>
      <vt:lpstr>اتوماتاي يادگير توزيع شده (ادامه)</vt:lpstr>
      <vt:lpstr>پيدا كردن كوتاهترين مسير در يك گراف تصادفي</vt:lpstr>
      <vt:lpstr>پيدا كردن كوتاهترين مسير در يك گراف تصادفي(ادامه)</vt:lpstr>
      <vt:lpstr>پيدا كردن كوتاهترين مسير در يك گراف تصادفي(ادامه)</vt:lpstr>
      <vt:lpstr>پيدا كردن كوتاهترين مسير در يك گراف تصادفي(ادامه)</vt:lpstr>
      <vt:lpstr>پيدا كردن كوتاهترين مسير در يك گراف تصادفي(ادامه)</vt:lpstr>
      <vt:lpstr>مساله فروشنده دوره‌گرد پويا</vt:lpstr>
      <vt:lpstr>آتوماتای یادگیر سلولی CLA ايده‌ي اوليه</vt:lpstr>
      <vt:lpstr>معرفي غيرفرمال</vt:lpstr>
      <vt:lpstr>معرفي غيرفرمال</vt:lpstr>
      <vt:lpstr>معرفي فرمال</vt:lpstr>
      <vt:lpstr>چند مثال</vt:lpstr>
      <vt:lpstr>چند مثال</vt:lpstr>
      <vt:lpstr>مرجع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</dc:title>
  <dc:creator>Ali B. Hashemi</dc:creator>
  <cp:lastModifiedBy>SM Vahidipour</cp:lastModifiedBy>
  <cp:revision>311</cp:revision>
  <dcterms:created xsi:type="dcterms:W3CDTF">2006-08-30T18:14:48Z</dcterms:created>
  <dcterms:modified xsi:type="dcterms:W3CDTF">2019-04-21T20:02:26Z</dcterms:modified>
</cp:coreProperties>
</file>