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0" r:id="rId24"/>
    <p:sldId id="311" r:id="rId25"/>
    <p:sldId id="312" r:id="rId26"/>
    <p:sldId id="313" r:id="rId27"/>
    <p:sldId id="314" r:id="rId28"/>
    <p:sldId id="315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9" r:id="rId6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95" autoAdjust="0"/>
  </p:normalViewPr>
  <p:slideViewPr>
    <p:cSldViewPr>
      <p:cViewPr varScale="1">
        <p:scale>
          <a:sx n="59" d="100"/>
          <a:sy n="59" d="100"/>
        </p:scale>
        <p:origin x="111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11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197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240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09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10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46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182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886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06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355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877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87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932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603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143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281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3643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Ham </a:t>
            </a:r>
            <a:r>
              <a:rPr lang="fa-IR" dirty="0" smtClean="0"/>
              <a:t>همبرگر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7134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Ham </a:t>
            </a:r>
            <a:r>
              <a:rPr lang="fa-IR" smtClean="0"/>
              <a:t>همبرگر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0307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Ham </a:t>
            </a:r>
            <a:r>
              <a:rPr lang="fa-IR" smtClean="0"/>
              <a:t>همبرگر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354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Ham </a:t>
            </a:r>
            <a:r>
              <a:rPr lang="fa-IR" smtClean="0"/>
              <a:t>همبرگر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041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Ham </a:t>
            </a:r>
            <a:r>
              <a:rPr lang="fa-IR" smtClean="0"/>
              <a:t>همبرگر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22928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34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402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2486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947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09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a-IR" dirty="0" smtClean="0"/>
              <a:t>شهود کلیدی: یک اصطلاح غیرواقعی امکان پذیر است (حتی اگر این اتفاق رخ نداد)</a:t>
            </a:r>
            <a:endParaRPr lang="en-US" dirty="0" smtClean="0"/>
          </a:p>
          <a:p>
            <a:r>
              <a:rPr lang="fa-IR" dirty="0" smtClean="0"/>
              <a:t>اما به احتمال زیاد در این مجموعه احتمالا بیشتر از انتظار نیست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8400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6657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9314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8133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0393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621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82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1135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0242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0142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8661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3220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2768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4923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23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8317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7473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278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1173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2062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78431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720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56369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162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4947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4197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9186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67220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95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76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664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61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91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805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37576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4281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38912" y="612648"/>
            <a:ext cx="11311255" cy="786765"/>
          </a:xfrm>
          <a:custGeom>
            <a:avLst/>
            <a:gdLst/>
            <a:ahLst/>
            <a:cxnLst/>
            <a:rect l="l" t="t" r="r" b="b"/>
            <a:pathLst>
              <a:path w="11311255" h="786765">
                <a:moveTo>
                  <a:pt x="0" y="786384"/>
                </a:moveTo>
                <a:lnTo>
                  <a:pt x="11311128" y="786384"/>
                </a:lnTo>
                <a:lnTo>
                  <a:pt x="11311128" y="0"/>
                </a:lnTo>
                <a:lnTo>
                  <a:pt x="0" y="0"/>
                </a:lnTo>
                <a:lnTo>
                  <a:pt x="0" y="786384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805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37576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4281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7114" y="1224474"/>
            <a:ext cx="7557770" cy="1756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0171" y="1775708"/>
            <a:ext cx="10871657" cy="4257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71197" y="6636873"/>
            <a:ext cx="215900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hidipour@kashanu.ac.i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305" algn="ctr">
              <a:lnSpc>
                <a:spcPts val="4780"/>
              </a:lnSpc>
            </a:pPr>
            <a:r>
              <a:rPr spc="-40" dirty="0"/>
              <a:t>AD</a:t>
            </a:r>
            <a:r>
              <a:rPr spc="-540" dirty="0"/>
              <a:t>V</a:t>
            </a:r>
            <a:r>
              <a:rPr spc="-40" dirty="0"/>
              <a:t>ANC</a:t>
            </a:r>
            <a:r>
              <a:rPr spc="-30" dirty="0"/>
              <a:t>E</a:t>
            </a:r>
            <a:r>
              <a:rPr dirty="0"/>
              <a:t>D</a:t>
            </a:r>
            <a:r>
              <a:rPr spc="-100" dirty="0"/>
              <a:t> </a:t>
            </a:r>
            <a:r>
              <a:rPr spc="-105" dirty="0"/>
              <a:t>T</a:t>
            </a:r>
            <a:r>
              <a:rPr spc="20" dirty="0"/>
              <a:t>O</a:t>
            </a:r>
            <a:r>
              <a:rPr spc="45" dirty="0"/>
              <a:t>P</a:t>
            </a:r>
            <a:r>
              <a:rPr spc="5" dirty="0"/>
              <a:t>I</a:t>
            </a:r>
            <a:r>
              <a:rPr spc="-40" dirty="0"/>
              <a:t>C</a:t>
            </a:r>
            <a:r>
              <a:rPr dirty="0"/>
              <a:t>S</a:t>
            </a:r>
          </a:p>
          <a:p>
            <a:pPr marL="12700" marR="5080" algn="ctr">
              <a:lnSpc>
                <a:spcPts val="4830"/>
              </a:lnSpc>
              <a:spcBef>
                <a:spcPts val="114"/>
              </a:spcBef>
            </a:pPr>
            <a:r>
              <a:rPr spc="10" dirty="0"/>
              <a:t>I</a:t>
            </a:r>
            <a:r>
              <a:rPr dirty="0"/>
              <a:t>N</a:t>
            </a:r>
            <a:r>
              <a:rPr spc="-25" dirty="0"/>
              <a:t> </a:t>
            </a:r>
            <a:r>
              <a:rPr spc="10" dirty="0"/>
              <a:t>I</a:t>
            </a:r>
            <a:r>
              <a:rPr spc="-35" dirty="0"/>
              <a:t>N</a:t>
            </a:r>
            <a:r>
              <a:rPr spc="50" dirty="0"/>
              <a:t>F</a:t>
            </a:r>
            <a:r>
              <a:rPr spc="20" dirty="0"/>
              <a:t>O</a:t>
            </a:r>
            <a:r>
              <a:rPr spc="-35" dirty="0"/>
              <a:t>R</a:t>
            </a:r>
            <a:r>
              <a:rPr dirty="0"/>
              <a:t>M</a:t>
            </a:r>
            <a:r>
              <a:rPr spc="-315" dirty="0"/>
              <a:t>A</a:t>
            </a:r>
            <a:r>
              <a:rPr spc="-25" dirty="0"/>
              <a:t>T</a:t>
            </a:r>
            <a:r>
              <a:rPr spc="10" dirty="0"/>
              <a:t>I</a:t>
            </a:r>
            <a:r>
              <a:rPr spc="-45" dirty="0"/>
              <a:t>O</a:t>
            </a:r>
            <a:r>
              <a:rPr dirty="0"/>
              <a:t>N</a:t>
            </a:r>
            <a:r>
              <a:rPr spc="-240" dirty="0"/>
              <a:t> </a:t>
            </a:r>
            <a:r>
              <a:rPr spc="-35" dirty="0"/>
              <a:t>R</a:t>
            </a:r>
            <a:r>
              <a:rPr spc="-25" dirty="0"/>
              <a:t>ET</a:t>
            </a:r>
            <a:r>
              <a:rPr spc="-35" dirty="0"/>
              <a:t>R</a:t>
            </a:r>
            <a:r>
              <a:rPr spc="10" dirty="0"/>
              <a:t>I</a:t>
            </a:r>
            <a:r>
              <a:rPr spc="-25" dirty="0"/>
              <a:t>E</a:t>
            </a:r>
            <a:r>
              <a:rPr spc="-540" dirty="0"/>
              <a:t>V</a:t>
            </a:r>
            <a:r>
              <a:rPr spc="-35" dirty="0"/>
              <a:t>A</a:t>
            </a:r>
            <a:r>
              <a:rPr dirty="0"/>
              <a:t>L </a:t>
            </a:r>
            <a:r>
              <a:rPr spc="-35" dirty="0"/>
              <a:t>AN</a:t>
            </a:r>
            <a:r>
              <a:rPr dirty="0"/>
              <a:t>D</a:t>
            </a:r>
            <a:r>
              <a:rPr spc="-100" dirty="0"/>
              <a:t> </a:t>
            </a:r>
            <a:r>
              <a:rPr dirty="0"/>
              <a:t>W</a:t>
            </a:r>
            <a:r>
              <a:rPr spc="-30" dirty="0"/>
              <a:t>E</a:t>
            </a:r>
            <a:r>
              <a:rPr dirty="0"/>
              <a:t>B</a:t>
            </a:r>
            <a:r>
              <a:rPr spc="-25" dirty="0"/>
              <a:t> </a:t>
            </a:r>
            <a:r>
              <a:rPr spc="-15" dirty="0"/>
              <a:t>S</a:t>
            </a:r>
            <a:r>
              <a:rPr spc="-25" dirty="0"/>
              <a:t>E</a:t>
            </a:r>
            <a:r>
              <a:rPr spc="-35" dirty="0"/>
              <a:t>ARC</a:t>
            </a:r>
            <a:r>
              <a:rPr dirty="0"/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055" y="3776471"/>
            <a:ext cx="11256645" cy="227511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Lecture</a:t>
            </a:r>
            <a:r>
              <a:rPr sz="2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5:</a:t>
            </a:r>
            <a:endParaRPr sz="26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630"/>
              </a:spcBef>
            </a:pP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Language</a:t>
            </a:r>
            <a:r>
              <a:rPr sz="2600" b="1" i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Mode</a:t>
            </a:r>
            <a:r>
              <a:rPr sz="26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-based</a:t>
            </a:r>
            <a:r>
              <a:rPr sz="2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IR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4765675" marR="4411980" indent="-13970" algn="ctr">
              <a:lnSpc>
                <a:spcPct val="126200"/>
              </a:lnSpc>
            </a:pPr>
            <a:r>
              <a:rPr sz="20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-2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lang="en-US"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SM Vahidipour</a:t>
            </a:r>
            <a:r>
              <a:rPr lang="en-US" sz="2000" b="1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b="1" u="heavy" spc="-85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vahidipour</a:t>
            </a:r>
            <a:r>
              <a:rPr sz="1400" b="1" u="heavy" spc="5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@</a:t>
            </a:r>
            <a:r>
              <a:rPr lang="en-US" sz="1400" b="1" u="heavy" spc="10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kashanu</a:t>
            </a:r>
            <a:r>
              <a:rPr sz="1400" b="1" u="heavy" spc="5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.a</a:t>
            </a:r>
            <a:r>
              <a:rPr sz="1400" b="1" u="heavy" spc="-35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1400" b="1" u="heavy" spc="5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1400" b="1" u="heavy" spc="15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400" b="1" u="heavy" spc="5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78823" y="6373366"/>
            <a:ext cx="3310127" cy="484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927608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65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a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IR</a:t>
            </a:r>
            <a:r>
              <a:rPr sz="2350" spc="-15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ll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opo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199</a:t>
            </a:r>
            <a:r>
              <a:rPr sz="2350" spc="10" dirty="0">
                <a:latin typeface="Times New Roman"/>
                <a:cs typeface="Times New Roman"/>
              </a:rPr>
              <a:t>8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39111" y="2505455"/>
            <a:ext cx="7818120" cy="403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10</a:t>
            </a:fld>
            <a:endParaRPr spc="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11</a:t>
            </a:fld>
            <a:endParaRPr spc="1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pc="10" dirty="0"/>
              <a:t>T</a:t>
            </a:r>
            <a:r>
              <a:rPr spc="-25" dirty="0"/>
              <a:t>h</a:t>
            </a:r>
            <a:r>
              <a:rPr spc="5" dirty="0"/>
              <a:t>e</a:t>
            </a:r>
            <a:r>
              <a:rPr spc="-30" dirty="0"/>
              <a:t> </a:t>
            </a:r>
            <a:r>
              <a:rPr spc="25" dirty="0"/>
              <a:t>i</a:t>
            </a:r>
            <a:r>
              <a:rPr spc="-70" dirty="0"/>
              <a:t>m</a:t>
            </a:r>
            <a:r>
              <a:rPr spc="-30" dirty="0"/>
              <a:t>po</a:t>
            </a:r>
            <a:r>
              <a:rPr spc="-20" dirty="0"/>
              <a:t>r</a:t>
            </a:r>
            <a:r>
              <a:rPr spc="25" dirty="0"/>
              <a:t>t</a:t>
            </a:r>
            <a:r>
              <a:rPr spc="20" dirty="0"/>
              <a:t>a</a:t>
            </a:r>
            <a:r>
              <a:rPr spc="-30" dirty="0"/>
              <a:t>n</a:t>
            </a:r>
            <a:r>
              <a:rPr spc="5" dirty="0"/>
              <a:t>t</a:t>
            </a:r>
            <a:r>
              <a:rPr spc="45" dirty="0"/>
              <a:t> </a:t>
            </a:r>
            <a:r>
              <a:rPr spc="25" dirty="0"/>
              <a:t>i</a:t>
            </a:r>
            <a:r>
              <a:rPr spc="-30" dirty="0"/>
              <a:t>n</a:t>
            </a:r>
            <a:r>
              <a:rPr spc="25" dirty="0"/>
              <a:t>iti</a:t>
            </a:r>
            <a:r>
              <a:rPr spc="20" dirty="0"/>
              <a:t>a</a:t>
            </a:r>
            <a:r>
              <a:rPr spc="5" dirty="0"/>
              <a:t>l</a:t>
            </a:r>
            <a:r>
              <a:rPr spc="-170" dirty="0"/>
              <a:t> </a:t>
            </a:r>
            <a:r>
              <a:rPr spc="-30" dirty="0"/>
              <a:t>p</a:t>
            </a:r>
            <a:r>
              <a:rPr spc="20" dirty="0"/>
              <a:t>a</a:t>
            </a:r>
            <a:r>
              <a:rPr spc="-30" dirty="0"/>
              <a:t>p</a:t>
            </a:r>
            <a:r>
              <a:rPr spc="20" dirty="0"/>
              <a:t>e</a:t>
            </a:r>
            <a:r>
              <a:rPr spc="-20" dirty="0"/>
              <a:t>r</a:t>
            </a:r>
            <a:r>
              <a:rPr spc="5" dirty="0"/>
              <a:t>s</a:t>
            </a:r>
            <a:r>
              <a:rPr spc="-55" dirty="0"/>
              <a:t> </a:t>
            </a:r>
            <a:r>
              <a:rPr spc="25" dirty="0"/>
              <a:t>t</a:t>
            </a:r>
            <a:r>
              <a:rPr spc="-30" dirty="0"/>
              <a:t>h</a:t>
            </a:r>
            <a:r>
              <a:rPr spc="20" dirty="0"/>
              <a:t>a</a:t>
            </a:r>
            <a:r>
              <a:rPr spc="5" dirty="0"/>
              <a:t>t</a:t>
            </a:r>
            <a:r>
              <a:rPr spc="-25" dirty="0"/>
              <a:t> </a:t>
            </a:r>
            <a:r>
              <a:rPr spc="-30" dirty="0"/>
              <a:t>o</a:t>
            </a:r>
            <a:r>
              <a:rPr spc="-20" dirty="0"/>
              <a:t>r</a:t>
            </a:r>
            <a:r>
              <a:rPr spc="25" dirty="0"/>
              <a:t>i</a:t>
            </a:r>
            <a:r>
              <a:rPr spc="-30" dirty="0"/>
              <a:t>g</a:t>
            </a:r>
            <a:r>
              <a:rPr spc="25" dirty="0"/>
              <a:t>i</a:t>
            </a:r>
            <a:r>
              <a:rPr spc="-30" dirty="0"/>
              <a:t>n</a:t>
            </a:r>
            <a:r>
              <a:rPr spc="20" dirty="0"/>
              <a:t>a</a:t>
            </a:r>
            <a:r>
              <a:rPr spc="25" dirty="0"/>
              <a:t>t</a:t>
            </a:r>
            <a:r>
              <a:rPr spc="20" dirty="0"/>
              <a:t>e</a:t>
            </a:r>
            <a:r>
              <a:rPr spc="10" dirty="0"/>
              <a:t>d</a:t>
            </a:r>
            <a:r>
              <a:rPr spc="-155" dirty="0"/>
              <a:t> </a:t>
            </a:r>
            <a:r>
              <a:rPr spc="25" dirty="0"/>
              <a:t>t</a:t>
            </a:r>
            <a:r>
              <a:rPr spc="-30" dirty="0"/>
              <a:t>h</a:t>
            </a:r>
            <a:r>
              <a:rPr spc="5" dirty="0"/>
              <a:t>e</a:t>
            </a:r>
            <a:r>
              <a:rPr spc="-30" dirty="0"/>
              <a:t> </a:t>
            </a:r>
            <a:r>
              <a:rPr spc="25" dirty="0"/>
              <a:t>l</a:t>
            </a:r>
            <a:r>
              <a:rPr spc="20" dirty="0"/>
              <a:t>a</a:t>
            </a:r>
            <a:r>
              <a:rPr spc="-30" dirty="0"/>
              <a:t>ngu</a:t>
            </a:r>
            <a:r>
              <a:rPr spc="20" dirty="0"/>
              <a:t>a</a:t>
            </a:r>
            <a:r>
              <a:rPr spc="-30" dirty="0"/>
              <a:t>g</a:t>
            </a:r>
            <a:r>
              <a:rPr spc="5" dirty="0"/>
              <a:t>e</a:t>
            </a:r>
            <a:r>
              <a:rPr spc="-30" dirty="0"/>
              <a:t> </a:t>
            </a:r>
            <a:r>
              <a:rPr spc="-70" dirty="0"/>
              <a:t>m</a:t>
            </a:r>
            <a:r>
              <a:rPr spc="-30" dirty="0"/>
              <a:t>o</a:t>
            </a:r>
            <a:r>
              <a:rPr spc="45" dirty="0"/>
              <a:t>d</a:t>
            </a:r>
            <a:r>
              <a:rPr spc="20" dirty="0"/>
              <a:t>e</a:t>
            </a:r>
            <a:r>
              <a:rPr spc="25" dirty="0"/>
              <a:t>li</a:t>
            </a:r>
            <a:r>
              <a:rPr spc="-30" dirty="0"/>
              <a:t>n</a:t>
            </a:r>
            <a:r>
              <a:rPr spc="10" dirty="0"/>
              <a:t>g</a:t>
            </a:r>
            <a:r>
              <a:rPr spc="-85" dirty="0"/>
              <a:t> </a:t>
            </a:r>
            <a:r>
              <a:rPr spc="20" dirty="0"/>
              <a:t>a</a:t>
            </a:r>
            <a:r>
              <a:rPr spc="-30" dirty="0"/>
              <a:t>pp</a:t>
            </a:r>
            <a:r>
              <a:rPr spc="-20" dirty="0"/>
              <a:t>r</a:t>
            </a:r>
            <a:r>
              <a:rPr spc="-30" dirty="0"/>
              <a:t>o</a:t>
            </a:r>
            <a:r>
              <a:rPr spc="20" dirty="0"/>
              <a:t>ac</a:t>
            </a:r>
            <a:r>
              <a:rPr spc="10" dirty="0"/>
              <a:t>h</a:t>
            </a:r>
            <a:r>
              <a:rPr spc="-15" dirty="0"/>
              <a:t> </a:t>
            </a:r>
            <a:r>
              <a:rPr spc="25" dirty="0"/>
              <a:t>t</a:t>
            </a:r>
            <a:r>
              <a:rPr spc="10" dirty="0"/>
              <a:t>o</a:t>
            </a:r>
            <a:r>
              <a:rPr spc="-85" dirty="0"/>
              <a:t> </a:t>
            </a:r>
            <a:r>
              <a:rPr spc="-95" dirty="0"/>
              <a:t>I</a:t>
            </a:r>
            <a:r>
              <a:rPr spc="10" dirty="0"/>
              <a:t>R</a:t>
            </a:r>
            <a:r>
              <a:rPr spc="45" dirty="0"/>
              <a:t> </a:t>
            </a:r>
            <a:r>
              <a:rPr spc="20" dirty="0"/>
              <a:t>a</a:t>
            </a:r>
            <a:r>
              <a:rPr spc="-20" dirty="0"/>
              <a:t>r</a:t>
            </a:r>
            <a:r>
              <a:rPr spc="20" dirty="0"/>
              <a:t>e</a:t>
            </a:r>
            <a:r>
              <a:rPr spc="5" dirty="0"/>
              <a:t>:</a:t>
            </a:r>
          </a:p>
          <a:p>
            <a:pPr marL="643890" marR="540385" lvl="1" indent="-311150">
              <a:lnSpc>
                <a:spcPts val="2020"/>
              </a:lnSpc>
              <a:spcBef>
                <a:spcPts val="1115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45" dirty="0">
                <a:latin typeface="Times New Roman"/>
                <a:cs typeface="Times New Roman"/>
              </a:rPr>
              <a:t>P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dirty="0">
                <a:latin typeface="Times New Roman"/>
                <a:cs typeface="Times New Roman"/>
              </a:rPr>
              <a:t>, </a:t>
            </a:r>
            <a:r>
              <a:rPr sz="1850" spc="-5" dirty="0">
                <a:latin typeface="Times New Roman"/>
                <a:cs typeface="Times New Roman"/>
              </a:rPr>
              <a:t>J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y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M</a:t>
            </a:r>
            <a:r>
              <a:rPr sz="1850" spc="30" dirty="0">
                <a:latin typeface="Times New Roman"/>
                <a:cs typeface="Times New Roman"/>
              </a:rPr>
              <a:t>.</a:t>
            </a:r>
            <a:r>
              <a:rPr sz="1850" dirty="0">
                <a:latin typeface="Times New Roman"/>
                <a:cs typeface="Times New Roman"/>
              </a:rPr>
              <a:t>, 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nd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1850" spc="-175" dirty="0">
                <a:latin typeface="Times New Roman"/>
                <a:cs typeface="Times New Roman"/>
              </a:rPr>
              <a:t>W</a:t>
            </a:r>
            <a:r>
              <a:rPr sz="1850" dirty="0">
                <a:latin typeface="Times New Roman"/>
                <a:cs typeface="Times New Roman"/>
              </a:rPr>
              <a:t>.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B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3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C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-45" dirty="0">
                <a:latin typeface="Times New Roman"/>
                <a:cs typeface="Times New Roman"/>
              </a:rPr>
              <a:t>f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dirty="0">
                <a:latin typeface="Times New Roman"/>
                <a:cs typeface="Times New Roman"/>
              </a:rPr>
              <a:t>.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1998.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A</a:t>
            </a:r>
            <a:r>
              <a:rPr sz="1850" spc="-9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8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od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-85" dirty="0">
                <a:latin typeface="Times New Roman"/>
                <a:cs typeface="Times New Roman"/>
              </a:rPr>
              <a:t>li</a:t>
            </a:r>
            <a:r>
              <a:rPr sz="1850" spc="5" dirty="0">
                <a:latin typeface="Times New Roman"/>
                <a:cs typeface="Times New Roman"/>
              </a:rPr>
              <a:t>ng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21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pp</a:t>
            </a:r>
            <a:r>
              <a:rPr sz="1850" spc="20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35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45" dirty="0">
                <a:latin typeface="Times New Roman"/>
                <a:cs typeface="Times New Roman"/>
              </a:rPr>
              <a:t>f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40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40" dirty="0">
                <a:latin typeface="Times New Roman"/>
                <a:cs typeface="Times New Roman"/>
              </a:rPr>
              <a:t>v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dirty="0">
                <a:latin typeface="Times New Roman"/>
                <a:cs typeface="Times New Roman"/>
              </a:rPr>
              <a:t>. </a:t>
            </a:r>
            <a:r>
              <a:rPr sz="1850" spc="-175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4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30" dirty="0">
                <a:latin typeface="Times New Roman"/>
                <a:cs typeface="Times New Roman"/>
              </a:rPr>
              <a:t>c</a:t>
            </a:r>
            <a:r>
              <a:rPr sz="1850" dirty="0">
                <a:latin typeface="Times New Roman"/>
                <a:cs typeface="Times New Roman"/>
              </a:rPr>
              <a:t>. </a:t>
            </a:r>
            <a:r>
              <a:rPr sz="1850" spc="-25" dirty="0">
                <a:latin typeface="Times New Roman"/>
                <a:cs typeface="Times New Roman"/>
              </a:rPr>
              <a:t>S</a:t>
            </a:r>
            <a:r>
              <a:rPr sz="1850" spc="-45" dirty="0">
                <a:latin typeface="Times New Roman"/>
                <a:cs typeface="Times New Roman"/>
              </a:rPr>
              <a:t>I</a:t>
            </a:r>
            <a:r>
              <a:rPr sz="1850" spc="-120" dirty="0">
                <a:latin typeface="Times New Roman"/>
                <a:cs typeface="Times New Roman"/>
              </a:rPr>
              <a:t>G</a:t>
            </a:r>
            <a:r>
              <a:rPr sz="1850" spc="-45" dirty="0">
                <a:latin typeface="Times New Roman"/>
                <a:cs typeface="Times New Roman"/>
              </a:rPr>
              <a:t>I</a:t>
            </a:r>
            <a:r>
              <a:rPr sz="1850" spc="-20" dirty="0">
                <a:latin typeface="Times New Roman"/>
                <a:cs typeface="Times New Roman"/>
              </a:rPr>
              <a:t>R</a:t>
            </a:r>
            <a:r>
              <a:rPr sz="1850" dirty="0">
                <a:latin typeface="Times New Roman"/>
                <a:cs typeface="Times New Roman"/>
              </a:rPr>
              <a:t>, </a:t>
            </a:r>
            <a:r>
              <a:rPr sz="1850" spc="-10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pp.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27</a:t>
            </a:r>
            <a:r>
              <a:rPr sz="1850" spc="25" dirty="0">
                <a:latin typeface="Times New Roman"/>
                <a:cs typeface="Times New Roman"/>
              </a:rPr>
              <a:t>5</a:t>
            </a:r>
            <a:r>
              <a:rPr sz="1850" dirty="0">
                <a:latin typeface="Times New Roman"/>
                <a:cs typeface="Times New Roman"/>
              </a:rPr>
              <a:t>–</a:t>
            </a:r>
            <a:r>
              <a:rPr sz="1850" spc="5" dirty="0">
                <a:latin typeface="Times New Roman"/>
                <a:cs typeface="Times New Roman"/>
              </a:rPr>
              <a:t>281.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A</a:t>
            </a:r>
            <a:r>
              <a:rPr sz="1850" spc="-20" dirty="0">
                <a:latin typeface="Times New Roman"/>
                <a:cs typeface="Times New Roman"/>
              </a:rPr>
              <a:t>C</a:t>
            </a:r>
            <a:r>
              <a:rPr sz="1850" spc="15" dirty="0">
                <a:latin typeface="Times New Roman"/>
                <a:cs typeface="Times New Roman"/>
              </a:rPr>
              <a:t>M</a:t>
            </a:r>
            <a:r>
              <a:rPr sz="1850" spc="95" dirty="0">
                <a:latin typeface="Times New Roman"/>
                <a:cs typeface="Times New Roman"/>
              </a:rPr>
              <a:t> </a:t>
            </a:r>
            <a:r>
              <a:rPr sz="1850" spc="4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5" dirty="0">
                <a:latin typeface="Times New Roman"/>
                <a:cs typeface="Times New Roman"/>
              </a:rPr>
              <a:t>ss</a:t>
            </a:r>
            <a:r>
              <a:rPr sz="1850" dirty="0">
                <a:latin typeface="Times New Roman"/>
                <a:cs typeface="Times New Roman"/>
              </a:rPr>
              <a:t>.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ts val="2120"/>
              </a:lnSpc>
              <a:spcBef>
                <a:spcPts val="92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20" dirty="0">
                <a:latin typeface="Times New Roman"/>
                <a:cs typeface="Times New Roman"/>
              </a:rPr>
              <a:t>H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Times New Roman"/>
                <a:cs typeface="Times New Roman"/>
              </a:rPr>
              <a:t>D</a:t>
            </a:r>
            <a:r>
              <a:rPr sz="1850" spc="-85" dirty="0">
                <a:latin typeface="Times New Roman"/>
                <a:cs typeface="Times New Roman"/>
              </a:rPr>
              <a:t>j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d.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1998.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A</a:t>
            </a:r>
            <a:r>
              <a:rPr sz="1850" spc="-9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-15" dirty="0">
                <a:latin typeface="Times New Roman"/>
                <a:cs typeface="Times New Roman"/>
              </a:rPr>
              <a:t>i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5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c</a:t>
            </a:r>
            <a:r>
              <a:rPr sz="1850" spc="105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l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y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6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-140" dirty="0">
                <a:latin typeface="Times New Roman"/>
                <a:cs typeface="Times New Roman"/>
              </a:rPr>
              <a:t>v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4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ob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-85" dirty="0">
                <a:latin typeface="Times New Roman"/>
                <a:cs typeface="Times New Roman"/>
              </a:rPr>
              <a:t>ili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5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c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0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od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l</a:t>
            </a:r>
            <a:r>
              <a:rPr sz="1850" spc="2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of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45" dirty="0">
                <a:latin typeface="Times New Roman"/>
                <a:cs typeface="Times New Roman"/>
              </a:rPr>
              <a:t>f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40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40" dirty="0">
                <a:latin typeface="Times New Roman"/>
                <a:cs typeface="Times New Roman"/>
              </a:rPr>
              <a:t>v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dirty="0">
                <a:latin typeface="Times New Roman"/>
                <a:cs typeface="Times New Roman"/>
              </a:rPr>
              <a:t>. </a:t>
            </a:r>
            <a:r>
              <a:rPr sz="1850" spc="-175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4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30" dirty="0">
                <a:latin typeface="Times New Roman"/>
                <a:cs typeface="Times New Roman"/>
              </a:rPr>
              <a:t>c</a:t>
            </a:r>
            <a:r>
              <a:rPr sz="1850" dirty="0">
                <a:latin typeface="Times New Roman"/>
                <a:cs typeface="Times New Roman"/>
              </a:rPr>
              <a:t>.</a:t>
            </a:r>
            <a:endParaRPr sz="1850">
              <a:latin typeface="Times New Roman"/>
              <a:cs typeface="Times New Roman"/>
            </a:endParaRPr>
          </a:p>
          <a:p>
            <a:pPr marL="643890">
              <a:lnSpc>
                <a:spcPts val="2120"/>
              </a:lnSpc>
            </a:pPr>
            <a:r>
              <a:rPr sz="1850" spc="10" dirty="0"/>
              <a:t>E</a:t>
            </a:r>
            <a:r>
              <a:rPr sz="1850" spc="-15" dirty="0"/>
              <a:t>C</a:t>
            </a:r>
            <a:r>
              <a:rPr sz="1850" spc="20" dirty="0"/>
              <a:t>D</a:t>
            </a:r>
            <a:r>
              <a:rPr sz="1850" spc="-60" dirty="0"/>
              <a:t>L</a:t>
            </a:r>
            <a:r>
              <a:rPr sz="1850" dirty="0"/>
              <a:t>,</a:t>
            </a:r>
            <a:r>
              <a:rPr sz="1850" spc="145" dirty="0"/>
              <a:t> </a:t>
            </a:r>
            <a:r>
              <a:rPr sz="1850" spc="-145" dirty="0"/>
              <a:t>v</a:t>
            </a:r>
            <a:r>
              <a:rPr sz="1850" spc="5" dirty="0"/>
              <a:t>o</a:t>
            </a:r>
            <a:r>
              <a:rPr sz="1850" spc="-90" dirty="0"/>
              <a:t>l</a:t>
            </a:r>
            <a:r>
              <a:rPr sz="1850" spc="5" dirty="0"/>
              <a:t>u</a:t>
            </a:r>
            <a:r>
              <a:rPr sz="1850" spc="-15" dirty="0"/>
              <a:t>m</a:t>
            </a:r>
            <a:r>
              <a:rPr sz="1850" spc="5" dirty="0"/>
              <a:t>e</a:t>
            </a:r>
            <a:r>
              <a:rPr sz="1850" dirty="0"/>
              <a:t> </a:t>
            </a:r>
            <a:r>
              <a:rPr sz="1850" spc="-110" dirty="0"/>
              <a:t> </a:t>
            </a:r>
            <a:r>
              <a:rPr sz="1850" spc="5" dirty="0"/>
              <a:t>15</a:t>
            </a:r>
            <a:r>
              <a:rPr sz="1850" spc="-5" dirty="0"/>
              <a:t>1</a:t>
            </a:r>
            <a:r>
              <a:rPr sz="1850" spc="5" dirty="0"/>
              <a:t>3</a:t>
            </a:r>
            <a:r>
              <a:rPr sz="1850" spc="35" dirty="0"/>
              <a:t> </a:t>
            </a:r>
            <a:r>
              <a:rPr sz="1850" spc="5" dirty="0"/>
              <a:t>of</a:t>
            </a:r>
            <a:r>
              <a:rPr sz="1850" spc="60" dirty="0"/>
              <a:t> </a:t>
            </a:r>
            <a:r>
              <a:rPr sz="1850" spc="-60" dirty="0"/>
              <a:t>L</a:t>
            </a:r>
            <a:r>
              <a:rPr sz="1850" spc="20" dirty="0"/>
              <a:t>N</a:t>
            </a:r>
            <a:r>
              <a:rPr sz="1850" spc="-20" dirty="0"/>
              <a:t>C</a:t>
            </a:r>
            <a:r>
              <a:rPr sz="1850" spc="-30" dirty="0"/>
              <a:t>S</a:t>
            </a:r>
            <a:r>
              <a:rPr sz="1850" dirty="0"/>
              <a:t>,</a:t>
            </a:r>
            <a:r>
              <a:rPr sz="1850" spc="145" dirty="0"/>
              <a:t> </a:t>
            </a:r>
            <a:r>
              <a:rPr sz="1850" spc="5" dirty="0"/>
              <a:t>pp.</a:t>
            </a:r>
            <a:r>
              <a:rPr sz="1850" spc="65" dirty="0"/>
              <a:t> </a:t>
            </a:r>
            <a:r>
              <a:rPr sz="1850" spc="5" dirty="0"/>
              <a:t>56</a:t>
            </a:r>
            <a:r>
              <a:rPr sz="1850" spc="35" dirty="0"/>
              <a:t>9</a:t>
            </a:r>
            <a:r>
              <a:rPr sz="1850" dirty="0">
                <a:latin typeface="Times New Roman"/>
                <a:cs typeface="Times New Roman"/>
              </a:rPr>
              <a:t>–</a:t>
            </a:r>
            <a:r>
              <a:rPr sz="1850" dirty="0"/>
              <a:t>584.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ts val="2155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20" dirty="0">
                <a:latin typeface="Times New Roman"/>
                <a:cs typeface="Times New Roman"/>
              </a:rPr>
              <a:t>B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-45" dirty="0">
                <a:latin typeface="Times New Roman"/>
                <a:cs typeface="Times New Roman"/>
              </a:rPr>
              <a:t>r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m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145" dirty="0">
                <a:latin typeface="Times New Roman"/>
                <a:cs typeface="Times New Roman"/>
              </a:rPr>
              <a:t> 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nd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J</a:t>
            </a:r>
            <a:r>
              <a:rPr sz="1850" spc="5" dirty="0">
                <a:latin typeface="Times New Roman"/>
                <a:cs typeface="Times New Roman"/>
              </a:rPr>
              <a:t>ohn</a:t>
            </a:r>
            <a:r>
              <a:rPr sz="1850" spc="100" dirty="0">
                <a:latin typeface="Times New Roman"/>
                <a:cs typeface="Times New Roman"/>
              </a:rPr>
              <a:t> </a:t>
            </a:r>
            <a:r>
              <a:rPr sz="1850" spc="-60" dirty="0">
                <a:latin typeface="Times New Roman"/>
                <a:cs typeface="Times New Roman"/>
              </a:rPr>
              <a:t>L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45" dirty="0">
                <a:latin typeface="Times New Roman"/>
                <a:cs typeface="Times New Roman"/>
              </a:rPr>
              <a:t>ff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145" dirty="0">
                <a:latin typeface="Times New Roman"/>
                <a:cs typeface="Times New Roman"/>
              </a:rPr>
              <a:t>y</a:t>
            </a:r>
            <a:r>
              <a:rPr sz="1850" dirty="0">
                <a:latin typeface="Times New Roman"/>
                <a:cs typeface="Times New Roman"/>
              </a:rPr>
              <a:t>.</a:t>
            </a:r>
            <a:r>
              <a:rPr sz="1850" spc="14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19</a:t>
            </a:r>
            <a:r>
              <a:rPr sz="1850" spc="-5" dirty="0">
                <a:latin typeface="Times New Roman"/>
                <a:cs typeface="Times New Roman"/>
              </a:rPr>
              <a:t>9</a:t>
            </a:r>
            <a:r>
              <a:rPr sz="1850" spc="5" dirty="0">
                <a:latin typeface="Times New Roman"/>
                <a:cs typeface="Times New Roman"/>
              </a:rPr>
              <a:t>9.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50" dirty="0">
                <a:latin typeface="Times New Roman"/>
                <a:cs typeface="Times New Roman"/>
              </a:rPr>
              <a:t>f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20" dirty="0">
                <a:latin typeface="Times New Roman"/>
                <a:cs typeface="Times New Roman"/>
              </a:rPr>
              <a:t>r</a:t>
            </a:r>
            <a:r>
              <a:rPr sz="1850" spc="-15" dirty="0">
                <a:latin typeface="Times New Roman"/>
                <a:cs typeface="Times New Roman"/>
              </a:rPr>
              <a:t>m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45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-145" dirty="0">
                <a:latin typeface="Times New Roman"/>
                <a:cs typeface="Times New Roman"/>
              </a:rPr>
              <a:t>v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l</a:t>
            </a:r>
            <a:r>
              <a:rPr sz="1850" spc="165" dirty="0">
                <a:latin typeface="Times New Roman"/>
                <a:cs typeface="Times New Roman"/>
              </a:rPr>
              <a:t> 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0" dirty="0">
                <a:latin typeface="Times New Roman"/>
                <a:cs typeface="Times New Roman"/>
              </a:rPr>
              <a:t>ca</a:t>
            </a:r>
            <a:r>
              <a:rPr sz="1850" spc="5" dirty="0">
                <a:latin typeface="Times New Roman"/>
                <a:cs typeface="Times New Roman"/>
              </a:rPr>
              <a:t>l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225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10" dirty="0">
                <a:latin typeface="Times New Roman"/>
                <a:cs typeface="Times New Roman"/>
              </a:rPr>
              <a:t>s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on.</a:t>
            </a:r>
            <a:r>
              <a:rPr sz="1850" spc="21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spc="40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30" dirty="0">
                <a:latin typeface="Times New Roman"/>
                <a:cs typeface="Times New Roman"/>
              </a:rPr>
              <a:t>c</a:t>
            </a:r>
            <a:r>
              <a:rPr sz="1850" dirty="0">
                <a:latin typeface="Times New Roman"/>
                <a:cs typeface="Times New Roman"/>
              </a:rPr>
              <a:t>. </a:t>
            </a:r>
            <a:r>
              <a:rPr sz="1850" spc="-30" dirty="0">
                <a:latin typeface="Times New Roman"/>
                <a:cs typeface="Times New Roman"/>
              </a:rPr>
              <a:t>S</a:t>
            </a:r>
            <a:r>
              <a:rPr sz="1850" spc="-45" dirty="0">
                <a:latin typeface="Times New Roman"/>
                <a:cs typeface="Times New Roman"/>
              </a:rPr>
              <a:t>I</a:t>
            </a:r>
            <a:r>
              <a:rPr sz="1850" spc="-125" dirty="0">
                <a:latin typeface="Times New Roman"/>
                <a:cs typeface="Times New Roman"/>
              </a:rPr>
              <a:t>G</a:t>
            </a:r>
            <a:r>
              <a:rPr sz="1850" spc="-45" dirty="0">
                <a:latin typeface="Times New Roman"/>
                <a:cs typeface="Times New Roman"/>
              </a:rPr>
              <a:t>I</a:t>
            </a:r>
            <a:r>
              <a:rPr sz="1850" spc="-20" dirty="0">
                <a:latin typeface="Times New Roman"/>
                <a:cs typeface="Times New Roman"/>
              </a:rPr>
              <a:t>R</a:t>
            </a:r>
            <a:r>
              <a:rPr sz="1850" dirty="0">
                <a:latin typeface="Times New Roman"/>
                <a:cs typeface="Times New Roman"/>
              </a:rPr>
              <a:t>, </a:t>
            </a:r>
            <a:r>
              <a:rPr sz="1850" spc="-10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pp.</a:t>
            </a:r>
            <a:endParaRPr sz="1850">
              <a:latin typeface="Times New Roman"/>
              <a:cs typeface="Times New Roman"/>
            </a:endParaRPr>
          </a:p>
          <a:p>
            <a:pPr marL="643890">
              <a:lnSpc>
                <a:spcPts val="2155"/>
              </a:lnSpc>
            </a:pPr>
            <a:r>
              <a:rPr sz="1850" dirty="0"/>
              <a:t>22</a:t>
            </a:r>
            <a:r>
              <a:rPr sz="1850" spc="5" dirty="0"/>
              <a:t>2</a:t>
            </a:r>
            <a:r>
              <a:rPr sz="1850" dirty="0">
                <a:latin typeface="Times New Roman"/>
                <a:cs typeface="Times New Roman"/>
              </a:rPr>
              <a:t>–</a:t>
            </a:r>
            <a:r>
              <a:rPr sz="1850" spc="5" dirty="0"/>
              <a:t>229.</a:t>
            </a:r>
            <a:r>
              <a:rPr sz="1850" spc="-5" dirty="0"/>
              <a:t> </a:t>
            </a:r>
            <a:r>
              <a:rPr sz="1850" spc="-50" dirty="0"/>
              <a:t>A</a:t>
            </a:r>
            <a:r>
              <a:rPr sz="1850" spc="-20" dirty="0"/>
              <a:t>C</a:t>
            </a:r>
            <a:r>
              <a:rPr sz="1850" spc="15" dirty="0"/>
              <a:t>M</a:t>
            </a:r>
            <a:r>
              <a:rPr sz="1850" spc="170" dirty="0"/>
              <a:t> </a:t>
            </a:r>
            <a:r>
              <a:rPr sz="1850" spc="45" dirty="0"/>
              <a:t>P</a:t>
            </a:r>
            <a:r>
              <a:rPr sz="1850" spc="25" dirty="0"/>
              <a:t>r</a:t>
            </a:r>
            <a:r>
              <a:rPr sz="1850" spc="35" dirty="0"/>
              <a:t>e</a:t>
            </a:r>
            <a:r>
              <a:rPr sz="1850" spc="-5" dirty="0"/>
              <a:t>ss</a:t>
            </a:r>
            <a:r>
              <a:rPr sz="1850" dirty="0"/>
              <a:t>.</a:t>
            </a:r>
            <a:endParaRPr sz="1850">
              <a:latin typeface="Times New Roman"/>
              <a:cs typeface="Times New Roman"/>
            </a:endParaRPr>
          </a:p>
          <a:p>
            <a:pPr marL="643890" marR="448945" lvl="1" indent="-311150">
              <a:lnSpc>
                <a:spcPts val="2020"/>
              </a:lnSpc>
              <a:spcBef>
                <a:spcPts val="1115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dirty="0">
                <a:latin typeface="Times New Roman"/>
                <a:cs typeface="Times New Roman"/>
              </a:rPr>
              <a:t>M</a:t>
            </a:r>
            <a:r>
              <a:rPr sz="1850" spc="-85" dirty="0">
                <a:latin typeface="Times New Roman"/>
                <a:cs typeface="Times New Roman"/>
              </a:rPr>
              <a:t>ill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45" dirty="0">
                <a:latin typeface="Times New Roman"/>
                <a:cs typeface="Times New Roman"/>
              </a:rPr>
              <a:t>r</a:t>
            </a:r>
            <a:r>
              <a:rPr sz="1850" dirty="0">
                <a:latin typeface="Times New Roman"/>
                <a:cs typeface="Times New Roman"/>
              </a:rPr>
              <a:t>, </a:t>
            </a:r>
            <a:r>
              <a:rPr sz="1850" spc="-175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Times New Roman"/>
                <a:cs typeface="Times New Roman"/>
              </a:rPr>
              <a:t>D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40" dirty="0">
                <a:latin typeface="Times New Roman"/>
                <a:cs typeface="Times New Roman"/>
              </a:rPr>
              <a:t>v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210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R</a:t>
            </a:r>
            <a:r>
              <a:rPr sz="1850" dirty="0">
                <a:latin typeface="Times New Roman"/>
                <a:cs typeface="Times New Roman"/>
              </a:rPr>
              <a:t>.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Times New Roman"/>
                <a:cs typeface="Times New Roman"/>
              </a:rPr>
              <a:t>H</a:t>
            </a:r>
            <a:r>
              <a:rPr sz="1850" spc="30" dirty="0">
                <a:latin typeface="Times New Roman"/>
                <a:cs typeface="Times New Roman"/>
              </a:rPr>
              <a:t>.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1850" spc="-60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10" dirty="0">
                <a:latin typeface="Times New Roman"/>
                <a:cs typeface="Times New Roman"/>
              </a:rPr>
              <a:t>m</a:t>
            </a:r>
            <a:r>
              <a:rPr sz="1850" spc="165" dirty="0">
                <a:latin typeface="Times New Roman"/>
                <a:cs typeface="Times New Roman"/>
              </a:rPr>
              <a:t> </a:t>
            </a:r>
            <a:r>
              <a:rPr sz="1850" spc="-60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ee</a:t>
            </a:r>
            <a:r>
              <a:rPr sz="1850" spc="5" dirty="0">
                <a:latin typeface="Times New Roman"/>
                <a:cs typeface="Times New Roman"/>
              </a:rPr>
              <a:t>k,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nd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R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M.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S</a:t>
            </a:r>
            <a:r>
              <a:rPr sz="1850" spc="35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20" dirty="0">
                <a:latin typeface="Times New Roman"/>
                <a:cs typeface="Times New Roman"/>
              </a:rPr>
              <a:t>w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z</a:t>
            </a:r>
            <a:r>
              <a:rPr sz="1850" dirty="0">
                <a:latin typeface="Times New Roman"/>
                <a:cs typeface="Times New Roman"/>
              </a:rPr>
              <a:t>. </a:t>
            </a:r>
            <a:r>
              <a:rPr sz="1850" spc="5" dirty="0">
                <a:latin typeface="Times New Roman"/>
                <a:cs typeface="Times New Roman"/>
              </a:rPr>
              <a:t>1999.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A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dd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M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kov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od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l</a:t>
            </a:r>
            <a:r>
              <a:rPr sz="1850" spc="9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45" dirty="0">
                <a:latin typeface="Times New Roman"/>
                <a:cs typeface="Times New Roman"/>
              </a:rPr>
              <a:t>f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40" dirty="0">
                <a:latin typeface="Times New Roman"/>
                <a:cs typeface="Times New Roman"/>
              </a:rPr>
              <a:t>v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l</a:t>
            </a:r>
            <a:r>
              <a:rPr sz="1850" spc="16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5" dirty="0">
                <a:latin typeface="Times New Roman"/>
                <a:cs typeface="Times New Roman"/>
              </a:rPr>
              <a:t>y</a:t>
            </a:r>
            <a:r>
              <a:rPr sz="1850" spc="-10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dirty="0">
                <a:latin typeface="Times New Roman"/>
                <a:cs typeface="Times New Roman"/>
              </a:rPr>
              <a:t>.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4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30" dirty="0">
                <a:latin typeface="Times New Roman"/>
                <a:cs typeface="Times New Roman"/>
              </a:rPr>
              <a:t>c</a:t>
            </a:r>
            <a:r>
              <a:rPr sz="1850" dirty="0">
                <a:latin typeface="Times New Roman"/>
                <a:cs typeface="Times New Roman"/>
              </a:rPr>
              <a:t>. </a:t>
            </a:r>
            <a:r>
              <a:rPr sz="1850" spc="-25" dirty="0">
                <a:latin typeface="Times New Roman"/>
                <a:cs typeface="Times New Roman"/>
              </a:rPr>
              <a:t>S</a:t>
            </a:r>
            <a:r>
              <a:rPr sz="1850" spc="-45" dirty="0">
                <a:latin typeface="Times New Roman"/>
                <a:cs typeface="Times New Roman"/>
              </a:rPr>
              <a:t>I</a:t>
            </a:r>
            <a:r>
              <a:rPr sz="1850" spc="-120" dirty="0">
                <a:latin typeface="Times New Roman"/>
                <a:cs typeface="Times New Roman"/>
              </a:rPr>
              <a:t>G</a:t>
            </a:r>
            <a:r>
              <a:rPr sz="1850" spc="-45" dirty="0">
                <a:latin typeface="Times New Roman"/>
                <a:cs typeface="Times New Roman"/>
              </a:rPr>
              <a:t>I</a:t>
            </a:r>
            <a:r>
              <a:rPr sz="1850" spc="-20" dirty="0">
                <a:latin typeface="Times New Roman"/>
                <a:cs typeface="Times New Roman"/>
              </a:rPr>
              <a:t>R</a:t>
            </a:r>
            <a:r>
              <a:rPr sz="1850" dirty="0">
                <a:latin typeface="Times New Roman"/>
                <a:cs typeface="Times New Roman"/>
              </a:rPr>
              <a:t>, </a:t>
            </a:r>
            <a:r>
              <a:rPr sz="1850" spc="-10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pp.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21</a:t>
            </a:r>
            <a:r>
              <a:rPr sz="1850" spc="55" dirty="0">
                <a:latin typeface="Times New Roman"/>
                <a:cs typeface="Times New Roman"/>
              </a:rPr>
              <a:t>4</a:t>
            </a:r>
            <a:r>
              <a:rPr sz="1850" spc="5" dirty="0">
                <a:latin typeface="Times New Roman"/>
                <a:cs typeface="Times New Roman"/>
              </a:rPr>
              <a:t>–221.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A</a:t>
            </a:r>
            <a:r>
              <a:rPr sz="1850" spc="-20" dirty="0">
                <a:latin typeface="Times New Roman"/>
                <a:cs typeface="Times New Roman"/>
              </a:rPr>
              <a:t>C</a:t>
            </a:r>
            <a:r>
              <a:rPr sz="1850" spc="15" dirty="0">
                <a:latin typeface="Times New Roman"/>
                <a:cs typeface="Times New Roman"/>
              </a:rPr>
              <a:t>M</a:t>
            </a:r>
            <a:r>
              <a:rPr sz="1850" spc="95" dirty="0">
                <a:latin typeface="Times New Roman"/>
                <a:cs typeface="Times New Roman"/>
              </a:rPr>
              <a:t> </a:t>
            </a:r>
            <a:r>
              <a:rPr sz="1850" spc="4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5" dirty="0">
                <a:latin typeface="Times New Roman"/>
                <a:cs typeface="Times New Roman"/>
              </a:rPr>
              <a:t>ss</a:t>
            </a:r>
            <a:r>
              <a:rPr sz="1850" dirty="0">
                <a:latin typeface="Times New Roman"/>
                <a:cs typeface="Times New Roman"/>
              </a:rPr>
              <a:t>.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ts val="2080"/>
              </a:lnSpc>
              <a:spcBef>
                <a:spcPts val="92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60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45" dirty="0">
                <a:latin typeface="Times New Roman"/>
                <a:cs typeface="Times New Roman"/>
              </a:rPr>
              <a:t>ff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140" dirty="0">
                <a:latin typeface="Times New Roman"/>
                <a:cs typeface="Times New Roman"/>
              </a:rPr>
              <a:t>y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J</a:t>
            </a:r>
            <a:r>
              <a:rPr sz="1850" spc="5" dirty="0">
                <a:latin typeface="Times New Roman"/>
                <a:cs typeface="Times New Roman"/>
              </a:rPr>
              <a:t>ohn,</a:t>
            </a:r>
            <a:r>
              <a:rPr sz="1850" spc="65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nd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x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ng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210" dirty="0">
                <a:latin typeface="Times New Roman"/>
                <a:cs typeface="Times New Roman"/>
              </a:rPr>
              <a:t> </a:t>
            </a:r>
            <a:r>
              <a:rPr sz="1850" spc="-60" dirty="0">
                <a:latin typeface="Times New Roman"/>
                <a:cs typeface="Times New Roman"/>
              </a:rPr>
              <a:t>Z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dirty="0">
                <a:latin typeface="Times New Roman"/>
                <a:cs typeface="Times New Roman"/>
              </a:rPr>
              <a:t>.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2001.</a:t>
            </a:r>
            <a:r>
              <a:rPr sz="1850" spc="65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Times New Roman"/>
                <a:cs typeface="Times New Roman"/>
              </a:rPr>
              <a:t>D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3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nt</a:t>
            </a:r>
            <a:r>
              <a:rPr sz="1850" spc="9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21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od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21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qu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y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od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nd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5" dirty="0">
                <a:latin typeface="Times New Roman"/>
                <a:cs typeface="Times New Roman"/>
              </a:rPr>
              <a:t>k</a:t>
            </a:r>
            <a:endParaRPr sz="1850">
              <a:latin typeface="Times New Roman"/>
              <a:cs typeface="Times New Roman"/>
            </a:endParaRPr>
          </a:p>
          <a:p>
            <a:pPr marL="643890">
              <a:lnSpc>
                <a:spcPts val="2260"/>
              </a:lnSpc>
            </a:pPr>
            <a:r>
              <a:rPr sz="1850" spc="-15" dirty="0"/>
              <a:t>m</a:t>
            </a:r>
            <a:r>
              <a:rPr sz="1850" spc="-85" dirty="0"/>
              <a:t>i</a:t>
            </a:r>
            <a:r>
              <a:rPr sz="1850" spc="5" dirty="0"/>
              <a:t>n</a:t>
            </a:r>
            <a:r>
              <a:rPr sz="1850" spc="-90" dirty="0"/>
              <a:t>i</a:t>
            </a:r>
            <a:r>
              <a:rPr sz="1850" spc="-15" dirty="0"/>
              <a:t>m</a:t>
            </a:r>
            <a:r>
              <a:rPr sz="1850" spc="-85" dirty="0"/>
              <a:t>i</a:t>
            </a:r>
            <a:r>
              <a:rPr sz="1850" spc="30" dirty="0"/>
              <a:t>za</a:t>
            </a:r>
            <a:r>
              <a:rPr sz="1850" spc="55" dirty="0"/>
              <a:t>t</a:t>
            </a:r>
            <a:r>
              <a:rPr sz="1850" spc="-85" dirty="0"/>
              <a:t>i</a:t>
            </a:r>
            <a:r>
              <a:rPr sz="1850" spc="5" dirty="0"/>
              <a:t>on</a:t>
            </a:r>
            <a:r>
              <a:rPr sz="1850" dirty="0"/>
              <a:t> </a:t>
            </a:r>
            <a:r>
              <a:rPr sz="1850" spc="-70" dirty="0"/>
              <a:t> </a:t>
            </a:r>
            <a:r>
              <a:rPr sz="1850" spc="-45" dirty="0"/>
              <a:t>f</a:t>
            </a:r>
            <a:r>
              <a:rPr sz="1850" spc="5" dirty="0"/>
              <a:t>or</a:t>
            </a:r>
            <a:r>
              <a:rPr sz="1850" spc="55" dirty="0"/>
              <a:t> </a:t>
            </a:r>
            <a:r>
              <a:rPr sz="1850" spc="-85" dirty="0"/>
              <a:t>i</a:t>
            </a:r>
            <a:r>
              <a:rPr sz="1850" spc="5" dirty="0"/>
              <a:t>n</a:t>
            </a:r>
            <a:r>
              <a:rPr sz="1850" spc="-50" dirty="0"/>
              <a:t>f</a:t>
            </a:r>
            <a:r>
              <a:rPr sz="1850" spc="5" dirty="0"/>
              <a:t>o</a:t>
            </a:r>
            <a:r>
              <a:rPr sz="1850" spc="20" dirty="0"/>
              <a:t>r</a:t>
            </a:r>
            <a:r>
              <a:rPr sz="1850" spc="-15" dirty="0"/>
              <a:t>m</a:t>
            </a:r>
            <a:r>
              <a:rPr sz="1850" spc="30" dirty="0"/>
              <a:t>a</a:t>
            </a:r>
            <a:r>
              <a:rPr sz="1850" spc="-15" dirty="0"/>
              <a:t>t</a:t>
            </a:r>
            <a:r>
              <a:rPr sz="1850" spc="-85" dirty="0"/>
              <a:t>i</a:t>
            </a:r>
            <a:r>
              <a:rPr sz="1850" spc="5" dirty="0"/>
              <a:t>on</a:t>
            </a:r>
            <a:r>
              <a:rPr sz="1850" dirty="0"/>
              <a:t> </a:t>
            </a:r>
            <a:r>
              <a:rPr sz="1850" spc="-145" dirty="0"/>
              <a:t> </a:t>
            </a:r>
            <a:r>
              <a:rPr sz="1850" spc="25" dirty="0"/>
              <a:t>r</a:t>
            </a:r>
            <a:r>
              <a:rPr sz="1850" spc="30" dirty="0"/>
              <a:t>e</a:t>
            </a:r>
            <a:r>
              <a:rPr sz="1850" spc="-15" dirty="0"/>
              <a:t>t</a:t>
            </a:r>
            <a:r>
              <a:rPr sz="1850" spc="25" dirty="0"/>
              <a:t>r</a:t>
            </a:r>
            <a:r>
              <a:rPr sz="1850" spc="-85" dirty="0"/>
              <a:t>i</a:t>
            </a:r>
            <a:r>
              <a:rPr sz="1850" spc="30" dirty="0"/>
              <a:t>e</a:t>
            </a:r>
            <a:r>
              <a:rPr sz="1850" spc="-145" dirty="0"/>
              <a:t>v</a:t>
            </a:r>
            <a:r>
              <a:rPr sz="1850" spc="30" dirty="0"/>
              <a:t>a</a:t>
            </a:r>
            <a:r>
              <a:rPr sz="1850" spc="-85" dirty="0"/>
              <a:t>l</a:t>
            </a:r>
            <a:r>
              <a:rPr sz="1850" dirty="0"/>
              <a:t>. </a:t>
            </a:r>
            <a:r>
              <a:rPr sz="1850" spc="-175" dirty="0"/>
              <a:t> </a:t>
            </a:r>
            <a:r>
              <a:rPr sz="1850" spc="-45" dirty="0"/>
              <a:t>I</a:t>
            </a:r>
            <a:r>
              <a:rPr sz="1850" spc="5" dirty="0"/>
              <a:t>n</a:t>
            </a:r>
            <a:r>
              <a:rPr sz="1850" spc="110" dirty="0"/>
              <a:t> </a:t>
            </a:r>
            <a:r>
              <a:rPr sz="1850" spc="40" dirty="0"/>
              <a:t>P</a:t>
            </a:r>
            <a:r>
              <a:rPr sz="1850" spc="25" dirty="0"/>
              <a:t>r</a:t>
            </a:r>
            <a:r>
              <a:rPr sz="1850" spc="5" dirty="0"/>
              <a:t>o</a:t>
            </a:r>
            <a:r>
              <a:rPr sz="1850" spc="30" dirty="0"/>
              <a:t>c</a:t>
            </a:r>
            <a:r>
              <a:rPr sz="1850" dirty="0"/>
              <a:t>. </a:t>
            </a:r>
            <a:r>
              <a:rPr sz="1850" spc="-30" dirty="0"/>
              <a:t>S</a:t>
            </a:r>
            <a:r>
              <a:rPr sz="1850" spc="-45" dirty="0"/>
              <a:t>I</a:t>
            </a:r>
            <a:r>
              <a:rPr sz="1850" spc="-125" dirty="0"/>
              <a:t>G</a:t>
            </a:r>
            <a:r>
              <a:rPr sz="1850" spc="-45" dirty="0"/>
              <a:t>I</a:t>
            </a:r>
            <a:r>
              <a:rPr sz="1850" spc="-20" dirty="0"/>
              <a:t>R</a:t>
            </a:r>
            <a:r>
              <a:rPr sz="1850" dirty="0"/>
              <a:t>, </a:t>
            </a:r>
            <a:r>
              <a:rPr sz="1850" spc="-105" dirty="0"/>
              <a:t> </a:t>
            </a:r>
            <a:r>
              <a:rPr sz="1850" spc="5" dirty="0"/>
              <a:t>pp.</a:t>
            </a:r>
            <a:r>
              <a:rPr sz="1850" spc="-5" dirty="0"/>
              <a:t> </a:t>
            </a:r>
            <a:r>
              <a:rPr sz="1850" spc="-70" dirty="0"/>
              <a:t>11</a:t>
            </a:r>
            <a:r>
              <a:rPr sz="1850" spc="80" dirty="0"/>
              <a:t>1</a:t>
            </a:r>
            <a:r>
              <a:rPr sz="1850" dirty="0">
                <a:latin typeface="Times New Roman"/>
                <a:cs typeface="Times New Roman"/>
              </a:rPr>
              <a:t>–</a:t>
            </a:r>
            <a:r>
              <a:rPr sz="1850" spc="-70" dirty="0"/>
              <a:t>1</a:t>
            </a:r>
            <a:r>
              <a:rPr sz="1850" spc="5" dirty="0"/>
              <a:t>19.</a:t>
            </a:r>
            <a:r>
              <a:rPr sz="1850" spc="145" dirty="0"/>
              <a:t> </a:t>
            </a:r>
            <a:r>
              <a:rPr sz="2000" spc="-85" dirty="0"/>
              <a:t>A</a:t>
            </a:r>
            <a:r>
              <a:rPr sz="2000" spc="25" dirty="0"/>
              <a:t>C</a:t>
            </a:r>
            <a:r>
              <a:rPr sz="2000" spc="15" dirty="0"/>
              <a:t>M</a:t>
            </a:r>
            <a:r>
              <a:rPr sz="2000" spc="5" dirty="0"/>
              <a:t> </a:t>
            </a:r>
            <a:r>
              <a:rPr sz="2000" spc="35" dirty="0"/>
              <a:t>P</a:t>
            </a:r>
            <a:r>
              <a:rPr sz="2000" spc="-20" dirty="0"/>
              <a:t>r</a:t>
            </a:r>
            <a:r>
              <a:rPr sz="2000" spc="-30" dirty="0"/>
              <a:t>e</a:t>
            </a:r>
            <a:r>
              <a:rPr sz="2000" spc="5" dirty="0"/>
              <a:t>s</a:t>
            </a:r>
            <a:r>
              <a:rPr sz="2000" spc="15" dirty="0"/>
              <a:t>s</a:t>
            </a:r>
            <a:r>
              <a:rPr sz="2000" spc="5" dirty="0"/>
              <a:t>.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ts val="2120"/>
              </a:lnSpc>
              <a:spcBef>
                <a:spcPts val="919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2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5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x</a:t>
            </a:r>
            <a:r>
              <a:rPr sz="1850" spc="-90" dirty="0">
                <a:latin typeface="Times New Roman"/>
                <a:cs typeface="Times New Roman"/>
              </a:rPr>
              <a:t>i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ng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215" dirty="0">
                <a:latin typeface="Times New Roman"/>
                <a:cs typeface="Times New Roman"/>
              </a:rPr>
              <a:t> </a:t>
            </a:r>
            <a:r>
              <a:rPr sz="1850" spc="-60" dirty="0">
                <a:latin typeface="Times New Roman"/>
                <a:cs typeface="Times New Roman"/>
              </a:rPr>
              <a:t>Z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dirty="0">
                <a:latin typeface="Times New Roman"/>
                <a:cs typeface="Times New Roman"/>
              </a:rPr>
              <a:t>.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nd</a:t>
            </a:r>
            <a:r>
              <a:rPr sz="1850" spc="105" dirty="0">
                <a:latin typeface="Times New Roman"/>
                <a:cs typeface="Times New Roman"/>
              </a:rPr>
              <a:t> </a:t>
            </a:r>
            <a:r>
              <a:rPr sz="1850" spc="-60" dirty="0">
                <a:latin typeface="Times New Roman"/>
                <a:cs typeface="Times New Roman"/>
              </a:rPr>
              <a:t>L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45" dirty="0">
                <a:latin typeface="Times New Roman"/>
                <a:cs typeface="Times New Roman"/>
              </a:rPr>
              <a:t>ff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145" dirty="0">
                <a:latin typeface="Times New Roman"/>
                <a:cs typeface="Times New Roman"/>
              </a:rPr>
              <a:t>y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14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J</a:t>
            </a:r>
            <a:r>
              <a:rPr sz="1850" spc="5" dirty="0">
                <a:latin typeface="Times New Roman"/>
                <a:cs typeface="Times New Roman"/>
              </a:rPr>
              <a:t>oh</a:t>
            </a:r>
            <a:r>
              <a:rPr sz="1850" spc="-5" dirty="0">
                <a:latin typeface="Times New Roman"/>
                <a:cs typeface="Times New Roman"/>
              </a:rPr>
              <a:t>n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20</a:t>
            </a:r>
            <a:r>
              <a:rPr sz="1850" spc="-5" dirty="0">
                <a:latin typeface="Times New Roman"/>
                <a:cs typeface="Times New Roman"/>
              </a:rPr>
              <a:t>0</a:t>
            </a:r>
            <a:r>
              <a:rPr sz="1850" spc="5" dirty="0">
                <a:latin typeface="Times New Roman"/>
                <a:cs typeface="Times New Roman"/>
              </a:rPr>
              <a:t>4.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A</a:t>
            </a:r>
            <a:r>
              <a:rPr sz="1850" spc="-9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udy</a:t>
            </a:r>
            <a:r>
              <a:rPr sz="1850" spc="10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of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oo</a:t>
            </a:r>
            <a:r>
              <a:rPr sz="1850" spc="-20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-90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ng</a:t>
            </a:r>
            <a:r>
              <a:rPr sz="1850" spc="175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m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ho</a:t>
            </a:r>
            <a:r>
              <a:rPr sz="1850" spc="-5" dirty="0">
                <a:latin typeface="Times New Roman"/>
                <a:cs typeface="Times New Roman"/>
              </a:rPr>
              <a:t>d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10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f</a:t>
            </a:r>
            <a:r>
              <a:rPr sz="1850" spc="5" dirty="0">
                <a:latin typeface="Times New Roman"/>
                <a:cs typeface="Times New Roman"/>
              </a:rPr>
              <a:t>or</a:t>
            </a:r>
            <a:r>
              <a:rPr sz="1850" spc="13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5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21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od</a:t>
            </a:r>
            <a:r>
              <a:rPr sz="1850" spc="25" dirty="0">
                <a:latin typeface="Times New Roman"/>
                <a:cs typeface="Times New Roman"/>
              </a:rPr>
              <a:t>e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170" dirty="0">
                <a:latin typeface="Times New Roman"/>
                <a:cs typeface="Times New Roman"/>
              </a:rPr>
              <a:t> 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pp</a:t>
            </a:r>
            <a:r>
              <a:rPr sz="1850" spc="-90" dirty="0">
                <a:latin typeface="Times New Roman"/>
                <a:cs typeface="Times New Roman"/>
              </a:rPr>
              <a:t>l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endParaRPr sz="1850">
              <a:latin typeface="Times New Roman"/>
              <a:cs typeface="Times New Roman"/>
            </a:endParaRPr>
          </a:p>
          <a:p>
            <a:pPr marL="643890">
              <a:lnSpc>
                <a:spcPts val="2120"/>
              </a:lnSpc>
            </a:pPr>
            <a:r>
              <a:rPr sz="1850" spc="-15" dirty="0"/>
              <a:t>t</a:t>
            </a:r>
            <a:r>
              <a:rPr sz="1850" spc="5" dirty="0"/>
              <a:t>o</a:t>
            </a:r>
            <a:r>
              <a:rPr sz="1850" spc="35" dirty="0"/>
              <a:t> </a:t>
            </a:r>
            <a:r>
              <a:rPr sz="1850" spc="-85" dirty="0"/>
              <a:t>i</a:t>
            </a:r>
            <a:r>
              <a:rPr sz="1850" spc="5" dirty="0"/>
              <a:t>n</a:t>
            </a:r>
            <a:r>
              <a:rPr sz="1850" spc="-45" dirty="0"/>
              <a:t>f</a:t>
            </a:r>
            <a:r>
              <a:rPr sz="1850" spc="5" dirty="0"/>
              <a:t>o</a:t>
            </a:r>
            <a:r>
              <a:rPr sz="1850" spc="25" dirty="0"/>
              <a:t>r</a:t>
            </a:r>
            <a:r>
              <a:rPr sz="1850" spc="-10" dirty="0"/>
              <a:t>m</a:t>
            </a:r>
            <a:r>
              <a:rPr sz="1850" spc="35" dirty="0"/>
              <a:t>a</a:t>
            </a:r>
            <a:r>
              <a:rPr sz="1850" spc="-15" dirty="0"/>
              <a:t>t</a:t>
            </a:r>
            <a:r>
              <a:rPr sz="1850" spc="-85" dirty="0"/>
              <a:t>i</a:t>
            </a:r>
            <a:r>
              <a:rPr sz="1850" spc="5" dirty="0"/>
              <a:t>on</a:t>
            </a:r>
            <a:r>
              <a:rPr sz="1850" dirty="0"/>
              <a:t> </a:t>
            </a:r>
            <a:r>
              <a:rPr sz="1850" spc="-140" dirty="0"/>
              <a:t> </a:t>
            </a:r>
            <a:r>
              <a:rPr sz="1850" spc="25" dirty="0"/>
              <a:t>r</a:t>
            </a:r>
            <a:r>
              <a:rPr sz="1850" spc="35" dirty="0"/>
              <a:t>e</a:t>
            </a:r>
            <a:r>
              <a:rPr sz="1850" spc="-15" dirty="0"/>
              <a:t>t</a:t>
            </a:r>
            <a:r>
              <a:rPr sz="1850" spc="25" dirty="0"/>
              <a:t>r</a:t>
            </a:r>
            <a:r>
              <a:rPr sz="1850" spc="-85" dirty="0"/>
              <a:t>i</a:t>
            </a:r>
            <a:r>
              <a:rPr sz="1850" spc="35" dirty="0"/>
              <a:t>e</a:t>
            </a:r>
            <a:r>
              <a:rPr sz="1850" spc="-140" dirty="0"/>
              <a:t>v</a:t>
            </a:r>
            <a:r>
              <a:rPr sz="1850" spc="35" dirty="0"/>
              <a:t>a</a:t>
            </a:r>
            <a:r>
              <a:rPr sz="1850" spc="-85" dirty="0"/>
              <a:t>l</a:t>
            </a:r>
            <a:r>
              <a:rPr sz="1850" dirty="0"/>
              <a:t>, </a:t>
            </a:r>
            <a:r>
              <a:rPr sz="1850" spc="-140" dirty="0"/>
              <a:t> </a:t>
            </a:r>
            <a:r>
              <a:rPr sz="1850" i="1" spc="15" dirty="0">
                <a:latin typeface="Times New Roman"/>
                <a:cs typeface="Times New Roman"/>
              </a:rPr>
              <a:t>A</a:t>
            </a:r>
            <a:r>
              <a:rPr sz="1850" i="1" spc="-15" dirty="0">
                <a:latin typeface="Times New Roman"/>
                <a:cs typeface="Times New Roman"/>
              </a:rPr>
              <a:t>C</a:t>
            </a:r>
            <a:r>
              <a:rPr sz="1850" i="1" spc="15" dirty="0">
                <a:latin typeface="Times New Roman"/>
                <a:cs typeface="Times New Roman"/>
              </a:rPr>
              <a:t>M</a:t>
            </a:r>
            <a:r>
              <a:rPr sz="1850" i="1" spc="60" dirty="0">
                <a:latin typeface="Times New Roman"/>
                <a:cs typeface="Times New Roman"/>
              </a:rPr>
              <a:t> </a:t>
            </a:r>
            <a:r>
              <a:rPr sz="1850" i="1" spc="-95" dirty="0">
                <a:latin typeface="Times New Roman"/>
                <a:cs typeface="Times New Roman"/>
              </a:rPr>
              <a:t>T</a:t>
            </a:r>
            <a:r>
              <a:rPr sz="1850" i="1" spc="-5" dirty="0">
                <a:latin typeface="Times New Roman"/>
                <a:cs typeface="Times New Roman"/>
              </a:rPr>
              <a:t>r</a:t>
            </a:r>
            <a:r>
              <a:rPr sz="1850" i="1" spc="5" dirty="0">
                <a:latin typeface="Times New Roman"/>
                <a:cs typeface="Times New Roman"/>
              </a:rPr>
              <a:t>ansa</a:t>
            </a:r>
            <a:r>
              <a:rPr sz="1850" i="1" spc="35" dirty="0">
                <a:latin typeface="Times New Roman"/>
                <a:cs typeface="Times New Roman"/>
              </a:rPr>
              <a:t>c</a:t>
            </a:r>
            <a:r>
              <a:rPr sz="1850" i="1" spc="-10" dirty="0">
                <a:latin typeface="Times New Roman"/>
                <a:cs typeface="Times New Roman"/>
              </a:rPr>
              <a:t>t</a:t>
            </a:r>
            <a:r>
              <a:rPr sz="1850" i="1" spc="60" dirty="0">
                <a:latin typeface="Times New Roman"/>
                <a:cs typeface="Times New Roman"/>
              </a:rPr>
              <a:t>i</a:t>
            </a:r>
            <a:r>
              <a:rPr sz="1850" i="1" spc="5" dirty="0">
                <a:latin typeface="Times New Roman"/>
                <a:cs typeface="Times New Roman"/>
              </a:rPr>
              <a:t>ons</a:t>
            </a:r>
            <a:r>
              <a:rPr sz="1850" i="1" spc="105" dirty="0">
                <a:latin typeface="Times New Roman"/>
                <a:cs typeface="Times New Roman"/>
              </a:rPr>
              <a:t> </a:t>
            </a:r>
            <a:r>
              <a:rPr sz="1850" i="1" spc="5" dirty="0">
                <a:latin typeface="Times New Roman"/>
                <a:cs typeface="Times New Roman"/>
              </a:rPr>
              <a:t>on</a:t>
            </a:r>
            <a:r>
              <a:rPr sz="1850" i="1" spc="45" dirty="0">
                <a:latin typeface="Times New Roman"/>
                <a:cs typeface="Times New Roman"/>
              </a:rPr>
              <a:t> </a:t>
            </a:r>
            <a:r>
              <a:rPr sz="1850" i="1" spc="25" dirty="0">
                <a:latin typeface="Times New Roman"/>
                <a:cs typeface="Times New Roman"/>
              </a:rPr>
              <a:t>I</a:t>
            </a:r>
            <a:r>
              <a:rPr sz="1850" i="1" spc="5" dirty="0">
                <a:latin typeface="Times New Roman"/>
                <a:cs typeface="Times New Roman"/>
              </a:rPr>
              <a:t>n</a:t>
            </a:r>
            <a:r>
              <a:rPr sz="1850" i="1" spc="-10" dirty="0">
                <a:latin typeface="Times New Roman"/>
                <a:cs typeface="Times New Roman"/>
              </a:rPr>
              <a:t>f</a:t>
            </a:r>
            <a:r>
              <a:rPr sz="1850" i="1" spc="5" dirty="0">
                <a:latin typeface="Times New Roman"/>
                <a:cs typeface="Times New Roman"/>
              </a:rPr>
              <a:t>or</a:t>
            </a:r>
            <a:r>
              <a:rPr sz="1850" i="1" spc="15" dirty="0">
                <a:latin typeface="Times New Roman"/>
                <a:cs typeface="Times New Roman"/>
              </a:rPr>
              <a:t>m</a:t>
            </a:r>
            <a:r>
              <a:rPr sz="1850" i="1" spc="5" dirty="0">
                <a:latin typeface="Times New Roman"/>
                <a:cs typeface="Times New Roman"/>
              </a:rPr>
              <a:t>a</a:t>
            </a:r>
            <a:r>
              <a:rPr sz="1850" i="1" spc="-10" dirty="0">
                <a:latin typeface="Times New Roman"/>
                <a:cs typeface="Times New Roman"/>
              </a:rPr>
              <a:t>t</a:t>
            </a:r>
            <a:r>
              <a:rPr sz="1850" i="1" spc="60" dirty="0">
                <a:latin typeface="Times New Roman"/>
                <a:cs typeface="Times New Roman"/>
              </a:rPr>
              <a:t>i</a:t>
            </a:r>
            <a:r>
              <a:rPr sz="1850" i="1" spc="5" dirty="0">
                <a:latin typeface="Times New Roman"/>
                <a:cs typeface="Times New Roman"/>
              </a:rPr>
              <a:t>on</a:t>
            </a:r>
            <a:r>
              <a:rPr sz="1850" i="1" spc="114" dirty="0">
                <a:latin typeface="Times New Roman"/>
                <a:cs typeface="Times New Roman"/>
              </a:rPr>
              <a:t> </a:t>
            </a:r>
            <a:r>
              <a:rPr sz="1850" i="1" spc="5" dirty="0">
                <a:latin typeface="Times New Roman"/>
                <a:cs typeface="Times New Roman"/>
              </a:rPr>
              <a:t>S</a:t>
            </a:r>
            <a:r>
              <a:rPr sz="1850" i="1" spc="35" dirty="0">
                <a:latin typeface="Times New Roman"/>
                <a:cs typeface="Times New Roman"/>
              </a:rPr>
              <a:t>y</a:t>
            </a:r>
            <a:r>
              <a:rPr sz="1850" i="1" spc="-5" dirty="0">
                <a:latin typeface="Times New Roman"/>
                <a:cs typeface="Times New Roman"/>
              </a:rPr>
              <a:t>s</a:t>
            </a:r>
            <a:r>
              <a:rPr sz="1850" i="1" spc="-10" dirty="0">
                <a:latin typeface="Times New Roman"/>
                <a:cs typeface="Times New Roman"/>
              </a:rPr>
              <a:t>t</a:t>
            </a:r>
            <a:r>
              <a:rPr sz="1850" i="1" spc="35" dirty="0">
                <a:latin typeface="Times New Roman"/>
                <a:cs typeface="Times New Roman"/>
              </a:rPr>
              <a:t>e</a:t>
            </a:r>
            <a:r>
              <a:rPr sz="1850" i="1" spc="25" dirty="0">
                <a:latin typeface="Times New Roman"/>
                <a:cs typeface="Times New Roman"/>
              </a:rPr>
              <a:t>m</a:t>
            </a:r>
            <a:r>
              <a:rPr sz="1850" i="1" spc="-50" dirty="0">
                <a:latin typeface="Times New Roman"/>
                <a:cs typeface="Times New Roman"/>
              </a:rPr>
              <a:t>s</a:t>
            </a:r>
            <a:r>
              <a:rPr sz="1850" dirty="0"/>
              <a:t>, </a:t>
            </a:r>
            <a:r>
              <a:rPr sz="1850" spc="-190" dirty="0"/>
              <a:t>V</a:t>
            </a:r>
            <a:r>
              <a:rPr sz="1850" spc="5" dirty="0"/>
              <a:t>o</a:t>
            </a:r>
            <a:r>
              <a:rPr sz="1850" spc="-85" dirty="0"/>
              <a:t>l</a:t>
            </a:r>
            <a:r>
              <a:rPr sz="1850" dirty="0"/>
              <a:t>.</a:t>
            </a:r>
            <a:r>
              <a:rPr sz="1850" spc="70" dirty="0"/>
              <a:t> </a:t>
            </a:r>
            <a:r>
              <a:rPr sz="1850" spc="5" dirty="0"/>
              <a:t>2,</a:t>
            </a:r>
            <a:r>
              <a:rPr sz="1850" spc="75" dirty="0"/>
              <a:t> </a:t>
            </a:r>
            <a:r>
              <a:rPr sz="1850" spc="-45" dirty="0"/>
              <a:t>I</a:t>
            </a:r>
            <a:r>
              <a:rPr sz="1850" spc="-5" dirty="0"/>
              <a:t>ss</a:t>
            </a:r>
            <a:r>
              <a:rPr sz="1850" spc="5" dirty="0"/>
              <a:t>ue</a:t>
            </a:r>
            <a:r>
              <a:rPr sz="1850" spc="70" dirty="0"/>
              <a:t> </a:t>
            </a:r>
            <a:r>
              <a:rPr sz="1850" spc="5" dirty="0"/>
              <a:t>2.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601720">
              <a:lnSpc>
                <a:spcPct val="100000"/>
              </a:lnSpc>
            </a:pP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11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ag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779280"/>
            <a:ext cx="4481195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25" dirty="0">
                <a:latin typeface="Times New Roman"/>
                <a:cs typeface="Times New Roman"/>
              </a:rPr>
              <a:t>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i="1" spc="15" dirty="0">
                <a:latin typeface="Times New Roman"/>
                <a:cs typeface="Times New Roman"/>
              </a:rPr>
              <a:t>Q</a:t>
            </a:r>
            <a:endParaRPr sz="23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00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k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25" dirty="0">
                <a:latin typeface="Times New Roman"/>
                <a:cs typeface="Times New Roman"/>
              </a:rPr>
              <a:t> </a:t>
            </a:r>
            <a:r>
              <a:rPr sz="2350" i="1" spc="-80" dirty="0">
                <a:latin typeface="Times New Roman"/>
                <a:cs typeface="Times New Roman"/>
              </a:rPr>
              <a:t>P</a:t>
            </a:r>
            <a:r>
              <a:rPr sz="2350" i="1" spc="-70" dirty="0">
                <a:latin typeface="Times New Roman"/>
                <a:cs typeface="Times New Roman"/>
              </a:rPr>
              <a:t>(</a:t>
            </a:r>
            <a:r>
              <a:rPr sz="2350" i="1" spc="20" dirty="0">
                <a:latin typeface="Times New Roman"/>
                <a:cs typeface="Times New Roman"/>
              </a:rPr>
              <a:t>D</a:t>
            </a:r>
            <a:r>
              <a:rPr sz="2350" i="1" spc="10" dirty="0">
                <a:latin typeface="Times New Roman"/>
                <a:cs typeface="Times New Roman"/>
              </a:rPr>
              <a:t>|Q)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5334" y="3440810"/>
            <a:ext cx="165735" cy="201295"/>
          </a:xfrm>
          <a:custGeom>
            <a:avLst/>
            <a:gdLst/>
            <a:ahLst/>
            <a:cxnLst/>
            <a:rect l="l" t="t" r="r" b="b"/>
            <a:pathLst>
              <a:path w="165735" h="201295">
                <a:moveTo>
                  <a:pt x="103631" y="0"/>
                </a:moveTo>
                <a:lnTo>
                  <a:pt x="38607" y="0"/>
                </a:lnTo>
                <a:lnTo>
                  <a:pt x="36956" y="7238"/>
                </a:lnTo>
                <a:lnTo>
                  <a:pt x="42163" y="7492"/>
                </a:lnTo>
                <a:lnTo>
                  <a:pt x="45847" y="8509"/>
                </a:lnTo>
                <a:lnTo>
                  <a:pt x="48005" y="10413"/>
                </a:lnTo>
                <a:lnTo>
                  <a:pt x="50291" y="12318"/>
                </a:lnTo>
                <a:lnTo>
                  <a:pt x="51435" y="15621"/>
                </a:lnTo>
                <a:lnTo>
                  <a:pt x="51435" y="26162"/>
                </a:lnTo>
                <a:lnTo>
                  <a:pt x="50418" y="33909"/>
                </a:lnTo>
                <a:lnTo>
                  <a:pt x="48132" y="43687"/>
                </a:lnTo>
                <a:lnTo>
                  <a:pt x="20954" y="167005"/>
                </a:lnTo>
                <a:lnTo>
                  <a:pt x="10032" y="191007"/>
                </a:lnTo>
                <a:lnTo>
                  <a:pt x="8127" y="192405"/>
                </a:lnTo>
                <a:lnTo>
                  <a:pt x="5334" y="193294"/>
                </a:lnTo>
                <a:lnTo>
                  <a:pt x="1650" y="193928"/>
                </a:lnTo>
                <a:lnTo>
                  <a:pt x="0" y="201168"/>
                </a:lnTo>
                <a:lnTo>
                  <a:pt x="60578" y="201168"/>
                </a:lnTo>
                <a:lnTo>
                  <a:pt x="62229" y="193928"/>
                </a:lnTo>
                <a:lnTo>
                  <a:pt x="57403" y="193547"/>
                </a:lnTo>
                <a:lnTo>
                  <a:pt x="53975" y="192912"/>
                </a:lnTo>
                <a:lnTo>
                  <a:pt x="52069" y="192150"/>
                </a:lnTo>
                <a:lnTo>
                  <a:pt x="50037" y="191388"/>
                </a:lnTo>
                <a:lnTo>
                  <a:pt x="48640" y="190119"/>
                </a:lnTo>
                <a:lnTo>
                  <a:pt x="47625" y="188340"/>
                </a:lnTo>
                <a:lnTo>
                  <a:pt x="46609" y="186689"/>
                </a:lnTo>
                <a:lnTo>
                  <a:pt x="46100" y="184276"/>
                </a:lnTo>
                <a:lnTo>
                  <a:pt x="62871" y="115144"/>
                </a:lnTo>
                <a:lnTo>
                  <a:pt x="93253" y="115144"/>
                </a:lnTo>
                <a:lnTo>
                  <a:pt x="103677" y="114140"/>
                </a:lnTo>
                <a:lnTo>
                  <a:pt x="115871" y="111543"/>
                </a:lnTo>
                <a:lnTo>
                  <a:pt x="127036" y="107643"/>
                </a:lnTo>
                <a:lnTo>
                  <a:pt x="135884" y="102742"/>
                </a:lnTo>
                <a:lnTo>
                  <a:pt x="61213" y="102742"/>
                </a:lnTo>
                <a:lnTo>
                  <a:pt x="81152" y="13335"/>
                </a:lnTo>
                <a:lnTo>
                  <a:pt x="87884" y="13080"/>
                </a:lnTo>
                <a:lnTo>
                  <a:pt x="100329" y="12953"/>
                </a:lnTo>
                <a:lnTo>
                  <a:pt x="153415" y="12953"/>
                </a:lnTo>
                <a:lnTo>
                  <a:pt x="151002" y="11049"/>
                </a:lnTo>
                <a:lnTo>
                  <a:pt x="146050" y="7365"/>
                </a:lnTo>
                <a:lnTo>
                  <a:pt x="139953" y="4572"/>
                </a:lnTo>
                <a:lnTo>
                  <a:pt x="129569" y="2052"/>
                </a:lnTo>
                <a:lnTo>
                  <a:pt x="117782" y="513"/>
                </a:lnTo>
                <a:lnTo>
                  <a:pt x="103631" y="0"/>
                </a:lnTo>
                <a:close/>
              </a:path>
              <a:path w="165735" h="201295">
                <a:moveTo>
                  <a:pt x="93253" y="115144"/>
                </a:moveTo>
                <a:lnTo>
                  <a:pt x="62871" y="115144"/>
                </a:lnTo>
                <a:lnTo>
                  <a:pt x="73871" y="115424"/>
                </a:lnTo>
                <a:lnTo>
                  <a:pt x="90360" y="115423"/>
                </a:lnTo>
                <a:lnTo>
                  <a:pt x="93253" y="115144"/>
                </a:lnTo>
                <a:close/>
              </a:path>
              <a:path w="165735" h="201295">
                <a:moveTo>
                  <a:pt x="153415" y="12953"/>
                </a:moveTo>
                <a:lnTo>
                  <a:pt x="100329" y="12953"/>
                </a:lnTo>
                <a:lnTo>
                  <a:pt x="107130" y="13208"/>
                </a:lnTo>
                <a:lnTo>
                  <a:pt x="120279" y="15857"/>
                </a:lnTo>
                <a:lnTo>
                  <a:pt x="129963" y="21600"/>
                </a:lnTo>
                <a:lnTo>
                  <a:pt x="135918" y="31639"/>
                </a:lnTo>
                <a:lnTo>
                  <a:pt x="137886" y="45719"/>
                </a:lnTo>
                <a:lnTo>
                  <a:pt x="137922" y="54355"/>
                </a:lnTo>
                <a:lnTo>
                  <a:pt x="136651" y="62102"/>
                </a:lnTo>
                <a:lnTo>
                  <a:pt x="112649" y="96519"/>
                </a:lnTo>
                <a:lnTo>
                  <a:pt x="76453" y="102742"/>
                </a:lnTo>
                <a:lnTo>
                  <a:pt x="135884" y="102742"/>
                </a:lnTo>
                <a:lnTo>
                  <a:pt x="161219" y="71581"/>
                </a:lnTo>
                <a:lnTo>
                  <a:pt x="165480" y="37973"/>
                </a:lnTo>
                <a:lnTo>
                  <a:pt x="164211" y="31241"/>
                </a:lnTo>
                <a:lnTo>
                  <a:pt x="161925" y="25526"/>
                </a:lnTo>
                <a:lnTo>
                  <a:pt x="159512" y="19685"/>
                </a:lnTo>
                <a:lnTo>
                  <a:pt x="155828" y="14859"/>
                </a:lnTo>
                <a:lnTo>
                  <a:pt x="153415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4941" y="3419855"/>
            <a:ext cx="730250" cy="280035"/>
          </a:xfrm>
          <a:custGeom>
            <a:avLst/>
            <a:gdLst/>
            <a:ahLst/>
            <a:cxnLst/>
            <a:rect l="l" t="t" r="r" b="b"/>
            <a:pathLst>
              <a:path w="730250" h="280035">
                <a:moveTo>
                  <a:pt x="379706" y="2032"/>
                </a:moveTo>
                <a:lnTo>
                  <a:pt x="357100" y="2032"/>
                </a:lnTo>
                <a:lnTo>
                  <a:pt x="357100" y="276352"/>
                </a:lnTo>
                <a:lnTo>
                  <a:pt x="379706" y="276352"/>
                </a:lnTo>
                <a:lnTo>
                  <a:pt x="379706" y="2032"/>
                </a:lnTo>
                <a:close/>
              </a:path>
              <a:path w="730250" h="280035">
                <a:moveTo>
                  <a:pt x="641072" y="0"/>
                </a:moveTo>
                <a:lnTo>
                  <a:pt x="648022" y="15657"/>
                </a:lnTo>
                <a:lnTo>
                  <a:pt x="658226" y="21510"/>
                </a:lnTo>
                <a:lnTo>
                  <a:pt x="667621" y="29017"/>
                </a:lnTo>
                <a:lnTo>
                  <a:pt x="692020" y="63789"/>
                </a:lnTo>
                <a:lnTo>
                  <a:pt x="703387" y="111403"/>
                </a:lnTo>
                <a:lnTo>
                  <a:pt x="704818" y="140638"/>
                </a:lnTo>
                <a:lnTo>
                  <a:pt x="704381" y="154584"/>
                </a:lnTo>
                <a:lnTo>
                  <a:pt x="698796" y="192952"/>
                </a:lnTo>
                <a:lnTo>
                  <a:pt x="678888" y="238650"/>
                </a:lnTo>
                <a:lnTo>
                  <a:pt x="637643" y="268224"/>
                </a:lnTo>
                <a:lnTo>
                  <a:pt x="649704" y="276947"/>
                </a:lnTo>
                <a:lnTo>
                  <a:pt x="692230" y="249955"/>
                </a:lnTo>
                <a:lnTo>
                  <a:pt x="718144" y="208702"/>
                </a:lnTo>
                <a:lnTo>
                  <a:pt x="728765" y="159688"/>
                </a:lnTo>
                <a:lnTo>
                  <a:pt x="729945" y="128317"/>
                </a:lnTo>
                <a:lnTo>
                  <a:pt x="728892" y="115410"/>
                </a:lnTo>
                <a:lnTo>
                  <a:pt x="715988" y="66865"/>
                </a:lnTo>
                <a:lnTo>
                  <a:pt x="695631" y="33134"/>
                </a:lnTo>
                <a:lnTo>
                  <a:pt x="665742" y="9467"/>
                </a:lnTo>
                <a:lnTo>
                  <a:pt x="653880" y="4100"/>
                </a:lnTo>
                <a:lnTo>
                  <a:pt x="641072" y="0"/>
                </a:lnTo>
                <a:close/>
              </a:path>
              <a:path w="730250" h="280035">
                <a:moveTo>
                  <a:pt x="88876" y="0"/>
                </a:moveTo>
                <a:lnTo>
                  <a:pt x="47209" y="20875"/>
                </a:lnTo>
                <a:lnTo>
                  <a:pt x="21283" y="51397"/>
                </a:lnTo>
                <a:lnTo>
                  <a:pt x="5136" y="93525"/>
                </a:lnTo>
                <a:lnTo>
                  <a:pt x="246" y="134975"/>
                </a:lnTo>
                <a:lnTo>
                  <a:pt x="0" y="151306"/>
                </a:lnTo>
                <a:lnTo>
                  <a:pt x="1048" y="164255"/>
                </a:lnTo>
                <a:lnTo>
                  <a:pt x="13907" y="212824"/>
                </a:lnTo>
                <a:lnTo>
                  <a:pt x="34172" y="246420"/>
                </a:lnTo>
                <a:lnTo>
                  <a:pt x="64082" y="270045"/>
                </a:lnTo>
                <a:lnTo>
                  <a:pt x="88876" y="279527"/>
                </a:lnTo>
                <a:lnTo>
                  <a:pt x="82031" y="264014"/>
                </a:lnTo>
                <a:lnTo>
                  <a:pt x="71881" y="258146"/>
                </a:lnTo>
                <a:lnTo>
                  <a:pt x="62528" y="250605"/>
                </a:lnTo>
                <a:lnTo>
                  <a:pt x="38253" y="215662"/>
                </a:lnTo>
                <a:lnTo>
                  <a:pt x="27707" y="171748"/>
                </a:lnTo>
                <a:lnTo>
                  <a:pt x="25580" y="124691"/>
                </a:lnTo>
                <a:lnTo>
                  <a:pt x="26622" y="111360"/>
                </a:lnTo>
                <a:lnTo>
                  <a:pt x="38665" y="62937"/>
                </a:lnTo>
                <a:lnTo>
                  <a:pt x="59638" y="30983"/>
                </a:lnTo>
                <a:lnTo>
                  <a:pt x="92813" y="11303"/>
                </a:lnTo>
                <a:lnTo>
                  <a:pt x="88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4519" y="3440810"/>
            <a:ext cx="180340" cy="201295"/>
          </a:xfrm>
          <a:custGeom>
            <a:avLst/>
            <a:gdLst/>
            <a:ahLst/>
            <a:cxnLst/>
            <a:rect l="l" t="t" r="r" b="b"/>
            <a:pathLst>
              <a:path w="180339" h="201295">
                <a:moveTo>
                  <a:pt x="94487" y="0"/>
                </a:moveTo>
                <a:lnTo>
                  <a:pt x="38607" y="0"/>
                </a:lnTo>
                <a:lnTo>
                  <a:pt x="36956" y="7238"/>
                </a:lnTo>
                <a:lnTo>
                  <a:pt x="42036" y="7492"/>
                </a:lnTo>
                <a:lnTo>
                  <a:pt x="45719" y="8509"/>
                </a:lnTo>
                <a:lnTo>
                  <a:pt x="48005" y="10413"/>
                </a:lnTo>
                <a:lnTo>
                  <a:pt x="50291" y="12191"/>
                </a:lnTo>
                <a:lnTo>
                  <a:pt x="51434" y="15366"/>
                </a:lnTo>
                <a:lnTo>
                  <a:pt x="51434" y="26035"/>
                </a:lnTo>
                <a:lnTo>
                  <a:pt x="50418" y="33909"/>
                </a:lnTo>
                <a:lnTo>
                  <a:pt x="48132" y="43687"/>
                </a:lnTo>
                <a:lnTo>
                  <a:pt x="20954" y="167005"/>
                </a:lnTo>
                <a:lnTo>
                  <a:pt x="10032" y="191007"/>
                </a:lnTo>
                <a:lnTo>
                  <a:pt x="8127" y="192405"/>
                </a:lnTo>
                <a:lnTo>
                  <a:pt x="5333" y="193294"/>
                </a:lnTo>
                <a:lnTo>
                  <a:pt x="1650" y="193928"/>
                </a:lnTo>
                <a:lnTo>
                  <a:pt x="0" y="201168"/>
                </a:lnTo>
                <a:lnTo>
                  <a:pt x="72961" y="200846"/>
                </a:lnTo>
                <a:lnTo>
                  <a:pt x="120741" y="188087"/>
                </a:lnTo>
                <a:lnTo>
                  <a:pt x="51053" y="188087"/>
                </a:lnTo>
                <a:lnTo>
                  <a:pt x="45592" y="187832"/>
                </a:lnTo>
                <a:lnTo>
                  <a:pt x="42798" y="187578"/>
                </a:lnTo>
                <a:lnTo>
                  <a:pt x="80898" y="13208"/>
                </a:lnTo>
                <a:lnTo>
                  <a:pt x="85851" y="12953"/>
                </a:lnTo>
                <a:lnTo>
                  <a:pt x="94868" y="12826"/>
                </a:lnTo>
                <a:lnTo>
                  <a:pt x="151362" y="12826"/>
                </a:lnTo>
                <a:lnTo>
                  <a:pt x="148152" y="10343"/>
                </a:lnTo>
                <a:lnTo>
                  <a:pt x="137100" y="5746"/>
                </a:lnTo>
                <a:lnTo>
                  <a:pt x="121527" y="1642"/>
                </a:lnTo>
                <a:lnTo>
                  <a:pt x="109052" y="416"/>
                </a:lnTo>
                <a:lnTo>
                  <a:pt x="94487" y="0"/>
                </a:lnTo>
                <a:close/>
              </a:path>
              <a:path w="180339" h="201295">
                <a:moveTo>
                  <a:pt x="151362" y="12826"/>
                </a:moveTo>
                <a:lnTo>
                  <a:pt x="94868" y="12826"/>
                </a:lnTo>
                <a:lnTo>
                  <a:pt x="107380" y="13722"/>
                </a:lnTo>
                <a:lnTo>
                  <a:pt x="119614" y="16986"/>
                </a:lnTo>
                <a:lnTo>
                  <a:pt x="149060" y="51968"/>
                </a:lnTo>
                <a:lnTo>
                  <a:pt x="151624" y="83798"/>
                </a:lnTo>
                <a:lnTo>
                  <a:pt x="150410" y="95519"/>
                </a:lnTo>
                <a:lnTo>
                  <a:pt x="139786" y="133231"/>
                </a:lnTo>
                <a:lnTo>
                  <a:pt x="118057" y="166142"/>
                </a:lnTo>
                <a:lnTo>
                  <a:pt x="73077" y="187297"/>
                </a:lnTo>
                <a:lnTo>
                  <a:pt x="59054" y="188087"/>
                </a:lnTo>
                <a:lnTo>
                  <a:pt x="120741" y="188087"/>
                </a:lnTo>
                <a:lnTo>
                  <a:pt x="150159" y="163375"/>
                </a:lnTo>
                <a:lnTo>
                  <a:pt x="173660" y="118777"/>
                </a:lnTo>
                <a:lnTo>
                  <a:pt x="179950" y="79240"/>
                </a:lnTo>
                <a:lnTo>
                  <a:pt x="179941" y="62523"/>
                </a:lnTo>
                <a:lnTo>
                  <a:pt x="177877" y="49976"/>
                </a:lnTo>
                <a:lnTo>
                  <a:pt x="174209" y="38433"/>
                </a:lnTo>
                <a:lnTo>
                  <a:pt x="169189" y="29356"/>
                </a:lnTo>
                <a:lnTo>
                  <a:pt x="161086" y="20348"/>
                </a:lnTo>
                <a:lnTo>
                  <a:pt x="151362" y="12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7210" y="3438397"/>
            <a:ext cx="163830" cy="260350"/>
          </a:xfrm>
          <a:custGeom>
            <a:avLst/>
            <a:gdLst/>
            <a:ahLst/>
            <a:cxnLst/>
            <a:rect l="l" t="t" r="r" b="b"/>
            <a:pathLst>
              <a:path w="163829" h="260350">
                <a:moveTo>
                  <a:pt x="104790" y="0"/>
                </a:moveTo>
                <a:lnTo>
                  <a:pt x="59980" y="12362"/>
                </a:lnTo>
                <a:lnTo>
                  <a:pt x="24676" y="49793"/>
                </a:lnTo>
                <a:lnTo>
                  <a:pt x="5637" y="98300"/>
                </a:lnTo>
                <a:lnTo>
                  <a:pt x="16" y="145008"/>
                </a:lnTo>
                <a:lnTo>
                  <a:pt x="0" y="149206"/>
                </a:lnTo>
                <a:lnTo>
                  <a:pt x="1579" y="160841"/>
                </a:lnTo>
                <a:lnTo>
                  <a:pt x="21383" y="195277"/>
                </a:lnTo>
                <a:lnTo>
                  <a:pt x="56871" y="214364"/>
                </a:lnTo>
                <a:lnTo>
                  <a:pt x="61060" y="226795"/>
                </a:lnTo>
                <a:lnTo>
                  <a:pt x="65293" y="236981"/>
                </a:lnTo>
                <a:lnTo>
                  <a:pt x="69103" y="244982"/>
                </a:lnTo>
                <a:lnTo>
                  <a:pt x="73548" y="250825"/>
                </a:lnTo>
                <a:lnTo>
                  <a:pt x="78755" y="254381"/>
                </a:lnTo>
                <a:lnTo>
                  <a:pt x="83962" y="258063"/>
                </a:lnTo>
                <a:lnTo>
                  <a:pt x="90566" y="259841"/>
                </a:lnTo>
                <a:lnTo>
                  <a:pt x="105933" y="259841"/>
                </a:lnTo>
                <a:lnTo>
                  <a:pt x="112918" y="258063"/>
                </a:lnTo>
                <a:lnTo>
                  <a:pt x="121819" y="253290"/>
                </a:lnTo>
                <a:lnTo>
                  <a:pt x="131381" y="246369"/>
                </a:lnTo>
                <a:lnTo>
                  <a:pt x="135313" y="242569"/>
                </a:lnTo>
                <a:lnTo>
                  <a:pt x="107457" y="242569"/>
                </a:lnTo>
                <a:lnTo>
                  <a:pt x="105298" y="242315"/>
                </a:lnTo>
                <a:lnTo>
                  <a:pt x="87264" y="221106"/>
                </a:lnTo>
                <a:lnTo>
                  <a:pt x="85232" y="216534"/>
                </a:lnTo>
                <a:lnTo>
                  <a:pt x="83200" y="210565"/>
                </a:lnTo>
                <a:lnTo>
                  <a:pt x="82071" y="203143"/>
                </a:lnTo>
                <a:lnTo>
                  <a:pt x="93144" y="199166"/>
                </a:lnTo>
                <a:lnTo>
                  <a:pt x="104202" y="193235"/>
                </a:lnTo>
                <a:lnTo>
                  <a:pt x="105110" y="192588"/>
                </a:lnTo>
                <a:lnTo>
                  <a:pt x="54312" y="192588"/>
                </a:lnTo>
                <a:lnTo>
                  <a:pt x="42559" y="188245"/>
                </a:lnTo>
                <a:lnTo>
                  <a:pt x="34163" y="179277"/>
                </a:lnTo>
                <a:lnTo>
                  <a:pt x="29126" y="165660"/>
                </a:lnTo>
                <a:lnTo>
                  <a:pt x="27576" y="148781"/>
                </a:lnTo>
                <a:lnTo>
                  <a:pt x="27539" y="145008"/>
                </a:lnTo>
                <a:lnTo>
                  <a:pt x="27839" y="137260"/>
                </a:lnTo>
                <a:lnTo>
                  <a:pt x="34605" y="97015"/>
                </a:lnTo>
                <a:lnTo>
                  <a:pt x="53476" y="48971"/>
                </a:lnTo>
                <a:lnTo>
                  <a:pt x="79125" y="20227"/>
                </a:lnTo>
                <a:lnTo>
                  <a:pt x="103139" y="12953"/>
                </a:lnTo>
                <a:lnTo>
                  <a:pt x="144101" y="12953"/>
                </a:lnTo>
                <a:lnTo>
                  <a:pt x="142407" y="10963"/>
                </a:lnTo>
                <a:lnTo>
                  <a:pt x="131774" y="4892"/>
                </a:lnTo>
                <a:lnTo>
                  <a:pt x="119235" y="1228"/>
                </a:lnTo>
                <a:lnTo>
                  <a:pt x="104790" y="0"/>
                </a:lnTo>
                <a:close/>
              </a:path>
              <a:path w="163829" h="260350">
                <a:moveTo>
                  <a:pt x="134000" y="228219"/>
                </a:moveTo>
                <a:lnTo>
                  <a:pt x="113553" y="242569"/>
                </a:lnTo>
                <a:lnTo>
                  <a:pt x="135313" y="242569"/>
                </a:lnTo>
                <a:lnTo>
                  <a:pt x="141620" y="236474"/>
                </a:lnTo>
                <a:lnTo>
                  <a:pt x="134000" y="228219"/>
                </a:lnTo>
                <a:close/>
              </a:path>
              <a:path w="163829" h="260350">
                <a:moveTo>
                  <a:pt x="144101" y="12953"/>
                </a:moveTo>
                <a:lnTo>
                  <a:pt x="103139" y="12953"/>
                </a:lnTo>
                <a:lnTo>
                  <a:pt x="106607" y="13088"/>
                </a:lnTo>
                <a:lnTo>
                  <a:pt x="119184" y="16682"/>
                </a:lnTo>
                <a:lnTo>
                  <a:pt x="128665" y="25445"/>
                </a:lnTo>
                <a:lnTo>
                  <a:pt x="132841" y="34446"/>
                </a:lnTo>
                <a:lnTo>
                  <a:pt x="135308" y="46724"/>
                </a:lnTo>
                <a:lnTo>
                  <a:pt x="136073" y="63318"/>
                </a:lnTo>
                <a:lnTo>
                  <a:pt x="135342" y="74410"/>
                </a:lnTo>
                <a:lnTo>
                  <a:pt x="128178" y="112039"/>
                </a:lnTo>
                <a:lnTo>
                  <a:pt x="114285" y="149206"/>
                </a:lnTo>
                <a:lnTo>
                  <a:pt x="90906" y="181040"/>
                </a:lnTo>
                <a:lnTo>
                  <a:pt x="54312" y="192588"/>
                </a:lnTo>
                <a:lnTo>
                  <a:pt x="105110" y="192588"/>
                </a:lnTo>
                <a:lnTo>
                  <a:pt x="139875" y="155167"/>
                </a:lnTo>
                <a:lnTo>
                  <a:pt x="158155" y="107721"/>
                </a:lnTo>
                <a:lnTo>
                  <a:pt x="163755" y="57177"/>
                </a:lnTo>
                <a:lnTo>
                  <a:pt x="161995" y="44656"/>
                </a:lnTo>
                <a:lnTo>
                  <a:pt x="158123" y="33024"/>
                </a:lnTo>
                <a:lnTo>
                  <a:pt x="151729" y="21915"/>
                </a:lnTo>
                <a:lnTo>
                  <a:pt x="144101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68771" y="3586353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482" y="0"/>
                </a:lnTo>
              </a:path>
            </a:pathLst>
          </a:custGeom>
          <a:ln w="208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68771" y="3525139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482" y="0"/>
                </a:lnTo>
              </a:path>
            </a:pathLst>
          </a:custGeom>
          <a:ln w="20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57696" y="3559680"/>
            <a:ext cx="1655445" cy="0"/>
          </a:xfrm>
          <a:custGeom>
            <a:avLst/>
            <a:gdLst/>
            <a:ahLst/>
            <a:cxnLst/>
            <a:rect l="l" t="t" r="r" b="b"/>
            <a:pathLst>
              <a:path w="1655445">
                <a:moveTo>
                  <a:pt x="0" y="0"/>
                </a:moveTo>
                <a:lnTo>
                  <a:pt x="1655064" y="0"/>
                </a:lnTo>
              </a:path>
            </a:pathLst>
          </a:custGeom>
          <a:ln w="19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66078" y="3191129"/>
            <a:ext cx="1617059" cy="288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59854" y="3641978"/>
            <a:ext cx="165735" cy="201295"/>
          </a:xfrm>
          <a:custGeom>
            <a:avLst/>
            <a:gdLst/>
            <a:ahLst/>
            <a:cxnLst/>
            <a:rect l="l" t="t" r="r" b="b"/>
            <a:pathLst>
              <a:path w="165734" h="201295">
                <a:moveTo>
                  <a:pt x="103631" y="0"/>
                </a:moveTo>
                <a:lnTo>
                  <a:pt x="38608" y="0"/>
                </a:lnTo>
                <a:lnTo>
                  <a:pt x="36957" y="7239"/>
                </a:lnTo>
                <a:lnTo>
                  <a:pt x="42164" y="7493"/>
                </a:lnTo>
                <a:lnTo>
                  <a:pt x="45847" y="8636"/>
                </a:lnTo>
                <a:lnTo>
                  <a:pt x="48005" y="10541"/>
                </a:lnTo>
                <a:lnTo>
                  <a:pt x="50292" y="12319"/>
                </a:lnTo>
                <a:lnTo>
                  <a:pt x="51435" y="15748"/>
                </a:lnTo>
                <a:lnTo>
                  <a:pt x="51435" y="26162"/>
                </a:lnTo>
                <a:lnTo>
                  <a:pt x="50419" y="33909"/>
                </a:lnTo>
                <a:lnTo>
                  <a:pt x="48133" y="43815"/>
                </a:lnTo>
                <a:lnTo>
                  <a:pt x="20955" y="167005"/>
                </a:lnTo>
                <a:lnTo>
                  <a:pt x="14732" y="185547"/>
                </a:lnTo>
                <a:lnTo>
                  <a:pt x="13462" y="187960"/>
                </a:lnTo>
                <a:lnTo>
                  <a:pt x="1650" y="193929"/>
                </a:lnTo>
                <a:lnTo>
                  <a:pt x="0" y="201168"/>
                </a:lnTo>
                <a:lnTo>
                  <a:pt x="60578" y="201168"/>
                </a:lnTo>
                <a:lnTo>
                  <a:pt x="62229" y="193929"/>
                </a:lnTo>
                <a:lnTo>
                  <a:pt x="57403" y="193548"/>
                </a:lnTo>
                <a:lnTo>
                  <a:pt x="53975" y="193040"/>
                </a:lnTo>
                <a:lnTo>
                  <a:pt x="52070" y="192151"/>
                </a:lnTo>
                <a:lnTo>
                  <a:pt x="50038" y="191389"/>
                </a:lnTo>
                <a:lnTo>
                  <a:pt x="48641" y="190119"/>
                </a:lnTo>
                <a:lnTo>
                  <a:pt x="47625" y="188468"/>
                </a:lnTo>
                <a:lnTo>
                  <a:pt x="46609" y="186690"/>
                </a:lnTo>
                <a:lnTo>
                  <a:pt x="46100" y="184404"/>
                </a:lnTo>
                <a:lnTo>
                  <a:pt x="46241" y="176911"/>
                </a:lnTo>
                <a:lnTo>
                  <a:pt x="62917" y="115146"/>
                </a:lnTo>
                <a:lnTo>
                  <a:pt x="93419" y="115146"/>
                </a:lnTo>
                <a:lnTo>
                  <a:pt x="103733" y="114178"/>
                </a:lnTo>
                <a:lnTo>
                  <a:pt x="115929" y="111621"/>
                </a:lnTo>
                <a:lnTo>
                  <a:pt x="127135" y="107722"/>
                </a:lnTo>
                <a:lnTo>
                  <a:pt x="136017" y="102743"/>
                </a:lnTo>
                <a:lnTo>
                  <a:pt x="61214" y="102743"/>
                </a:lnTo>
                <a:lnTo>
                  <a:pt x="81152" y="13462"/>
                </a:lnTo>
                <a:lnTo>
                  <a:pt x="87884" y="13081"/>
                </a:lnTo>
                <a:lnTo>
                  <a:pt x="94234" y="12954"/>
                </a:lnTo>
                <a:lnTo>
                  <a:pt x="153255" y="12954"/>
                </a:lnTo>
                <a:lnTo>
                  <a:pt x="151002" y="11176"/>
                </a:lnTo>
                <a:lnTo>
                  <a:pt x="146050" y="7366"/>
                </a:lnTo>
                <a:lnTo>
                  <a:pt x="139953" y="4572"/>
                </a:lnTo>
                <a:lnTo>
                  <a:pt x="129561" y="2136"/>
                </a:lnTo>
                <a:lnTo>
                  <a:pt x="117777" y="523"/>
                </a:lnTo>
                <a:lnTo>
                  <a:pt x="103631" y="0"/>
                </a:lnTo>
                <a:close/>
              </a:path>
              <a:path w="165734" h="201295">
                <a:moveTo>
                  <a:pt x="93419" y="115146"/>
                </a:moveTo>
                <a:lnTo>
                  <a:pt x="62917" y="115146"/>
                </a:lnTo>
                <a:lnTo>
                  <a:pt x="73921" y="115425"/>
                </a:lnTo>
                <a:lnTo>
                  <a:pt x="90452" y="115425"/>
                </a:lnTo>
                <a:lnTo>
                  <a:pt x="93419" y="115146"/>
                </a:lnTo>
                <a:close/>
              </a:path>
              <a:path w="165734" h="201295">
                <a:moveTo>
                  <a:pt x="153255" y="12954"/>
                </a:moveTo>
                <a:lnTo>
                  <a:pt x="100329" y="12954"/>
                </a:lnTo>
                <a:lnTo>
                  <a:pt x="107134" y="13209"/>
                </a:lnTo>
                <a:lnTo>
                  <a:pt x="120280" y="15860"/>
                </a:lnTo>
                <a:lnTo>
                  <a:pt x="129963" y="21614"/>
                </a:lnTo>
                <a:lnTo>
                  <a:pt x="135918" y="31685"/>
                </a:lnTo>
                <a:lnTo>
                  <a:pt x="137886" y="45720"/>
                </a:lnTo>
                <a:lnTo>
                  <a:pt x="137922" y="54483"/>
                </a:lnTo>
                <a:lnTo>
                  <a:pt x="136651" y="62230"/>
                </a:lnTo>
                <a:lnTo>
                  <a:pt x="112649" y="96647"/>
                </a:lnTo>
                <a:lnTo>
                  <a:pt x="76453" y="102743"/>
                </a:lnTo>
                <a:lnTo>
                  <a:pt x="136017" y="102743"/>
                </a:lnTo>
                <a:lnTo>
                  <a:pt x="161245" y="71598"/>
                </a:lnTo>
                <a:lnTo>
                  <a:pt x="165480" y="38100"/>
                </a:lnTo>
                <a:lnTo>
                  <a:pt x="164338" y="31369"/>
                </a:lnTo>
                <a:lnTo>
                  <a:pt x="159512" y="19685"/>
                </a:lnTo>
                <a:lnTo>
                  <a:pt x="155828" y="14986"/>
                </a:lnTo>
                <a:lnTo>
                  <a:pt x="153255" y="12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70316" y="3630167"/>
            <a:ext cx="93345" cy="280035"/>
          </a:xfrm>
          <a:custGeom>
            <a:avLst/>
            <a:gdLst/>
            <a:ahLst/>
            <a:cxnLst/>
            <a:rect l="l" t="t" r="r" b="b"/>
            <a:pathLst>
              <a:path w="93345" h="280035">
                <a:moveTo>
                  <a:pt x="88877" y="0"/>
                </a:moveTo>
                <a:lnTo>
                  <a:pt x="47177" y="21004"/>
                </a:lnTo>
                <a:lnTo>
                  <a:pt x="21246" y="51473"/>
                </a:lnTo>
                <a:lnTo>
                  <a:pt x="5127" y="93627"/>
                </a:lnTo>
                <a:lnTo>
                  <a:pt x="246" y="135058"/>
                </a:lnTo>
                <a:lnTo>
                  <a:pt x="0" y="151401"/>
                </a:lnTo>
                <a:lnTo>
                  <a:pt x="1047" y="164342"/>
                </a:lnTo>
                <a:lnTo>
                  <a:pt x="13923" y="212873"/>
                </a:lnTo>
                <a:lnTo>
                  <a:pt x="34212" y="246518"/>
                </a:lnTo>
                <a:lnTo>
                  <a:pt x="76008" y="275507"/>
                </a:lnTo>
                <a:lnTo>
                  <a:pt x="88877" y="279653"/>
                </a:lnTo>
                <a:lnTo>
                  <a:pt x="82081" y="264081"/>
                </a:lnTo>
                <a:lnTo>
                  <a:pt x="71918" y="258230"/>
                </a:lnTo>
                <a:lnTo>
                  <a:pt x="62554" y="250688"/>
                </a:lnTo>
                <a:lnTo>
                  <a:pt x="38256" y="215759"/>
                </a:lnTo>
                <a:lnTo>
                  <a:pt x="27707" y="171844"/>
                </a:lnTo>
                <a:lnTo>
                  <a:pt x="25577" y="124823"/>
                </a:lnTo>
                <a:lnTo>
                  <a:pt x="26614" y="111491"/>
                </a:lnTo>
                <a:lnTo>
                  <a:pt x="38635" y="63015"/>
                </a:lnTo>
                <a:lnTo>
                  <a:pt x="59605" y="31079"/>
                </a:lnTo>
                <a:lnTo>
                  <a:pt x="92814" y="11429"/>
                </a:lnTo>
                <a:lnTo>
                  <a:pt x="88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91701" y="3639692"/>
            <a:ext cx="163830" cy="259715"/>
          </a:xfrm>
          <a:custGeom>
            <a:avLst/>
            <a:gdLst/>
            <a:ahLst/>
            <a:cxnLst/>
            <a:rect l="l" t="t" r="r" b="b"/>
            <a:pathLst>
              <a:path w="163829" h="259714">
                <a:moveTo>
                  <a:pt x="104779" y="0"/>
                </a:moveTo>
                <a:lnTo>
                  <a:pt x="59960" y="12259"/>
                </a:lnTo>
                <a:lnTo>
                  <a:pt x="24658" y="49677"/>
                </a:lnTo>
                <a:lnTo>
                  <a:pt x="5622" y="98190"/>
                </a:lnTo>
                <a:lnTo>
                  <a:pt x="0" y="144993"/>
                </a:lnTo>
                <a:lnTo>
                  <a:pt x="0" y="149212"/>
                </a:lnTo>
                <a:lnTo>
                  <a:pt x="21388" y="195181"/>
                </a:lnTo>
                <a:lnTo>
                  <a:pt x="56860" y="214296"/>
                </a:lnTo>
                <a:lnTo>
                  <a:pt x="61049" y="226705"/>
                </a:lnTo>
                <a:lnTo>
                  <a:pt x="83951" y="257936"/>
                </a:lnTo>
                <a:lnTo>
                  <a:pt x="90555" y="259714"/>
                </a:lnTo>
                <a:lnTo>
                  <a:pt x="105922" y="259714"/>
                </a:lnTo>
                <a:lnTo>
                  <a:pt x="112907" y="258063"/>
                </a:lnTo>
                <a:lnTo>
                  <a:pt x="121860" y="253255"/>
                </a:lnTo>
                <a:lnTo>
                  <a:pt x="131398" y="246271"/>
                </a:lnTo>
                <a:lnTo>
                  <a:pt x="135207" y="242569"/>
                </a:lnTo>
                <a:lnTo>
                  <a:pt x="107446" y="242569"/>
                </a:lnTo>
                <a:lnTo>
                  <a:pt x="105287" y="242315"/>
                </a:lnTo>
                <a:lnTo>
                  <a:pt x="103636" y="241807"/>
                </a:lnTo>
                <a:lnTo>
                  <a:pt x="101858" y="241299"/>
                </a:lnTo>
                <a:lnTo>
                  <a:pt x="100080" y="240283"/>
                </a:lnTo>
                <a:lnTo>
                  <a:pt x="87253" y="221106"/>
                </a:lnTo>
                <a:lnTo>
                  <a:pt x="85221" y="216407"/>
                </a:lnTo>
                <a:lnTo>
                  <a:pt x="83189" y="210438"/>
                </a:lnTo>
                <a:lnTo>
                  <a:pt x="82019" y="203027"/>
                </a:lnTo>
                <a:lnTo>
                  <a:pt x="93105" y="199083"/>
                </a:lnTo>
                <a:lnTo>
                  <a:pt x="104167" y="193183"/>
                </a:lnTo>
                <a:lnTo>
                  <a:pt x="105011" y="192578"/>
                </a:lnTo>
                <a:lnTo>
                  <a:pt x="54255" y="192578"/>
                </a:lnTo>
                <a:lnTo>
                  <a:pt x="42522" y="188199"/>
                </a:lnTo>
                <a:lnTo>
                  <a:pt x="34141" y="179196"/>
                </a:lnTo>
                <a:lnTo>
                  <a:pt x="29112" y="165567"/>
                </a:lnTo>
                <a:lnTo>
                  <a:pt x="27561" y="148670"/>
                </a:lnTo>
                <a:lnTo>
                  <a:pt x="27525" y="144993"/>
                </a:lnTo>
                <a:lnTo>
                  <a:pt x="27824" y="137243"/>
                </a:lnTo>
                <a:lnTo>
                  <a:pt x="34594" y="96976"/>
                </a:lnTo>
                <a:lnTo>
                  <a:pt x="53431" y="48960"/>
                </a:lnTo>
                <a:lnTo>
                  <a:pt x="79081" y="20183"/>
                </a:lnTo>
                <a:lnTo>
                  <a:pt x="103128" y="12953"/>
                </a:lnTo>
                <a:lnTo>
                  <a:pt x="144135" y="12953"/>
                </a:lnTo>
                <a:lnTo>
                  <a:pt x="142396" y="10916"/>
                </a:lnTo>
                <a:lnTo>
                  <a:pt x="131763" y="4841"/>
                </a:lnTo>
                <a:lnTo>
                  <a:pt x="119224" y="1207"/>
                </a:lnTo>
                <a:lnTo>
                  <a:pt x="104779" y="0"/>
                </a:lnTo>
                <a:close/>
              </a:path>
              <a:path w="163829" h="259714">
                <a:moveTo>
                  <a:pt x="133989" y="228091"/>
                </a:moveTo>
                <a:lnTo>
                  <a:pt x="113542" y="242569"/>
                </a:lnTo>
                <a:lnTo>
                  <a:pt x="135207" y="242569"/>
                </a:lnTo>
                <a:lnTo>
                  <a:pt x="141609" y="236346"/>
                </a:lnTo>
                <a:lnTo>
                  <a:pt x="133989" y="228091"/>
                </a:lnTo>
                <a:close/>
              </a:path>
              <a:path w="163829" h="259714">
                <a:moveTo>
                  <a:pt x="144135" y="12953"/>
                </a:moveTo>
                <a:lnTo>
                  <a:pt x="103128" y="12953"/>
                </a:lnTo>
                <a:lnTo>
                  <a:pt x="106608" y="13085"/>
                </a:lnTo>
                <a:lnTo>
                  <a:pt x="119179" y="16635"/>
                </a:lnTo>
                <a:lnTo>
                  <a:pt x="128662" y="25457"/>
                </a:lnTo>
                <a:lnTo>
                  <a:pt x="132834" y="34458"/>
                </a:lnTo>
                <a:lnTo>
                  <a:pt x="135297" y="46738"/>
                </a:lnTo>
                <a:lnTo>
                  <a:pt x="136061" y="63339"/>
                </a:lnTo>
                <a:lnTo>
                  <a:pt x="135328" y="74410"/>
                </a:lnTo>
                <a:lnTo>
                  <a:pt x="128142" y="112012"/>
                </a:lnTo>
                <a:lnTo>
                  <a:pt x="114235" y="149212"/>
                </a:lnTo>
                <a:lnTo>
                  <a:pt x="90867" y="181063"/>
                </a:lnTo>
                <a:lnTo>
                  <a:pt x="54255" y="192578"/>
                </a:lnTo>
                <a:lnTo>
                  <a:pt x="105011" y="192578"/>
                </a:lnTo>
                <a:lnTo>
                  <a:pt x="139837" y="155089"/>
                </a:lnTo>
                <a:lnTo>
                  <a:pt x="158154" y="107664"/>
                </a:lnTo>
                <a:lnTo>
                  <a:pt x="163742" y="57132"/>
                </a:lnTo>
                <a:lnTo>
                  <a:pt x="161978" y="44598"/>
                </a:lnTo>
                <a:lnTo>
                  <a:pt x="158104" y="32946"/>
                </a:lnTo>
                <a:lnTo>
                  <a:pt x="151713" y="21834"/>
                </a:lnTo>
                <a:lnTo>
                  <a:pt x="144135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97065" y="3630167"/>
            <a:ext cx="92710" cy="277495"/>
          </a:xfrm>
          <a:custGeom>
            <a:avLst/>
            <a:gdLst/>
            <a:ahLst/>
            <a:cxnLst/>
            <a:rect l="l" t="t" r="r" b="b"/>
            <a:pathLst>
              <a:path w="92709" h="277495">
                <a:moveTo>
                  <a:pt x="3428" y="0"/>
                </a:moveTo>
                <a:lnTo>
                  <a:pt x="10335" y="15719"/>
                </a:lnTo>
                <a:lnTo>
                  <a:pt x="20552" y="21556"/>
                </a:lnTo>
                <a:lnTo>
                  <a:pt x="29957" y="29064"/>
                </a:lnTo>
                <a:lnTo>
                  <a:pt x="54386" y="63816"/>
                </a:lnTo>
                <a:lnTo>
                  <a:pt x="65745" y="111481"/>
                </a:lnTo>
                <a:lnTo>
                  <a:pt x="67175" y="140671"/>
                </a:lnTo>
                <a:lnTo>
                  <a:pt x="66737" y="154648"/>
                </a:lnTo>
                <a:lnTo>
                  <a:pt x="61158" y="193006"/>
                </a:lnTo>
                <a:lnTo>
                  <a:pt x="41284" y="238669"/>
                </a:lnTo>
                <a:lnTo>
                  <a:pt x="0" y="268223"/>
                </a:lnTo>
                <a:lnTo>
                  <a:pt x="12125" y="277021"/>
                </a:lnTo>
                <a:lnTo>
                  <a:pt x="54602" y="249999"/>
                </a:lnTo>
                <a:lnTo>
                  <a:pt x="80500" y="208725"/>
                </a:lnTo>
                <a:lnTo>
                  <a:pt x="91120" y="159744"/>
                </a:lnTo>
                <a:lnTo>
                  <a:pt x="92297" y="128321"/>
                </a:lnTo>
                <a:lnTo>
                  <a:pt x="91240" y="115409"/>
                </a:lnTo>
                <a:lnTo>
                  <a:pt x="78334" y="66909"/>
                </a:lnTo>
                <a:lnTo>
                  <a:pt x="57987" y="33201"/>
                </a:lnTo>
                <a:lnTo>
                  <a:pt x="28099" y="9548"/>
                </a:lnTo>
                <a:lnTo>
                  <a:pt x="16236" y="4150"/>
                </a:lnTo>
                <a:lnTo>
                  <a:pt x="34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980528" y="4536156"/>
                <a:ext cx="9051290" cy="150810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23850" indent="-311150">
                  <a:lnSpc>
                    <a:spcPct val="100000"/>
                  </a:lnSpc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324485" algn="l"/>
                  </a:tabLst>
                </a:pPr>
                <a14:m>
                  <m:oMath xmlns:m="http://schemas.openxmlformats.org/officeDocument/2006/math"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𝑃</m:t>
                    </m:r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𝑄</m:t>
                    </m:r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)</m:t>
                    </m:r>
                  </m:oMath>
                </a14:m>
                <a:r>
                  <a:rPr lang="en-US" sz="2000" spc="15" dirty="0">
                    <a:latin typeface="Cambria Math"/>
                    <a:cs typeface="Cambria Math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i</a:t>
                </a:r>
                <a:r>
                  <a:rPr lang="en-US" sz="2000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-6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he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-130" dirty="0">
                    <a:latin typeface="Times New Roman"/>
                    <a:cs typeface="Times New Roman"/>
                  </a:rPr>
                  <a:t>m</a:t>
                </a:r>
                <a:r>
                  <a:rPr lang="en-US" sz="2000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114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f</a:t>
                </a:r>
                <a:r>
                  <a:rPr lang="en-US" sz="2000" dirty="0">
                    <a:latin typeface="Times New Roman"/>
                    <a:cs typeface="Times New Roman"/>
                  </a:rPr>
                  <a:t>or</a:t>
                </a:r>
                <a:r>
                  <a:rPr lang="en-US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l</a:t>
                </a:r>
                <a:r>
                  <a:rPr lang="en-US" sz="2000" dirty="0">
                    <a:latin typeface="Times New Roman"/>
                    <a:cs typeface="Times New Roman"/>
                  </a:rPr>
                  <a:t>l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do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c</a:t>
                </a:r>
                <a:r>
                  <a:rPr lang="en-US" sz="2000" dirty="0">
                    <a:latin typeface="Times New Roman"/>
                    <a:cs typeface="Times New Roman"/>
                  </a:rPr>
                  <a:t>u</a:t>
                </a:r>
                <a:r>
                  <a:rPr lang="en-US" sz="2000" spc="-130" dirty="0">
                    <a:latin typeface="Times New Roman"/>
                    <a:cs typeface="Times New Roman"/>
                  </a:rPr>
                  <a:t>m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s,</a:t>
                </a:r>
                <a:r>
                  <a:rPr lang="en-US" sz="2000" spc="7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so</a:t>
                </a:r>
                <a:r>
                  <a:rPr lang="en-US" sz="2000" spc="-7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i</a:t>
                </a:r>
                <a:r>
                  <a:rPr lang="en-US" sz="2000" spc="-75" dirty="0">
                    <a:latin typeface="Times New Roman"/>
                    <a:cs typeface="Times New Roman"/>
                  </a:rPr>
                  <a:t>g</a:t>
                </a:r>
                <a:r>
                  <a:rPr lang="en-US" sz="2000" dirty="0">
                    <a:latin typeface="Times New Roman"/>
                    <a:cs typeface="Times New Roman"/>
                  </a:rPr>
                  <a:t>no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2000" dirty="0">
                    <a:latin typeface="Times New Roman"/>
                    <a:cs typeface="Times New Roman"/>
                  </a:rPr>
                  <a:t>e</a:t>
                </a:r>
              </a:p>
              <a:p>
                <a:pPr marL="323850" indent="-311150">
                  <a:lnSpc>
                    <a:spcPct val="100000"/>
                  </a:lnSpc>
                  <a:spcBef>
                    <a:spcPts val="845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324485" algn="l"/>
                  </a:tabLst>
                </a:pPr>
                <a14:m>
                  <m:oMath xmlns:m="http://schemas.openxmlformats.org/officeDocument/2006/math"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𝑃</m:t>
                    </m:r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𝐷</m:t>
                    </m:r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)</m:t>
                    </m:r>
                  </m:oMath>
                </a14:m>
                <a:r>
                  <a:rPr lang="en-US" sz="2000" spc="90" dirty="0">
                    <a:latin typeface="Cambria Math"/>
                    <a:cs typeface="Cambria Math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i</a:t>
                </a:r>
                <a:r>
                  <a:rPr lang="en-US" sz="2000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-6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he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p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i</a:t>
                </a:r>
                <a:r>
                  <a:rPr lang="en-US" sz="2000" dirty="0">
                    <a:latin typeface="Times New Roman"/>
                    <a:cs typeface="Times New Roman"/>
                  </a:rPr>
                  <a:t>or</a:t>
                </a:r>
                <a:r>
                  <a:rPr lang="en-US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–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o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f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n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ea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d 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000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he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-135" dirty="0">
                    <a:latin typeface="Times New Roman"/>
                    <a:cs typeface="Times New Roman"/>
                  </a:rPr>
                  <a:t>m</a:t>
                </a:r>
                <a:r>
                  <a:rPr lang="en-US" sz="2000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11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f</a:t>
                </a:r>
                <a:r>
                  <a:rPr lang="en-US" sz="2000" dirty="0">
                    <a:latin typeface="Times New Roman"/>
                    <a:cs typeface="Times New Roman"/>
                  </a:rPr>
                  <a:t>or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l</a:t>
                </a:r>
                <a:r>
                  <a:rPr lang="en-US" sz="2000" dirty="0">
                    <a:latin typeface="Times New Roman"/>
                    <a:cs typeface="Times New Roman"/>
                  </a:rPr>
                  <a:t>l</a:t>
                </a:r>
                <a:r>
                  <a:rPr lang="en-US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D</a:t>
                </a:r>
                <a:endParaRPr lang="en-US" sz="2000" dirty="0">
                  <a:latin typeface="Times New Roman"/>
                  <a:cs typeface="Times New Roman"/>
                </a:endParaRPr>
              </a:p>
              <a:p>
                <a:pPr marL="588645" lvl="1" indent="-264795">
                  <a:lnSpc>
                    <a:spcPct val="100000"/>
                  </a:lnSpc>
                  <a:spcBef>
                    <a:spcPts val="830"/>
                  </a:spcBef>
                  <a:buClr>
                    <a:srgbClr val="903062"/>
                  </a:buClr>
                  <a:buSzPct val="91666"/>
                  <a:buFont typeface="Wingdings 2"/>
                  <a:buChar char=""/>
                  <a:tabLst>
                    <a:tab pos="589280" algn="l"/>
                  </a:tabLst>
                </a:pPr>
                <a:r>
                  <a:rPr lang="en-US" sz="1800" spc="-50" dirty="0">
                    <a:latin typeface="Times New Roman"/>
                    <a:cs typeface="Times New Roman"/>
                  </a:rPr>
                  <a:t>B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u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-15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we</a:t>
                </a:r>
                <a:r>
                  <a:rPr lang="en-US" sz="1800" spc="45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ca</a:t>
                </a:r>
                <a:r>
                  <a:rPr lang="en-US" sz="1800" dirty="0">
                    <a:latin typeface="Times New Roman"/>
                    <a:cs typeface="Times New Roman"/>
                  </a:rPr>
                  <a:t>n</a:t>
                </a:r>
                <a:r>
                  <a:rPr lang="en-US" sz="1800" spc="20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-35" dirty="0">
                    <a:latin typeface="Times New Roman"/>
                    <a:cs typeface="Times New Roman"/>
                  </a:rPr>
                  <a:t>g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i</a:t>
                </a:r>
                <a:r>
                  <a:rPr lang="en-US" sz="1800" spc="-35" dirty="0">
                    <a:latin typeface="Times New Roman"/>
                    <a:cs typeface="Times New Roman"/>
                  </a:rPr>
                  <a:t>v</a:t>
                </a:r>
                <a:r>
                  <a:rPr lang="en-US" sz="1800" dirty="0">
                    <a:latin typeface="Times New Roman"/>
                    <a:cs typeface="Times New Roman"/>
                  </a:rPr>
                  <a:t>e</a:t>
                </a:r>
                <a:r>
                  <a:rPr lang="en-US" sz="1800" spc="120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a</a:t>
                </a:r>
                <a:r>
                  <a:rPr lang="en-US" sz="1800" spc="-25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h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i</a:t>
                </a:r>
                <a:r>
                  <a:rPr lang="en-US" sz="1800" spc="-35" dirty="0">
                    <a:latin typeface="Times New Roman"/>
                    <a:cs typeface="Times New Roman"/>
                  </a:rPr>
                  <a:t>g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h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</a:t>
                </a:r>
                <a:r>
                  <a:rPr lang="en-US" sz="1800" dirty="0">
                    <a:latin typeface="Times New Roman"/>
                    <a:cs typeface="Times New Roman"/>
                  </a:rPr>
                  <a:t>r</a:t>
                </a:r>
                <a:r>
                  <a:rPr lang="en-US" sz="1800" spc="105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p</a:t>
                </a:r>
                <a:r>
                  <a:rPr lang="en-US" sz="18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i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o</a:t>
                </a:r>
                <a:r>
                  <a:rPr lang="en-US" sz="1800" dirty="0">
                    <a:latin typeface="Times New Roman"/>
                    <a:cs typeface="Times New Roman"/>
                  </a:rPr>
                  <a:t>r</a:t>
                </a:r>
                <a:r>
                  <a:rPr lang="en-US" sz="1800" spc="-40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to</a:t>
                </a:r>
                <a:r>
                  <a:rPr lang="en-US" sz="1800" spc="25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60" dirty="0">
                    <a:latin typeface="Times New Roman"/>
                    <a:cs typeface="Times New Roman"/>
                  </a:rPr>
                  <a:t>“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h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i</a:t>
                </a:r>
                <a:r>
                  <a:rPr lang="en-US" sz="1800" spc="-35" dirty="0">
                    <a:latin typeface="Times New Roman"/>
                    <a:cs typeface="Times New Roman"/>
                  </a:rPr>
                  <a:t>g</a:t>
                </a:r>
                <a:r>
                  <a:rPr lang="en-US" sz="1800" spc="-25" dirty="0">
                    <a:latin typeface="Times New Roman"/>
                    <a:cs typeface="Times New Roman"/>
                  </a:rPr>
                  <a:t>h-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qu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a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li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y</a:t>
                </a:r>
                <a:r>
                  <a:rPr lang="en-US" sz="1800" dirty="0">
                    <a:latin typeface="Times New Roman"/>
                    <a:cs typeface="Times New Roman"/>
                  </a:rPr>
                  <a:t>”</a:t>
                </a:r>
                <a:r>
                  <a:rPr lang="en-US" sz="1800" spc="40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do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c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u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m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n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15" dirty="0">
                    <a:latin typeface="Times New Roman"/>
                    <a:cs typeface="Times New Roman"/>
                  </a:rPr>
                  <a:t>s</a:t>
                </a:r>
                <a:r>
                  <a:rPr lang="en-US" sz="1800" dirty="0">
                    <a:latin typeface="Times New Roman"/>
                    <a:cs typeface="Times New Roman"/>
                  </a:rPr>
                  <a:t>,</a:t>
                </a:r>
                <a:r>
                  <a:rPr lang="en-US" sz="1800" spc="-180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</a:t>
                </a:r>
                <a:r>
                  <a:rPr lang="en-US" sz="1800" spc="-20" dirty="0">
                    <a:latin typeface="Times New Roman"/>
                    <a:cs typeface="Times New Roman"/>
                  </a:rPr>
                  <a:t>.</a:t>
                </a:r>
                <a:r>
                  <a:rPr lang="en-US" sz="1800" spc="-40" dirty="0">
                    <a:latin typeface="Times New Roman"/>
                    <a:cs typeface="Times New Roman"/>
                  </a:rPr>
                  <a:t>g</a:t>
                </a:r>
                <a:r>
                  <a:rPr lang="en-US" sz="1800" spc="-20" dirty="0">
                    <a:latin typeface="Times New Roman"/>
                    <a:cs typeface="Times New Roman"/>
                  </a:rPr>
                  <a:t>.</a:t>
                </a:r>
                <a:r>
                  <a:rPr lang="en-US" sz="1800" dirty="0">
                    <a:latin typeface="Times New Roman"/>
                    <a:cs typeface="Times New Roman"/>
                  </a:rPr>
                  <a:t>,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h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spc="15" dirty="0">
                    <a:latin typeface="Times New Roman"/>
                    <a:cs typeface="Times New Roman"/>
                  </a:rPr>
                  <a:t>s</a:t>
                </a:r>
                <a:r>
                  <a:rPr lang="en-US" sz="1800" dirty="0">
                    <a:latin typeface="Times New Roman"/>
                    <a:cs typeface="Times New Roman"/>
                  </a:rPr>
                  <a:t>e</a:t>
                </a:r>
                <a:r>
                  <a:rPr lang="en-US" sz="1800" spc="-100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w</a:t>
                </a:r>
                <a:r>
                  <a:rPr lang="en-US" sz="1800" spc="-75" dirty="0">
                    <a:latin typeface="Times New Roman"/>
                    <a:cs typeface="Times New Roman"/>
                  </a:rPr>
                  <a:t>i</a:t>
                </a:r>
                <a:r>
                  <a:rPr lang="en-US" sz="1800" dirty="0">
                    <a:latin typeface="Times New Roman"/>
                    <a:cs typeface="Times New Roman"/>
                  </a:rPr>
                  <a:t>th</a:t>
                </a:r>
                <a:r>
                  <a:rPr lang="en-US" sz="1800" spc="85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h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i</a:t>
                </a:r>
                <a:r>
                  <a:rPr lang="en-US" sz="1800" spc="-40" dirty="0">
                    <a:latin typeface="Times New Roman"/>
                    <a:cs typeface="Times New Roman"/>
                  </a:rPr>
                  <a:t>g</a:t>
                </a:r>
                <a:r>
                  <a:rPr lang="en-US" sz="1800" dirty="0">
                    <a:latin typeface="Times New Roman"/>
                    <a:cs typeface="Times New Roman"/>
                  </a:rPr>
                  <a:t>h</a:t>
                </a:r>
                <a:r>
                  <a:rPr lang="en-US" sz="1800" spc="85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P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a</a:t>
                </a:r>
                <a:r>
                  <a:rPr lang="en-US" sz="1800" spc="-40" dirty="0">
                    <a:latin typeface="Times New Roman"/>
                    <a:cs typeface="Times New Roman"/>
                  </a:rPr>
                  <a:t>g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</a:t>
                </a:r>
                <a:r>
                  <a:rPr lang="en-US" sz="1800" spc="15" dirty="0">
                    <a:latin typeface="Times New Roman"/>
                    <a:cs typeface="Times New Roman"/>
                  </a:rPr>
                  <a:t>R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a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n</a:t>
                </a:r>
                <a:r>
                  <a:rPr lang="en-US" sz="1800" spc="-40" dirty="0">
                    <a:latin typeface="Times New Roman"/>
                    <a:cs typeface="Times New Roman"/>
                  </a:rPr>
                  <a:t>k</a:t>
                </a:r>
                <a:r>
                  <a:rPr lang="en-US" sz="1800" dirty="0">
                    <a:latin typeface="Times New Roman"/>
                    <a:cs typeface="Times New Roman"/>
                  </a:rPr>
                  <a:t>.</a:t>
                </a:r>
              </a:p>
              <a:p>
                <a:pPr marL="323850" indent="-311150">
                  <a:lnSpc>
                    <a:spcPct val="100000"/>
                  </a:lnSpc>
                  <a:spcBef>
                    <a:spcPts val="810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324485" algn="l"/>
                  </a:tabLst>
                </a:pPr>
                <a14:m>
                  <m:oMath xmlns:m="http://schemas.openxmlformats.org/officeDocument/2006/math"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𝑃</m:t>
                    </m:r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𝑄</m:t>
                    </m:r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|</m:t>
                    </m:r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𝐷</m:t>
                    </m:r>
                    <m:r>
                      <a:rPr lang="en-US" sz="2000" b="0" i="1" spc="-60" dirty="0" smtClean="0">
                        <a:latin typeface="Cambria Math" panose="02040503050406030204" pitchFamily="18" charset="0"/>
                        <a:cs typeface="Cambria Math"/>
                      </a:rPr>
                      <m:t>) </m:t>
                    </m:r>
                  </m:oMath>
                </a14:m>
                <a:r>
                  <a:rPr lang="en-US" sz="2000" spc="10" dirty="0">
                    <a:latin typeface="Times New Roman"/>
                    <a:cs typeface="Times New Roman"/>
                  </a:rPr>
                  <a:t>i</a:t>
                </a:r>
                <a:r>
                  <a:rPr lang="en-US" sz="2000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-6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he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p</a:t>
                </a:r>
                <a:r>
                  <a:rPr lang="en-US" sz="2000" spc="-20" dirty="0">
                    <a:latin typeface="Times New Roman"/>
                    <a:cs typeface="Times New Roman"/>
                  </a:rPr>
                  <a:t>r</a:t>
                </a:r>
                <a:r>
                  <a:rPr lang="en-US" sz="2000" dirty="0">
                    <a:latin typeface="Times New Roman"/>
                    <a:cs typeface="Times New Roman"/>
                  </a:rPr>
                  <a:t>ob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a</a:t>
                </a:r>
                <a:r>
                  <a:rPr lang="en-US" sz="2000" dirty="0">
                    <a:latin typeface="Times New Roman"/>
                    <a:cs typeface="Times New Roman"/>
                  </a:rPr>
                  <a:t>b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ilit</a:t>
                </a:r>
                <a:r>
                  <a:rPr lang="en-US" sz="2000" dirty="0">
                    <a:latin typeface="Times New Roman"/>
                    <a:cs typeface="Times New Roman"/>
                  </a:rPr>
                  <a:t>y</a:t>
                </a:r>
                <a:r>
                  <a:rPr lang="en-US" sz="2000" spc="-7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of</a:t>
                </a:r>
                <a:r>
                  <a:rPr lang="en-US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Q</a:t>
                </a:r>
                <a:r>
                  <a:rPr lang="en-US" sz="2000" i="1" spc="-1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75" dirty="0">
                    <a:latin typeface="Times New Roman"/>
                    <a:cs typeface="Times New Roman"/>
                  </a:rPr>
                  <a:t>g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i</a:t>
                </a:r>
                <a:r>
                  <a:rPr lang="en-US" sz="2000" spc="-145" dirty="0">
                    <a:latin typeface="Times New Roman"/>
                    <a:cs typeface="Times New Roman"/>
                  </a:rPr>
                  <a:t>v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140" dirty="0">
                    <a:latin typeface="Times New Roman"/>
                    <a:cs typeface="Times New Roman"/>
                  </a:rPr>
                  <a:t>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D</a:t>
                </a:r>
                <a:r>
                  <a:rPr lang="en-US" sz="2000" i="1" spc="-1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=</a:t>
                </a:r>
                <a:r>
                  <a:rPr lang="en-US" sz="2000" dirty="0">
                    <a:latin typeface="Times New Roman"/>
                    <a:cs typeface="Times New Roman"/>
                  </a:rPr>
                  <a:t>&gt;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qu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2000" dirty="0">
                    <a:latin typeface="Times New Roman"/>
                    <a:cs typeface="Times New Roman"/>
                  </a:rPr>
                  <a:t>y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li</a:t>
                </a:r>
                <a:r>
                  <a:rPr lang="en-US" sz="2000" dirty="0">
                    <a:latin typeface="Times New Roman"/>
                    <a:cs typeface="Times New Roman"/>
                  </a:rPr>
                  <a:t>k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li</a:t>
                </a:r>
                <a:r>
                  <a:rPr lang="en-US" sz="2000" dirty="0">
                    <a:latin typeface="Times New Roman"/>
                    <a:cs typeface="Times New Roman"/>
                  </a:rPr>
                  <a:t>hood</a:t>
                </a:r>
                <a:endParaRPr sz="20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28" y="4536156"/>
                <a:ext cx="9051290" cy="1508105"/>
              </a:xfrm>
              <a:prstGeom prst="rect">
                <a:avLst/>
              </a:prstGeom>
              <a:blipFill rotWithShape="0">
                <a:blip r:embed="rId4"/>
                <a:stretch>
                  <a:fillRect l="-1279" t="-5242" r="-1212" b="-9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12</a:t>
            </a:fld>
            <a:endParaRPr spc="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ag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10441305" cy="136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  <a:tab pos="1952625" algn="l"/>
              </a:tabLst>
            </a:pPr>
            <a:r>
              <a:rPr sz="2350" spc="-4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40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17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“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17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”</a:t>
            </a:r>
            <a:endParaRPr sz="23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5" dirty="0">
                <a:latin typeface="Times New Roman"/>
                <a:cs typeface="Times New Roman"/>
              </a:rPr>
              <a:t>If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6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1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ho</a:t>
            </a:r>
            <a:r>
              <a:rPr sz="2350" spc="15" dirty="0">
                <a:latin typeface="Times New Roman"/>
                <a:cs typeface="Times New Roman"/>
              </a:rPr>
              <a:t>w</a:t>
            </a:r>
            <a:r>
              <a:rPr sz="2350" spc="7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4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/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po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6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y</a:t>
            </a:r>
            <a:r>
              <a:rPr sz="2350" spc="10" dirty="0">
                <a:latin typeface="Times New Roman"/>
                <a:cs typeface="Times New Roman"/>
              </a:rPr>
              <a:t>?</a:t>
            </a:r>
            <a:endParaRPr sz="23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2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10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4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spc="229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doc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5032" y="3483864"/>
            <a:ext cx="8165592" cy="3081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13</a:t>
            </a:fld>
            <a:endParaRPr spc="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ag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741553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10" dirty="0">
                <a:latin typeface="Times New Roman"/>
                <a:cs typeface="Times New Roman"/>
              </a:rPr>
              <a:t>c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65" dirty="0">
                <a:latin typeface="Times New Roman"/>
                <a:cs typeface="Times New Roman"/>
              </a:rPr>
              <a:t> </a:t>
            </a:r>
            <a:r>
              <a:rPr sz="2350" spc="-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“</a:t>
            </a:r>
            <a:r>
              <a:rPr sz="2350" spc="5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254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D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”</a:t>
            </a:r>
            <a:r>
              <a:rPr sz="2350" spc="10" dirty="0">
                <a:latin typeface="Times New Roman"/>
                <a:cs typeface="Times New Roman"/>
              </a:rPr>
              <a:t>?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47488" y="3346703"/>
            <a:ext cx="7031735" cy="3255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19" y="2414016"/>
            <a:ext cx="6492239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14</a:t>
            </a:fld>
            <a:endParaRPr spc="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ag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15</a:t>
            </a:fld>
            <a:endParaRPr spc="1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660171" y="1779279"/>
                <a:ext cx="11191240" cy="42806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14325" indent="-301625">
                  <a:lnSpc>
                    <a:spcPct val="100000"/>
                  </a:lnSpc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sz="2350" spc="20" dirty="0" smtClean="0">
                    <a:latin typeface="Times New Roman"/>
                    <a:cs typeface="Times New Roman"/>
                  </a:rPr>
                  <a:t>G</a:t>
                </a:r>
                <a:r>
                  <a:rPr sz="2350" spc="-40" dirty="0">
                    <a:latin typeface="Times New Roman"/>
                    <a:cs typeface="Times New Roman"/>
                  </a:rPr>
                  <a:t>e</a:t>
                </a:r>
                <a:r>
                  <a:rPr sz="2350" spc="-30" dirty="0">
                    <a:latin typeface="Times New Roman"/>
                    <a:cs typeface="Times New Roman"/>
                  </a:rPr>
                  <a:t>n</a:t>
                </a:r>
                <a:r>
                  <a:rPr sz="2350" spc="-40" dirty="0">
                    <a:latin typeface="Times New Roman"/>
                    <a:cs typeface="Times New Roman"/>
                  </a:rPr>
                  <a:t>e</a:t>
                </a:r>
                <a:r>
                  <a:rPr sz="2350" spc="5" dirty="0">
                    <a:latin typeface="Times New Roman"/>
                    <a:cs typeface="Times New Roman"/>
                  </a:rPr>
                  <a:t>r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5" dirty="0">
                    <a:latin typeface="Times New Roman"/>
                    <a:cs typeface="Times New Roman"/>
                  </a:rPr>
                  <a:t>l</a:t>
                </a:r>
                <a:r>
                  <a:rPr sz="2350" spc="185" dirty="0">
                    <a:latin typeface="Times New Roman"/>
                    <a:cs typeface="Times New Roman"/>
                  </a:rPr>
                  <a:t> </a:t>
                </a:r>
                <a:r>
                  <a:rPr sz="2350" spc="-10" dirty="0">
                    <a:latin typeface="Times New Roman"/>
                    <a:cs typeface="Times New Roman"/>
                  </a:rPr>
                  <a:t>l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-30" dirty="0">
                    <a:latin typeface="Times New Roman"/>
                    <a:cs typeface="Times New Roman"/>
                  </a:rPr>
                  <a:t>ng</a:t>
                </a:r>
                <a:r>
                  <a:rPr sz="2350" spc="40" dirty="0">
                    <a:latin typeface="Times New Roman"/>
                    <a:cs typeface="Times New Roman"/>
                  </a:rPr>
                  <a:t>u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-30" dirty="0">
                    <a:latin typeface="Times New Roman"/>
                    <a:cs typeface="Times New Roman"/>
                  </a:rPr>
                  <a:t>g</a:t>
                </a:r>
                <a:r>
                  <a:rPr sz="2350" spc="10" dirty="0">
                    <a:latin typeface="Times New Roman"/>
                    <a:cs typeface="Times New Roman"/>
                  </a:rPr>
                  <a:t>e</a:t>
                </a:r>
                <a:r>
                  <a:rPr sz="2350" spc="75" dirty="0">
                    <a:latin typeface="Times New Roman"/>
                    <a:cs typeface="Times New Roman"/>
                  </a:rPr>
                  <a:t> </a:t>
                </a:r>
                <a:r>
                  <a:rPr sz="2350" spc="-40" dirty="0">
                    <a:latin typeface="Times New Roman"/>
                    <a:cs typeface="Times New Roman"/>
                  </a:rPr>
                  <a:t>m</a:t>
                </a:r>
                <a:r>
                  <a:rPr sz="2350" spc="-30" dirty="0">
                    <a:latin typeface="Times New Roman"/>
                    <a:cs typeface="Times New Roman"/>
                  </a:rPr>
                  <a:t>od</a:t>
                </a:r>
                <a:r>
                  <a:rPr sz="2350" spc="-40" dirty="0">
                    <a:latin typeface="Times New Roman"/>
                    <a:cs typeface="Times New Roman"/>
                  </a:rPr>
                  <a:t>e</a:t>
                </a:r>
                <a:r>
                  <a:rPr sz="2350" spc="-10" dirty="0">
                    <a:latin typeface="Times New Roman"/>
                    <a:cs typeface="Times New Roman"/>
                  </a:rPr>
                  <a:t>li</a:t>
                </a:r>
                <a:r>
                  <a:rPr sz="2350" spc="-30" dirty="0">
                    <a:latin typeface="Times New Roman"/>
                    <a:cs typeface="Times New Roman"/>
                  </a:rPr>
                  <a:t>n</a:t>
                </a:r>
                <a:r>
                  <a:rPr sz="2350" spc="10" dirty="0">
                    <a:latin typeface="Times New Roman"/>
                    <a:cs typeface="Times New Roman"/>
                  </a:rPr>
                  <a:t>g</a:t>
                </a:r>
                <a:r>
                  <a:rPr sz="2350" dirty="0">
                    <a:latin typeface="Times New Roman"/>
                    <a:cs typeface="Times New Roman"/>
                  </a:rPr>
                  <a:t> </a:t>
                </a:r>
                <a:r>
                  <a:rPr sz="2350" spc="-280" dirty="0">
                    <a:latin typeface="Times New Roman"/>
                    <a:cs typeface="Times New Roman"/>
                  </a:rPr>
                  <a:t> </a:t>
                </a:r>
                <a:r>
                  <a:rPr sz="2350" spc="-10" dirty="0">
                    <a:latin typeface="Times New Roman"/>
                    <a:cs typeface="Times New Roman"/>
                  </a:rPr>
                  <a:t>t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-60" dirty="0">
                    <a:latin typeface="Times New Roman"/>
                    <a:cs typeface="Times New Roman"/>
                  </a:rPr>
                  <a:t>s</a:t>
                </a:r>
                <a:r>
                  <a:rPr sz="2350" spc="40" dirty="0">
                    <a:latin typeface="Times New Roman"/>
                    <a:cs typeface="Times New Roman"/>
                  </a:rPr>
                  <a:t>k</a:t>
                </a:r>
                <a:r>
                  <a:rPr sz="2350" spc="5" dirty="0">
                    <a:latin typeface="Times New Roman"/>
                    <a:cs typeface="Times New Roman"/>
                  </a:rPr>
                  <a:t>s</a:t>
                </a:r>
                <a:endParaRPr sz="2350" dirty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ct val="100000"/>
                  </a:lnSpc>
                  <a:spcBef>
                    <a:spcPts val="844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644525" algn="l"/>
                  </a:tabLst>
                </a:pPr>
                <a:r>
                  <a:rPr sz="2000" spc="25" dirty="0">
                    <a:latin typeface="Times New Roman"/>
                    <a:cs typeface="Times New Roman"/>
                  </a:rPr>
                  <a:t>B</a:t>
                </a:r>
                <a:r>
                  <a:rPr sz="2000" spc="10" dirty="0">
                    <a:latin typeface="Times New Roman"/>
                    <a:cs typeface="Times New Roman"/>
                  </a:rPr>
                  <a:t>u</a:t>
                </a:r>
                <a:r>
                  <a:rPr sz="2000" spc="15" dirty="0">
                    <a:latin typeface="Times New Roman"/>
                    <a:cs typeface="Times New Roman"/>
                  </a:rPr>
                  <a:t>il</a:t>
                </a:r>
                <a:r>
                  <a:rPr sz="2000" spc="10" dirty="0">
                    <a:latin typeface="Times New Roman"/>
                    <a:cs typeface="Times New Roman"/>
                  </a:rPr>
                  <a:t>d</a:t>
                </a:r>
                <a:r>
                  <a:rPr sz="2000" spc="15" dirty="0">
                    <a:latin typeface="Times New Roman"/>
                    <a:cs typeface="Times New Roman"/>
                  </a:rPr>
                  <a:t>i</a:t>
                </a:r>
                <a:r>
                  <a:rPr sz="2000" spc="10" dirty="0">
                    <a:latin typeface="Times New Roman"/>
                    <a:cs typeface="Times New Roman"/>
                  </a:rPr>
                  <a:t>ng</a:t>
                </a:r>
                <a:r>
                  <a:rPr sz="2000" spc="-145" dirty="0">
                    <a:latin typeface="Times New Roman"/>
                    <a:cs typeface="Times New Roman"/>
                  </a:rPr>
                  <a:t> </a:t>
                </a:r>
                <a:r>
                  <a:rPr sz="2000" spc="5" dirty="0">
                    <a:latin typeface="Times New Roman"/>
                    <a:cs typeface="Times New Roman"/>
                  </a:rPr>
                  <a:t>a</a:t>
                </a:r>
                <a:r>
                  <a:rPr sz="2000" spc="-25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un</a:t>
                </a:r>
                <a:r>
                  <a:rPr sz="2000" spc="15" dirty="0">
                    <a:latin typeface="Times New Roman"/>
                    <a:cs typeface="Times New Roman"/>
                  </a:rPr>
                  <a:t>i</a:t>
                </a:r>
                <a:r>
                  <a:rPr sz="2000" spc="5" dirty="0">
                    <a:latin typeface="Times New Roman"/>
                    <a:cs typeface="Times New Roman"/>
                  </a:rPr>
                  <a:t>que</a:t>
                </a:r>
                <a:r>
                  <a:rPr sz="2000" spc="-35" dirty="0">
                    <a:latin typeface="Times New Roman"/>
                    <a:cs typeface="Times New Roman"/>
                  </a:rPr>
                  <a:t> </a:t>
                </a:r>
                <a:r>
                  <a:rPr sz="2000" spc="-120" dirty="0">
                    <a:latin typeface="Times New Roman"/>
                    <a:cs typeface="Times New Roman"/>
                  </a:rPr>
                  <a:t>m</a:t>
                </a:r>
                <a:r>
                  <a:rPr sz="2000" spc="10" dirty="0">
                    <a:latin typeface="Times New Roman"/>
                    <a:cs typeface="Times New Roman"/>
                  </a:rPr>
                  <a:t>od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spc="5" dirty="0">
                    <a:latin typeface="Times New Roman"/>
                    <a:cs typeface="Times New Roman"/>
                  </a:rPr>
                  <a:t>l</a:t>
                </a:r>
                <a:r>
                  <a:rPr sz="2000" spc="90" dirty="0">
                    <a:latin typeface="Times New Roman"/>
                    <a:cs typeface="Times New Roman"/>
                  </a:rPr>
                  <a:t> </a:t>
                </a:r>
                <a:r>
                  <a:rPr sz="2000" spc="-20" dirty="0">
                    <a:latin typeface="Times New Roman"/>
                    <a:cs typeface="Times New Roman"/>
                  </a:rPr>
                  <a:t>fr</a:t>
                </a:r>
                <a:r>
                  <a:rPr sz="2000" spc="10" dirty="0">
                    <a:latin typeface="Times New Roman"/>
                    <a:cs typeface="Times New Roman"/>
                  </a:rPr>
                  <a:t>om</a:t>
                </a:r>
                <a:r>
                  <a:rPr sz="2000" spc="15" dirty="0">
                    <a:latin typeface="Times New Roman"/>
                    <a:cs typeface="Times New Roman"/>
                  </a:rPr>
                  <a:t> </a:t>
                </a:r>
                <a:r>
                  <a:rPr sz="2000" spc="5" dirty="0">
                    <a:latin typeface="Times New Roman"/>
                    <a:cs typeface="Times New Roman"/>
                  </a:rPr>
                  <a:t>a</a:t>
                </a:r>
                <a:r>
                  <a:rPr sz="2000" spc="-25" dirty="0">
                    <a:latin typeface="Times New Roman"/>
                    <a:cs typeface="Times New Roman"/>
                  </a:rPr>
                  <a:t> </a:t>
                </a:r>
                <a:r>
                  <a:rPr sz="2000" spc="20" dirty="0">
                    <a:latin typeface="Times New Roman"/>
                    <a:cs typeface="Times New Roman"/>
                  </a:rPr>
                  <a:t>l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-90" dirty="0">
                    <a:latin typeface="Times New Roman"/>
                    <a:cs typeface="Times New Roman"/>
                  </a:rPr>
                  <a:t>r</a:t>
                </a:r>
                <a:r>
                  <a:rPr sz="2000" spc="-65" dirty="0">
                    <a:latin typeface="Times New Roman"/>
                    <a:cs typeface="Times New Roman"/>
                  </a:rPr>
                  <a:t>g</a:t>
                </a:r>
                <a:r>
                  <a:rPr sz="2000" spc="5" dirty="0">
                    <a:latin typeface="Times New Roman"/>
                    <a:cs typeface="Times New Roman"/>
                  </a:rPr>
                  <a:t>e</a:t>
                </a:r>
                <a:r>
                  <a:rPr sz="2000" spc="114" dirty="0">
                    <a:latin typeface="Times New Roman"/>
                    <a:cs typeface="Times New Roman"/>
                  </a:rPr>
                  <a:t> </a:t>
                </a:r>
                <a:r>
                  <a:rPr sz="2000" spc="-30" dirty="0">
                    <a:latin typeface="Times New Roman"/>
                    <a:cs typeface="Times New Roman"/>
                  </a:rPr>
                  <a:t>c</a:t>
                </a:r>
                <a:r>
                  <a:rPr sz="2000" spc="10" dirty="0">
                    <a:latin typeface="Times New Roman"/>
                    <a:cs typeface="Times New Roman"/>
                  </a:rPr>
                  <a:t>o</a:t>
                </a:r>
                <a:r>
                  <a:rPr sz="2000" spc="-20" dirty="0">
                    <a:latin typeface="Times New Roman"/>
                    <a:cs typeface="Times New Roman"/>
                  </a:rPr>
                  <a:t>r</a:t>
                </a:r>
                <a:r>
                  <a:rPr sz="2000" spc="5" dirty="0">
                    <a:latin typeface="Times New Roman"/>
                    <a:cs typeface="Times New Roman"/>
                  </a:rPr>
                  <a:t>pus</a:t>
                </a:r>
                <a:r>
                  <a:rPr sz="2000" spc="10" dirty="0">
                    <a:latin typeface="Times New Roman"/>
                    <a:cs typeface="Times New Roman"/>
                  </a:rPr>
                  <a:t> </a:t>
                </a:r>
                <a:r>
                  <a:rPr sz="2000" spc="5" dirty="0">
                    <a:latin typeface="Times New Roman"/>
                    <a:cs typeface="Times New Roman"/>
                  </a:rPr>
                  <a:t>of</a:t>
                </a:r>
                <a:r>
                  <a:rPr sz="2000" spc="-20" dirty="0">
                    <a:latin typeface="Times New Roman"/>
                    <a:cs typeface="Times New Roman"/>
                  </a:rPr>
                  <a:t> </a:t>
                </a:r>
                <a:r>
                  <a:rPr sz="2000" spc="20" dirty="0">
                    <a:latin typeface="Times New Roman"/>
                    <a:cs typeface="Times New Roman"/>
                  </a:rPr>
                  <a:t>t</a:t>
                </a:r>
                <a:r>
                  <a:rPr sz="2000" spc="-30" dirty="0">
                    <a:latin typeface="Times New Roman"/>
                    <a:cs typeface="Times New Roman"/>
                  </a:rPr>
                  <a:t>e</a:t>
                </a:r>
                <a:r>
                  <a:rPr sz="2000" spc="5" dirty="0">
                    <a:latin typeface="Times New Roman"/>
                    <a:cs typeface="Times New Roman"/>
                  </a:rPr>
                  <a:t>xt</a:t>
                </a:r>
                <a:endParaRPr sz="2000" dirty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ct val="100000"/>
                  </a:lnSpc>
                  <a:spcBef>
                    <a:spcPts val="844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644525" algn="l"/>
                  </a:tabLst>
                </a:pPr>
                <a:r>
                  <a:rPr sz="2000" spc="25" dirty="0">
                    <a:latin typeface="Times New Roman"/>
                    <a:cs typeface="Times New Roman"/>
                  </a:rPr>
                  <a:t>C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15" dirty="0">
                    <a:latin typeface="Times New Roman"/>
                    <a:cs typeface="Times New Roman"/>
                  </a:rPr>
                  <a:t>l</a:t>
                </a:r>
                <a:r>
                  <a:rPr sz="2000" spc="-30" dirty="0">
                    <a:latin typeface="Times New Roman"/>
                    <a:cs typeface="Times New Roman"/>
                  </a:rPr>
                  <a:t>c</a:t>
                </a:r>
                <a:r>
                  <a:rPr sz="2000" spc="10" dirty="0">
                    <a:latin typeface="Times New Roman"/>
                    <a:cs typeface="Times New Roman"/>
                  </a:rPr>
                  <a:t>u</a:t>
                </a:r>
                <a:r>
                  <a:rPr sz="2000" spc="15" dirty="0">
                    <a:latin typeface="Times New Roman"/>
                    <a:cs typeface="Times New Roman"/>
                  </a:rPr>
                  <a:t>l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15" dirty="0">
                    <a:latin typeface="Times New Roman"/>
                    <a:cs typeface="Times New Roman"/>
                  </a:rPr>
                  <a:t>ti</a:t>
                </a:r>
                <a:r>
                  <a:rPr sz="2000" spc="10" dirty="0">
                    <a:latin typeface="Times New Roman"/>
                    <a:cs typeface="Times New Roman"/>
                  </a:rPr>
                  <a:t>ng</a:t>
                </a:r>
                <a:r>
                  <a:rPr sz="2000" spc="-70" dirty="0">
                    <a:latin typeface="Times New Roman"/>
                    <a:cs typeface="Times New Roman"/>
                  </a:rPr>
                  <a:t> </a:t>
                </a:r>
                <a:r>
                  <a:rPr sz="2000" spc="15" dirty="0">
                    <a:latin typeface="Times New Roman"/>
                    <a:cs typeface="Times New Roman"/>
                  </a:rPr>
                  <a:t>t</a:t>
                </a:r>
                <a:r>
                  <a:rPr sz="2000" spc="5" dirty="0">
                    <a:latin typeface="Times New Roman"/>
                    <a:cs typeface="Times New Roman"/>
                  </a:rPr>
                  <a:t>he</a:t>
                </a:r>
                <a:r>
                  <a:rPr sz="2000" spc="-25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p</a:t>
                </a:r>
                <a:r>
                  <a:rPr sz="2000" spc="-25" dirty="0">
                    <a:latin typeface="Times New Roman"/>
                    <a:cs typeface="Times New Roman"/>
                  </a:rPr>
                  <a:t>r</a:t>
                </a:r>
                <a:r>
                  <a:rPr sz="2000" spc="10" dirty="0">
                    <a:latin typeface="Times New Roman"/>
                    <a:cs typeface="Times New Roman"/>
                  </a:rPr>
                  <a:t>ob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10" dirty="0">
                    <a:latin typeface="Times New Roman"/>
                    <a:cs typeface="Times New Roman"/>
                  </a:rPr>
                  <a:t>b</a:t>
                </a:r>
                <a:r>
                  <a:rPr sz="2000" spc="15" dirty="0">
                    <a:latin typeface="Times New Roman"/>
                    <a:cs typeface="Times New Roman"/>
                  </a:rPr>
                  <a:t>ilit</a:t>
                </a:r>
                <a:r>
                  <a:rPr sz="2000" spc="10" dirty="0">
                    <a:latin typeface="Times New Roman"/>
                    <a:cs typeface="Times New Roman"/>
                  </a:rPr>
                  <a:t>y</a:t>
                </a:r>
                <a:r>
                  <a:rPr sz="2000" spc="-145" dirty="0">
                    <a:latin typeface="Times New Roman"/>
                    <a:cs typeface="Times New Roman"/>
                  </a:rPr>
                  <a:t> </a:t>
                </a:r>
                <a:r>
                  <a:rPr sz="2000" spc="5" dirty="0">
                    <a:latin typeface="Times New Roman"/>
                    <a:cs typeface="Times New Roman"/>
                  </a:rPr>
                  <a:t>of</a:t>
                </a:r>
                <a:r>
                  <a:rPr sz="2000" spc="-20" dirty="0">
                    <a:latin typeface="Times New Roman"/>
                    <a:cs typeface="Times New Roman"/>
                  </a:rPr>
                  <a:t> </a:t>
                </a:r>
                <a:r>
                  <a:rPr sz="2000" spc="-65" dirty="0">
                    <a:latin typeface="Times New Roman"/>
                    <a:cs typeface="Times New Roman"/>
                  </a:rPr>
                  <a:t>g</a:t>
                </a:r>
                <a:r>
                  <a:rPr sz="2000" spc="-30" dirty="0">
                    <a:latin typeface="Times New Roman"/>
                    <a:cs typeface="Times New Roman"/>
                  </a:rPr>
                  <a:t>e</a:t>
                </a:r>
                <a:r>
                  <a:rPr sz="2000" spc="10" dirty="0">
                    <a:latin typeface="Times New Roman"/>
                    <a:cs typeface="Times New Roman"/>
                  </a:rPr>
                  <a:t>n</a:t>
                </a:r>
                <a:r>
                  <a:rPr sz="2000" spc="-30" dirty="0">
                    <a:latin typeface="Times New Roman"/>
                    <a:cs typeface="Times New Roman"/>
                  </a:rPr>
                  <a:t>e</a:t>
                </a:r>
                <a:r>
                  <a:rPr sz="2000" spc="-20" dirty="0">
                    <a:latin typeface="Times New Roman"/>
                    <a:cs typeface="Times New Roman"/>
                  </a:rPr>
                  <a:t>r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15" dirty="0">
                    <a:latin typeface="Times New Roman"/>
                    <a:cs typeface="Times New Roman"/>
                  </a:rPr>
                  <a:t>ti</a:t>
                </a:r>
                <a:r>
                  <a:rPr sz="2000" spc="10" dirty="0">
                    <a:latin typeface="Times New Roman"/>
                    <a:cs typeface="Times New Roman"/>
                  </a:rPr>
                  <a:t>ng</a:t>
                </a:r>
                <a:r>
                  <a:rPr sz="2000" spc="70" dirty="0">
                    <a:latin typeface="Times New Roman"/>
                    <a:cs typeface="Times New Roman"/>
                  </a:rPr>
                  <a:t> </a:t>
                </a:r>
                <a:r>
                  <a:rPr sz="2000" spc="5" dirty="0">
                    <a:latin typeface="Times New Roman"/>
                    <a:cs typeface="Times New Roman"/>
                  </a:rPr>
                  <a:t>a</a:t>
                </a:r>
                <a:r>
                  <a:rPr sz="2000" spc="-25" dirty="0">
                    <a:latin typeface="Times New Roman"/>
                    <a:cs typeface="Times New Roman"/>
                  </a:rPr>
                  <a:t> </a:t>
                </a:r>
                <a:r>
                  <a:rPr sz="2000" spc="5" dirty="0">
                    <a:latin typeface="Times New Roman"/>
                    <a:cs typeface="Times New Roman"/>
                  </a:rPr>
                  <a:t>s</a:t>
                </a:r>
                <a:r>
                  <a:rPr sz="2000" spc="20" dirty="0">
                    <a:latin typeface="Times New Roman"/>
                    <a:cs typeface="Times New Roman"/>
                  </a:rPr>
                  <a:t>t</a:t>
                </a:r>
                <a:r>
                  <a:rPr sz="2000" spc="-20" dirty="0">
                    <a:latin typeface="Times New Roman"/>
                    <a:cs typeface="Times New Roman"/>
                  </a:rPr>
                  <a:t>r</a:t>
                </a:r>
                <a:r>
                  <a:rPr sz="2000" spc="15" dirty="0">
                    <a:latin typeface="Times New Roman"/>
                    <a:cs typeface="Times New Roman"/>
                  </a:rPr>
                  <a:t>i</a:t>
                </a:r>
                <a:r>
                  <a:rPr sz="2000" spc="10" dirty="0">
                    <a:latin typeface="Times New Roman"/>
                    <a:cs typeface="Times New Roman"/>
                  </a:rPr>
                  <a:t>ng</a:t>
                </a:r>
                <a:r>
                  <a:rPr sz="2000" spc="-70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b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5" dirty="0">
                    <a:latin typeface="Times New Roman"/>
                    <a:cs typeface="Times New Roman"/>
                  </a:rPr>
                  <a:t>s</a:t>
                </a:r>
                <a:r>
                  <a:rPr sz="2000" spc="-20" dirty="0">
                    <a:latin typeface="Times New Roman"/>
                    <a:cs typeface="Times New Roman"/>
                  </a:rPr>
                  <a:t>e</a:t>
                </a:r>
                <a:r>
                  <a:rPr sz="2000" spc="10" dirty="0">
                    <a:latin typeface="Times New Roman"/>
                    <a:cs typeface="Times New Roman"/>
                  </a:rPr>
                  <a:t>d</a:t>
                </a:r>
                <a:r>
                  <a:rPr sz="2000" spc="5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on</a:t>
                </a:r>
                <a:r>
                  <a:rPr sz="2000" spc="5" dirty="0">
                    <a:latin typeface="Times New Roman"/>
                    <a:cs typeface="Times New Roman"/>
                  </a:rPr>
                  <a:t> </a:t>
                </a:r>
                <a:r>
                  <a:rPr sz="2000" spc="15" dirty="0">
                    <a:latin typeface="Times New Roman"/>
                    <a:cs typeface="Times New Roman"/>
                  </a:rPr>
                  <a:t>t</a:t>
                </a:r>
                <a:r>
                  <a:rPr sz="2000" spc="5" dirty="0">
                    <a:latin typeface="Times New Roman"/>
                    <a:cs typeface="Times New Roman"/>
                  </a:rPr>
                  <a:t>he</a:t>
                </a:r>
                <a:r>
                  <a:rPr sz="2000" spc="-25" dirty="0">
                    <a:latin typeface="Times New Roman"/>
                    <a:cs typeface="Times New Roman"/>
                  </a:rPr>
                  <a:t> </a:t>
                </a:r>
                <a:r>
                  <a:rPr sz="2000" spc="15" dirty="0">
                    <a:latin typeface="Times New Roman"/>
                    <a:cs typeface="Times New Roman"/>
                  </a:rPr>
                  <a:t>l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10" dirty="0">
                    <a:latin typeface="Times New Roman"/>
                    <a:cs typeface="Times New Roman"/>
                  </a:rPr>
                  <a:t>n</a:t>
                </a:r>
                <a:r>
                  <a:rPr sz="2000" spc="-65" dirty="0">
                    <a:latin typeface="Times New Roman"/>
                    <a:cs typeface="Times New Roman"/>
                  </a:rPr>
                  <a:t>g</a:t>
                </a:r>
                <a:r>
                  <a:rPr sz="2000" spc="10" dirty="0">
                    <a:latin typeface="Times New Roman"/>
                    <a:cs typeface="Times New Roman"/>
                  </a:rPr>
                  <a:t>u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-65" dirty="0">
                    <a:latin typeface="Times New Roman"/>
                    <a:cs typeface="Times New Roman"/>
                  </a:rPr>
                  <a:t>g</a:t>
                </a:r>
                <a:r>
                  <a:rPr sz="2000" spc="5" dirty="0">
                    <a:latin typeface="Times New Roman"/>
                    <a:cs typeface="Times New Roman"/>
                  </a:rPr>
                  <a:t>e</a:t>
                </a:r>
                <a:r>
                  <a:rPr sz="2000" spc="114" dirty="0">
                    <a:latin typeface="Times New Roman"/>
                    <a:cs typeface="Times New Roman"/>
                  </a:rPr>
                  <a:t> </a:t>
                </a:r>
                <a:r>
                  <a:rPr sz="2000" spc="-114" dirty="0">
                    <a:latin typeface="Times New Roman"/>
                    <a:cs typeface="Times New Roman"/>
                  </a:rPr>
                  <a:t>m</a:t>
                </a:r>
                <a:r>
                  <a:rPr sz="2000" spc="10" dirty="0">
                    <a:latin typeface="Times New Roman"/>
                    <a:cs typeface="Times New Roman"/>
                  </a:rPr>
                  <a:t>od</a:t>
                </a:r>
                <a:r>
                  <a:rPr sz="2000" spc="-30" dirty="0">
                    <a:latin typeface="Times New Roman"/>
                    <a:cs typeface="Times New Roman"/>
                  </a:rPr>
                  <a:t>e</a:t>
                </a:r>
                <a:r>
                  <a:rPr sz="2000" spc="5" dirty="0">
                    <a:latin typeface="Times New Roman"/>
                    <a:cs typeface="Times New Roman"/>
                  </a:rPr>
                  <a:t>l</a:t>
                </a:r>
                <a:endParaRPr sz="2000" dirty="0">
                  <a:latin typeface="Times New Roman"/>
                  <a:cs typeface="Times New Roman"/>
                </a:endParaRPr>
              </a:p>
              <a:p>
                <a:pPr lvl="1">
                  <a:lnSpc>
                    <a:spcPct val="100000"/>
                  </a:lnSpc>
                  <a:buClr>
                    <a:srgbClr val="903062"/>
                  </a:buClr>
                  <a:buFont typeface="Wingdings 2"/>
                  <a:buChar char=""/>
                </a:pPr>
                <a:endParaRPr sz="2000" dirty="0">
                  <a:latin typeface="Times New Roman"/>
                  <a:cs typeface="Times New Roman"/>
                </a:endParaRPr>
              </a:p>
              <a:p>
                <a:pPr lvl="1">
                  <a:lnSpc>
                    <a:spcPct val="100000"/>
                  </a:lnSpc>
                  <a:spcBef>
                    <a:spcPts val="49"/>
                  </a:spcBef>
                  <a:buClr>
                    <a:srgbClr val="903062"/>
                  </a:buClr>
                  <a:buFont typeface="Wingdings 2"/>
                  <a:buChar char=""/>
                </a:pPr>
                <a:endParaRPr sz="1650" dirty="0">
                  <a:latin typeface="Times New Roman"/>
                  <a:cs typeface="Times New Roman"/>
                </a:endParaRPr>
              </a:p>
              <a:p>
                <a:pPr marL="314325" indent="-301625">
                  <a:lnSpc>
                    <a:spcPct val="100000"/>
                  </a:lnSpc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sz="2350" spc="20" dirty="0">
                    <a:latin typeface="Times New Roman"/>
                    <a:cs typeface="Times New Roman"/>
                  </a:rPr>
                  <a:t>Q</a:t>
                </a:r>
                <a:r>
                  <a:rPr sz="2350" spc="40" dirty="0">
                    <a:latin typeface="Times New Roman"/>
                    <a:cs typeface="Times New Roman"/>
                  </a:rPr>
                  <a:t>u</a:t>
                </a:r>
                <a:r>
                  <a:rPr sz="2350" spc="-40" dirty="0">
                    <a:latin typeface="Times New Roman"/>
                    <a:cs typeface="Times New Roman"/>
                  </a:rPr>
                  <a:t>e</a:t>
                </a:r>
                <a:r>
                  <a:rPr sz="2350" spc="5" dirty="0">
                    <a:latin typeface="Times New Roman"/>
                    <a:cs typeface="Times New Roman"/>
                  </a:rPr>
                  <a:t>ry</a:t>
                </a:r>
                <a:r>
                  <a:rPr sz="2350" spc="90" dirty="0">
                    <a:latin typeface="Times New Roman"/>
                    <a:cs typeface="Times New Roman"/>
                  </a:rPr>
                  <a:t> </a:t>
                </a:r>
                <a:r>
                  <a:rPr sz="2350" spc="-10" dirty="0">
                    <a:latin typeface="Times New Roman"/>
                    <a:cs typeface="Times New Roman"/>
                  </a:rPr>
                  <a:t>li</a:t>
                </a:r>
                <a:r>
                  <a:rPr sz="2350" spc="40" dirty="0">
                    <a:latin typeface="Times New Roman"/>
                    <a:cs typeface="Times New Roman"/>
                  </a:rPr>
                  <a:t>k</a:t>
                </a:r>
                <a:r>
                  <a:rPr sz="2350" spc="-40" dirty="0">
                    <a:latin typeface="Times New Roman"/>
                    <a:cs typeface="Times New Roman"/>
                  </a:rPr>
                  <a:t>e</a:t>
                </a:r>
                <a:r>
                  <a:rPr sz="2350" spc="-10" dirty="0">
                    <a:latin typeface="Times New Roman"/>
                    <a:cs typeface="Times New Roman"/>
                  </a:rPr>
                  <a:t>li</a:t>
                </a:r>
                <a:r>
                  <a:rPr sz="2350" spc="-30" dirty="0">
                    <a:latin typeface="Times New Roman"/>
                    <a:cs typeface="Times New Roman"/>
                  </a:rPr>
                  <a:t>hoo</a:t>
                </a:r>
                <a:r>
                  <a:rPr sz="2350" spc="10" dirty="0">
                    <a:latin typeface="Times New Roman"/>
                    <a:cs typeface="Times New Roman"/>
                  </a:rPr>
                  <a:t>d</a:t>
                </a:r>
                <a:r>
                  <a:rPr sz="2350" spc="235" dirty="0">
                    <a:latin typeface="Times New Roman"/>
                    <a:cs typeface="Times New Roman"/>
                  </a:rPr>
                  <a:t> </a:t>
                </a:r>
                <a:r>
                  <a:rPr sz="2350" spc="-10" dirty="0">
                    <a:latin typeface="Times New Roman"/>
                    <a:cs typeface="Times New Roman"/>
                  </a:rPr>
                  <a:t>t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-60" dirty="0">
                    <a:latin typeface="Times New Roman"/>
                    <a:cs typeface="Times New Roman"/>
                  </a:rPr>
                  <a:t>s</a:t>
                </a:r>
                <a:r>
                  <a:rPr sz="2350" spc="10" dirty="0">
                    <a:latin typeface="Times New Roman"/>
                    <a:cs typeface="Times New Roman"/>
                  </a:rPr>
                  <a:t>k</a:t>
                </a:r>
                <a:endParaRPr sz="2350" dirty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ts val="2280"/>
                  </a:lnSpc>
                  <a:spcBef>
                    <a:spcPts val="844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644525" algn="l"/>
                  </a:tabLst>
                </a:pPr>
                <a:r>
                  <a:rPr sz="2000" spc="20" dirty="0">
                    <a:latin typeface="Times New Roman"/>
                    <a:cs typeface="Times New Roman"/>
                  </a:rPr>
                  <a:t>B</a:t>
                </a:r>
                <a:r>
                  <a:rPr sz="2000" dirty="0">
                    <a:latin typeface="Times New Roman"/>
                    <a:cs typeface="Times New Roman"/>
                  </a:rPr>
                  <a:t>u</a:t>
                </a:r>
                <a:r>
                  <a:rPr sz="2000" spc="10" dirty="0">
                    <a:latin typeface="Times New Roman"/>
                    <a:cs typeface="Times New Roman"/>
                  </a:rPr>
                  <a:t>il</a:t>
                </a:r>
                <a:r>
                  <a:rPr sz="2000" dirty="0">
                    <a:latin typeface="Times New Roman"/>
                    <a:cs typeface="Times New Roman"/>
                  </a:rPr>
                  <a:t>d</a:t>
                </a:r>
                <a:r>
                  <a:rPr sz="2000" spc="10" dirty="0">
                    <a:latin typeface="Times New Roman"/>
                    <a:cs typeface="Times New Roman"/>
                  </a:rPr>
                  <a:t>i</a:t>
                </a:r>
                <a:r>
                  <a:rPr sz="2000" dirty="0">
                    <a:latin typeface="Times New Roman"/>
                    <a:cs typeface="Times New Roman"/>
                  </a:rPr>
                  <a:t>ng</a:t>
                </a:r>
                <a:r>
                  <a:rPr sz="2000" spc="-140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a</a:t>
                </a:r>
                <a:r>
                  <a:rPr sz="2000" spc="-30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d</a:t>
                </a:r>
                <a:r>
                  <a:rPr sz="2000" spc="10" dirty="0">
                    <a:latin typeface="Times New Roman"/>
                    <a:cs typeface="Times New Roman"/>
                  </a:rPr>
                  <a:t>i</a:t>
                </a:r>
                <a:r>
                  <a:rPr sz="2000" spc="-100" dirty="0">
                    <a:latin typeface="Times New Roman"/>
                    <a:cs typeface="Times New Roman"/>
                  </a:rPr>
                  <a:t>f</a:t>
                </a:r>
                <a:r>
                  <a:rPr sz="2000" spc="-25" dirty="0">
                    <a:latin typeface="Times New Roman"/>
                    <a:cs typeface="Times New Roman"/>
                  </a:rPr>
                  <a:t>f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spc="-25" dirty="0">
                    <a:latin typeface="Times New Roman"/>
                    <a:cs typeface="Times New Roman"/>
                  </a:rPr>
                  <a:t>r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dirty="0">
                    <a:latin typeface="Times New Roman"/>
                    <a:cs typeface="Times New Roman"/>
                  </a:rPr>
                  <a:t>nt</a:t>
                </a:r>
                <a:r>
                  <a:rPr sz="2000" spc="85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l</a:t>
                </a:r>
                <a:r>
                  <a:rPr sz="2000" spc="-35" dirty="0">
                    <a:latin typeface="Times New Roman"/>
                    <a:cs typeface="Times New Roman"/>
                  </a:rPr>
                  <a:t>a</a:t>
                </a:r>
                <a:r>
                  <a:rPr sz="2000" dirty="0">
                    <a:latin typeface="Times New Roman"/>
                    <a:cs typeface="Times New Roman"/>
                  </a:rPr>
                  <a:t>n</a:t>
                </a:r>
                <a:r>
                  <a:rPr sz="2000" spc="-70" dirty="0">
                    <a:latin typeface="Times New Roman"/>
                    <a:cs typeface="Times New Roman"/>
                  </a:rPr>
                  <a:t>g</a:t>
                </a:r>
                <a:r>
                  <a:rPr sz="2000" dirty="0">
                    <a:latin typeface="Times New Roman"/>
                    <a:cs typeface="Times New Roman"/>
                  </a:rPr>
                  <a:t>u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-75" dirty="0">
                    <a:latin typeface="Times New Roman"/>
                    <a:cs typeface="Times New Roman"/>
                  </a:rPr>
                  <a:t>g</a:t>
                </a:r>
                <a:r>
                  <a:rPr sz="2000" dirty="0">
                    <a:latin typeface="Times New Roman"/>
                    <a:cs typeface="Times New Roman"/>
                  </a:rPr>
                  <a:t>e</a:t>
                </a:r>
                <a:r>
                  <a:rPr sz="2000" spc="114" dirty="0">
                    <a:latin typeface="Times New Roman"/>
                    <a:cs typeface="Times New Roman"/>
                  </a:rPr>
                  <a:t> </a:t>
                </a:r>
                <a:r>
                  <a:rPr sz="2000" spc="-130" dirty="0">
                    <a:latin typeface="Times New Roman"/>
                    <a:cs typeface="Times New Roman"/>
                  </a:rPr>
                  <a:t>m</a:t>
                </a:r>
                <a:r>
                  <a:rPr sz="2000" dirty="0">
                    <a:latin typeface="Times New Roman"/>
                    <a:cs typeface="Times New Roman"/>
                  </a:rPr>
                  <a:t>od</a:t>
                </a:r>
                <a:r>
                  <a:rPr sz="2000" spc="-30" dirty="0">
                    <a:latin typeface="Times New Roman"/>
                    <a:cs typeface="Times New Roman"/>
                  </a:rPr>
                  <a:t>e</a:t>
                </a:r>
                <a:r>
                  <a:rPr sz="2000" dirty="0">
                    <a:latin typeface="Times New Roman"/>
                    <a:cs typeface="Times New Roman"/>
                  </a:rPr>
                  <a:t>l</a:t>
                </a:r>
                <a:r>
                  <a:rPr sz="2000" spc="85" dirty="0">
                    <a:latin typeface="Times New Roman"/>
                    <a:cs typeface="Times New Roman"/>
                  </a:rPr>
                  <a:t> </a:t>
                </a:r>
                <a:r>
                  <a:rPr sz="2000" spc="-25" dirty="0">
                    <a:latin typeface="Times New Roman"/>
                    <a:cs typeface="Times New Roman"/>
                  </a:rPr>
                  <a:t>f</a:t>
                </a:r>
                <a:r>
                  <a:rPr sz="2000" dirty="0">
                    <a:latin typeface="Times New Roman"/>
                    <a:cs typeface="Times New Roman"/>
                  </a:rPr>
                  <a:t>or</a:t>
                </a:r>
                <a:r>
                  <a:rPr sz="2000" spc="50" dirty="0">
                    <a:latin typeface="Times New Roman"/>
                    <a:cs typeface="Times New Roman"/>
                  </a:rPr>
                  <a:t> </a:t>
                </a:r>
                <a:r>
                  <a:rPr sz="2000" spc="-35" dirty="0">
                    <a:latin typeface="Times New Roman"/>
                    <a:cs typeface="Times New Roman"/>
                  </a:rPr>
                  <a:t>eac</a:t>
                </a:r>
                <a:r>
                  <a:rPr sz="2000" dirty="0">
                    <a:latin typeface="Times New Roman"/>
                    <a:cs typeface="Times New Roman"/>
                  </a:rPr>
                  <a:t>h do</a:t>
                </a:r>
                <a:r>
                  <a:rPr sz="2000" spc="-30" dirty="0">
                    <a:latin typeface="Times New Roman"/>
                    <a:cs typeface="Times New Roman"/>
                  </a:rPr>
                  <a:t>c</a:t>
                </a:r>
                <a:r>
                  <a:rPr sz="2000" dirty="0">
                    <a:latin typeface="Times New Roman"/>
                    <a:cs typeface="Times New Roman"/>
                  </a:rPr>
                  <a:t>u</a:t>
                </a:r>
                <a:r>
                  <a:rPr sz="2000" spc="-130" dirty="0">
                    <a:latin typeface="Times New Roman"/>
                    <a:cs typeface="Times New Roman"/>
                  </a:rPr>
                  <a:t>m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dirty="0">
                    <a:latin typeface="Times New Roman"/>
                    <a:cs typeface="Times New Roman"/>
                  </a:rPr>
                  <a:t>nt</a:t>
                </a:r>
                <a:r>
                  <a:rPr sz="2000" spc="160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i</a:t>
                </a:r>
                <a:r>
                  <a:rPr sz="2000" dirty="0">
                    <a:latin typeface="Times New Roman"/>
                    <a:cs typeface="Times New Roman"/>
                  </a:rPr>
                  <a:t>n</a:t>
                </a:r>
                <a:r>
                  <a:rPr sz="2000" spc="-70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t</a:t>
                </a:r>
                <a:r>
                  <a:rPr sz="2000" dirty="0">
                    <a:latin typeface="Times New Roman"/>
                    <a:cs typeface="Times New Roman"/>
                  </a:rPr>
                  <a:t>he</a:t>
                </a:r>
                <a:r>
                  <a:rPr sz="2000" spc="-25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s</a:t>
                </a:r>
                <a:r>
                  <a:rPr sz="2000" spc="-35" dirty="0">
                    <a:latin typeface="Times New Roman"/>
                    <a:cs typeface="Times New Roman"/>
                  </a:rPr>
                  <a:t>ea</a:t>
                </a:r>
                <a:r>
                  <a:rPr sz="2000" spc="-25" dirty="0">
                    <a:latin typeface="Times New Roman"/>
                    <a:cs typeface="Times New Roman"/>
                  </a:rPr>
                  <a:t>r</a:t>
                </a:r>
                <a:r>
                  <a:rPr sz="2000" spc="-35" dirty="0">
                    <a:latin typeface="Times New Roman"/>
                    <a:cs typeface="Times New Roman"/>
                  </a:rPr>
                  <a:t>c</a:t>
                </a:r>
                <a:r>
                  <a:rPr sz="2000" dirty="0">
                    <a:latin typeface="Times New Roman"/>
                    <a:cs typeface="Times New Roman"/>
                  </a:rPr>
                  <a:t>h</a:t>
                </a:r>
                <a:r>
                  <a:rPr sz="2000" spc="75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sp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-35" dirty="0">
                    <a:latin typeface="Times New Roman"/>
                    <a:cs typeface="Times New Roman"/>
                  </a:rPr>
                  <a:t>c</a:t>
                </a:r>
                <a:r>
                  <a:rPr sz="2000" dirty="0">
                    <a:latin typeface="Times New Roman"/>
                    <a:cs typeface="Times New Roman"/>
                  </a:rPr>
                  <a:t>e</a:t>
                </a:r>
                <a:r>
                  <a:rPr sz="2000" spc="-30" dirty="0">
                    <a:latin typeface="Times New Roman"/>
                    <a:cs typeface="Times New Roman"/>
                  </a:rPr>
                  <a:t> </a:t>
                </a:r>
                <a:r>
                  <a:rPr sz="2000" spc="-25" dirty="0">
                    <a:latin typeface="Times New Roman"/>
                    <a:cs typeface="Times New Roman"/>
                  </a:rPr>
                  <a:t>(</a:t>
                </a:r>
                <a:r>
                  <a:rPr sz="2000" spc="-35" dirty="0">
                    <a:latin typeface="Times New Roman"/>
                    <a:cs typeface="Times New Roman"/>
                  </a:rPr>
                  <a:t>eac</a:t>
                </a:r>
                <a:r>
                  <a:rPr sz="2000" dirty="0">
                    <a:latin typeface="Times New Roman"/>
                    <a:cs typeface="Times New Roman"/>
                  </a:rPr>
                  <a:t>h</a:t>
                </a:r>
                <a:r>
                  <a:rPr sz="2000" spc="75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do</a:t>
                </a:r>
                <a:r>
                  <a:rPr sz="2000" spc="-30" dirty="0">
                    <a:latin typeface="Times New Roman"/>
                    <a:cs typeface="Times New Roman"/>
                  </a:rPr>
                  <a:t>c</a:t>
                </a:r>
                <a:r>
                  <a:rPr sz="2000" dirty="0">
                    <a:latin typeface="Times New Roman"/>
                    <a:cs typeface="Times New Roman"/>
                  </a:rPr>
                  <a:t>u</a:t>
                </a:r>
                <a:r>
                  <a:rPr sz="2000" spc="-130" dirty="0">
                    <a:latin typeface="Times New Roman"/>
                    <a:cs typeface="Times New Roman"/>
                  </a:rPr>
                  <a:t>m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dirty="0">
                    <a:latin typeface="Times New Roman"/>
                    <a:cs typeface="Times New Roman"/>
                  </a:rPr>
                  <a:t>nt</a:t>
                </a:r>
                <a:r>
                  <a:rPr sz="2000" spc="160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i</a:t>
                </a:r>
                <a:r>
                  <a:rPr sz="2000" dirty="0">
                    <a:latin typeface="Times New Roman"/>
                    <a:cs typeface="Times New Roman"/>
                  </a:rPr>
                  <a:t>s</a:t>
                </a:r>
                <a:r>
                  <a:rPr sz="2000" spc="-65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t</a:t>
                </a:r>
                <a:r>
                  <a:rPr sz="2000" spc="-25" dirty="0">
                    <a:latin typeface="Times New Roman"/>
                    <a:cs typeface="Times New Roman"/>
                  </a:rPr>
                  <a:t>r</a:t>
                </a:r>
                <a:r>
                  <a:rPr sz="2000" spc="-35" dirty="0">
                    <a:latin typeface="Times New Roman"/>
                    <a:cs typeface="Times New Roman"/>
                  </a:rPr>
                  <a:t>ea</a:t>
                </a:r>
                <a:r>
                  <a:rPr sz="2000" spc="10" dirty="0">
                    <a:latin typeface="Times New Roman"/>
                    <a:cs typeface="Times New Roman"/>
                  </a:rPr>
                  <a:t>t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dirty="0">
                    <a:latin typeface="Times New Roman"/>
                    <a:cs typeface="Times New Roman"/>
                  </a:rPr>
                  <a:t>d 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dirty="0">
                    <a:latin typeface="Times New Roman"/>
                    <a:cs typeface="Times New Roman"/>
                  </a:rPr>
                  <a:t>s</a:t>
                </a:r>
              </a:p>
              <a:p>
                <a:pPr marL="643890">
                  <a:lnSpc>
                    <a:spcPts val="2280"/>
                  </a:lnSpc>
                </a:pPr>
                <a:r>
                  <a:rPr sz="2000" spc="15" dirty="0">
                    <a:latin typeface="Times New Roman"/>
                    <a:cs typeface="Times New Roman"/>
                  </a:rPr>
                  <a:t>t</a:t>
                </a:r>
                <a:r>
                  <a:rPr sz="2000" spc="5" dirty="0">
                    <a:latin typeface="Times New Roman"/>
                    <a:cs typeface="Times New Roman"/>
                  </a:rPr>
                  <a:t>he</a:t>
                </a:r>
                <a:r>
                  <a:rPr sz="2000" spc="-25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b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5" dirty="0">
                    <a:latin typeface="Times New Roman"/>
                    <a:cs typeface="Times New Roman"/>
                  </a:rPr>
                  <a:t>s</a:t>
                </a:r>
                <a:r>
                  <a:rPr sz="2000" spc="20" dirty="0">
                    <a:latin typeface="Times New Roman"/>
                    <a:cs typeface="Times New Roman"/>
                  </a:rPr>
                  <a:t>i</a:t>
                </a:r>
                <a:r>
                  <a:rPr sz="2000" spc="5" dirty="0">
                    <a:latin typeface="Times New Roman"/>
                    <a:cs typeface="Times New Roman"/>
                  </a:rPr>
                  <a:t>s</a:t>
                </a:r>
                <a:r>
                  <a:rPr sz="2000" spc="-65" dirty="0">
                    <a:latin typeface="Times New Roman"/>
                    <a:cs typeface="Times New Roman"/>
                  </a:rPr>
                  <a:t> </a:t>
                </a:r>
                <a:r>
                  <a:rPr sz="2000" spc="-20" dirty="0">
                    <a:latin typeface="Times New Roman"/>
                    <a:cs typeface="Times New Roman"/>
                  </a:rPr>
                  <a:t>f</a:t>
                </a:r>
                <a:r>
                  <a:rPr sz="2000" spc="5" dirty="0">
                    <a:latin typeface="Times New Roman"/>
                    <a:cs typeface="Times New Roman"/>
                  </a:rPr>
                  <a:t>or</a:t>
                </a:r>
                <a:r>
                  <a:rPr sz="2000" spc="-20" dirty="0">
                    <a:latin typeface="Times New Roman"/>
                    <a:cs typeface="Times New Roman"/>
                  </a:rPr>
                  <a:t> </a:t>
                </a:r>
                <a:r>
                  <a:rPr sz="2000" spc="5" dirty="0">
                    <a:latin typeface="Times New Roman"/>
                    <a:cs typeface="Times New Roman"/>
                  </a:rPr>
                  <a:t>a</a:t>
                </a:r>
                <a:r>
                  <a:rPr sz="2000" spc="40" dirty="0">
                    <a:latin typeface="Times New Roman"/>
                    <a:cs typeface="Times New Roman"/>
                  </a:rPr>
                  <a:t> </a:t>
                </a:r>
                <a:r>
                  <a:rPr sz="2000" spc="15" dirty="0">
                    <a:latin typeface="Times New Roman"/>
                    <a:cs typeface="Times New Roman"/>
                  </a:rPr>
                  <a:t>l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10" dirty="0">
                    <a:latin typeface="Times New Roman"/>
                    <a:cs typeface="Times New Roman"/>
                  </a:rPr>
                  <a:t>n</a:t>
                </a:r>
                <a:r>
                  <a:rPr sz="2000" spc="-65" dirty="0">
                    <a:latin typeface="Times New Roman"/>
                    <a:cs typeface="Times New Roman"/>
                  </a:rPr>
                  <a:t>g</a:t>
                </a:r>
                <a:r>
                  <a:rPr sz="2000" spc="10" dirty="0">
                    <a:latin typeface="Times New Roman"/>
                    <a:cs typeface="Times New Roman"/>
                  </a:rPr>
                  <a:t>u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-65" dirty="0">
                    <a:latin typeface="Times New Roman"/>
                    <a:cs typeface="Times New Roman"/>
                  </a:rPr>
                  <a:t>g</a:t>
                </a:r>
                <a:r>
                  <a:rPr sz="2000" spc="5" dirty="0">
                    <a:latin typeface="Times New Roman"/>
                    <a:cs typeface="Times New Roman"/>
                  </a:rPr>
                  <a:t>e</a:t>
                </a:r>
                <a:r>
                  <a:rPr sz="2000" spc="114" dirty="0">
                    <a:latin typeface="Times New Roman"/>
                    <a:cs typeface="Times New Roman"/>
                  </a:rPr>
                  <a:t> </a:t>
                </a:r>
                <a:r>
                  <a:rPr sz="2000" spc="-114" dirty="0">
                    <a:latin typeface="Times New Roman"/>
                    <a:cs typeface="Times New Roman"/>
                  </a:rPr>
                  <a:t>m</a:t>
                </a:r>
                <a:r>
                  <a:rPr sz="2000" spc="10" dirty="0">
                    <a:latin typeface="Times New Roman"/>
                    <a:cs typeface="Times New Roman"/>
                  </a:rPr>
                  <a:t>od</a:t>
                </a:r>
                <a:r>
                  <a:rPr sz="2000" spc="-30" dirty="0">
                    <a:latin typeface="Times New Roman"/>
                    <a:cs typeface="Times New Roman"/>
                  </a:rPr>
                  <a:t>e</a:t>
                </a:r>
                <a:r>
                  <a:rPr sz="2000" spc="15" dirty="0">
                    <a:latin typeface="Times New Roman"/>
                    <a:cs typeface="Times New Roman"/>
                  </a:rPr>
                  <a:t>l</a:t>
                </a:r>
                <a:r>
                  <a:rPr sz="2000" spc="5" dirty="0">
                    <a:latin typeface="Times New Roman"/>
                    <a:cs typeface="Times New Roman"/>
                  </a:rPr>
                  <a:t>)</a:t>
                </a:r>
                <a:endParaRPr sz="2000" dirty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ts val="2285"/>
                  </a:lnSpc>
                  <a:spcBef>
                    <a:spcPts val="845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644525" algn="l"/>
                  </a:tabLst>
                </a:pPr>
                <a:r>
                  <a:rPr sz="2000" spc="25" dirty="0">
                    <a:latin typeface="Times New Roman"/>
                    <a:cs typeface="Times New Roman"/>
                  </a:rPr>
                  <a:t>C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15" dirty="0">
                    <a:latin typeface="Times New Roman"/>
                    <a:cs typeface="Times New Roman"/>
                  </a:rPr>
                  <a:t>l</a:t>
                </a:r>
                <a:r>
                  <a:rPr sz="2000" spc="-30" dirty="0">
                    <a:latin typeface="Times New Roman"/>
                    <a:cs typeface="Times New Roman"/>
                  </a:rPr>
                  <a:t>c</a:t>
                </a:r>
                <a:r>
                  <a:rPr sz="2000" spc="10" dirty="0">
                    <a:latin typeface="Times New Roman"/>
                    <a:cs typeface="Times New Roman"/>
                  </a:rPr>
                  <a:t>u</a:t>
                </a:r>
                <a:r>
                  <a:rPr sz="2000" spc="15" dirty="0">
                    <a:latin typeface="Times New Roman"/>
                    <a:cs typeface="Times New Roman"/>
                  </a:rPr>
                  <a:t>l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15" dirty="0">
                    <a:latin typeface="Times New Roman"/>
                    <a:cs typeface="Times New Roman"/>
                  </a:rPr>
                  <a:t>ti</a:t>
                </a:r>
                <a:r>
                  <a:rPr sz="2000" spc="10" dirty="0">
                    <a:latin typeface="Times New Roman"/>
                    <a:cs typeface="Times New Roman"/>
                  </a:rPr>
                  <a:t>ng</a:t>
                </a:r>
                <a:r>
                  <a:rPr sz="2000" spc="-70" dirty="0">
                    <a:latin typeface="Times New Roman"/>
                    <a:cs typeface="Times New Roman"/>
                  </a:rPr>
                  <a:t> </a:t>
                </a:r>
                <a:r>
                  <a:rPr sz="2000" spc="15" dirty="0">
                    <a:latin typeface="Times New Roman"/>
                    <a:cs typeface="Times New Roman"/>
                  </a:rPr>
                  <a:t>t</a:t>
                </a:r>
                <a:r>
                  <a:rPr sz="2000" spc="5" dirty="0">
                    <a:latin typeface="Times New Roman"/>
                    <a:cs typeface="Times New Roman"/>
                  </a:rPr>
                  <a:t>he</a:t>
                </a:r>
                <a:r>
                  <a:rPr sz="2000" spc="-25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p</a:t>
                </a:r>
                <a:r>
                  <a:rPr sz="2000" spc="-25" dirty="0">
                    <a:latin typeface="Times New Roman"/>
                    <a:cs typeface="Times New Roman"/>
                  </a:rPr>
                  <a:t>r</a:t>
                </a:r>
                <a:r>
                  <a:rPr sz="2000" spc="10" dirty="0">
                    <a:latin typeface="Times New Roman"/>
                    <a:cs typeface="Times New Roman"/>
                  </a:rPr>
                  <a:t>ob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10" dirty="0">
                    <a:latin typeface="Times New Roman"/>
                    <a:cs typeface="Times New Roman"/>
                  </a:rPr>
                  <a:t>b</a:t>
                </a:r>
                <a:r>
                  <a:rPr sz="2000" spc="15" dirty="0">
                    <a:latin typeface="Times New Roman"/>
                    <a:cs typeface="Times New Roman"/>
                  </a:rPr>
                  <a:t>ilit</a:t>
                </a:r>
                <a:r>
                  <a:rPr sz="2000" spc="10" dirty="0">
                    <a:latin typeface="Times New Roman"/>
                    <a:cs typeface="Times New Roman"/>
                  </a:rPr>
                  <a:t>y</a:t>
                </a:r>
                <a:r>
                  <a:rPr sz="2000" spc="-145" dirty="0">
                    <a:latin typeface="Times New Roman"/>
                    <a:cs typeface="Times New Roman"/>
                  </a:rPr>
                  <a:t> </a:t>
                </a:r>
                <a:r>
                  <a:rPr sz="2000" spc="5" dirty="0">
                    <a:latin typeface="Times New Roman"/>
                    <a:cs typeface="Times New Roman"/>
                  </a:rPr>
                  <a:t>of</a:t>
                </a:r>
                <a:r>
                  <a:rPr sz="2000" spc="-20" dirty="0">
                    <a:latin typeface="Times New Roman"/>
                    <a:cs typeface="Times New Roman"/>
                  </a:rPr>
                  <a:t> </a:t>
                </a:r>
                <a:r>
                  <a:rPr sz="2000" spc="-65" dirty="0">
                    <a:latin typeface="Times New Roman"/>
                    <a:cs typeface="Times New Roman"/>
                  </a:rPr>
                  <a:t>g</a:t>
                </a:r>
                <a:r>
                  <a:rPr sz="2000" spc="-30" dirty="0">
                    <a:latin typeface="Times New Roman"/>
                    <a:cs typeface="Times New Roman"/>
                  </a:rPr>
                  <a:t>e</a:t>
                </a:r>
                <a:r>
                  <a:rPr sz="2000" spc="10" dirty="0">
                    <a:latin typeface="Times New Roman"/>
                    <a:cs typeface="Times New Roman"/>
                  </a:rPr>
                  <a:t>n</a:t>
                </a:r>
                <a:r>
                  <a:rPr sz="2000" spc="-30" dirty="0">
                    <a:latin typeface="Times New Roman"/>
                    <a:cs typeface="Times New Roman"/>
                  </a:rPr>
                  <a:t>e</a:t>
                </a:r>
                <a:r>
                  <a:rPr sz="2000" spc="-20" dirty="0">
                    <a:latin typeface="Times New Roman"/>
                    <a:cs typeface="Times New Roman"/>
                  </a:rPr>
                  <a:t>r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15" dirty="0">
                    <a:latin typeface="Times New Roman"/>
                    <a:cs typeface="Times New Roman"/>
                  </a:rPr>
                  <a:t>ti</a:t>
                </a:r>
                <a:r>
                  <a:rPr sz="2000" spc="10" dirty="0">
                    <a:latin typeface="Times New Roman"/>
                    <a:cs typeface="Times New Roman"/>
                  </a:rPr>
                  <a:t>ng</a:t>
                </a:r>
                <a:r>
                  <a:rPr sz="2000" spc="70" dirty="0">
                    <a:latin typeface="Times New Roman"/>
                    <a:cs typeface="Times New Roman"/>
                  </a:rPr>
                  <a:t> </a:t>
                </a:r>
                <a:r>
                  <a:rPr sz="2000" spc="15" dirty="0">
                    <a:latin typeface="Times New Roman"/>
                    <a:cs typeface="Times New Roman"/>
                  </a:rPr>
                  <a:t>t</a:t>
                </a:r>
                <a:r>
                  <a:rPr sz="2000" spc="5" dirty="0">
                    <a:latin typeface="Times New Roman"/>
                    <a:cs typeface="Times New Roman"/>
                  </a:rPr>
                  <a:t>he</a:t>
                </a:r>
                <a:r>
                  <a:rPr sz="2000" spc="-25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qu</a:t>
                </a:r>
                <a:r>
                  <a:rPr sz="2000" spc="-30" dirty="0">
                    <a:latin typeface="Times New Roman"/>
                    <a:cs typeface="Times New Roman"/>
                  </a:rPr>
                  <a:t>e</a:t>
                </a:r>
                <a:r>
                  <a:rPr sz="2000" spc="-20" dirty="0">
                    <a:latin typeface="Times New Roman"/>
                    <a:cs typeface="Times New Roman"/>
                  </a:rPr>
                  <a:t>r</a:t>
                </a:r>
                <a:r>
                  <a:rPr sz="2000" spc="10" dirty="0">
                    <a:latin typeface="Times New Roman"/>
                    <a:cs typeface="Times New Roman"/>
                  </a:rPr>
                  <a:t>y</a:t>
                </a:r>
                <a:r>
                  <a:rPr sz="2000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q</a:t>
                </a:r>
                <a:r>
                  <a:rPr sz="2000" spc="5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b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5" dirty="0">
                    <a:latin typeface="Times New Roman"/>
                    <a:cs typeface="Times New Roman"/>
                  </a:rPr>
                  <a:t>s</a:t>
                </a:r>
                <a:r>
                  <a:rPr sz="2000" spc="-20" dirty="0">
                    <a:latin typeface="Times New Roman"/>
                    <a:cs typeface="Times New Roman"/>
                  </a:rPr>
                  <a:t>e</a:t>
                </a:r>
                <a:r>
                  <a:rPr sz="2000" spc="10" dirty="0">
                    <a:latin typeface="Times New Roman"/>
                    <a:cs typeface="Times New Roman"/>
                  </a:rPr>
                  <a:t>d</a:t>
                </a:r>
                <a:r>
                  <a:rPr sz="2000" spc="5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on</a:t>
                </a:r>
                <a:r>
                  <a:rPr sz="2000" spc="5" dirty="0">
                    <a:latin typeface="Times New Roman"/>
                    <a:cs typeface="Times New Roman"/>
                  </a:rPr>
                  <a:t> </a:t>
                </a:r>
                <a:r>
                  <a:rPr sz="2000" spc="15" dirty="0">
                    <a:latin typeface="Times New Roman"/>
                    <a:cs typeface="Times New Roman"/>
                  </a:rPr>
                  <a:t>t</a:t>
                </a:r>
                <a:r>
                  <a:rPr sz="2000" spc="5" dirty="0">
                    <a:latin typeface="Times New Roman"/>
                    <a:cs typeface="Times New Roman"/>
                  </a:rPr>
                  <a:t>he</a:t>
                </a:r>
                <a:r>
                  <a:rPr sz="2000" spc="-100" dirty="0">
                    <a:latin typeface="Times New Roman"/>
                    <a:cs typeface="Times New Roman"/>
                  </a:rPr>
                  <a:t> </a:t>
                </a:r>
                <a:r>
                  <a:rPr sz="2000" spc="15" dirty="0">
                    <a:latin typeface="Times New Roman"/>
                    <a:cs typeface="Times New Roman"/>
                  </a:rPr>
                  <a:t>l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10" dirty="0">
                    <a:latin typeface="Times New Roman"/>
                    <a:cs typeface="Times New Roman"/>
                  </a:rPr>
                  <a:t>n</a:t>
                </a:r>
                <a:r>
                  <a:rPr sz="2000" spc="-65" dirty="0">
                    <a:latin typeface="Times New Roman"/>
                    <a:cs typeface="Times New Roman"/>
                  </a:rPr>
                  <a:t>g</a:t>
                </a:r>
                <a:r>
                  <a:rPr sz="2000" spc="10" dirty="0">
                    <a:latin typeface="Times New Roman"/>
                    <a:cs typeface="Times New Roman"/>
                  </a:rPr>
                  <a:t>u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spc="-65" dirty="0">
                    <a:latin typeface="Times New Roman"/>
                    <a:cs typeface="Times New Roman"/>
                  </a:rPr>
                  <a:t>g</a:t>
                </a:r>
                <a:r>
                  <a:rPr sz="2000" spc="5" dirty="0">
                    <a:latin typeface="Times New Roman"/>
                    <a:cs typeface="Times New Roman"/>
                  </a:rPr>
                  <a:t>e</a:t>
                </a:r>
                <a:r>
                  <a:rPr sz="2000" spc="185" dirty="0">
                    <a:latin typeface="Times New Roman"/>
                    <a:cs typeface="Times New Roman"/>
                  </a:rPr>
                  <a:t> </a:t>
                </a:r>
                <a:r>
                  <a:rPr sz="2000" spc="-114" dirty="0">
                    <a:latin typeface="Times New Roman"/>
                    <a:cs typeface="Times New Roman"/>
                  </a:rPr>
                  <a:t>m</a:t>
                </a:r>
                <a:r>
                  <a:rPr sz="2000" spc="10" dirty="0">
                    <a:latin typeface="Times New Roman"/>
                    <a:cs typeface="Times New Roman"/>
                  </a:rPr>
                  <a:t>od</a:t>
                </a:r>
                <a:r>
                  <a:rPr sz="2000" spc="-30" dirty="0">
                    <a:latin typeface="Times New Roman"/>
                    <a:cs typeface="Times New Roman"/>
                  </a:rPr>
                  <a:t>e</a:t>
                </a:r>
                <a:r>
                  <a:rPr sz="2000" spc="5" dirty="0">
                    <a:latin typeface="Times New Roman"/>
                    <a:cs typeface="Times New Roman"/>
                  </a:rPr>
                  <a:t>l</a:t>
                </a:r>
                <a:r>
                  <a:rPr sz="2000" spc="85" dirty="0">
                    <a:latin typeface="Times New Roman"/>
                    <a:cs typeface="Times New Roman"/>
                  </a:rPr>
                  <a:t> </a:t>
                </a:r>
                <a:r>
                  <a:rPr sz="2000" spc="5" dirty="0">
                    <a:latin typeface="Times New Roman"/>
                    <a:cs typeface="Times New Roman"/>
                  </a:rPr>
                  <a:t>of</a:t>
                </a:r>
                <a:r>
                  <a:rPr sz="2000" spc="-20" dirty="0">
                    <a:latin typeface="Times New Roman"/>
                    <a:cs typeface="Times New Roman"/>
                  </a:rPr>
                  <a:t> </a:t>
                </a:r>
                <a:r>
                  <a:rPr sz="2000" spc="-30" dirty="0">
                    <a:latin typeface="Times New Roman"/>
                    <a:cs typeface="Times New Roman"/>
                  </a:rPr>
                  <a:t>eac</a:t>
                </a:r>
                <a:r>
                  <a:rPr sz="2000" spc="10" dirty="0">
                    <a:latin typeface="Times New Roman"/>
                    <a:cs typeface="Times New Roman"/>
                  </a:rPr>
                  <a:t>h</a:t>
                </a:r>
                <a:r>
                  <a:rPr sz="2000" spc="70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do</a:t>
                </a:r>
                <a:r>
                  <a:rPr sz="2000" spc="-30" dirty="0">
                    <a:latin typeface="Times New Roman"/>
                    <a:cs typeface="Times New Roman"/>
                  </a:rPr>
                  <a:t>c</a:t>
                </a:r>
                <a:r>
                  <a:rPr sz="2000" spc="10" dirty="0">
                    <a:latin typeface="Times New Roman"/>
                    <a:cs typeface="Times New Roman"/>
                  </a:rPr>
                  <a:t>u</a:t>
                </a:r>
                <a:r>
                  <a:rPr sz="2000" spc="-114" dirty="0">
                    <a:latin typeface="Times New Roman"/>
                    <a:cs typeface="Times New Roman"/>
                  </a:rPr>
                  <a:t>m</a:t>
                </a:r>
                <a:r>
                  <a:rPr sz="2000" spc="-30" dirty="0">
                    <a:latin typeface="Times New Roman"/>
                    <a:cs typeface="Times New Roman"/>
                  </a:rPr>
                  <a:t>e</a:t>
                </a:r>
                <a:r>
                  <a:rPr sz="2000" spc="5" dirty="0">
                    <a:latin typeface="Times New Roman"/>
                    <a:cs typeface="Times New Roman"/>
                  </a:rPr>
                  <a:t>nt</a:t>
                </a:r>
                <a:r>
                  <a:rPr sz="2000" spc="85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d</a:t>
                </a:r>
                <a:endParaRPr sz="2000" dirty="0">
                  <a:latin typeface="Times New Roman"/>
                  <a:cs typeface="Times New Roman"/>
                </a:endParaRPr>
              </a:p>
              <a:p>
                <a:pPr marL="643890">
                  <a:lnSpc>
                    <a:spcPts val="2285"/>
                  </a:lnSpc>
                </a:pPr>
                <a:r>
                  <a:rPr sz="2000" spc="-25" dirty="0">
                    <a:latin typeface="Times New Roman"/>
                    <a:cs typeface="Times New Roman"/>
                  </a:rPr>
                  <a:t>(</a:t>
                </a:r>
                <a:r>
                  <a:rPr sz="2000" dirty="0">
                    <a:latin typeface="Times New Roman"/>
                    <a:cs typeface="Times New Roman"/>
                  </a:rPr>
                  <a:t>p</a:t>
                </a:r>
                <a:r>
                  <a:rPr sz="2000" spc="-25" dirty="0">
                    <a:latin typeface="Times New Roman"/>
                    <a:cs typeface="Times New Roman"/>
                  </a:rPr>
                  <a:t>r</a:t>
                </a:r>
                <a:r>
                  <a:rPr sz="2000" dirty="0">
                    <a:latin typeface="Times New Roman"/>
                    <a:cs typeface="Times New Roman"/>
                  </a:rPr>
                  <a:t>ob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dirty="0">
                    <a:latin typeface="Times New Roman"/>
                    <a:cs typeface="Times New Roman"/>
                  </a:rPr>
                  <a:t>b</a:t>
                </a:r>
                <a:r>
                  <a:rPr sz="2000" spc="10" dirty="0">
                    <a:latin typeface="Times New Roman"/>
                    <a:cs typeface="Times New Roman"/>
                  </a:rPr>
                  <a:t>ilit</a:t>
                </a:r>
                <a:r>
                  <a:rPr sz="2000" dirty="0">
                    <a:latin typeface="Times New Roman"/>
                    <a:cs typeface="Times New Roman"/>
                  </a:rPr>
                  <a:t>y</a:t>
                </a:r>
                <a:r>
                  <a:rPr sz="2000" spc="-70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t</a:t>
                </a:r>
                <a:r>
                  <a:rPr sz="2000" dirty="0">
                    <a:latin typeface="Times New Roman"/>
                    <a:cs typeface="Times New Roman"/>
                  </a:rPr>
                  <a:t>h</a:t>
                </a:r>
                <a:r>
                  <a:rPr sz="2000" spc="-30" dirty="0">
                    <a:latin typeface="Times New Roman"/>
                    <a:cs typeface="Times New Roman"/>
                  </a:rPr>
                  <a:t>a</a:t>
                </a:r>
                <a:r>
                  <a:rPr sz="2000" dirty="0">
                    <a:latin typeface="Times New Roman"/>
                    <a:cs typeface="Times New Roman"/>
                  </a:rPr>
                  <a:t>t</a:t>
                </a:r>
                <a:r>
                  <a:rPr sz="2000" spc="-60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a</a:t>
                </a:r>
                <a:r>
                  <a:rPr sz="2000" spc="-30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u</a:t>
                </a:r>
                <a:r>
                  <a:rPr sz="2000" spc="5" dirty="0">
                    <a:latin typeface="Times New Roman"/>
                    <a:cs typeface="Times New Roman"/>
                  </a:rPr>
                  <a:t>s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dirty="0">
                    <a:latin typeface="Times New Roman"/>
                    <a:cs typeface="Times New Roman"/>
                  </a:rPr>
                  <a:t>r</a:t>
                </a:r>
                <a:r>
                  <a:rPr sz="2000" spc="45" dirty="0">
                    <a:latin typeface="Times New Roman"/>
                    <a:cs typeface="Times New Roman"/>
                  </a:rPr>
                  <a:t> </a:t>
                </a:r>
                <a:r>
                  <a:rPr sz="2000" spc="-90" dirty="0">
                    <a:latin typeface="Times New Roman"/>
                    <a:cs typeface="Times New Roman"/>
                  </a:rPr>
                  <a:t>w</a:t>
                </a:r>
                <a:r>
                  <a:rPr sz="2000" dirty="0">
                    <a:latin typeface="Times New Roman"/>
                    <a:cs typeface="Times New Roman"/>
                  </a:rPr>
                  <a:t>ho </a:t>
                </a:r>
                <a:r>
                  <a:rPr sz="2000" spc="10" dirty="0">
                    <a:latin typeface="Times New Roman"/>
                    <a:cs typeface="Times New Roman"/>
                  </a:rPr>
                  <a:t>li</a:t>
                </a:r>
                <a:r>
                  <a:rPr sz="2000" dirty="0">
                    <a:latin typeface="Times New Roman"/>
                    <a:cs typeface="Times New Roman"/>
                  </a:rPr>
                  <a:t>k</a:t>
                </a:r>
                <a:r>
                  <a:rPr sz="2000" spc="-30" dirty="0">
                    <a:latin typeface="Times New Roman"/>
                    <a:cs typeface="Times New Roman"/>
                  </a:rPr>
                  <a:t>e</a:t>
                </a:r>
                <a:r>
                  <a:rPr sz="2000" dirty="0">
                    <a:latin typeface="Times New Roman"/>
                    <a:cs typeface="Times New Roman"/>
                  </a:rPr>
                  <a:t>s</a:t>
                </a:r>
                <a:r>
                  <a:rPr sz="2000" spc="10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D</a:t>
                </a:r>
                <a:r>
                  <a:rPr sz="2000" spc="-15" dirty="0">
                    <a:latin typeface="Times New Roman"/>
                    <a:cs typeface="Times New Roman"/>
                  </a:rPr>
                  <a:t> </a:t>
                </a:r>
                <a:r>
                  <a:rPr sz="2000" spc="-90" dirty="0">
                    <a:latin typeface="Times New Roman"/>
                    <a:cs typeface="Times New Roman"/>
                  </a:rPr>
                  <a:t>w</a:t>
                </a:r>
                <a:r>
                  <a:rPr sz="2000" dirty="0">
                    <a:latin typeface="Times New Roman"/>
                    <a:cs typeface="Times New Roman"/>
                  </a:rPr>
                  <a:t>ou</a:t>
                </a:r>
                <a:r>
                  <a:rPr sz="2000" spc="10" dirty="0">
                    <a:latin typeface="Times New Roman"/>
                    <a:cs typeface="Times New Roman"/>
                  </a:rPr>
                  <a:t>l</a:t>
                </a:r>
                <a:r>
                  <a:rPr sz="2000" dirty="0">
                    <a:latin typeface="Times New Roman"/>
                    <a:cs typeface="Times New Roman"/>
                  </a:rPr>
                  <a:t>d pose</a:t>
                </a:r>
                <a:r>
                  <a:rPr sz="2000" spc="-30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qu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spc="-25" dirty="0">
                    <a:latin typeface="Times New Roman"/>
                    <a:cs typeface="Times New Roman"/>
                  </a:rPr>
                  <a:t>r</a:t>
                </a:r>
                <a:r>
                  <a:rPr sz="2000" dirty="0">
                    <a:latin typeface="Times New Roman"/>
                    <a:cs typeface="Times New Roman"/>
                  </a:rPr>
                  <a:t>y</a:t>
                </a:r>
                <a:r>
                  <a:rPr sz="2000" spc="10" dirty="0">
                    <a:latin typeface="Times New Roman"/>
                    <a:cs typeface="Times New Roman"/>
                  </a:rPr>
                  <a:t> </a:t>
                </a:r>
                <a:r>
                  <a:rPr sz="2000" spc="-15" dirty="0">
                    <a:latin typeface="Times New Roman"/>
                    <a:cs typeface="Times New Roman"/>
                  </a:rPr>
                  <a:t>Q)</a:t>
                </a:r>
                <a:endParaRPr sz="2000" dirty="0">
                  <a:latin typeface="Times New Roman"/>
                  <a:cs typeface="Times New Roman"/>
                </a:endParaRPr>
              </a:p>
              <a:p>
                <a:pPr marL="643890">
                  <a:lnSpc>
                    <a:spcPct val="100000"/>
                  </a:lnSpc>
                  <a:spcBef>
                    <a:spcPts val="825"/>
                  </a:spcBef>
                  <a:tabLst>
                    <a:tab pos="909319" algn="l"/>
                    <a:tab pos="3974465" algn="l"/>
                  </a:tabLst>
                </a:pPr>
                <a:r>
                  <a:rPr sz="1650" dirty="0">
                    <a:solidFill>
                      <a:srgbClr val="903062"/>
                    </a:solidFill>
                    <a:latin typeface="Wingdings 2"/>
                    <a:cs typeface="Wingdings 2"/>
                  </a:rPr>
                  <a:t></a:t>
                </a:r>
                <a:r>
                  <a:rPr sz="1650" dirty="0">
                    <a:solidFill>
                      <a:srgbClr val="903062"/>
                    </a:solidFill>
                    <a:latin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spc="-95" dirty="0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US" sz="1800" i="1" spc="-25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𝑄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en-US" sz="1800" i="1" spc="67" baseline="-16203" dirty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en-US" sz="1800" i="1" spc="-25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1800" i="1" spc="105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1800" i="1" spc="-95" dirty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US" sz="1800" i="1" spc="-25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𝑄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en-US" sz="1800" i="1" spc="67" baseline="-16203" dirty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  <m:r>
                      <a:rPr lang="en-US" sz="1800" i="1" spc="-25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1800" i="1" spc="105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1800" i="1" spc="-20" dirty="0">
                        <a:latin typeface="Cambria Math" panose="02040503050406030204" pitchFamily="18" charset="0"/>
                        <a:cs typeface="Times New Roman"/>
                      </a:rPr>
                      <m:t>…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1800" i="1" spc="-40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1800" i="1" spc="-95" dirty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US" sz="1800" i="1" spc="-25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𝑄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r>
                      <a:rPr lang="en-US" sz="1800" i="1" spc="-5" dirty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en-US" sz="1800" i="1" spc="60" baseline="-16203" dirty="0">
                        <a:latin typeface="Cambria Math" panose="02040503050406030204" pitchFamily="18" charset="0"/>
                        <a:cs typeface="Times New Roman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sz="1800" i="1" dirty="0">
                    <a:latin typeface="Times New Roman"/>
                    <a:cs typeface="Times New Roman"/>
                  </a:rPr>
                  <a:t>	</a:t>
                </a:r>
                <a:r>
                  <a:rPr sz="1800" dirty="0">
                    <a:latin typeface="Times New Roman"/>
                    <a:cs typeface="Times New Roman"/>
                  </a:rPr>
                  <a:t>OR </a:t>
                </a:r>
                <a:r>
                  <a:rPr sz="1800" spc="-20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pc="-95" dirty="0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US" sz="1800" i="1" spc="-25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𝑄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r>
                      <a:rPr lang="en-US" sz="1800" i="1" spc="10" dirty="0">
                        <a:latin typeface="Cambria Math" panose="02040503050406030204" pitchFamily="18" charset="0"/>
                        <a:cs typeface="Times New Roman"/>
                      </a:rPr>
                      <m:t>𝑀</m:t>
                    </m:r>
                    <m:r>
                      <a:rPr lang="en-US" sz="1800" i="1" spc="-15" baseline="-16203" dirty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en-US" sz="1800" i="1" spc="60" baseline="-16203" dirty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en-US" sz="1800" i="1" spc="-25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1800" i="1" spc="105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1800" i="1" spc="-95" dirty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US" sz="1800" i="1" spc="-25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𝑄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r>
                      <a:rPr lang="en-US" sz="1800" i="1" spc="15" dirty="0">
                        <a:latin typeface="Cambria Math" panose="02040503050406030204" pitchFamily="18" charset="0"/>
                        <a:cs typeface="Times New Roman"/>
                      </a:rPr>
                      <m:t>𝑀</m:t>
                    </m:r>
                    <m:r>
                      <a:rPr lang="en-US" sz="1800" i="1" spc="-15" baseline="-16203" dirty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en-US" sz="1800" i="1" spc="67" baseline="-16203" dirty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  <m:r>
                      <a:rPr lang="en-US" sz="1800" i="1" spc="-25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1800" i="1" spc="30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1800" i="1" spc="-20" dirty="0">
                        <a:latin typeface="Cambria Math" panose="02040503050406030204" pitchFamily="18" charset="0"/>
                        <a:cs typeface="Times New Roman"/>
                      </a:rPr>
                      <m:t>…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1800" i="1" spc="35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1800" i="1" spc="-95" dirty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US" sz="1800" i="1" spc="-25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𝑄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r>
                      <a:rPr lang="en-US" sz="1800" i="1" spc="10" dirty="0">
                        <a:latin typeface="Cambria Math" panose="02040503050406030204" pitchFamily="18" charset="0"/>
                        <a:cs typeface="Times New Roman"/>
                      </a:rPr>
                      <m:t>𝑀</m:t>
                    </m:r>
                    <m:r>
                      <a:rPr lang="en-US" sz="1800" i="1" spc="-7" baseline="-16203" dirty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en-US" sz="1800" i="1" spc="67" baseline="-16203" dirty="0">
                        <a:latin typeface="Cambria Math" panose="02040503050406030204" pitchFamily="18" charset="0"/>
                        <a:cs typeface="Times New Roman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sz="1800" dirty="0">
                  <a:latin typeface="Times New Roman"/>
                  <a:cs typeface="Times New Roman"/>
                </a:endParaRPr>
              </a:p>
              <a:p>
                <a:pPr marL="332740">
                  <a:lnSpc>
                    <a:spcPct val="100000"/>
                  </a:lnSpc>
                  <a:spcBef>
                    <a:spcPts val="810"/>
                  </a:spcBef>
                </a:pPr>
                <a:r>
                  <a:rPr sz="2000" spc="10" dirty="0">
                    <a:latin typeface="Times New Roman"/>
                    <a:cs typeface="Times New Roman"/>
                  </a:rPr>
                  <a:t>=</a:t>
                </a:r>
                <a:r>
                  <a:rPr sz="2000" dirty="0">
                    <a:latin typeface="Times New Roman"/>
                    <a:cs typeface="Times New Roman"/>
                  </a:rPr>
                  <a:t>&gt;</a:t>
                </a:r>
                <a:r>
                  <a:rPr sz="2000" spc="-60" dirty="0">
                    <a:latin typeface="Times New Roman"/>
                    <a:cs typeface="Times New Roman"/>
                  </a:rPr>
                  <a:t> </a:t>
                </a:r>
                <a:r>
                  <a:rPr sz="2000" spc="20" dirty="0">
                    <a:latin typeface="Times New Roman"/>
                    <a:cs typeface="Times New Roman"/>
                  </a:rPr>
                  <a:t>R</a:t>
                </a:r>
                <a:r>
                  <a:rPr sz="2000" spc="-35" dirty="0">
                    <a:latin typeface="Times New Roman"/>
                    <a:cs typeface="Times New Roman"/>
                  </a:rPr>
                  <a:t>a</a:t>
                </a:r>
                <a:r>
                  <a:rPr sz="2000" dirty="0">
                    <a:latin typeface="Times New Roman"/>
                    <a:cs typeface="Times New Roman"/>
                  </a:rPr>
                  <a:t>nk</a:t>
                </a:r>
                <a:r>
                  <a:rPr sz="2000" spc="10" dirty="0">
                    <a:latin typeface="Times New Roman"/>
                    <a:cs typeface="Times New Roman"/>
                  </a:rPr>
                  <a:t>i</a:t>
                </a:r>
                <a:r>
                  <a:rPr sz="2000" dirty="0">
                    <a:latin typeface="Times New Roman"/>
                    <a:cs typeface="Times New Roman"/>
                  </a:rPr>
                  <a:t>ng</a:t>
                </a:r>
                <a:r>
                  <a:rPr sz="2000" spc="-70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do</a:t>
                </a:r>
                <a:r>
                  <a:rPr sz="2000" spc="-35" dirty="0">
                    <a:latin typeface="Times New Roman"/>
                    <a:cs typeface="Times New Roman"/>
                  </a:rPr>
                  <a:t>c</a:t>
                </a:r>
                <a:r>
                  <a:rPr sz="2000" dirty="0">
                    <a:latin typeface="Times New Roman"/>
                    <a:cs typeface="Times New Roman"/>
                  </a:rPr>
                  <a:t>u</a:t>
                </a:r>
                <a:r>
                  <a:rPr sz="2000" spc="-135" dirty="0">
                    <a:latin typeface="Times New Roman"/>
                    <a:cs typeface="Times New Roman"/>
                  </a:rPr>
                  <a:t>m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dirty="0">
                    <a:latin typeface="Times New Roman"/>
                    <a:cs typeface="Times New Roman"/>
                  </a:rPr>
                  <a:t>n</a:t>
                </a:r>
                <a:r>
                  <a:rPr sz="2000" spc="10" dirty="0">
                    <a:latin typeface="Times New Roman"/>
                    <a:cs typeface="Times New Roman"/>
                  </a:rPr>
                  <a:t>t</a:t>
                </a:r>
                <a:r>
                  <a:rPr sz="2000" dirty="0">
                    <a:latin typeface="Times New Roman"/>
                    <a:cs typeface="Times New Roman"/>
                  </a:rPr>
                  <a:t>s</a:t>
                </a:r>
                <a:r>
                  <a:rPr sz="2000" spc="75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b</a:t>
                </a:r>
                <a:r>
                  <a:rPr sz="2000" spc="-35" dirty="0">
                    <a:latin typeface="Times New Roman"/>
                    <a:cs typeface="Times New Roman"/>
                  </a:rPr>
                  <a:t>a</a:t>
                </a:r>
                <a:r>
                  <a:rPr sz="2000" dirty="0">
                    <a:latin typeface="Times New Roman"/>
                    <a:cs typeface="Times New Roman"/>
                  </a:rPr>
                  <a:t>s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dirty="0">
                    <a:latin typeface="Times New Roman"/>
                    <a:cs typeface="Times New Roman"/>
                  </a:rPr>
                  <a:t>d on </a:t>
                </a:r>
                <a:r>
                  <a:rPr sz="2000" spc="5" dirty="0">
                    <a:latin typeface="Times New Roman"/>
                    <a:cs typeface="Times New Roman"/>
                  </a:rPr>
                  <a:t>t</a:t>
                </a:r>
                <a:r>
                  <a:rPr sz="2000" dirty="0">
                    <a:latin typeface="Times New Roman"/>
                    <a:cs typeface="Times New Roman"/>
                  </a:rPr>
                  <a:t>he</a:t>
                </a:r>
                <a:r>
                  <a:rPr sz="2000" spc="-30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p</a:t>
                </a:r>
                <a:r>
                  <a:rPr sz="2000" spc="-30" dirty="0">
                    <a:latin typeface="Times New Roman"/>
                    <a:cs typeface="Times New Roman"/>
                  </a:rPr>
                  <a:t>r</a:t>
                </a:r>
                <a:r>
                  <a:rPr sz="2000" dirty="0">
                    <a:latin typeface="Times New Roman"/>
                    <a:cs typeface="Times New Roman"/>
                  </a:rPr>
                  <a:t>ob</a:t>
                </a:r>
                <a:r>
                  <a:rPr sz="2000" spc="-35" dirty="0">
                    <a:latin typeface="Times New Roman"/>
                    <a:cs typeface="Times New Roman"/>
                  </a:rPr>
                  <a:t>a</a:t>
                </a:r>
                <a:r>
                  <a:rPr sz="2000" dirty="0">
                    <a:latin typeface="Times New Roman"/>
                    <a:cs typeface="Times New Roman"/>
                  </a:rPr>
                  <a:t>b</a:t>
                </a:r>
                <a:r>
                  <a:rPr sz="2000" spc="10" dirty="0">
                    <a:latin typeface="Times New Roman"/>
                    <a:cs typeface="Times New Roman"/>
                  </a:rPr>
                  <a:t>iliti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dirty="0">
                    <a:latin typeface="Times New Roman"/>
                    <a:cs typeface="Times New Roman"/>
                  </a:rPr>
                  <a:t>s</a:t>
                </a: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71" y="1779279"/>
                <a:ext cx="11191240" cy="4280659"/>
              </a:xfrm>
              <a:prstGeom prst="rect">
                <a:avLst/>
              </a:prstGeom>
              <a:blipFill rotWithShape="0">
                <a:blip r:embed="rId3"/>
                <a:stretch>
                  <a:fillRect l="-1253" t="-2137" r="-109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713990">
              <a:lnSpc>
                <a:spcPct val="100000"/>
              </a:lnSpc>
            </a:pP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pu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25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 </a:t>
            </a:r>
            <a:r>
              <a:rPr sz="2800" spc="-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5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-2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ili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660171" y="1815856"/>
                <a:ext cx="7450455" cy="231294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14325" indent="-301625">
                  <a:lnSpc>
                    <a:spcPct val="100000"/>
                  </a:lnSpc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lang="en-US" sz="2350" spc="-20" dirty="0" smtClean="0">
                    <a:latin typeface="Times New Roman"/>
                    <a:cs typeface="Times New Roman"/>
                  </a:rPr>
                  <a:t>S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i</a:t>
                </a:r>
                <a:r>
                  <a:rPr lang="en-US" sz="2350" spc="-35" dirty="0">
                    <a:latin typeface="Times New Roman"/>
                    <a:cs typeface="Times New Roman"/>
                  </a:rPr>
                  <a:t>m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p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li</a:t>
                </a:r>
                <a:r>
                  <a:rPr lang="en-US" sz="2350" spc="-70" dirty="0">
                    <a:latin typeface="Times New Roman"/>
                    <a:cs typeface="Times New Roman"/>
                  </a:rPr>
                  <a:t>f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i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c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60" dirty="0">
                    <a:latin typeface="Times New Roman"/>
                    <a:cs typeface="Times New Roman"/>
                  </a:rPr>
                  <a:t>i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o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n</a:t>
                </a:r>
                <a:r>
                  <a:rPr lang="en-US" sz="235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21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-60" dirty="0">
                    <a:latin typeface="Times New Roman"/>
                    <a:cs typeface="Times New Roman"/>
                  </a:rPr>
                  <a:t>ss</a:t>
                </a:r>
                <a:r>
                  <a:rPr lang="en-US" sz="2350" spc="40" dirty="0">
                    <a:latin typeface="Times New Roman"/>
                    <a:cs typeface="Times New Roman"/>
                  </a:rPr>
                  <a:t>u</a:t>
                </a:r>
                <a:r>
                  <a:rPr lang="en-US" sz="2350" spc="-35" dirty="0">
                    <a:latin typeface="Times New Roman"/>
                    <a:cs typeface="Times New Roman"/>
                  </a:rPr>
                  <a:t>m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p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ti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on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:</a:t>
                </a:r>
                <a:r>
                  <a:rPr lang="en-US" sz="235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254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45" dirty="0">
                    <a:latin typeface="Times New Roman"/>
                    <a:cs typeface="Times New Roman"/>
                  </a:rPr>
                  <a:t>U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n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i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g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r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15" dirty="0">
                    <a:latin typeface="Times New Roman"/>
                    <a:cs typeface="Times New Roman"/>
                  </a:rPr>
                  <a:t>m</a:t>
                </a:r>
                <a:r>
                  <a:rPr lang="en-US" sz="2350" spc="22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5" dirty="0">
                    <a:latin typeface="Times New Roman"/>
                    <a:cs typeface="Times New Roman"/>
                  </a:rPr>
                  <a:t>M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od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l</a:t>
                </a:r>
                <a:endParaRPr lang="en-US" sz="2350" dirty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ct val="100000"/>
                  </a:lnSpc>
                  <a:spcBef>
                    <a:spcPts val="1135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644525" algn="l"/>
                  </a:tabLst>
                </a:pPr>
                <a:r>
                  <a:rPr lang="en-US" sz="2000" spc="-165" dirty="0">
                    <a:latin typeface="Times New Roman"/>
                    <a:cs typeface="Times New Roman"/>
                  </a:rPr>
                  <a:t>W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o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ds 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-20" dirty="0">
                    <a:latin typeface="Times New Roman"/>
                    <a:cs typeface="Times New Roman"/>
                  </a:rPr>
                  <a:t>r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-120" dirty="0">
                    <a:latin typeface="Times New Roman"/>
                    <a:cs typeface="Times New Roman"/>
                  </a:rPr>
                  <a:t>m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p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l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d</a:t>
                </a:r>
                <a:r>
                  <a:rPr lang="en-US" sz="2000" spc="14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i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nd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p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nd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tl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y</a:t>
                </a:r>
                <a:endParaRPr lang="en-US" sz="2000" dirty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ct val="100000"/>
                  </a:lnSpc>
                  <a:spcBef>
                    <a:spcPts val="1060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644525" algn="l"/>
                  </a:tabLst>
                </a:pPr>
                <a:r>
                  <a:rPr lang="en-US" sz="2000" spc="-20" dirty="0">
                    <a:latin typeface="Times New Roman"/>
                    <a:cs typeface="Times New Roman"/>
                  </a:rPr>
                  <a:t>O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2000" dirty="0">
                    <a:latin typeface="Times New Roman"/>
                    <a:cs typeface="Times New Roman"/>
                  </a:rPr>
                  <a:t>d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r</a:t>
                </a:r>
                <a:r>
                  <a:rPr lang="en-US" sz="2000" spc="4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of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he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95" dirty="0">
                    <a:latin typeface="Times New Roman"/>
                    <a:cs typeface="Times New Roman"/>
                  </a:rPr>
                  <a:t>w</a:t>
                </a:r>
                <a:r>
                  <a:rPr lang="en-US" sz="2000" dirty="0">
                    <a:latin typeface="Times New Roman"/>
                    <a:cs typeface="Times New Roman"/>
                  </a:rPr>
                  <a:t>o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r</a:t>
                </a:r>
                <a:r>
                  <a:rPr lang="en-US" sz="2000" dirty="0">
                    <a:latin typeface="Times New Roman"/>
                    <a:cs typeface="Times New Roman"/>
                  </a:rPr>
                  <a:t>ds 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i</a:t>
                </a:r>
                <a:r>
                  <a:rPr lang="en-US" sz="2000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not</a:t>
                </a:r>
                <a:r>
                  <a:rPr lang="en-US" sz="2000" spc="-6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000" dirty="0">
                    <a:latin typeface="Times New Roman"/>
                    <a:cs typeface="Times New Roman"/>
                  </a:rPr>
                  <a:t>k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n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i</a:t>
                </a:r>
                <a:r>
                  <a:rPr lang="en-US" sz="200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o</a:t>
                </a:r>
                <a:r>
                  <a:rPr lang="en-US" sz="2000" spc="-7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he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c</a:t>
                </a:r>
                <a:r>
                  <a:rPr lang="en-US" sz="2000" dirty="0">
                    <a:latin typeface="Times New Roman"/>
                    <a:cs typeface="Times New Roman"/>
                  </a:rPr>
                  <a:t>ons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i</a:t>
                </a:r>
                <a:r>
                  <a:rPr lang="en-US" sz="2000" dirty="0">
                    <a:latin typeface="Times New Roman"/>
                    <a:cs typeface="Times New Roman"/>
                  </a:rPr>
                  <a:t>d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ti</a:t>
                </a:r>
                <a:r>
                  <a:rPr lang="en-US" sz="2000" dirty="0">
                    <a:latin typeface="Times New Roman"/>
                    <a:cs typeface="Times New Roman"/>
                  </a:rPr>
                  <a:t>on </a:t>
                </a:r>
                <a:r>
                  <a:rPr lang="en-US" sz="2000" spc="-7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(</a:t>
                </a:r>
                <a:r>
                  <a:rPr lang="en-US" sz="2000" dirty="0">
                    <a:latin typeface="Times New Roman"/>
                    <a:cs typeface="Times New Roman"/>
                  </a:rPr>
                  <a:t>no ph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ra</a:t>
                </a:r>
                <a:r>
                  <a:rPr lang="en-US" sz="2000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80" dirty="0">
                    <a:latin typeface="Times New Roman"/>
                    <a:cs typeface="Times New Roman"/>
                  </a:rPr>
                  <a:t>s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)</a:t>
                </a:r>
              </a:p>
              <a:p>
                <a:pPr marL="643890" lvl="1" indent="-311150">
                  <a:lnSpc>
                    <a:spcPct val="100000"/>
                  </a:lnSpc>
                  <a:spcBef>
                    <a:spcPts val="1060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644525" algn="l"/>
                  </a:tabLst>
                </a:pPr>
                <a:endParaRPr lang="en-US" sz="2000" dirty="0">
                  <a:latin typeface="Times New Roman"/>
                  <a:cs typeface="Times New Roman"/>
                </a:endParaRPr>
              </a:p>
              <a:p>
                <a:pPr marL="332740" lvl="1">
                  <a:lnSpc>
                    <a:spcPct val="100000"/>
                  </a:lnSpc>
                  <a:spcBef>
                    <a:spcPts val="1060"/>
                  </a:spcBef>
                  <a:buClr>
                    <a:srgbClr val="903062"/>
                  </a:buClr>
                  <a:buSzPct val="92500"/>
                  <a:tabLst>
                    <a:tab pos="6445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𝑄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𝐷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sz="20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71" y="1815856"/>
                <a:ext cx="7450455" cy="2312941"/>
              </a:xfrm>
              <a:prstGeom prst="rect">
                <a:avLst/>
              </a:prstGeom>
              <a:blipFill rotWithShape="0">
                <a:blip r:embed="rId3"/>
                <a:stretch>
                  <a:fillRect l="-1882" t="-3958" r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/>
              <p:cNvSpPr txBox="1"/>
              <p:nvPr/>
            </p:nvSpPr>
            <p:spPr>
              <a:xfrm>
                <a:off x="1291716" y="4961201"/>
                <a:ext cx="4423284" cy="68223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77495" indent="-264795">
                  <a:lnSpc>
                    <a:spcPct val="100000"/>
                  </a:lnSpc>
                  <a:buClr>
                    <a:srgbClr val="903062"/>
                  </a:buClr>
                  <a:buSzPct val="91666"/>
                  <a:buFont typeface="Wingdings 2"/>
                  <a:buChar char=""/>
                  <a:tabLst>
                    <a:tab pos="278130" algn="l"/>
                  </a:tabLst>
                </a:pPr>
                <a14:m>
                  <m:oMath xmlns:m="http://schemas.openxmlformats.org/officeDocument/2006/math">
                    <m:r>
                      <a:rPr lang="en-US" sz="1800" i="1" spc="35" dirty="0" smtClean="0">
                        <a:latin typeface="Cambria Math" panose="02040503050406030204" pitchFamily="18" charset="0"/>
                        <a:cs typeface="Times New Roman"/>
                      </a:rPr>
                      <m:t>𝑛</m:t>
                    </m:r>
                    <m:r>
                      <a:rPr lang="en-US" sz="1800" b="0" i="1" spc="35" dirty="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1800" i="1" spc="-40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1800" i="1" spc="5" dirty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r>
                      <a:rPr lang="en-US" sz="1800" i="1" spc="30" dirty="0">
                        <a:latin typeface="Cambria Math" panose="02040503050406030204" pitchFamily="18" charset="0"/>
                        <a:cs typeface="Times New Roman"/>
                      </a:rPr>
                      <m:t>𝑞</m:t>
                    </m:r>
                    <m:r>
                      <a:rPr lang="en-US" sz="1800" i="1" spc="10" dirty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/>
                      </a:rPr>
                      <m:t>:</m:t>
                    </m:r>
                  </m:oMath>
                </a14:m>
                <a:r>
                  <a:rPr lang="en-US" sz="1800" spc="-20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l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n</a:t>
                </a:r>
                <a:r>
                  <a:rPr lang="en-US" sz="1800" spc="-40" dirty="0">
                    <a:latin typeface="Times New Roman"/>
                    <a:cs typeface="Times New Roman"/>
                  </a:rPr>
                  <a:t>g</a:t>
                </a:r>
                <a:r>
                  <a:rPr lang="en-US" sz="1800" dirty="0">
                    <a:latin typeface="Times New Roman"/>
                    <a:cs typeface="Times New Roman"/>
                  </a:rPr>
                  <a:t>th</a:t>
                </a:r>
                <a:r>
                  <a:rPr lang="en-US" sz="1800" spc="15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dirty="0">
                    <a:latin typeface="Times New Roman"/>
                    <a:cs typeface="Times New Roman"/>
                  </a:rPr>
                  <a:t>f</a:t>
                </a:r>
                <a:r>
                  <a:rPr lang="en-US" sz="1800" spc="40" dirty="0">
                    <a:latin typeface="Times New Roman"/>
                    <a:cs typeface="Times New Roman"/>
                  </a:rPr>
                  <a:t> </a:t>
                </a:r>
                <a:r>
                  <a:rPr lang="en-US" sz="1800" i="1" dirty="0">
                    <a:latin typeface="Times New Roman"/>
                    <a:cs typeface="Times New Roman"/>
                  </a:rPr>
                  <a:t>q</a:t>
                </a:r>
                <a:endParaRPr lang="en-US" sz="1800" dirty="0">
                  <a:latin typeface="Times New Roman"/>
                  <a:cs typeface="Times New Roman"/>
                </a:endParaRPr>
              </a:p>
              <a:p>
                <a:pPr marL="277495" indent="-264795">
                  <a:lnSpc>
                    <a:spcPct val="100000"/>
                  </a:lnSpc>
                  <a:spcBef>
                    <a:spcPts val="1010"/>
                  </a:spcBef>
                  <a:buClr>
                    <a:srgbClr val="903062"/>
                  </a:buClr>
                  <a:buSzPct val="91666"/>
                  <a:buFont typeface="Wingdings 2"/>
                  <a:buChar char=""/>
                  <a:tabLst>
                    <a:tab pos="27813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pc="35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800" i="1" spc="35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en-US" sz="1800" b="0" i="1" spc="35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Times New Roman"/>
                    <a:cs typeface="Times New Roman"/>
                  </a:rPr>
                  <a:t>:</a:t>
                </a:r>
                <a:r>
                  <a:rPr lang="en-US" sz="1800" spc="-9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h</a:t>
                </a:r>
                <a:r>
                  <a:rPr lang="en-US" sz="1800" dirty="0">
                    <a:latin typeface="Times New Roman"/>
                    <a:cs typeface="Times New Roman"/>
                  </a:rPr>
                  <a:t>e</a:t>
                </a:r>
                <a:r>
                  <a:rPr lang="en-US" sz="18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o</a:t>
                </a:r>
                <a:r>
                  <a:rPr lang="en-US" sz="1800" spc="-40" dirty="0">
                    <a:latin typeface="Times New Roman"/>
                    <a:cs typeface="Times New Roman"/>
                  </a:rPr>
                  <a:t>k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</a:t>
                </a:r>
                <a:r>
                  <a:rPr lang="en-US" sz="1800" dirty="0">
                    <a:latin typeface="Times New Roman"/>
                    <a:cs typeface="Times New Roman"/>
                  </a:rPr>
                  <a:t>n</a:t>
                </a:r>
                <a:r>
                  <a:rPr lang="en-US" sz="1800" spc="15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cc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u</a:t>
                </a:r>
                <a:r>
                  <a:rPr lang="en-US" sz="1800" spc="-25" dirty="0">
                    <a:latin typeface="Times New Roman"/>
                    <a:cs typeface="Times New Roman"/>
                  </a:rPr>
                  <a:t>rr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i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n</a:t>
                </a:r>
                <a:r>
                  <a:rPr lang="en-US" sz="1800" dirty="0">
                    <a:latin typeface="Times New Roman"/>
                    <a:cs typeface="Times New Roman"/>
                  </a:rPr>
                  <a:t>g</a:t>
                </a:r>
                <a:r>
                  <a:rPr lang="en-US" sz="1800" spc="15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a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-20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po</a:t>
                </a:r>
                <a:r>
                  <a:rPr lang="en-US" sz="1800" spc="15" dirty="0">
                    <a:latin typeface="Times New Roman"/>
                    <a:cs typeface="Times New Roman"/>
                  </a:rPr>
                  <a:t>s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i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i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dirty="0">
                    <a:latin typeface="Times New Roman"/>
                    <a:cs typeface="Times New Roman"/>
                  </a:rPr>
                  <a:t>n</a:t>
                </a:r>
                <a:r>
                  <a:rPr lang="en-US" sz="1800" spc="55" dirty="0">
                    <a:latin typeface="Times New Roman"/>
                    <a:cs typeface="Times New Roman"/>
                  </a:rPr>
                  <a:t> </a:t>
                </a:r>
                <a:r>
                  <a:rPr lang="en-US" sz="1800" i="1" dirty="0">
                    <a:latin typeface="Times New Roman"/>
                    <a:cs typeface="Times New Roman"/>
                  </a:rPr>
                  <a:t>i</a:t>
                </a:r>
                <a:r>
                  <a:rPr lang="en-US" sz="1800" i="1" spc="-15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i</a:t>
                </a:r>
                <a:r>
                  <a:rPr lang="en-US" sz="1800" dirty="0">
                    <a:latin typeface="Times New Roman"/>
                    <a:cs typeface="Times New Roman"/>
                  </a:rPr>
                  <a:t>n</a:t>
                </a:r>
                <a:r>
                  <a:rPr lang="en-US" sz="1800" spc="90" dirty="0">
                    <a:latin typeface="Times New Roman"/>
                    <a:cs typeface="Times New Roman"/>
                  </a:rPr>
                  <a:t> </a:t>
                </a:r>
                <a:r>
                  <a:rPr lang="en-US" sz="1800" i="1" dirty="0">
                    <a:latin typeface="Times New Roman"/>
                    <a:cs typeface="Times New Roman"/>
                  </a:rPr>
                  <a:t>q</a:t>
                </a:r>
                <a:endParaRPr sz="18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16" y="4961201"/>
                <a:ext cx="4423284" cy="682238"/>
              </a:xfrm>
              <a:prstGeom prst="rect">
                <a:avLst/>
              </a:prstGeom>
              <a:blipFill rotWithShape="0">
                <a:blip r:embed="rId4"/>
                <a:stretch>
                  <a:fillRect l="-2342" t="-11607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9"/>
          <p:cNvSpPr/>
          <p:nvPr/>
        </p:nvSpPr>
        <p:spPr>
          <a:xfrm>
            <a:off x="6693407" y="3831335"/>
            <a:ext cx="5495543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16</a:t>
            </a:fld>
            <a:endParaRPr spc="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713990">
              <a:lnSpc>
                <a:spcPct val="100000"/>
              </a:lnSpc>
            </a:pP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pu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25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 </a:t>
            </a:r>
            <a:r>
              <a:rPr sz="2800" spc="-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5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-2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ili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0528" y="3601475"/>
            <a:ext cx="2887980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50" indent="-31115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24485" algn="l"/>
              </a:tabLst>
            </a:pP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6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-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06342" y="4291329"/>
            <a:ext cx="165735" cy="201295"/>
          </a:xfrm>
          <a:custGeom>
            <a:avLst/>
            <a:gdLst/>
            <a:ahLst/>
            <a:cxnLst/>
            <a:rect l="l" t="t" r="r" b="b"/>
            <a:pathLst>
              <a:path w="165735" h="201295">
                <a:moveTo>
                  <a:pt x="103632" y="0"/>
                </a:moveTo>
                <a:lnTo>
                  <a:pt x="38608" y="0"/>
                </a:lnTo>
                <a:lnTo>
                  <a:pt x="36957" y="7239"/>
                </a:lnTo>
                <a:lnTo>
                  <a:pt x="42164" y="7620"/>
                </a:lnTo>
                <a:lnTo>
                  <a:pt x="45847" y="8636"/>
                </a:lnTo>
                <a:lnTo>
                  <a:pt x="48006" y="10541"/>
                </a:lnTo>
                <a:lnTo>
                  <a:pt x="50292" y="12446"/>
                </a:lnTo>
                <a:lnTo>
                  <a:pt x="51435" y="15748"/>
                </a:lnTo>
                <a:lnTo>
                  <a:pt x="51435" y="26289"/>
                </a:lnTo>
                <a:lnTo>
                  <a:pt x="50419" y="34036"/>
                </a:lnTo>
                <a:lnTo>
                  <a:pt x="48133" y="43815"/>
                </a:lnTo>
                <a:lnTo>
                  <a:pt x="23114" y="157353"/>
                </a:lnTo>
                <a:lnTo>
                  <a:pt x="14732" y="185547"/>
                </a:lnTo>
                <a:lnTo>
                  <a:pt x="13462" y="187960"/>
                </a:lnTo>
                <a:lnTo>
                  <a:pt x="11937" y="189865"/>
                </a:lnTo>
                <a:lnTo>
                  <a:pt x="8128" y="192405"/>
                </a:lnTo>
                <a:lnTo>
                  <a:pt x="5334" y="193421"/>
                </a:lnTo>
                <a:lnTo>
                  <a:pt x="1651" y="194056"/>
                </a:lnTo>
                <a:lnTo>
                  <a:pt x="0" y="201168"/>
                </a:lnTo>
                <a:lnTo>
                  <a:pt x="60579" y="201168"/>
                </a:lnTo>
                <a:lnTo>
                  <a:pt x="62230" y="194056"/>
                </a:lnTo>
                <a:lnTo>
                  <a:pt x="57404" y="193675"/>
                </a:lnTo>
                <a:lnTo>
                  <a:pt x="53975" y="193040"/>
                </a:lnTo>
                <a:lnTo>
                  <a:pt x="52070" y="192278"/>
                </a:lnTo>
                <a:lnTo>
                  <a:pt x="50037" y="191389"/>
                </a:lnTo>
                <a:lnTo>
                  <a:pt x="48641" y="190246"/>
                </a:lnTo>
                <a:lnTo>
                  <a:pt x="47625" y="188468"/>
                </a:lnTo>
                <a:lnTo>
                  <a:pt x="46609" y="186817"/>
                </a:lnTo>
                <a:lnTo>
                  <a:pt x="46101" y="184404"/>
                </a:lnTo>
                <a:lnTo>
                  <a:pt x="46240" y="177038"/>
                </a:lnTo>
                <a:lnTo>
                  <a:pt x="46736" y="172085"/>
                </a:lnTo>
                <a:lnTo>
                  <a:pt x="62914" y="115260"/>
                </a:lnTo>
                <a:lnTo>
                  <a:pt x="92208" y="115260"/>
                </a:lnTo>
                <a:lnTo>
                  <a:pt x="103733" y="114179"/>
                </a:lnTo>
                <a:lnTo>
                  <a:pt x="115928" y="111623"/>
                </a:lnTo>
                <a:lnTo>
                  <a:pt x="127135" y="107727"/>
                </a:lnTo>
                <a:lnTo>
                  <a:pt x="136101" y="102743"/>
                </a:lnTo>
                <a:lnTo>
                  <a:pt x="61214" y="102743"/>
                </a:lnTo>
                <a:lnTo>
                  <a:pt x="81153" y="13462"/>
                </a:lnTo>
                <a:lnTo>
                  <a:pt x="87884" y="13208"/>
                </a:lnTo>
                <a:lnTo>
                  <a:pt x="100330" y="13081"/>
                </a:lnTo>
                <a:lnTo>
                  <a:pt x="153416" y="13081"/>
                </a:lnTo>
                <a:lnTo>
                  <a:pt x="151003" y="11176"/>
                </a:lnTo>
                <a:lnTo>
                  <a:pt x="146050" y="7366"/>
                </a:lnTo>
                <a:lnTo>
                  <a:pt x="139954" y="4572"/>
                </a:lnTo>
                <a:lnTo>
                  <a:pt x="129561" y="2172"/>
                </a:lnTo>
                <a:lnTo>
                  <a:pt x="117777" y="564"/>
                </a:lnTo>
                <a:lnTo>
                  <a:pt x="103632" y="0"/>
                </a:lnTo>
                <a:close/>
              </a:path>
              <a:path w="165735" h="201295">
                <a:moveTo>
                  <a:pt x="92208" y="115260"/>
                </a:moveTo>
                <a:lnTo>
                  <a:pt x="62914" y="115260"/>
                </a:lnTo>
                <a:lnTo>
                  <a:pt x="73920" y="115469"/>
                </a:lnTo>
                <a:lnTo>
                  <a:pt x="90438" y="115426"/>
                </a:lnTo>
                <a:lnTo>
                  <a:pt x="92208" y="115260"/>
                </a:lnTo>
                <a:close/>
              </a:path>
              <a:path w="165735" h="201295">
                <a:moveTo>
                  <a:pt x="153416" y="13081"/>
                </a:moveTo>
                <a:lnTo>
                  <a:pt x="100330" y="13081"/>
                </a:lnTo>
                <a:lnTo>
                  <a:pt x="107186" y="13329"/>
                </a:lnTo>
                <a:lnTo>
                  <a:pt x="120314" y="15929"/>
                </a:lnTo>
                <a:lnTo>
                  <a:pt x="130035" y="21688"/>
                </a:lnTo>
                <a:lnTo>
                  <a:pt x="135936" y="31808"/>
                </a:lnTo>
                <a:lnTo>
                  <a:pt x="137869" y="45720"/>
                </a:lnTo>
                <a:lnTo>
                  <a:pt x="137922" y="54483"/>
                </a:lnTo>
                <a:lnTo>
                  <a:pt x="136652" y="62230"/>
                </a:lnTo>
                <a:lnTo>
                  <a:pt x="112649" y="96647"/>
                </a:lnTo>
                <a:lnTo>
                  <a:pt x="76454" y="102743"/>
                </a:lnTo>
                <a:lnTo>
                  <a:pt x="136101" y="102743"/>
                </a:lnTo>
                <a:lnTo>
                  <a:pt x="161245" y="71598"/>
                </a:lnTo>
                <a:lnTo>
                  <a:pt x="165481" y="38100"/>
                </a:lnTo>
                <a:lnTo>
                  <a:pt x="164211" y="31369"/>
                </a:lnTo>
                <a:lnTo>
                  <a:pt x="161925" y="25527"/>
                </a:lnTo>
                <a:lnTo>
                  <a:pt x="159512" y="19812"/>
                </a:lnTo>
                <a:lnTo>
                  <a:pt x="155829" y="14986"/>
                </a:lnTo>
                <a:lnTo>
                  <a:pt x="153416" y="130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6804" y="4270502"/>
            <a:ext cx="730250" cy="280035"/>
          </a:xfrm>
          <a:custGeom>
            <a:avLst/>
            <a:gdLst/>
            <a:ahLst/>
            <a:cxnLst/>
            <a:rect l="l" t="t" r="r" b="b"/>
            <a:pathLst>
              <a:path w="730250" h="280035">
                <a:moveTo>
                  <a:pt x="379707" y="2031"/>
                </a:moveTo>
                <a:lnTo>
                  <a:pt x="357101" y="2031"/>
                </a:lnTo>
                <a:lnTo>
                  <a:pt x="357101" y="276225"/>
                </a:lnTo>
                <a:lnTo>
                  <a:pt x="379707" y="276225"/>
                </a:lnTo>
                <a:lnTo>
                  <a:pt x="379707" y="2031"/>
                </a:lnTo>
                <a:close/>
              </a:path>
              <a:path w="730250" h="280035">
                <a:moveTo>
                  <a:pt x="641073" y="0"/>
                </a:moveTo>
                <a:lnTo>
                  <a:pt x="648021" y="15656"/>
                </a:lnTo>
                <a:lnTo>
                  <a:pt x="658226" y="21509"/>
                </a:lnTo>
                <a:lnTo>
                  <a:pt x="667621" y="29016"/>
                </a:lnTo>
                <a:lnTo>
                  <a:pt x="692020" y="63786"/>
                </a:lnTo>
                <a:lnTo>
                  <a:pt x="703388" y="111401"/>
                </a:lnTo>
                <a:lnTo>
                  <a:pt x="704818" y="140634"/>
                </a:lnTo>
                <a:lnTo>
                  <a:pt x="704377" y="154595"/>
                </a:lnTo>
                <a:lnTo>
                  <a:pt x="698787" y="192926"/>
                </a:lnTo>
                <a:lnTo>
                  <a:pt x="678889" y="238596"/>
                </a:lnTo>
                <a:lnTo>
                  <a:pt x="637644" y="268224"/>
                </a:lnTo>
                <a:lnTo>
                  <a:pt x="649707" y="276915"/>
                </a:lnTo>
                <a:lnTo>
                  <a:pt x="692218" y="249911"/>
                </a:lnTo>
                <a:lnTo>
                  <a:pt x="718122" y="208657"/>
                </a:lnTo>
                <a:lnTo>
                  <a:pt x="728763" y="159686"/>
                </a:lnTo>
                <a:lnTo>
                  <a:pt x="729945" y="128291"/>
                </a:lnTo>
                <a:lnTo>
                  <a:pt x="728891" y="115389"/>
                </a:lnTo>
                <a:lnTo>
                  <a:pt x="716003" y="66841"/>
                </a:lnTo>
                <a:lnTo>
                  <a:pt x="695671" y="33120"/>
                </a:lnTo>
                <a:lnTo>
                  <a:pt x="665764" y="9474"/>
                </a:lnTo>
                <a:lnTo>
                  <a:pt x="653892" y="4104"/>
                </a:lnTo>
                <a:lnTo>
                  <a:pt x="641073" y="0"/>
                </a:lnTo>
                <a:close/>
              </a:path>
              <a:path w="730250" h="280035">
                <a:moveTo>
                  <a:pt x="88877" y="0"/>
                </a:moveTo>
                <a:lnTo>
                  <a:pt x="47203" y="20867"/>
                </a:lnTo>
                <a:lnTo>
                  <a:pt x="21246" y="51346"/>
                </a:lnTo>
                <a:lnTo>
                  <a:pt x="5127" y="93549"/>
                </a:lnTo>
                <a:lnTo>
                  <a:pt x="246" y="134967"/>
                </a:lnTo>
                <a:lnTo>
                  <a:pt x="0" y="151274"/>
                </a:lnTo>
                <a:lnTo>
                  <a:pt x="1047" y="164215"/>
                </a:lnTo>
                <a:lnTo>
                  <a:pt x="13923" y="212746"/>
                </a:lnTo>
                <a:lnTo>
                  <a:pt x="34212" y="246391"/>
                </a:lnTo>
                <a:lnTo>
                  <a:pt x="76008" y="275380"/>
                </a:lnTo>
                <a:lnTo>
                  <a:pt x="88877" y="279527"/>
                </a:lnTo>
                <a:lnTo>
                  <a:pt x="82031" y="264006"/>
                </a:lnTo>
                <a:lnTo>
                  <a:pt x="71882" y="258118"/>
                </a:lnTo>
                <a:lnTo>
                  <a:pt x="62530" y="250556"/>
                </a:lnTo>
                <a:lnTo>
                  <a:pt x="38263" y="215650"/>
                </a:lnTo>
                <a:lnTo>
                  <a:pt x="27708" y="171736"/>
                </a:lnTo>
                <a:lnTo>
                  <a:pt x="25576" y="124725"/>
                </a:lnTo>
                <a:lnTo>
                  <a:pt x="26613" y="111405"/>
                </a:lnTo>
                <a:lnTo>
                  <a:pt x="38660" y="62953"/>
                </a:lnTo>
                <a:lnTo>
                  <a:pt x="59639" y="30983"/>
                </a:lnTo>
                <a:lnTo>
                  <a:pt x="92814" y="11303"/>
                </a:lnTo>
                <a:lnTo>
                  <a:pt x="88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38181" y="4289044"/>
            <a:ext cx="163830" cy="260350"/>
          </a:xfrm>
          <a:custGeom>
            <a:avLst/>
            <a:gdLst/>
            <a:ahLst/>
            <a:cxnLst/>
            <a:rect l="l" t="t" r="r" b="b"/>
            <a:pathLst>
              <a:path w="163829" h="260350">
                <a:moveTo>
                  <a:pt x="104787" y="0"/>
                </a:moveTo>
                <a:lnTo>
                  <a:pt x="59915" y="12293"/>
                </a:lnTo>
                <a:lnTo>
                  <a:pt x="24625" y="49748"/>
                </a:lnTo>
                <a:lnTo>
                  <a:pt x="5611" y="98302"/>
                </a:lnTo>
                <a:lnTo>
                  <a:pt x="12" y="144974"/>
                </a:lnTo>
                <a:lnTo>
                  <a:pt x="0" y="149218"/>
                </a:lnTo>
                <a:lnTo>
                  <a:pt x="1573" y="160828"/>
                </a:lnTo>
                <a:lnTo>
                  <a:pt x="21362" y="195262"/>
                </a:lnTo>
                <a:lnTo>
                  <a:pt x="56868" y="214296"/>
                </a:lnTo>
                <a:lnTo>
                  <a:pt x="61058" y="226705"/>
                </a:lnTo>
                <a:lnTo>
                  <a:pt x="83959" y="257936"/>
                </a:lnTo>
                <a:lnTo>
                  <a:pt x="90563" y="259841"/>
                </a:lnTo>
                <a:lnTo>
                  <a:pt x="105930" y="259841"/>
                </a:lnTo>
                <a:lnTo>
                  <a:pt x="112915" y="258063"/>
                </a:lnTo>
                <a:lnTo>
                  <a:pt x="121868" y="253259"/>
                </a:lnTo>
                <a:lnTo>
                  <a:pt x="131407" y="246324"/>
                </a:lnTo>
                <a:lnTo>
                  <a:pt x="135249" y="242569"/>
                </a:lnTo>
                <a:lnTo>
                  <a:pt x="107454" y="242569"/>
                </a:lnTo>
                <a:lnTo>
                  <a:pt x="105295" y="242315"/>
                </a:lnTo>
                <a:lnTo>
                  <a:pt x="103644" y="241807"/>
                </a:lnTo>
                <a:lnTo>
                  <a:pt x="101866" y="241299"/>
                </a:lnTo>
                <a:lnTo>
                  <a:pt x="100088" y="240410"/>
                </a:lnTo>
                <a:lnTo>
                  <a:pt x="87261" y="221106"/>
                </a:lnTo>
                <a:lnTo>
                  <a:pt x="85229" y="216407"/>
                </a:lnTo>
                <a:lnTo>
                  <a:pt x="83197" y="210565"/>
                </a:lnTo>
                <a:lnTo>
                  <a:pt x="82020" y="203029"/>
                </a:lnTo>
                <a:lnTo>
                  <a:pt x="93108" y="199087"/>
                </a:lnTo>
                <a:lnTo>
                  <a:pt x="104173" y="193192"/>
                </a:lnTo>
                <a:lnTo>
                  <a:pt x="105024" y="192583"/>
                </a:lnTo>
                <a:lnTo>
                  <a:pt x="54278" y="192583"/>
                </a:lnTo>
                <a:lnTo>
                  <a:pt x="42538" y="188232"/>
                </a:lnTo>
                <a:lnTo>
                  <a:pt x="34153" y="179257"/>
                </a:lnTo>
                <a:lnTo>
                  <a:pt x="29121" y="165632"/>
                </a:lnTo>
                <a:lnTo>
                  <a:pt x="27575" y="148762"/>
                </a:lnTo>
                <a:lnTo>
                  <a:pt x="27535" y="144974"/>
                </a:lnTo>
                <a:lnTo>
                  <a:pt x="27831" y="137260"/>
                </a:lnTo>
                <a:lnTo>
                  <a:pt x="34604" y="97002"/>
                </a:lnTo>
                <a:lnTo>
                  <a:pt x="53478" y="48962"/>
                </a:lnTo>
                <a:lnTo>
                  <a:pt x="79089" y="20183"/>
                </a:lnTo>
                <a:lnTo>
                  <a:pt x="103136" y="12953"/>
                </a:lnTo>
                <a:lnTo>
                  <a:pt x="144135" y="12953"/>
                </a:lnTo>
                <a:lnTo>
                  <a:pt x="142404" y="10916"/>
                </a:lnTo>
                <a:lnTo>
                  <a:pt x="131771" y="4841"/>
                </a:lnTo>
                <a:lnTo>
                  <a:pt x="119232" y="1207"/>
                </a:lnTo>
                <a:lnTo>
                  <a:pt x="104787" y="0"/>
                </a:lnTo>
                <a:close/>
              </a:path>
              <a:path w="163829" h="260350">
                <a:moveTo>
                  <a:pt x="133997" y="228091"/>
                </a:moveTo>
                <a:lnTo>
                  <a:pt x="113550" y="242569"/>
                </a:lnTo>
                <a:lnTo>
                  <a:pt x="135249" y="242569"/>
                </a:lnTo>
                <a:lnTo>
                  <a:pt x="141617" y="236346"/>
                </a:lnTo>
                <a:lnTo>
                  <a:pt x="133997" y="228091"/>
                </a:lnTo>
                <a:close/>
              </a:path>
              <a:path w="163829" h="260350">
                <a:moveTo>
                  <a:pt x="144135" y="12953"/>
                </a:moveTo>
                <a:lnTo>
                  <a:pt x="103136" y="12953"/>
                </a:lnTo>
                <a:lnTo>
                  <a:pt x="106613" y="13084"/>
                </a:lnTo>
                <a:lnTo>
                  <a:pt x="119186" y="16633"/>
                </a:lnTo>
                <a:lnTo>
                  <a:pt x="128668" y="25454"/>
                </a:lnTo>
                <a:lnTo>
                  <a:pt x="132841" y="34455"/>
                </a:lnTo>
                <a:lnTo>
                  <a:pt x="135305" y="46734"/>
                </a:lnTo>
                <a:lnTo>
                  <a:pt x="136070" y="63334"/>
                </a:lnTo>
                <a:lnTo>
                  <a:pt x="135338" y="74423"/>
                </a:lnTo>
                <a:lnTo>
                  <a:pt x="128170" y="112054"/>
                </a:lnTo>
                <a:lnTo>
                  <a:pt x="114275" y="149218"/>
                </a:lnTo>
                <a:lnTo>
                  <a:pt x="90885" y="181055"/>
                </a:lnTo>
                <a:lnTo>
                  <a:pt x="54278" y="192583"/>
                </a:lnTo>
                <a:lnTo>
                  <a:pt x="105024" y="192583"/>
                </a:lnTo>
                <a:lnTo>
                  <a:pt x="139895" y="155127"/>
                </a:lnTo>
                <a:lnTo>
                  <a:pt x="158161" y="107668"/>
                </a:lnTo>
                <a:lnTo>
                  <a:pt x="163750" y="57137"/>
                </a:lnTo>
                <a:lnTo>
                  <a:pt x="161986" y="44627"/>
                </a:lnTo>
                <a:lnTo>
                  <a:pt x="158112" y="32999"/>
                </a:lnTo>
                <a:lnTo>
                  <a:pt x="151721" y="21885"/>
                </a:lnTo>
                <a:lnTo>
                  <a:pt x="144135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7278" y="4291329"/>
            <a:ext cx="180340" cy="201295"/>
          </a:xfrm>
          <a:custGeom>
            <a:avLst/>
            <a:gdLst/>
            <a:ahLst/>
            <a:cxnLst/>
            <a:rect l="l" t="t" r="r" b="b"/>
            <a:pathLst>
              <a:path w="180339" h="201295">
                <a:moveTo>
                  <a:pt x="94487" y="0"/>
                </a:moveTo>
                <a:lnTo>
                  <a:pt x="38608" y="0"/>
                </a:lnTo>
                <a:lnTo>
                  <a:pt x="36957" y="7239"/>
                </a:lnTo>
                <a:lnTo>
                  <a:pt x="42037" y="7620"/>
                </a:lnTo>
                <a:lnTo>
                  <a:pt x="45720" y="8636"/>
                </a:lnTo>
                <a:lnTo>
                  <a:pt x="48026" y="10431"/>
                </a:lnTo>
                <a:lnTo>
                  <a:pt x="50292" y="12319"/>
                </a:lnTo>
                <a:lnTo>
                  <a:pt x="51435" y="15494"/>
                </a:lnTo>
                <a:lnTo>
                  <a:pt x="51435" y="26035"/>
                </a:lnTo>
                <a:lnTo>
                  <a:pt x="50419" y="34036"/>
                </a:lnTo>
                <a:lnTo>
                  <a:pt x="48133" y="43815"/>
                </a:lnTo>
                <a:lnTo>
                  <a:pt x="23113" y="157353"/>
                </a:lnTo>
                <a:lnTo>
                  <a:pt x="14732" y="185547"/>
                </a:lnTo>
                <a:lnTo>
                  <a:pt x="13462" y="187960"/>
                </a:lnTo>
                <a:lnTo>
                  <a:pt x="11937" y="189865"/>
                </a:lnTo>
                <a:lnTo>
                  <a:pt x="8128" y="192405"/>
                </a:lnTo>
                <a:lnTo>
                  <a:pt x="5334" y="193421"/>
                </a:lnTo>
                <a:lnTo>
                  <a:pt x="1650" y="194056"/>
                </a:lnTo>
                <a:lnTo>
                  <a:pt x="0" y="201168"/>
                </a:lnTo>
                <a:lnTo>
                  <a:pt x="72939" y="200876"/>
                </a:lnTo>
                <a:lnTo>
                  <a:pt x="120859" y="188087"/>
                </a:lnTo>
                <a:lnTo>
                  <a:pt x="51054" y="188087"/>
                </a:lnTo>
                <a:lnTo>
                  <a:pt x="45593" y="187960"/>
                </a:lnTo>
                <a:lnTo>
                  <a:pt x="42799" y="187706"/>
                </a:lnTo>
                <a:lnTo>
                  <a:pt x="80899" y="13335"/>
                </a:lnTo>
                <a:lnTo>
                  <a:pt x="90550" y="12827"/>
                </a:lnTo>
                <a:lnTo>
                  <a:pt x="151244" y="12827"/>
                </a:lnTo>
                <a:lnTo>
                  <a:pt x="148115" y="10414"/>
                </a:lnTo>
                <a:lnTo>
                  <a:pt x="137101" y="5845"/>
                </a:lnTo>
                <a:lnTo>
                  <a:pt x="121519" y="1685"/>
                </a:lnTo>
                <a:lnTo>
                  <a:pt x="109047" y="421"/>
                </a:lnTo>
                <a:lnTo>
                  <a:pt x="94487" y="0"/>
                </a:lnTo>
                <a:close/>
              </a:path>
              <a:path w="180339" h="201295">
                <a:moveTo>
                  <a:pt x="151244" y="12827"/>
                </a:moveTo>
                <a:lnTo>
                  <a:pt x="94869" y="12827"/>
                </a:lnTo>
                <a:lnTo>
                  <a:pt x="107367" y="13721"/>
                </a:lnTo>
                <a:lnTo>
                  <a:pt x="119602" y="16988"/>
                </a:lnTo>
                <a:lnTo>
                  <a:pt x="149051" y="51997"/>
                </a:lnTo>
                <a:lnTo>
                  <a:pt x="151625" y="83831"/>
                </a:lnTo>
                <a:lnTo>
                  <a:pt x="150412" y="95525"/>
                </a:lnTo>
                <a:lnTo>
                  <a:pt x="139774" y="133349"/>
                </a:lnTo>
                <a:lnTo>
                  <a:pt x="118039" y="166202"/>
                </a:lnTo>
                <a:lnTo>
                  <a:pt x="73085" y="187299"/>
                </a:lnTo>
                <a:lnTo>
                  <a:pt x="59055" y="188087"/>
                </a:lnTo>
                <a:lnTo>
                  <a:pt x="120859" y="188087"/>
                </a:lnTo>
                <a:lnTo>
                  <a:pt x="150162" y="163499"/>
                </a:lnTo>
                <a:lnTo>
                  <a:pt x="173656" y="118845"/>
                </a:lnTo>
                <a:lnTo>
                  <a:pt x="179949" y="79338"/>
                </a:lnTo>
                <a:lnTo>
                  <a:pt x="179939" y="62634"/>
                </a:lnTo>
                <a:lnTo>
                  <a:pt x="177873" y="50091"/>
                </a:lnTo>
                <a:lnTo>
                  <a:pt x="174201" y="38540"/>
                </a:lnTo>
                <a:lnTo>
                  <a:pt x="169181" y="29469"/>
                </a:lnTo>
                <a:lnTo>
                  <a:pt x="161080" y="20457"/>
                </a:lnTo>
                <a:lnTo>
                  <a:pt x="151244" y="12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0635" y="443693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483" y="0"/>
                </a:lnTo>
              </a:path>
            </a:pathLst>
          </a:custGeom>
          <a:ln w="20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80635" y="437578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483" y="0"/>
                </a:lnTo>
              </a:path>
            </a:pathLst>
          </a:custGeom>
          <a:ln w="20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83277" y="4127372"/>
            <a:ext cx="1402842" cy="760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8741" y="4734305"/>
            <a:ext cx="194310" cy="153670"/>
          </a:xfrm>
          <a:custGeom>
            <a:avLst/>
            <a:gdLst/>
            <a:ahLst/>
            <a:cxnLst/>
            <a:rect l="l" t="t" r="r" b="b"/>
            <a:pathLst>
              <a:path w="194309" h="153670">
                <a:moveTo>
                  <a:pt x="38789" y="43180"/>
                </a:moveTo>
                <a:lnTo>
                  <a:pt x="33582" y="43180"/>
                </a:lnTo>
                <a:lnTo>
                  <a:pt x="2467" y="44323"/>
                </a:lnTo>
                <a:lnTo>
                  <a:pt x="1197" y="51689"/>
                </a:lnTo>
                <a:lnTo>
                  <a:pt x="5896" y="51816"/>
                </a:lnTo>
                <a:lnTo>
                  <a:pt x="9071" y="52451"/>
                </a:lnTo>
                <a:lnTo>
                  <a:pt x="10976" y="53848"/>
                </a:lnTo>
                <a:lnTo>
                  <a:pt x="12754" y="55118"/>
                </a:lnTo>
                <a:lnTo>
                  <a:pt x="13770" y="57150"/>
                </a:lnTo>
                <a:lnTo>
                  <a:pt x="13897" y="61849"/>
                </a:lnTo>
                <a:lnTo>
                  <a:pt x="13643" y="62992"/>
                </a:lnTo>
                <a:lnTo>
                  <a:pt x="13262" y="66421"/>
                </a:lnTo>
                <a:lnTo>
                  <a:pt x="12754" y="70104"/>
                </a:lnTo>
                <a:lnTo>
                  <a:pt x="11865" y="74168"/>
                </a:lnTo>
                <a:lnTo>
                  <a:pt x="11103" y="78359"/>
                </a:lnTo>
                <a:lnTo>
                  <a:pt x="10087" y="82550"/>
                </a:lnTo>
                <a:lnTo>
                  <a:pt x="7039" y="95885"/>
                </a:lnTo>
                <a:lnTo>
                  <a:pt x="5896" y="100457"/>
                </a:lnTo>
                <a:lnTo>
                  <a:pt x="4880" y="104902"/>
                </a:lnTo>
                <a:lnTo>
                  <a:pt x="3864" y="109220"/>
                </a:lnTo>
                <a:lnTo>
                  <a:pt x="2975" y="113284"/>
                </a:lnTo>
                <a:lnTo>
                  <a:pt x="2086" y="117475"/>
                </a:lnTo>
                <a:lnTo>
                  <a:pt x="1324" y="121285"/>
                </a:lnTo>
                <a:lnTo>
                  <a:pt x="816" y="124714"/>
                </a:lnTo>
                <a:lnTo>
                  <a:pt x="204" y="128143"/>
                </a:lnTo>
                <a:lnTo>
                  <a:pt x="82" y="129413"/>
                </a:lnTo>
                <a:lnTo>
                  <a:pt x="0" y="137033"/>
                </a:lnTo>
                <a:lnTo>
                  <a:pt x="308" y="139192"/>
                </a:lnTo>
                <a:lnTo>
                  <a:pt x="2086" y="144018"/>
                </a:lnTo>
                <a:lnTo>
                  <a:pt x="3229" y="146050"/>
                </a:lnTo>
                <a:lnTo>
                  <a:pt x="4880" y="147828"/>
                </a:lnTo>
                <a:lnTo>
                  <a:pt x="6404" y="149606"/>
                </a:lnTo>
                <a:lnTo>
                  <a:pt x="8309" y="151003"/>
                </a:lnTo>
                <a:lnTo>
                  <a:pt x="10468" y="152019"/>
                </a:lnTo>
                <a:lnTo>
                  <a:pt x="12627" y="152908"/>
                </a:lnTo>
                <a:lnTo>
                  <a:pt x="15167" y="153416"/>
                </a:lnTo>
                <a:lnTo>
                  <a:pt x="20755" y="153416"/>
                </a:lnTo>
                <a:lnTo>
                  <a:pt x="23549" y="153162"/>
                </a:lnTo>
                <a:lnTo>
                  <a:pt x="26089" y="152400"/>
                </a:lnTo>
                <a:lnTo>
                  <a:pt x="28756" y="151638"/>
                </a:lnTo>
                <a:lnTo>
                  <a:pt x="31423" y="150495"/>
                </a:lnTo>
                <a:lnTo>
                  <a:pt x="34090" y="148844"/>
                </a:lnTo>
                <a:lnTo>
                  <a:pt x="36884" y="147193"/>
                </a:lnTo>
                <a:lnTo>
                  <a:pt x="39678" y="145034"/>
                </a:lnTo>
                <a:lnTo>
                  <a:pt x="42726" y="142494"/>
                </a:lnTo>
                <a:lnTo>
                  <a:pt x="45774" y="139827"/>
                </a:lnTo>
                <a:lnTo>
                  <a:pt x="46597" y="139065"/>
                </a:lnTo>
                <a:lnTo>
                  <a:pt x="24692" y="139065"/>
                </a:lnTo>
                <a:lnTo>
                  <a:pt x="23041" y="138557"/>
                </a:lnTo>
                <a:lnTo>
                  <a:pt x="21898" y="137287"/>
                </a:lnTo>
                <a:lnTo>
                  <a:pt x="20882" y="136017"/>
                </a:lnTo>
                <a:lnTo>
                  <a:pt x="20247" y="134112"/>
                </a:lnTo>
                <a:lnTo>
                  <a:pt x="20374" y="128270"/>
                </a:lnTo>
                <a:lnTo>
                  <a:pt x="20501" y="127127"/>
                </a:lnTo>
                <a:lnTo>
                  <a:pt x="21263" y="122174"/>
                </a:lnTo>
                <a:lnTo>
                  <a:pt x="22025" y="118745"/>
                </a:lnTo>
                <a:lnTo>
                  <a:pt x="22914" y="114554"/>
                </a:lnTo>
                <a:lnTo>
                  <a:pt x="38789" y="43180"/>
                </a:lnTo>
                <a:close/>
              </a:path>
              <a:path w="194309" h="153670">
                <a:moveTo>
                  <a:pt x="45520" y="125857"/>
                </a:moveTo>
                <a:lnTo>
                  <a:pt x="43361" y="128270"/>
                </a:lnTo>
                <a:lnTo>
                  <a:pt x="38027" y="133604"/>
                </a:lnTo>
                <a:lnTo>
                  <a:pt x="36376" y="134874"/>
                </a:lnTo>
                <a:lnTo>
                  <a:pt x="34979" y="136017"/>
                </a:lnTo>
                <a:lnTo>
                  <a:pt x="33455" y="137033"/>
                </a:lnTo>
                <a:lnTo>
                  <a:pt x="32058" y="137795"/>
                </a:lnTo>
                <a:lnTo>
                  <a:pt x="29518" y="138811"/>
                </a:lnTo>
                <a:lnTo>
                  <a:pt x="28248" y="139065"/>
                </a:lnTo>
                <a:lnTo>
                  <a:pt x="46597" y="139065"/>
                </a:lnTo>
                <a:lnTo>
                  <a:pt x="49326" y="136525"/>
                </a:lnTo>
                <a:lnTo>
                  <a:pt x="52886" y="132842"/>
                </a:lnTo>
                <a:lnTo>
                  <a:pt x="45520" y="125857"/>
                </a:lnTo>
                <a:close/>
              </a:path>
              <a:path w="194309" h="153670">
                <a:moveTo>
                  <a:pt x="174298" y="56515"/>
                </a:moveTo>
                <a:lnTo>
                  <a:pt x="146993" y="56515"/>
                </a:lnTo>
                <a:lnTo>
                  <a:pt x="149660" y="57531"/>
                </a:lnTo>
                <a:lnTo>
                  <a:pt x="151317" y="59570"/>
                </a:lnTo>
                <a:lnTo>
                  <a:pt x="153089" y="61595"/>
                </a:lnTo>
                <a:lnTo>
                  <a:pt x="153616" y="63881"/>
                </a:lnTo>
                <a:lnTo>
                  <a:pt x="153724" y="72390"/>
                </a:lnTo>
                <a:lnTo>
                  <a:pt x="153597" y="73533"/>
                </a:lnTo>
                <a:lnTo>
                  <a:pt x="153216" y="76327"/>
                </a:lnTo>
                <a:lnTo>
                  <a:pt x="151991" y="82804"/>
                </a:lnTo>
                <a:lnTo>
                  <a:pt x="151311" y="85979"/>
                </a:lnTo>
                <a:lnTo>
                  <a:pt x="150422" y="89662"/>
                </a:lnTo>
                <a:lnTo>
                  <a:pt x="149533" y="93599"/>
                </a:lnTo>
                <a:lnTo>
                  <a:pt x="147247" y="101981"/>
                </a:lnTo>
                <a:lnTo>
                  <a:pt x="146104" y="106426"/>
                </a:lnTo>
                <a:lnTo>
                  <a:pt x="144834" y="111125"/>
                </a:lnTo>
                <a:lnTo>
                  <a:pt x="143564" y="115697"/>
                </a:lnTo>
                <a:lnTo>
                  <a:pt x="142675" y="119888"/>
                </a:lnTo>
                <a:lnTo>
                  <a:pt x="141405" y="127508"/>
                </a:lnTo>
                <a:lnTo>
                  <a:pt x="141207" y="130175"/>
                </a:lnTo>
                <a:lnTo>
                  <a:pt x="141208" y="137033"/>
                </a:lnTo>
                <a:lnTo>
                  <a:pt x="141532" y="139192"/>
                </a:lnTo>
                <a:lnTo>
                  <a:pt x="143310" y="144018"/>
                </a:lnTo>
                <a:lnTo>
                  <a:pt x="144453" y="146050"/>
                </a:lnTo>
                <a:lnTo>
                  <a:pt x="146104" y="147828"/>
                </a:lnTo>
                <a:lnTo>
                  <a:pt x="147628" y="149606"/>
                </a:lnTo>
                <a:lnTo>
                  <a:pt x="149533" y="151003"/>
                </a:lnTo>
                <a:lnTo>
                  <a:pt x="151692" y="152019"/>
                </a:lnTo>
                <a:lnTo>
                  <a:pt x="153851" y="152908"/>
                </a:lnTo>
                <a:lnTo>
                  <a:pt x="156264" y="153416"/>
                </a:lnTo>
                <a:lnTo>
                  <a:pt x="161852" y="153416"/>
                </a:lnTo>
                <a:lnTo>
                  <a:pt x="187654" y="139065"/>
                </a:lnTo>
                <a:lnTo>
                  <a:pt x="165535" y="139065"/>
                </a:lnTo>
                <a:lnTo>
                  <a:pt x="164011" y="138557"/>
                </a:lnTo>
                <a:lnTo>
                  <a:pt x="161979" y="136017"/>
                </a:lnTo>
                <a:lnTo>
                  <a:pt x="161471" y="134112"/>
                </a:lnTo>
                <a:lnTo>
                  <a:pt x="161581" y="130175"/>
                </a:lnTo>
                <a:lnTo>
                  <a:pt x="162513" y="125857"/>
                </a:lnTo>
                <a:lnTo>
                  <a:pt x="163122" y="122936"/>
                </a:lnTo>
                <a:lnTo>
                  <a:pt x="163884" y="119507"/>
                </a:lnTo>
                <a:lnTo>
                  <a:pt x="165916" y="111125"/>
                </a:lnTo>
                <a:lnTo>
                  <a:pt x="168075" y="101727"/>
                </a:lnTo>
                <a:lnTo>
                  <a:pt x="174806" y="58039"/>
                </a:lnTo>
                <a:lnTo>
                  <a:pt x="174298" y="56515"/>
                </a:lnTo>
                <a:close/>
              </a:path>
              <a:path w="194309" h="153670">
                <a:moveTo>
                  <a:pt x="110906" y="56642"/>
                </a:moveTo>
                <a:lnTo>
                  <a:pt x="89970" y="56642"/>
                </a:lnTo>
                <a:lnTo>
                  <a:pt x="91905" y="59182"/>
                </a:lnTo>
                <a:lnTo>
                  <a:pt x="91967" y="67056"/>
                </a:lnTo>
                <a:lnTo>
                  <a:pt x="91875" y="68707"/>
                </a:lnTo>
                <a:lnTo>
                  <a:pt x="91367" y="71628"/>
                </a:lnTo>
                <a:lnTo>
                  <a:pt x="90986" y="74676"/>
                </a:lnTo>
                <a:lnTo>
                  <a:pt x="90351" y="77978"/>
                </a:lnTo>
                <a:lnTo>
                  <a:pt x="89335" y="81661"/>
                </a:lnTo>
                <a:lnTo>
                  <a:pt x="73333" y="151511"/>
                </a:lnTo>
                <a:lnTo>
                  <a:pt x="94288" y="151511"/>
                </a:lnTo>
                <a:lnTo>
                  <a:pt x="106353" y="97790"/>
                </a:lnTo>
                <a:lnTo>
                  <a:pt x="106988" y="94488"/>
                </a:lnTo>
                <a:lnTo>
                  <a:pt x="108131" y="91186"/>
                </a:lnTo>
                <a:lnTo>
                  <a:pt x="109655" y="87884"/>
                </a:lnTo>
                <a:lnTo>
                  <a:pt x="111179" y="84455"/>
                </a:lnTo>
                <a:lnTo>
                  <a:pt x="112957" y="81280"/>
                </a:lnTo>
                <a:lnTo>
                  <a:pt x="117021" y="75184"/>
                </a:lnTo>
                <a:lnTo>
                  <a:pt x="119180" y="72390"/>
                </a:lnTo>
                <a:lnTo>
                  <a:pt x="120903" y="70485"/>
                </a:lnTo>
                <a:lnTo>
                  <a:pt x="110671" y="70485"/>
                </a:lnTo>
                <a:lnTo>
                  <a:pt x="109147" y="69977"/>
                </a:lnTo>
                <a:lnTo>
                  <a:pt x="109782" y="68580"/>
                </a:lnTo>
                <a:lnTo>
                  <a:pt x="110290" y="67056"/>
                </a:lnTo>
                <a:lnTo>
                  <a:pt x="110798" y="63881"/>
                </a:lnTo>
                <a:lnTo>
                  <a:pt x="110906" y="56642"/>
                </a:lnTo>
                <a:close/>
              </a:path>
              <a:path w="194309" h="153670">
                <a:moveTo>
                  <a:pt x="186490" y="125857"/>
                </a:moveTo>
                <a:lnTo>
                  <a:pt x="182426" y="130175"/>
                </a:lnTo>
                <a:lnTo>
                  <a:pt x="180648" y="131826"/>
                </a:lnTo>
                <a:lnTo>
                  <a:pt x="178997" y="133604"/>
                </a:lnTo>
                <a:lnTo>
                  <a:pt x="177346" y="134874"/>
                </a:lnTo>
                <a:lnTo>
                  <a:pt x="175949" y="136017"/>
                </a:lnTo>
                <a:lnTo>
                  <a:pt x="174552" y="137033"/>
                </a:lnTo>
                <a:lnTo>
                  <a:pt x="173155" y="137795"/>
                </a:lnTo>
                <a:lnTo>
                  <a:pt x="171885" y="138303"/>
                </a:lnTo>
                <a:lnTo>
                  <a:pt x="170488" y="138811"/>
                </a:lnTo>
                <a:lnTo>
                  <a:pt x="169218" y="139065"/>
                </a:lnTo>
                <a:lnTo>
                  <a:pt x="187654" y="139065"/>
                </a:lnTo>
                <a:lnTo>
                  <a:pt x="190300" y="136525"/>
                </a:lnTo>
                <a:lnTo>
                  <a:pt x="193856" y="132842"/>
                </a:lnTo>
                <a:lnTo>
                  <a:pt x="186490" y="125857"/>
                </a:lnTo>
                <a:close/>
              </a:path>
              <a:path w="194309" h="153670">
                <a:moveTo>
                  <a:pt x="159693" y="42164"/>
                </a:moveTo>
                <a:lnTo>
                  <a:pt x="119580" y="59570"/>
                </a:lnTo>
                <a:lnTo>
                  <a:pt x="110671" y="70485"/>
                </a:lnTo>
                <a:lnTo>
                  <a:pt x="120903" y="70485"/>
                </a:lnTo>
                <a:lnTo>
                  <a:pt x="124006" y="67056"/>
                </a:lnTo>
                <a:lnTo>
                  <a:pt x="126419" y="64643"/>
                </a:lnTo>
                <a:lnTo>
                  <a:pt x="128959" y="62738"/>
                </a:lnTo>
                <a:lnTo>
                  <a:pt x="131372" y="60833"/>
                </a:lnTo>
                <a:lnTo>
                  <a:pt x="133912" y="59182"/>
                </a:lnTo>
                <a:lnTo>
                  <a:pt x="136325" y="58166"/>
                </a:lnTo>
                <a:lnTo>
                  <a:pt x="138865" y="57023"/>
                </a:lnTo>
                <a:lnTo>
                  <a:pt x="141151" y="56515"/>
                </a:lnTo>
                <a:lnTo>
                  <a:pt x="174298" y="56515"/>
                </a:lnTo>
                <a:lnTo>
                  <a:pt x="172901" y="52324"/>
                </a:lnTo>
                <a:lnTo>
                  <a:pt x="169091" y="48260"/>
                </a:lnTo>
                <a:lnTo>
                  <a:pt x="165390" y="44189"/>
                </a:lnTo>
                <a:lnTo>
                  <a:pt x="159693" y="42164"/>
                </a:lnTo>
                <a:close/>
              </a:path>
              <a:path w="194309" h="153670">
                <a:moveTo>
                  <a:pt x="99622" y="42164"/>
                </a:moveTo>
                <a:lnTo>
                  <a:pt x="69523" y="53467"/>
                </a:lnTo>
                <a:lnTo>
                  <a:pt x="66475" y="56007"/>
                </a:lnTo>
                <a:lnTo>
                  <a:pt x="59744" y="62738"/>
                </a:lnTo>
                <a:lnTo>
                  <a:pt x="67110" y="69723"/>
                </a:lnTo>
                <a:lnTo>
                  <a:pt x="72825" y="64008"/>
                </a:lnTo>
                <a:lnTo>
                  <a:pt x="76127" y="60960"/>
                </a:lnTo>
                <a:lnTo>
                  <a:pt x="77651" y="59944"/>
                </a:lnTo>
                <a:lnTo>
                  <a:pt x="79048" y="58801"/>
                </a:lnTo>
                <a:lnTo>
                  <a:pt x="80445" y="58039"/>
                </a:lnTo>
                <a:lnTo>
                  <a:pt x="81842" y="57531"/>
                </a:lnTo>
                <a:lnTo>
                  <a:pt x="83112" y="56896"/>
                </a:lnTo>
                <a:lnTo>
                  <a:pt x="84382" y="56642"/>
                </a:lnTo>
                <a:lnTo>
                  <a:pt x="110906" y="56642"/>
                </a:lnTo>
                <a:lnTo>
                  <a:pt x="110925" y="55372"/>
                </a:lnTo>
                <a:lnTo>
                  <a:pt x="109528" y="50800"/>
                </a:lnTo>
                <a:lnTo>
                  <a:pt x="106607" y="47244"/>
                </a:lnTo>
                <a:lnTo>
                  <a:pt x="103686" y="43815"/>
                </a:lnTo>
                <a:lnTo>
                  <a:pt x="99622" y="42164"/>
                </a:lnTo>
                <a:close/>
              </a:path>
              <a:path w="194309" h="153670">
                <a:moveTo>
                  <a:pt x="48822" y="0"/>
                </a:moveTo>
                <a:lnTo>
                  <a:pt x="27359" y="0"/>
                </a:lnTo>
                <a:lnTo>
                  <a:pt x="22279" y="22987"/>
                </a:lnTo>
                <a:lnTo>
                  <a:pt x="43488" y="22987"/>
                </a:lnTo>
                <a:lnTo>
                  <a:pt x="488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40068" y="4744846"/>
            <a:ext cx="123189" cy="180340"/>
          </a:xfrm>
          <a:custGeom>
            <a:avLst/>
            <a:gdLst/>
            <a:ahLst/>
            <a:cxnLst/>
            <a:rect l="l" t="t" r="r" b="b"/>
            <a:pathLst>
              <a:path w="123190" h="180339">
                <a:moveTo>
                  <a:pt x="84581" y="0"/>
                </a:moveTo>
                <a:lnTo>
                  <a:pt x="76961" y="0"/>
                </a:lnTo>
                <a:lnTo>
                  <a:pt x="63721" y="1145"/>
                </a:lnTo>
                <a:lnTo>
                  <a:pt x="26415" y="21843"/>
                </a:lnTo>
                <a:lnTo>
                  <a:pt x="7492" y="54990"/>
                </a:lnTo>
                <a:lnTo>
                  <a:pt x="1904" y="76326"/>
                </a:lnTo>
                <a:lnTo>
                  <a:pt x="634" y="83565"/>
                </a:lnTo>
                <a:lnTo>
                  <a:pt x="109" y="89026"/>
                </a:lnTo>
                <a:lnTo>
                  <a:pt x="0" y="103504"/>
                </a:lnTo>
                <a:lnTo>
                  <a:pt x="1015" y="109854"/>
                </a:lnTo>
                <a:lnTo>
                  <a:pt x="29463" y="141223"/>
                </a:lnTo>
                <a:lnTo>
                  <a:pt x="41782" y="143001"/>
                </a:lnTo>
                <a:lnTo>
                  <a:pt x="44068" y="150240"/>
                </a:lnTo>
                <a:lnTo>
                  <a:pt x="71754" y="180212"/>
                </a:lnTo>
                <a:lnTo>
                  <a:pt x="78866" y="180212"/>
                </a:lnTo>
                <a:lnTo>
                  <a:pt x="92075" y="176148"/>
                </a:lnTo>
                <a:lnTo>
                  <a:pt x="94868" y="174878"/>
                </a:lnTo>
                <a:lnTo>
                  <a:pt x="97535" y="172973"/>
                </a:lnTo>
                <a:lnTo>
                  <a:pt x="100329" y="170814"/>
                </a:lnTo>
                <a:lnTo>
                  <a:pt x="103250" y="168655"/>
                </a:lnTo>
                <a:lnTo>
                  <a:pt x="106172" y="166115"/>
                </a:lnTo>
                <a:lnTo>
                  <a:pt x="82168" y="166115"/>
                </a:lnTo>
                <a:lnTo>
                  <a:pt x="80136" y="165861"/>
                </a:lnTo>
                <a:lnTo>
                  <a:pt x="78358" y="165226"/>
                </a:lnTo>
                <a:lnTo>
                  <a:pt x="76707" y="164719"/>
                </a:lnTo>
                <a:lnTo>
                  <a:pt x="75056" y="163575"/>
                </a:lnTo>
                <a:lnTo>
                  <a:pt x="71881" y="160146"/>
                </a:lnTo>
                <a:lnTo>
                  <a:pt x="70230" y="157606"/>
                </a:lnTo>
                <a:lnTo>
                  <a:pt x="68579" y="154304"/>
                </a:lnTo>
                <a:lnTo>
                  <a:pt x="66928" y="151129"/>
                </a:lnTo>
                <a:lnTo>
                  <a:pt x="65150" y="146811"/>
                </a:lnTo>
                <a:lnTo>
                  <a:pt x="63118" y="141477"/>
                </a:lnTo>
                <a:lnTo>
                  <a:pt x="70484" y="139700"/>
                </a:lnTo>
                <a:lnTo>
                  <a:pt x="77088" y="136778"/>
                </a:lnTo>
                <a:lnTo>
                  <a:pt x="84061" y="132079"/>
                </a:lnTo>
                <a:lnTo>
                  <a:pt x="38734" y="132079"/>
                </a:lnTo>
                <a:lnTo>
                  <a:pt x="32511" y="129539"/>
                </a:lnTo>
                <a:lnTo>
                  <a:pt x="28219" y="124332"/>
                </a:lnTo>
                <a:lnTo>
                  <a:pt x="24256" y="119379"/>
                </a:lnTo>
                <a:lnTo>
                  <a:pt x="22258" y="111759"/>
                </a:lnTo>
                <a:lnTo>
                  <a:pt x="22357" y="93979"/>
                </a:lnTo>
                <a:lnTo>
                  <a:pt x="22605" y="90169"/>
                </a:lnTo>
                <a:lnTo>
                  <a:pt x="24383" y="77342"/>
                </a:lnTo>
                <a:lnTo>
                  <a:pt x="25780" y="70738"/>
                </a:lnTo>
                <a:lnTo>
                  <a:pt x="27685" y="64134"/>
                </a:lnTo>
                <a:lnTo>
                  <a:pt x="29463" y="57403"/>
                </a:lnTo>
                <a:lnTo>
                  <a:pt x="49149" y="22351"/>
                </a:lnTo>
                <a:lnTo>
                  <a:pt x="69850" y="10921"/>
                </a:lnTo>
                <a:lnTo>
                  <a:pt x="109660" y="10921"/>
                </a:lnTo>
                <a:lnTo>
                  <a:pt x="107568" y="8762"/>
                </a:lnTo>
                <a:lnTo>
                  <a:pt x="102742" y="5587"/>
                </a:lnTo>
                <a:lnTo>
                  <a:pt x="91185" y="1015"/>
                </a:lnTo>
                <a:lnTo>
                  <a:pt x="84581" y="0"/>
                </a:lnTo>
                <a:close/>
              </a:path>
              <a:path w="123190" h="180339">
                <a:moveTo>
                  <a:pt x="102742" y="155447"/>
                </a:moveTo>
                <a:lnTo>
                  <a:pt x="100837" y="157479"/>
                </a:lnTo>
                <a:lnTo>
                  <a:pt x="99059" y="159130"/>
                </a:lnTo>
                <a:lnTo>
                  <a:pt x="97281" y="160527"/>
                </a:lnTo>
                <a:lnTo>
                  <a:pt x="95630" y="161925"/>
                </a:lnTo>
                <a:lnTo>
                  <a:pt x="93979" y="162940"/>
                </a:lnTo>
                <a:lnTo>
                  <a:pt x="92582" y="163829"/>
                </a:lnTo>
                <a:lnTo>
                  <a:pt x="91058" y="164591"/>
                </a:lnTo>
                <a:lnTo>
                  <a:pt x="89661" y="165226"/>
                </a:lnTo>
                <a:lnTo>
                  <a:pt x="88391" y="165607"/>
                </a:lnTo>
                <a:lnTo>
                  <a:pt x="85598" y="166115"/>
                </a:lnTo>
                <a:lnTo>
                  <a:pt x="106172" y="166115"/>
                </a:lnTo>
                <a:lnTo>
                  <a:pt x="109347" y="163067"/>
                </a:lnTo>
                <a:lnTo>
                  <a:pt x="102742" y="155447"/>
                </a:lnTo>
                <a:close/>
              </a:path>
              <a:path w="123190" h="180339">
                <a:moveTo>
                  <a:pt x="109660" y="10921"/>
                </a:moveTo>
                <a:lnTo>
                  <a:pt x="84708" y="10921"/>
                </a:lnTo>
                <a:lnTo>
                  <a:pt x="90931" y="13588"/>
                </a:lnTo>
                <a:lnTo>
                  <a:pt x="99186" y="24129"/>
                </a:lnTo>
                <a:lnTo>
                  <a:pt x="101346" y="31876"/>
                </a:lnTo>
                <a:lnTo>
                  <a:pt x="101346" y="47751"/>
                </a:lnTo>
                <a:lnTo>
                  <a:pt x="100837" y="53975"/>
                </a:lnTo>
                <a:lnTo>
                  <a:pt x="99695" y="60705"/>
                </a:lnTo>
                <a:lnTo>
                  <a:pt x="98678" y="67436"/>
                </a:lnTo>
                <a:lnTo>
                  <a:pt x="87629" y="100075"/>
                </a:lnTo>
                <a:lnTo>
                  <a:pt x="84708" y="106298"/>
                </a:lnTo>
                <a:lnTo>
                  <a:pt x="81152" y="111759"/>
                </a:lnTo>
                <a:lnTo>
                  <a:pt x="73151" y="121284"/>
                </a:lnTo>
                <a:lnTo>
                  <a:pt x="68706" y="125094"/>
                </a:lnTo>
                <a:lnTo>
                  <a:pt x="63626" y="127888"/>
                </a:lnTo>
                <a:lnTo>
                  <a:pt x="58674" y="130682"/>
                </a:lnTo>
                <a:lnTo>
                  <a:pt x="53212" y="132079"/>
                </a:lnTo>
                <a:lnTo>
                  <a:pt x="84061" y="132079"/>
                </a:lnTo>
                <a:lnTo>
                  <a:pt x="88773" y="128904"/>
                </a:lnTo>
                <a:lnTo>
                  <a:pt x="93979" y="124332"/>
                </a:lnTo>
                <a:lnTo>
                  <a:pt x="98425" y="118998"/>
                </a:lnTo>
                <a:lnTo>
                  <a:pt x="102870" y="113791"/>
                </a:lnTo>
                <a:lnTo>
                  <a:pt x="106679" y="107950"/>
                </a:lnTo>
                <a:lnTo>
                  <a:pt x="109727" y="101726"/>
                </a:lnTo>
                <a:lnTo>
                  <a:pt x="112902" y="95376"/>
                </a:lnTo>
                <a:lnTo>
                  <a:pt x="115442" y="89026"/>
                </a:lnTo>
                <a:lnTo>
                  <a:pt x="117475" y="82550"/>
                </a:lnTo>
                <a:lnTo>
                  <a:pt x="119506" y="76200"/>
                </a:lnTo>
                <a:lnTo>
                  <a:pt x="120903" y="69850"/>
                </a:lnTo>
                <a:lnTo>
                  <a:pt x="122693" y="57403"/>
                </a:lnTo>
                <a:lnTo>
                  <a:pt x="123189" y="51942"/>
                </a:lnTo>
                <a:lnTo>
                  <a:pt x="123189" y="39750"/>
                </a:lnTo>
                <a:lnTo>
                  <a:pt x="111505" y="12826"/>
                </a:lnTo>
                <a:lnTo>
                  <a:pt x="109660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43903" y="4291329"/>
            <a:ext cx="165735" cy="201295"/>
          </a:xfrm>
          <a:custGeom>
            <a:avLst/>
            <a:gdLst/>
            <a:ahLst/>
            <a:cxnLst/>
            <a:rect l="l" t="t" r="r" b="b"/>
            <a:pathLst>
              <a:path w="165734" h="201295">
                <a:moveTo>
                  <a:pt x="103631" y="0"/>
                </a:moveTo>
                <a:lnTo>
                  <a:pt x="38607" y="0"/>
                </a:lnTo>
                <a:lnTo>
                  <a:pt x="36956" y="7239"/>
                </a:lnTo>
                <a:lnTo>
                  <a:pt x="42164" y="7620"/>
                </a:lnTo>
                <a:lnTo>
                  <a:pt x="45847" y="8636"/>
                </a:lnTo>
                <a:lnTo>
                  <a:pt x="48005" y="10541"/>
                </a:lnTo>
                <a:lnTo>
                  <a:pt x="50292" y="12446"/>
                </a:lnTo>
                <a:lnTo>
                  <a:pt x="51435" y="15748"/>
                </a:lnTo>
                <a:lnTo>
                  <a:pt x="51435" y="26289"/>
                </a:lnTo>
                <a:lnTo>
                  <a:pt x="50419" y="34036"/>
                </a:lnTo>
                <a:lnTo>
                  <a:pt x="48132" y="43815"/>
                </a:lnTo>
                <a:lnTo>
                  <a:pt x="23114" y="157353"/>
                </a:lnTo>
                <a:lnTo>
                  <a:pt x="14731" y="185547"/>
                </a:lnTo>
                <a:lnTo>
                  <a:pt x="13462" y="187960"/>
                </a:lnTo>
                <a:lnTo>
                  <a:pt x="11938" y="189865"/>
                </a:lnTo>
                <a:lnTo>
                  <a:pt x="8127" y="192405"/>
                </a:lnTo>
                <a:lnTo>
                  <a:pt x="5333" y="193421"/>
                </a:lnTo>
                <a:lnTo>
                  <a:pt x="1650" y="194056"/>
                </a:lnTo>
                <a:lnTo>
                  <a:pt x="0" y="201168"/>
                </a:lnTo>
                <a:lnTo>
                  <a:pt x="60578" y="201168"/>
                </a:lnTo>
                <a:lnTo>
                  <a:pt x="62229" y="194056"/>
                </a:lnTo>
                <a:lnTo>
                  <a:pt x="57403" y="193675"/>
                </a:lnTo>
                <a:lnTo>
                  <a:pt x="53975" y="193040"/>
                </a:lnTo>
                <a:lnTo>
                  <a:pt x="52070" y="192278"/>
                </a:lnTo>
                <a:lnTo>
                  <a:pt x="50038" y="191389"/>
                </a:lnTo>
                <a:lnTo>
                  <a:pt x="48641" y="190246"/>
                </a:lnTo>
                <a:lnTo>
                  <a:pt x="47625" y="188468"/>
                </a:lnTo>
                <a:lnTo>
                  <a:pt x="46608" y="186817"/>
                </a:lnTo>
                <a:lnTo>
                  <a:pt x="46100" y="184404"/>
                </a:lnTo>
                <a:lnTo>
                  <a:pt x="46240" y="177038"/>
                </a:lnTo>
                <a:lnTo>
                  <a:pt x="46736" y="172085"/>
                </a:lnTo>
                <a:lnTo>
                  <a:pt x="62914" y="115260"/>
                </a:lnTo>
                <a:lnTo>
                  <a:pt x="92208" y="115260"/>
                </a:lnTo>
                <a:lnTo>
                  <a:pt x="103733" y="114179"/>
                </a:lnTo>
                <a:lnTo>
                  <a:pt x="115928" y="111623"/>
                </a:lnTo>
                <a:lnTo>
                  <a:pt x="127135" y="107727"/>
                </a:lnTo>
                <a:lnTo>
                  <a:pt x="136101" y="102743"/>
                </a:lnTo>
                <a:lnTo>
                  <a:pt x="61214" y="102743"/>
                </a:lnTo>
                <a:lnTo>
                  <a:pt x="81152" y="13462"/>
                </a:lnTo>
                <a:lnTo>
                  <a:pt x="87883" y="13208"/>
                </a:lnTo>
                <a:lnTo>
                  <a:pt x="100329" y="13081"/>
                </a:lnTo>
                <a:lnTo>
                  <a:pt x="153415" y="13081"/>
                </a:lnTo>
                <a:lnTo>
                  <a:pt x="151002" y="11176"/>
                </a:lnTo>
                <a:lnTo>
                  <a:pt x="146050" y="7366"/>
                </a:lnTo>
                <a:lnTo>
                  <a:pt x="139953" y="4572"/>
                </a:lnTo>
                <a:lnTo>
                  <a:pt x="129561" y="2172"/>
                </a:lnTo>
                <a:lnTo>
                  <a:pt x="117777" y="564"/>
                </a:lnTo>
                <a:lnTo>
                  <a:pt x="103631" y="0"/>
                </a:lnTo>
                <a:close/>
              </a:path>
              <a:path w="165734" h="201295">
                <a:moveTo>
                  <a:pt x="92208" y="115260"/>
                </a:moveTo>
                <a:lnTo>
                  <a:pt x="62914" y="115260"/>
                </a:lnTo>
                <a:lnTo>
                  <a:pt x="73920" y="115469"/>
                </a:lnTo>
                <a:lnTo>
                  <a:pt x="90438" y="115426"/>
                </a:lnTo>
                <a:lnTo>
                  <a:pt x="92208" y="115260"/>
                </a:lnTo>
                <a:close/>
              </a:path>
              <a:path w="165734" h="201295">
                <a:moveTo>
                  <a:pt x="153415" y="13081"/>
                </a:moveTo>
                <a:lnTo>
                  <a:pt x="100329" y="13081"/>
                </a:lnTo>
                <a:lnTo>
                  <a:pt x="107186" y="13329"/>
                </a:lnTo>
                <a:lnTo>
                  <a:pt x="120314" y="15929"/>
                </a:lnTo>
                <a:lnTo>
                  <a:pt x="130035" y="21688"/>
                </a:lnTo>
                <a:lnTo>
                  <a:pt x="135936" y="31808"/>
                </a:lnTo>
                <a:lnTo>
                  <a:pt x="137869" y="45720"/>
                </a:lnTo>
                <a:lnTo>
                  <a:pt x="137922" y="54483"/>
                </a:lnTo>
                <a:lnTo>
                  <a:pt x="136651" y="62230"/>
                </a:lnTo>
                <a:lnTo>
                  <a:pt x="112649" y="96647"/>
                </a:lnTo>
                <a:lnTo>
                  <a:pt x="76453" y="102743"/>
                </a:lnTo>
                <a:lnTo>
                  <a:pt x="136101" y="102743"/>
                </a:lnTo>
                <a:lnTo>
                  <a:pt x="161245" y="71598"/>
                </a:lnTo>
                <a:lnTo>
                  <a:pt x="165480" y="38100"/>
                </a:lnTo>
                <a:lnTo>
                  <a:pt x="164211" y="31369"/>
                </a:lnTo>
                <a:lnTo>
                  <a:pt x="161925" y="25527"/>
                </a:lnTo>
                <a:lnTo>
                  <a:pt x="159512" y="19812"/>
                </a:lnTo>
                <a:lnTo>
                  <a:pt x="155828" y="14986"/>
                </a:lnTo>
                <a:lnTo>
                  <a:pt x="153415" y="130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63508" y="4279646"/>
            <a:ext cx="93345" cy="280035"/>
          </a:xfrm>
          <a:custGeom>
            <a:avLst/>
            <a:gdLst/>
            <a:ahLst/>
            <a:cxnLst/>
            <a:rect l="l" t="t" r="r" b="b"/>
            <a:pathLst>
              <a:path w="93345" h="280035">
                <a:moveTo>
                  <a:pt x="88877" y="0"/>
                </a:moveTo>
                <a:lnTo>
                  <a:pt x="47203" y="20867"/>
                </a:lnTo>
                <a:lnTo>
                  <a:pt x="21246" y="51346"/>
                </a:lnTo>
                <a:lnTo>
                  <a:pt x="5127" y="93549"/>
                </a:lnTo>
                <a:lnTo>
                  <a:pt x="246" y="134967"/>
                </a:lnTo>
                <a:lnTo>
                  <a:pt x="0" y="151274"/>
                </a:lnTo>
                <a:lnTo>
                  <a:pt x="1047" y="164215"/>
                </a:lnTo>
                <a:lnTo>
                  <a:pt x="13923" y="212746"/>
                </a:lnTo>
                <a:lnTo>
                  <a:pt x="34212" y="246391"/>
                </a:lnTo>
                <a:lnTo>
                  <a:pt x="76008" y="275380"/>
                </a:lnTo>
                <a:lnTo>
                  <a:pt x="88877" y="279526"/>
                </a:lnTo>
                <a:lnTo>
                  <a:pt x="82031" y="264006"/>
                </a:lnTo>
                <a:lnTo>
                  <a:pt x="71882" y="258118"/>
                </a:lnTo>
                <a:lnTo>
                  <a:pt x="62530" y="250556"/>
                </a:lnTo>
                <a:lnTo>
                  <a:pt x="38263" y="215650"/>
                </a:lnTo>
                <a:lnTo>
                  <a:pt x="27708" y="171736"/>
                </a:lnTo>
                <a:lnTo>
                  <a:pt x="25576" y="124725"/>
                </a:lnTo>
                <a:lnTo>
                  <a:pt x="26613" y="111405"/>
                </a:lnTo>
                <a:lnTo>
                  <a:pt x="38660" y="62953"/>
                </a:lnTo>
                <a:lnTo>
                  <a:pt x="59639" y="30983"/>
                </a:lnTo>
                <a:lnTo>
                  <a:pt x="92814" y="11302"/>
                </a:lnTo>
                <a:lnTo>
                  <a:pt x="88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80435" y="4349115"/>
            <a:ext cx="133350" cy="207010"/>
          </a:xfrm>
          <a:custGeom>
            <a:avLst/>
            <a:gdLst/>
            <a:ahLst/>
            <a:cxnLst/>
            <a:rect l="l" t="t" r="r" b="b"/>
            <a:pathLst>
              <a:path w="133350" h="207010">
                <a:moveTo>
                  <a:pt x="109190" y="109220"/>
                </a:moveTo>
                <a:lnTo>
                  <a:pt x="85361" y="109220"/>
                </a:lnTo>
                <a:lnTo>
                  <a:pt x="87393" y="110109"/>
                </a:lnTo>
                <a:lnTo>
                  <a:pt x="62120" y="206756"/>
                </a:lnTo>
                <a:lnTo>
                  <a:pt x="108094" y="206756"/>
                </a:lnTo>
                <a:lnTo>
                  <a:pt x="109364" y="199644"/>
                </a:lnTo>
                <a:lnTo>
                  <a:pt x="102887" y="199009"/>
                </a:lnTo>
                <a:lnTo>
                  <a:pt x="98569" y="197739"/>
                </a:lnTo>
                <a:lnTo>
                  <a:pt x="96283" y="195961"/>
                </a:lnTo>
                <a:lnTo>
                  <a:pt x="94124" y="194183"/>
                </a:lnTo>
                <a:lnTo>
                  <a:pt x="92981" y="191135"/>
                </a:lnTo>
                <a:lnTo>
                  <a:pt x="92981" y="183007"/>
                </a:lnTo>
                <a:lnTo>
                  <a:pt x="93870" y="177419"/>
                </a:lnTo>
                <a:lnTo>
                  <a:pt x="95521" y="169926"/>
                </a:lnTo>
                <a:lnTo>
                  <a:pt x="109190" y="109220"/>
                </a:lnTo>
                <a:close/>
              </a:path>
              <a:path w="133350" h="207010">
                <a:moveTo>
                  <a:pt x="81805" y="0"/>
                </a:moveTo>
                <a:lnTo>
                  <a:pt x="75709" y="0"/>
                </a:lnTo>
                <a:lnTo>
                  <a:pt x="65339" y="929"/>
                </a:lnTo>
                <a:lnTo>
                  <a:pt x="29404" y="20269"/>
                </a:lnTo>
                <a:lnTo>
                  <a:pt x="8282" y="53809"/>
                </a:lnTo>
                <a:lnTo>
                  <a:pt x="18" y="100584"/>
                </a:lnTo>
                <a:lnTo>
                  <a:pt x="0" y="104902"/>
                </a:lnTo>
                <a:lnTo>
                  <a:pt x="1717" y="116104"/>
                </a:lnTo>
                <a:lnTo>
                  <a:pt x="6399" y="127585"/>
                </a:lnTo>
                <a:lnTo>
                  <a:pt x="14913" y="139664"/>
                </a:lnTo>
                <a:lnTo>
                  <a:pt x="25710" y="143838"/>
                </a:lnTo>
                <a:lnTo>
                  <a:pt x="42376" y="144441"/>
                </a:lnTo>
                <a:lnTo>
                  <a:pt x="53169" y="139579"/>
                </a:lnTo>
                <a:lnTo>
                  <a:pt x="67919" y="129476"/>
                </a:lnTo>
                <a:lnTo>
                  <a:pt x="69075" y="128270"/>
                </a:lnTo>
                <a:lnTo>
                  <a:pt x="37482" y="128270"/>
                </a:lnTo>
                <a:lnTo>
                  <a:pt x="32783" y="125730"/>
                </a:lnTo>
                <a:lnTo>
                  <a:pt x="28768" y="118018"/>
                </a:lnTo>
                <a:lnTo>
                  <a:pt x="26580" y="107909"/>
                </a:lnTo>
                <a:lnTo>
                  <a:pt x="26045" y="92075"/>
                </a:lnTo>
                <a:lnTo>
                  <a:pt x="26114" y="89776"/>
                </a:lnTo>
                <a:lnTo>
                  <a:pt x="39145" y="41353"/>
                </a:lnTo>
                <a:lnTo>
                  <a:pt x="66056" y="13935"/>
                </a:lnTo>
                <a:lnTo>
                  <a:pt x="78376" y="11684"/>
                </a:lnTo>
                <a:lnTo>
                  <a:pt x="131153" y="11684"/>
                </a:lnTo>
                <a:lnTo>
                  <a:pt x="131581" y="9779"/>
                </a:lnTo>
                <a:lnTo>
                  <a:pt x="110253" y="9779"/>
                </a:lnTo>
                <a:lnTo>
                  <a:pt x="104411" y="6096"/>
                </a:lnTo>
                <a:lnTo>
                  <a:pt x="98696" y="3556"/>
                </a:lnTo>
                <a:lnTo>
                  <a:pt x="87647" y="762"/>
                </a:lnTo>
                <a:lnTo>
                  <a:pt x="81805" y="0"/>
                </a:lnTo>
                <a:close/>
              </a:path>
              <a:path w="133350" h="207010">
                <a:moveTo>
                  <a:pt x="131153" y="11684"/>
                </a:moveTo>
                <a:lnTo>
                  <a:pt x="85996" y="11684"/>
                </a:lnTo>
                <a:lnTo>
                  <a:pt x="91330" y="13462"/>
                </a:lnTo>
                <a:lnTo>
                  <a:pt x="94632" y="16891"/>
                </a:lnTo>
                <a:lnTo>
                  <a:pt x="97807" y="20447"/>
                </a:lnTo>
                <a:lnTo>
                  <a:pt x="99458" y="26035"/>
                </a:lnTo>
                <a:lnTo>
                  <a:pt x="99397" y="40419"/>
                </a:lnTo>
                <a:lnTo>
                  <a:pt x="98696" y="46609"/>
                </a:lnTo>
                <a:lnTo>
                  <a:pt x="97280" y="53809"/>
                </a:lnTo>
                <a:lnTo>
                  <a:pt x="95902" y="60071"/>
                </a:lnTo>
                <a:lnTo>
                  <a:pt x="94251" y="68326"/>
                </a:lnTo>
                <a:lnTo>
                  <a:pt x="82186" y="96393"/>
                </a:lnTo>
                <a:lnTo>
                  <a:pt x="79519" y="100584"/>
                </a:lnTo>
                <a:lnTo>
                  <a:pt x="76471" y="104902"/>
                </a:lnTo>
                <a:lnTo>
                  <a:pt x="69867" y="113284"/>
                </a:lnTo>
                <a:lnTo>
                  <a:pt x="66565" y="116967"/>
                </a:lnTo>
                <a:lnTo>
                  <a:pt x="63136" y="119887"/>
                </a:lnTo>
                <a:lnTo>
                  <a:pt x="59834" y="122809"/>
                </a:lnTo>
                <a:lnTo>
                  <a:pt x="56532" y="124968"/>
                </a:lnTo>
                <a:lnTo>
                  <a:pt x="53357" y="126237"/>
                </a:lnTo>
                <a:lnTo>
                  <a:pt x="50182" y="127635"/>
                </a:lnTo>
                <a:lnTo>
                  <a:pt x="47134" y="128270"/>
                </a:lnTo>
                <a:lnTo>
                  <a:pt x="69075" y="128270"/>
                </a:lnTo>
                <a:lnTo>
                  <a:pt x="76683" y="120335"/>
                </a:lnTo>
                <a:lnTo>
                  <a:pt x="85361" y="109220"/>
                </a:lnTo>
                <a:lnTo>
                  <a:pt x="109190" y="109220"/>
                </a:lnTo>
                <a:lnTo>
                  <a:pt x="131153" y="11684"/>
                </a:lnTo>
                <a:close/>
              </a:path>
              <a:path w="133350" h="207010">
                <a:moveTo>
                  <a:pt x="123842" y="0"/>
                </a:moveTo>
                <a:lnTo>
                  <a:pt x="110253" y="9779"/>
                </a:lnTo>
                <a:lnTo>
                  <a:pt x="131581" y="9779"/>
                </a:lnTo>
                <a:lnTo>
                  <a:pt x="133240" y="2412"/>
                </a:lnTo>
                <a:lnTo>
                  <a:pt x="1238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7090" y="4281601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269"/>
                </a:lnTo>
              </a:path>
            </a:pathLst>
          </a:custGeom>
          <a:ln w="239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38263" y="4291329"/>
            <a:ext cx="180340" cy="201295"/>
          </a:xfrm>
          <a:custGeom>
            <a:avLst/>
            <a:gdLst/>
            <a:ahLst/>
            <a:cxnLst/>
            <a:rect l="l" t="t" r="r" b="b"/>
            <a:pathLst>
              <a:path w="180340" h="201295">
                <a:moveTo>
                  <a:pt x="94487" y="0"/>
                </a:moveTo>
                <a:lnTo>
                  <a:pt x="38607" y="0"/>
                </a:lnTo>
                <a:lnTo>
                  <a:pt x="36956" y="7239"/>
                </a:lnTo>
                <a:lnTo>
                  <a:pt x="42036" y="7620"/>
                </a:lnTo>
                <a:lnTo>
                  <a:pt x="45719" y="8636"/>
                </a:lnTo>
                <a:lnTo>
                  <a:pt x="48026" y="10431"/>
                </a:lnTo>
                <a:lnTo>
                  <a:pt x="50291" y="12319"/>
                </a:lnTo>
                <a:lnTo>
                  <a:pt x="51434" y="15494"/>
                </a:lnTo>
                <a:lnTo>
                  <a:pt x="51434" y="26035"/>
                </a:lnTo>
                <a:lnTo>
                  <a:pt x="50418" y="34036"/>
                </a:lnTo>
                <a:lnTo>
                  <a:pt x="48132" y="43815"/>
                </a:lnTo>
                <a:lnTo>
                  <a:pt x="23113" y="157353"/>
                </a:lnTo>
                <a:lnTo>
                  <a:pt x="14731" y="185547"/>
                </a:lnTo>
                <a:lnTo>
                  <a:pt x="13461" y="187960"/>
                </a:lnTo>
                <a:lnTo>
                  <a:pt x="11937" y="189865"/>
                </a:lnTo>
                <a:lnTo>
                  <a:pt x="8127" y="192405"/>
                </a:lnTo>
                <a:lnTo>
                  <a:pt x="5333" y="193421"/>
                </a:lnTo>
                <a:lnTo>
                  <a:pt x="1650" y="194056"/>
                </a:lnTo>
                <a:lnTo>
                  <a:pt x="0" y="201168"/>
                </a:lnTo>
                <a:lnTo>
                  <a:pt x="72939" y="200876"/>
                </a:lnTo>
                <a:lnTo>
                  <a:pt x="120859" y="188087"/>
                </a:lnTo>
                <a:lnTo>
                  <a:pt x="51053" y="188087"/>
                </a:lnTo>
                <a:lnTo>
                  <a:pt x="45592" y="187960"/>
                </a:lnTo>
                <a:lnTo>
                  <a:pt x="42798" y="187706"/>
                </a:lnTo>
                <a:lnTo>
                  <a:pt x="80898" y="13335"/>
                </a:lnTo>
                <a:lnTo>
                  <a:pt x="90550" y="12827"/>
                </a:lnTo>
                <a:lnTo>
                  <a:pt x="151244" y="12827"/>
                </a:lnTo>
                <a:lnTo>
                  <a:pt x="148115" y="10414"/>
                </a:lnTo>
                <a:lnTo>
                  <a:pt x="137101" y="5845"/>
                </a:lnTo>
                <a:lnTo>
                  <a:pt x="121519" y="1685"/>
                </a:lnTo>
                <a:lnTo>
                  <a:pt x="109047" y="421"/>
                </a:lnTo>
                <a:lnTo>
                  <a:pt x="94487" y="0"/>
                </a:lnTo>
                <a:close/>
              </a:path>
              <a:path w="180340" h="201295">
                <a:moveTo>
                  <a:pt x="151244" y="12827"/>
                </a:moveTo>
                <a:lnTo>
                  <a:pt x="94868" y="12827"/>
                </a:lnTo>
                <a:lnTo>
                  <a:pt x="107367" y="13721"/>
                </a:lnTo>
                <a:lnTo>
                  <a:pt x="119602" y="16988"/>
                </a:lnTo>
                <a:lnTo>
                  <a:pt x="149051" y="51997"/>
                </a:lnTo>
                <a:lnTo>
                  <a:pt x="151625" y="83831"/>
                </a:lnTo>
                <a:lnTo>
                  <a:pt x="150412" y="95525"/>
                </a:lnTo>
                <a:lnTo>
                  <a:pt x="139774" y="133349"/>
                </a:lnTo>
                <a:lnTo>
                  <a:pt x="118039" y="166202"/>
                </a:lnTo>
                <a:lnTo>
                  <a:pt x="73085" y="187299"/>
                </a:lnTo>
                <a:lnTo>
                  <a:pt x="59054" y="188087"/>
                </a:lnTo>
                <a:lnTo>
                  <a:pt x="120859" y="188087"/>
                </a:lnTo>
                <a:lnTo>
                  <a:pt x="150162" y="163499"/>
                </a:lnTo>
                <a:lnTo>
                  <a:pt x="173656" y="118845"/>
                </a:lnTo>
                <a:lnTo>
                  <a:pt x="179949" y="79338"/>
                </a:lnTo>
                <a:lnTo>
                  <a:pt x="179939" y="62634"/>
                </a:lnTo>
                <a:lnTo>
                  <a:pt x="177873" y="50091"/>
                </a:lnTo>
                <a:lnTo>
                  <a:pt x="174201" y="38540"/>
                </a:lnTo>
                <a:lnTo>
                  <a:pt x="169181" y="29469"/>
                </a:lnTo>
                <a:lnTo>
                  <a:pt x="161080" y="20457"/>
                </a:lnTo>
                <a:lnTo>
                  <a:pt x="151244" y="12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55432" y="4279646"/>
            <a:ext cx="92710" cy="277495"/>
          </a:xfrm>
          <a:custGeom>
            <a:avLst/>
            <a:gdLst/>
            <a:ahLst/>
            <a:cxnLst/>
            <a:rect l="l" t="t" r="r" b="b"/>
            <a:pathLst>
              <a:path w="92709" h="277495">
                <a:moveTo>
                  <a:pt x="3428" y="0"/>
                </a:moveTo>
                <a:lnTo>
                  <a:pt x="10376" y="15656"/>
                </a:lnTo>
                <a:lnTo>
                  <a:pt x="20582" y="21509"/>
                </a:lnTo>
                <a:lnTo>
                  <a:pt x="29977" y="29016"/>
                </a:lnTo>
                <a:lnTo>
                  <a:pt x="54376" y="63786"/>
                </a:lnTo>
                <a:lnTo>
                  <a:pt x="65744" y="111401"/>
                </a:lnTo>
                <a:lnTo>
                  <a:pt x="67174" y="140634"/>
                </a:lnTo>
                <a:lnTo>
                  <a:pt x="66733" y="154595"/>
                </a:lnTo>
                <a:lnTo>
                  <a:pt x="61142" y="192926"/>
                </a:lnTo>
                <a:lnTo>
                  <a:pt x="41245" y="238596"/>
                </a:lnTo>
                <a:lnTo>
                  <a:pt x="0" y="268223"/>
                </a:lnTo>
                <a:lnTo>
                  <a:pt x="12063" y="276915"/>
                </a:lnTo>
                <a:lnTo>
                  <a:pt x="54573" y="249911"/>
                </a:lnTo>
                <a:lnTo>
                  <a:pt x="80478" y="208657"/>
                </a:lnTo>
                <a:lnTo>
                  <a:pt x="91119" y="159686"/>
                </a:lnTo>
                <a:lnTo>
                  <a:pt x="92300" y="128291"/>
                </a:lnTo>
                <a:lnTo>
                  <a:pt x="91246" y="115389"/>
                </a:lnTo>
                <a:lnTo>
                  <a:pt x="78359" y="66841"/>
                </a:lnTo>
                <a:lnTo>
                  <a:pt x="58027" y="33120"/>
                </a:lnTo>
                <a:lnTo>
                  <a:pt x="28120" y="9474"/>
                </a:lnTo>
                <a:lnTo>
                  <a:pt x="16248" y="4104"/>
                </a:lnTo>
                <a:lnTo>
                  <a:pt x="34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84465" y="4234688"/>
            <a:ext cx="264795" cy="139065"/>
          </a:xfrm>
          <a:custGeom>
            <a:avLst/>
            <a:gdLst/>
            <a:ahLst/>
            <a:cxnLst/>
            <a:rect l="l" t="t" r="r" b="b"/>
            <a:pathLst>
              <a:path w="264795" h="139064">
                <a:moveTo>
                  <a:pt x="264667" y="0"/>
                </a:moveTo>
                <a:lnTo>
                  <a:pt x="163575" y="0"/>
                </a:lnTo>
                <a:lnTo>
                  <a:pt x="161925" y="6731"/>
                </a:lnTo>
                <a:lnTo>
                  <a:pt x="166369" y="6731"/>
                </a:lnTo>
                <a:lnTo>
                  <a:pt x="169417" y="7493"/>
                </a:lnTo>
                <a:lnTo>
                  <a:pt x="172592" y="10160"/>
                </a:lnTo>
                <a:lnTo>
                  <a:pt x="173235" y="11811"/>
                </a:lnTo>
                <a:lnTo>
                  <a:pt x="173354" y="18287"/>
                </a:lnTo>
                <a:lnTo>
                  <a:pt x="173227" y="19304"/>
                </a:lnTo>
                <a:lnTo>
                  <a:pt x="172846" y="21717"/>
                </a:lnTo>
                <a:lnTo>
                  <a:pt x="172592" y="24130"/>
                </a:lnTo>
                <a:lnTo>
                  <a:pt x="171957" y="26924"/>
                </a:lnTo>
                <a:lnTo>
                  <a:pt x="171323" y="30099"/>
                </a:lnTo>
                <a:lnTo>
                  <a:pt x="153669" y="108204"/>
                </a:lnTo>
                <a:lnTo>
                  <a:pt x="138302" y="132461"/>
                </a:lnTo>
                <a:lnTo>
                  <a:pt x="137159" y="138937"/>
                </a:lnTo>
                <a:lnTo>
                  <a:pt x="183514" y="138937"/>
                </a:lnTo>
                <a:lnTo>
                  <a:pt x="185038" y="132461"/>
                </a:lnTo>
                <a:lnTo>
                  <a:pt x="182499" y="132334"/>
                </a:lnTo>
                <a:lnTo>
                  <a:pt x="180339" y="132080"/>
                </a:lnTo>
                <a:lnTo>
                  <a:pt x="177037" y="131318"/>
                </a:lnTo>
                <a:lnTo>
                  <a:pt x="175767" y="130810"/>
                </a:lnTo>
                <a:lnTo>
                  <a:pt x="174878" y="130048"/>
                </a:lnTo>
                <a:lnTo>
                  <a:pt x="173989" y="129412"/>
                </a:lnTo>
                <a:lnTo>
                  <a:pt x="173354" y="128524"/>
                </a:lnTo>
                <a:lnTo>
                  <a:pt x="172974" y="127507"/>
                </a:lnTo>
                <a:lnTo>
                  <a:pt x="172592" y="126364"/>
                </a:lnTo>
                <a:lnTo>
                  <a:pt x="172338" y="125222"/>
                </a:lnTo>
                <a:lnTo>
                  <a:pt x="172338" y="121919"/>
                </a:lnTo>
                <a:lnTo>
                  <a:pt x="172719" y="118999"/>
                </a:lnTo>
                <a:lnTo>
                  <a:pt x="173354" y="115188"/>
                </a:lnTo>
                <a:lnTo>
                  <a:pt x="174116" y="111379"/>
                </a:lnTo>
                <a:lnTo>
                  <a:pt x="174878" y="107187"/>
                </a:lnTo>
                <a:lnTo>
                  <a:pt x="175894" y="102488"/>
                </a:lnTo>
                <a:lnTo>
                  <a:pt x="176910" y="97917"/>
                </a:lnTo>
                <a:lnTo>
                  <a:pt x="177926" y="93091"/>
                </a:lnTo>
                <a:lnTo>
                  <a:pt x="179069" y="88264"/>
                </a:lnTo>
                <a:lnTo>
                  <a:pt x="180212" y="83312"/>
                </a:lnTo>
                <a:lnTo>
                  <a:pt x="181439" y="78359"/>
                </a:lnTo>
                <a:lnTo>
                  <a:pt x="182244" y="74675"/>
                </a:lnTo>
                <a:lnTo>
                  <a:pt x="229685" y="74675"/>
                </a:lnTo>
                <a:lnTo>
                  <a:pt x="232272" y="63500"/>
                </a:lnTo>
                <a:lnTo>
                  <a:pt x="184657" y="63500"/>
                </a:lnTo>
                <a:lnTo>
                  <a:pt x="196468" y="11303"/>
                </a:lnTo>
                <a:lnTo>
                  <a:pt x="262089" y="11303"/>
                </a:lnTo>
                <a:lnTo>
                  <a:pt x="264667" y="0"/>
                </a:lnTo>
                <a:close/>
              </a:path>
              <a:path w="264795" h="139064">
                <a:moveTo>
                  <a:pt x="229685" y="74675"/>
                </a:moveTo>
                <a:lnTo>
                  <a:pt x="207136" y="74675"/>
                </a:lnTo>
                <a:lnTo>
                  <a:pt x="209041" y="74803"/>
                </a:lnTo>
                <a:lnTo>
                  <a:pt x="211962" y="75311"/>
                </a:lnTo>
                <a:lnTo>
                  <a:pt x="212978" y="76073"/>
                </a:lnTo>
                <a:lnTo>
                  <a:pt x="214502" y="78359"/>
                </a:lnTo>
                <a:lnTo>
                  <a:pt x="214883" y="80010"/>
                </a:lnTo>
                <a:lnTo>
                  <a:pt x="215391" y="84581"/>
                </a:lnTo>
                <a:lnTo>
                  <a:pt x="215391" y="91439"/>
                </a:lnTo>
                <a:lnTo>
                  <a:pt x="225805" y="91439"/>
                </a:lnTo>
                <a:lnTo>
                  <a:pt x="229685" y="74675"/>
                </a:lnTo>
                <a:close/>
              </a:path>
              <a:path w="264795" h="139064">
                <a:moveTo>
                  <a:pt x="236092" y="46989"/>
                </a:moveTo>
                <a:lnTo>
                  <a:pt x="225425" y="46989"/>
                </a:lnTo>
                <a:lnTo>
                  <a:pt x="223519" y="50673"/>
                </a:lnTo>
                <a:lnTo>
                  <a:pt x="221868" y="53593"/>
                </a:lnTo>
                <a:lnTo>
                  <a:pt x="211962" y="62992"/>
                </a:lnTo>
                <a:lnTo>
                  <a:pt x="210438" y="63373"/>
                </a:lnTo>
                <a:lnTo>
                  <a:pt x="184657" y="63500"/>
                </a:lnTo>
                <a:lnTo>
                  <a:pt x="232272" y="63500"/>
                </a:lnTo>
                <a:lnTo>
                  <a:pt x="236092" y="46989"/>
                </a:lnTo>
                <a:close/>
              </a:path>
              <a:path w="264795" h="139064">
                <a:moveTo>
                  <a:pt x="262089" y="11303"/>
                </a:moveTo>
                <a:lnTo>
                  <a:pt x="196468" y="11303"/>
                </a:lnTo>
                <a:lnTo>
                  <a:pt x="234568" y="11430"/>
                </a:lnTo>
                <a:lnTo>
                  <a:pt x="236854" y="11811"/>
                </a:lnTo>
                <a:lnTo>
                  <a:pt x="245617" y="33400"/>
                </a:lnTo>
                <a:lnTo>
                  <a:pt x="257048" y="33400"/>
                </a:lnTo>
                <a:lnTo>
                  <a:pt x="262089" y="11303"/>
                </a:lnTo>
                <a:close/>
              </a:path>
              <a:path w="264795" h="139064">
                <a:moveTo>
                  <a:pt x="74421" y="11303"/>
                </a:moveTo>
                <a:lnTo>
                  <a:pt x="53339" y="11303"/>
                </a:lnTo>
                <a:lnTo>
                  <a:pt x="31623" y="108204"/>
                </a:lnTo>
                <a:lnTo>
                  <a:pt x="30860" y="112013"/>
                </a:lnTo>
                <a:lnTo>
                  <a:pt x="30099" y="115188"/>
                </a:lnTo>
                <a:lnTo>
                  <a:pt x="25526" y="127762"/>
                </a:lnTo>
                <a:lnTo>
                  <a:pt x="24891" y="128778"/>
                </a:lnTo>
                <a:lnTo>
                  <a:pt x="18541" y="131572"/>
                </a:lnTo>
                <a:lnTo>
                  <a:pt x="17017" y="131953"/>
                </a:lnTo>
                <a:lnTo>
                  <a:pt x="15112" y="132461"/>
                </a:lnTo>
                <a:lnTo>
                  <a:pt x="13842" y="138937"/>
                </a:lnTo>
                <a:lnTo>
                  <a:pt x="61086" y="138937"/>
                </a:lnTo>
                <a:lnTo>
                  <a:pt x="62610" y="132461"/>
                </a:lnTo>
                <a:lnTo>
                  <a:pt x="60198" y="132334"/>
                </a:lnTo>
                <a:lnTo>
                  <a:pt x="58165" y="132080"/>
                </a:lnTo>
                <a:lnTo>
                  <a:pt x="56514" y="131699"/>
                </a:lnTo>
                <a:lnTo>
                  <a:pt x="54990" y="131318"/>
                </a:lnTo>
                <a:lnTo>
                  <a:pt x="53720" y="130810"/>
                </a:lnTo>
                <a:lnTo>
                  <a:pt x="52831" y="130048"/>
                </a:lnTo>
                <a:lnTo>
                  <a:pt x="51815" y="129412"/>
                </a:lnTo>
                <a:lnTo>
                  <a:pt x="51180" y="128524"/>
                </a:lnTo>
                <a:lnTo>
                  <a:pt x="50800" y="127507"/>
                </a:lnTo>
                <a:lnTo>
                  <a:pt x="50291" y="125222"/>
                </a:lnTo>
                <a:lnTo>
                  <a:pt x="50164" y="121919"/>
                </a:lnTo>
                <a:lnTo>
                  <a:pt x="50673" y="117475"/>
                </a:lnTo>
                <a:lnTo>
                  <a:pt x="51053" y="115188"/>
                </a:lnTo>
                <a:lnTo>
                  <a:pt x="51561" y="112394"/>
                </a:lnTo>
                <a:lnTo>
                  <a:pt x="52324" y="109093"/>
                </a:lnTo>
                <a:lnTo>
                  <a:pt x="74421" y="11303"/>
                </a:lnTo>
                <a:close/>
              </a:path>
              <a:path w="264795" h="139064">
                <a:moveTo>
                  <a:pt x="122261" y="11303"/>
                </a:moveTo>
                <a:lnTo>
                  <a:pt x="93471" y="11303"/>
                </a:lnTo>
                <a:lnTo>
                  <a:pt x="97281" y="11684"/>
                </a:lnTo>
                <a:lnTo>
                  <a:pt x="98170" y="11937"/>
                </a:lnTo>
                <a:lnTo>
                  <a:pt x="99059" y="12318"/>
                </a:lnTo>
                <a:lnTo>
                  <a:pt x="99821" y="12573"/>
                </a:lnTo>
                <a:lnTo>
                  <a:pt x="100583" y="13081"/>
                </a:lnTo>
                <a:lnTo>
                  <a:pt x="101091" y="13716"/>
                </a:lnTo>
                <a:lnTo>
                  <a:pt x="102107" y="15239"/>
                </a:lnTo>
                <a:lnTo>
                  <a:pt x="102996" y="17018"/>
                </a:lnTo>
                <a:lnTo>
                  <a:pt x="103250" y="18034"/>
                </a:lnTo>
                <a:lnTo>
                  <a:pt x="103631" y="19304"/>
                </a:lnTo>
                <a:lnTo>
                  <a:pt x="104139" y="21843"/>
                </a:lnTo>
                <a:lnTo>
                  <a:pt x="104266" y="23368"/>
                </a:lnTo>
                <a:lnTo>
                  <a:pt x="104520" y="24892"/>
                </a:lnTo>
                <a:lnTo>
                  <a:pt x="104775" y="27812"/>
                </a:lnTo>
                <a:lnTo>
                  <a:pt x="105028" y="37845"/>
                </a:lnTo>
                <a:lnTo>
                  <a:pt x="116204" y="37845"/>
                </a:lnTo>
                <a:lnTo>
                  <a:pt x="122261" y="11303"/>
                </a:lnTo>
                <a:close/>
              </a:path>
              <a:path w="264795" h="139064">
                <a:moveTo>
                  <a:pt x="124840" y="0"/>
                </a:moveTo>
                <a:lnTo>
                  <a:pt x="8000" y="0"/>
                </a:lnTo>
                <a:lnTo>
                  <a:pt x="0" y="36194"/>
                </a:lnTo>
                <a:lnTo>
                  <a:pt x="11429" y="36194"/>
                </a:lnTo>
                <a:lnTo>
                  <a:pt x="13334" y="32385"/>
                </a:lnTo>
                <a:lnTo>
                  <a:pt x="15112" y="29082"/>
                </a:lnTo>
                <a:lnTo>
                  <a:pt x="16509" y="26416"/>
                </a:lnTo>
                <a:lnTo>
                  <a:pt x="18033" y="23749"/>
                </a:lnTo>
                <a:lnTo>
                  <a:pt x="19303" y="21462"/>
                </a:lnTo>
                <a:lnTo>
                  <a:pt x="28066" y="12700"/>
                </a:lnTo>
                <a:lnTo>
                  <a:pt x="29336" y="12064"/>
                </a:lnTo>
                <a:lnTo>
                  <a:pt x="30860" y="11684"/>
                </a:lnTo>
                <a:lnTo>
                  <a:pt x="32511" y="11556"/>
                </a:lnTo>
                <a:lnTo>
                  <a:pt x="53339" y="11303"/>
                </a:lnTo>
                <a:lnTo>
                  <a:pt x="122261" y="11303"/>
                </a:lnTo>
                <a:lnTo>
                  <a:pt x="124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64947" y="4325365"/>
            <a:ext cx="92710" cy="132080"/>
          </a:xfrm>
          <a:custGeom>
            <a:avLst/>
            <a:gdLst/>
            <a:ahLst/>
            <a:cxnLst/>
            <a:rect l="l" t="t" r="r" b="b"/>
            <a:pathLst>
              <a:path w="92709" h="132079">
                <a:moveTo>
                  <a:pt x="76437" y="74294"/>
                </a:moveTo>
                <a:lnTo>
                  <a:pt x="57591" y="74294"/>
                </a:lnTo>
                <a:lnTo>
                  <a:pt x="58988" y="74675"/>
                </a:lnTo>
                <a:lnTo>
                  <a:pt x="44891" y="131952"/>
                </a:lnTo>
                <a:lnTo>
                  <a:pt x="77530" y="131952"/>
                </a:lnTo>
                <a:lnTo>
                  <a:pt x="79054" y="125348"/>
                </a:lnTo>
                <a:lnTo>
                  <a:pt x="74990" y="125094"/>
                </a:lnTo>
                <a:lnTo>
                  <a:pt x="72069" y="124459"/>
                </a:lnTo>
                <a:lnTo>
                  <a:pt x="70164" y="123697"/>
                </a:lnTo>
                <a:lnTo>
                  <a:pt x="68386" y="122808"/>
                </a:lnTo>
                <a:lnTo>
                  <a:pt x="67497" y="121284"/>
                </a:lnTo>
                <a:lnTo>
                  <a:pt x="67497" y="116712"/>
                </a:lnTo>
                <a:lnTo>
                  <a:pt x="67878" y="113537"/>
                </a:lnTo>
                <a:lnTo>
                  <a:pt x="68767" y="109600"/>
                </a:lnTo>
                <a:lnTo>
                  <a:pt x="76437" y="74294"/>
                </a:lnTo>
                <a:close/>
              </a:path>
              <a:path w="92709" h="132079">
                <a:moveTo>
                  <a:pt x="57591" y="0"/>
                </a:moveTo>
                <a:lnTo>
                  <a:pt x="52130" y="0"/>
                </a:lnTo>
                <a:lnTo>
                  <a:pt x="42962" y="1145"/>
                </a:lnTo>
                <a:lnTo>
                  <a:pt x="11457" y="25944"/>
                </a:lnTo>
                <a:lnTo>
                  <a:pt x="14" y="63880"/>
                </a:lnTo>
                <a:lnTo>
                  <a:pt x="0" y="75183"/>
                </a:lnTo>
                <a:lnTo>
                  <a:pt x="1965" y="82676"/>
                </a:lnTo>
                <a:lnTo>
                  <a:pt x="5902" y="88010"/>
                </a:lnTo>
                <a:lnTo>
                  <a:pt x="9966" y="93217"/>
                </a:lnTo>
                <a:lnTo>
                  <a:pt x="15554" y="95884"/>
                </a:lnTo>
                <a:lnTo>
                  <a:pt x="28762" y="95884"/>
                </a:lnTo>
                <a:lnTo>
                  <a:pt x="34350" y="94233"/>
                </a:lnTo>
                <a:lnTo>
                  <a:pt x="45018" y="87883"/>
                </a:lnTo>
                <a:lnTo>
                  <a:pt x="50173" y="83057"/>
                </a:lnTo>
                <a:lnTo>
                  <a:pt x="26730" y="83057"/>
                </a:lnTo>
                <a:lnTo>
                  <a:pt x="23809" y="81533"/>
                </a:lnTo>
                <a:lnTo>
                  <a:pt x="19999" y="75183"/>
                </a:lnTo>
                <a:lnTo>
                  <a:pt x="18983" y="70357"/>
                </a:lnTo>
                <a:lnTo>
                  <a:pt x="19026" y="56006"/>
                </a:lnTo>
                <a:lnTo>
                  <a:pt x="40954" y="12445"/>
                </a:lnTo>
                <a:lnTo>
                  <a:pt x="47050" y="9778"/>
                </a:lnTo>
                <a:lnTo>
                  <a:pt x="90452" y="9778"/>
                </a:lnTo>
                <a:lnTo>
                  <a:pt x="91280" y="5968"/>
                </a:lnTo>
                <a:lnTo>
                  <a:pt x="75244" y="5968"/>
                </a:lnTo>
                <a:lnTo>
                  <a:pt x="72704" y="4444"/>
                </a:lnTo>
                <a:lnTo>
                  <a:pt x="69529" y="3047"/>
                </a:lnTo>
                <a:lnTo>
                  <a:pt x="65846" y="1904"/>
                </a:lnTo>
                <a:lnTo>
                  <a:pt x="62163" y="634"/>
                </a:lnTo>
                <a:lnTo>
                  <a:pt x="57591" y="0"/>
                </a:lnTo>
                <a:close/>
              </a:path>
              <a:path w="92709" h="132079">
                <a:moveTo>
                  <a:pt x="90452" y="9778"/>
                </a:moveTo>
                <a:lnTo>
                  <a:pt x="58480" y="9778"/>
                </a:lnTo>
                <a:lnTo>
                  <a:pt x="62036" y="10794"/>
                </a:lnTo>
                <a:lnTo>
                  <a:pt x="64449" y="12953"/>
                </a:lnTo>
                <a:lnTo>
                  <a:pt x="66862" y="14985"/>
                </a:lnTo>
                <a:lnTo>
                  <a:pt x="68132" y="18414"/>
                </a:lnTo>
                <a:lnTo>
                  <a:pt x="68132" y="26288"/>
                </a:lnTo>
                <a:lnTo>
                  <a:pt x="57083" y="63880"/>
                </a:lnTo>
                <a:lnTo>
                  <a:pt x="40319" y="80517"/>
                </a:lnTo>
                <a:lnTo>
                  <a:pt x="37398" y="82168"/>
                </a:lnTo>
                <a:lnTo>
                  <a:pt x="34096" y="83057"/>
                </a:lnTo>
                <a:lnTo>
                  <a:pt x="50173" y="83057"/>
                </a:lnTo>
                <a:lnTo>
                  <a:pt x="50987" y="82295"/>
                </a:lnTo>
                <a:lnTo>
                  <a:pt x="57591" y="74294"/>
                </a:lnTo>
                <a:lnTo>
                  <a:pt x="76437" y="74294"/>
                </a:lnTo>
                <a:lnTo>
                  <a:pt x="90452" y="9778"/>
                </a:lnTo>
                <a:close/>
              </a:path>
              <a:path w="92709" h="132079">
                <a:moveTo>
                  <a:pt x="84007" y="0"/>
                </a:moveTo>
                <a:lnTo>
                  <a:pt x="75244" y="5968"/>
                </a:lnTo>
                <a:lnTo>
                  <a:pt x="91280" y="5968"/>
                </a:lnTo>
                <a:lnTo>
                  <a:pt x="92135" y="2031"/>
                </a:lnTo>
                <a:lnTo>
                  <a:pt x="84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72704" y="4398645"/>
            <a:ext cx="26670" cy="45720"/>
          </a:xfrm>
          <a:custGeom>
            <a:avLst/>
            <a:gdLst/>
            <a:ahLst/>
            <a:cxnLst/>
            <a:rect l="l" t="t" r="r" b="b"/>
            <a:pathLst>
              <a:path w="26670" h="45720">
                <a:moveTo>
                  <a:pt x="25400" y="0"/>
                </a:moveTo>
                <a:lnTo>
                  <a:pt x="9778" y="0"/>
                </a:lnTo>
                <a:lnTo>
                  <a:pt x="10160" y="4444"/>
                </a:lnTo>
                <a:lnTo>
                  <a:pt x="10377" y="8254"/>
                </a:lnTo>
                <a:lnTo>
                  <a:pt x="0" y="40004"/>
                </a:lnTo>
                <a:lnTo>
                  <a:pt x="4825" y="45338"/>
                </a:lnTo>
                <a:lnTo>
                  <a:pt x="10287" y="41274"/>
                </a:lnTo>
                <a:lnTo>
                  <a:pt x="14604" y="37464"/>
                </a:lnTo>
                <a:lnTo>
                  <a:pt x="17652" y="34035"/>
                </a:lnTo>
                <a:lnTo>
                  <a:pt x="20827" y="30733"/>
                </a:lnTo>
                <a:lnTo>
                  <a:pt x="23114" y="27177"/>
                </a:lnTo>
                <a:lnTo>
                  <a:pt x="25907" y="20319"/>
                </a:lnTo>
                <a:lnTo>
                  <a:pt x="26670" y="16509"/>
                </a:lnTo>
                <a:lnTo>
                  <a:pt x="26670" y="8254"/>
                </a:lnTo>
                <a:lnTo>
                  <a:pt x="26289" y="4190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21512" y="4295140"/>
            <a:ext cx="113664" cy="158750"/>
          </a:xfrm>
          <a:custGeom>
            <a:avLst/>
            <a:gdLst/>
            <a:ahLst/>
            <a:cxnLst/>
            <a:rect l="l" t="t" r="r" b="b"/>
            <a:pathLst>
              <a:path w="113665" h="158750">
                <a:moveTo>
                  <a:pt x="78827" y="0"/>
                </a:moveTo>
                <a:lnTo>
                  <a:pt x="69048" y="0"/>
                </a:lnTo>
                <a:lnTo>
                  <a:pt x="66856" y="36"/>
                </a:lnTo>
                <a:lnTo>
                  <a:pt x="21003" y="21784"/>
                </a:lnTo>
                <a:lnTo>
                  <a:pt x="612" y="68877"/>
                </a:lnTo>
                <a:lnTo>
                  <a:pt x="0" y="77503"/>
                </a:lnTo>
                <a:lnTo>
                  <a:pt x="704" y="94812"/>
                </a:lnTo>
                <a:lnTo>
                  <a:pt x="5233" y="106170"/>
                </a:lnTo>
                <a:lnTo>
                  <a:pt x="14251" y="117629"/>
                </a:lnTo>
                <a:lnTo>
                  <a:pt x="25179" y="123652"/>
                </a:lnTo>
                <a:lnTo>
                  <a:pt x="38695" y="126492"/>
                </a:lnTo>
                <a:lnTo>
                  <a:pt x="41743" y="135128"/>
                </a:lnTo>
                <a:lnTo>
                  <a:pt x="65746" y="158750"/>
                </a:lnTo>
                <a:lnTo>
                  <a:pt x="76160" y="158750"/>
                </a:lnTo>
                <a:lnTo>
                  <a:pt x="81240" y="157480"/>
                </a:lnTo>
                <a:lnTo>
                  <a:pt x="91146" y="152654"/>
                </a:lnTo>
                <a:lnTo>
                  <a:pt x="96607" y="148717"/>
                </a:lnTo>
                <a:lnTo>
                  <a:pt x="100192" y="145287"/>
                </a:lnTo>
                <a:lnTo>
                  <a:pt x="75398" y="145287"/>
                </a:lnTo>
                <a:lnTo>
                  <a:pt x="72985" y="144653"/>
                </a:lnTo>
                <a:lnTo>
                  <a:pt x="59959" y="124535"/>
                </a:lnTo>
                <a:lnTo>
                  <a:pt x="70417" y="120726"/>
                </a:lnTo>
                <a:lnTo>
                  <a:pt x="80902" y="114297"/>
                </a:lnTo>
                <a:lnTo>
                  <a:pt x="81451" y="113815"/>
                </a:lnTo>
                <a:lnTo>
                  <a:pt x="49565" y="113815"/>
                </a:lnTo>
                <a:lnTo>
                  <a:pt x="32714" y="113442"/>
                </a:lnTo>
                <a:lnTo>
                  <a:pt x="23775" y="104574"/>
                </a:lnTo>
                <a:lnTo>
                  <a:pt x="20788" y="88773"/>
                </a:lnTo>
                <a:lnTo>
                  <a:pt x="20788" y="83439"/>
                </a:lnTo>
                <a:lnTo>
                  <a:pt x="21042" y="78359"/>
                </a:lnTo>
                <a:lnTo>
                  <a:pt x="21677" y="73406"/>
                </a:lnTo>
                <a:lnTo>
                  <a:pt x="22185" y="68580"/>
                </a:lnTo>
                <a:lnTo>
                  <a:pt x="23455" y="62484"/>
                </a:lnTo>
                <a:lnTo>
                  <a:pt x="25615" y="55113"/>
                </a:lnTo>
                <a:lnTo>
                  <a:pt x="27646" y="47879"/>
                </a:lnTo>
                <a:lnTo>
                  <a:pt x="51776" y="15240"/>
                </a:lnTo>
                <a:lnTo>
                  <a:pt x="55840" y="13589"/>
                </a:lnTo>
                <a:lnTo>
                  <a:pt x="59904" y="11811"/>
                </a:lnTo>
                <a:lnTo>
                  <a:pt x="64349" y="11049"/>
                </a:lnTo>
                <a:lnTo>
                  <a:pt x="102322" y="11049"/>
                </a:lnTo>
                <a:lnTo>
                  <a:pt x="100544" y="9271"/>
                </a:lnTo>
                <a:lnTo>
                  <a:pt x="87082" y="1905"/>
                </a:lnTo>
                <a:lnTo>
                  <a:pt x="78827" y="0"/>
                </a:lnTo>
                <a:close/>
              </a:path>
              <a:path w="113665" h="158750">
                <a:moveTo>
                  <a:pt x="95845" y="135890"/>
                </a:moveTo>
                <a:lnTo>
                  <a:pt x="80859" y="145287"/>
                </a:lnTo>
                <a:lnTo>
                  <a:pt x="100192" y="145287"/>
                </a:lnTo>
                <a:lnTo>
                  <a:pt x="102449" y="143129"/>
                </a:lnTo>
                <a:lnTo>
                  <a:pt x="95845" y="135890"/>
                </a:lnTo>
                <a:close/>
              </a:path>
              <a:path w="113665" h="158750">
                <a:moveTo>
                  <a:pt x="102322" y="11049"/>
                </a:moveTo>
                <a:lnTo>
                  <a:pt x="76541" y="11049"/>
                </a:lnTo>
                <a:lnTo>
                  <a:pt x="82383" y="13335"/>
                </a:lnTo>
                <a:lnTo>
                  <a:pt x="86400" y="18000"/>
                </a:lnTo>
                <a:lnTo>
                  <a:pt x="90900" y="27134"/>
                </a:lnTo>
                <a:lnTo>
                  <a:pt x="92322" y="42715"/>
                </a:lnTo>
                <a:lnTo>
                  <a:pt x="91165" y="54371"/>
                </a:lnTo>
                <a:lnTo>
                  <a:pt x="79007" y="90907"/>
                </a:lnTo>
                <a:lnTo>
                  <a:pt x="49565" y="113815"/>
                </a:lnTo>
                <a:lnTo>
                  <a:pt x="81451" y="113815"/>
                </a:lnTo>
                <a:lnTo>
                  <a:pt x="110360" y="67621"/>
                </a:lnTo>
                <a:lnTo>
                  <a:pt x="113498" y="34417"/>
                </a:lnTo>
                <a:lnTo>
                  <a:pt x="111847" y="27051"/>
                </a:lnTo>
                <a:lnTo>
                  <a:pt x="108672" y="20701"/>
                </a:lnTo>
                <a:lnTo>
                  <a:pt x="105497" y="14224"/>
                </a:lnTo>
                <a:lnTo>
                  <a:pt x="102322" y="11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7"/>
              <p:cNvSpPr txBox="1"/>
              <p:nvPr/>
            </p:nvSpPr>
            <p:spPr>
              <a:xfrm>
                <a:off x="1291716" y="5653362"/>
                <a:ext cx="5152390" cy="33143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77495" indent="-264795">
                  <a:lnSpc>
                    <a:spcPct val="100000"/>
                  </a:lnSpc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278130" algn="l"/>
                  </a:tabLst>
                </a:pPr>
                <a14:m>
                  <m:oMath xmlns:m="http://schemas.openxmlformats.org/officeDocument/2006/math">
                    <m:r>
                      <a:rPr lang="en-US" sz="2000" i="1" spc="25" dirty="0" smtClean="0">
                        <a:latin typeface="Cambria Math" panose="02040503050406030204" pitchFamily="18" charset="0"/>
                        <a:cs typeface="Cambria Math"/>
                      </a:rPr>
                      <m:t>𝑇</m:t>
                    </m:r>
                    <m:sSub>
                      <m:sSubPr>
                        <m:ctrlPr>
                          <a:rPr lang="en-US" sz="2000" b="0" i="1" spc="-225" dirty="0" smtClean="0"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sSubPr>
                      <m:e>
                        <m:r>
                          <a:rPr lang="en-US" sz="2000" i="1" spc="-225" dirty="0">
                            <a:latin typeface="Cambria Math" panose="02040503050406030204" pitchFamily="18" charset="0"/>
                            <a:cs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b="0" i="1" spc="-225" dirty="0" smtClean="0">
                            <a:latin typeface="Cambria Math" panose="02040503050406030204" pitchFamily="18" charset="0"/>
                            <a:cs typeface="Cambria Math"/>
                          </a:rPr>
                          <m:t>𝑞</m:t>
                        </m:r>
                        <m:r>
                          <a:rPr lang="en-US" sz="2000" b="0" i="1" spc="-225" dirty="0" smtClean="0">
                            <a:latin typeface="Cambria Math" panose="02040503050406030204" pitchFamily="18" charset="0"/>
                            <a:cs typeface="Cambria Math"/>
                          </a:rPr>
                          <m:t>,</m:t>
                        </m:r>
                        <m:r>
                          <a:rPr lang="en-US" sz="2000" b="0" i="1" spc="-225" dirty="0" smtClean="0">
                            <a:latin typeface="Cambria Math" panose="02040503050406030204" pitchFamily="18" charset="0"/>
                            <a:cs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/>
                    <a:cs typeface="Times New Roman"/>
                  </a:rPr>
                  <a:t>:</a:t>
                </a:r>
                <a:r>
                  <a:rPr lang="en-US" sz="2000" spc="15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2000" dirty="0">
                    <a:latin typeface="Times New Roman"/>
                    <a:cs typeface="Times New Roman"/>
                  </a:rPr>
                  <a:t>m</a:t>
                </a:r>
                <a:r>
                  <a:rPr lang="en-US" sz="2000" spc="-6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fr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qu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c</a:t>
                </a:r>
                <a:r>
                  <a:rPr lang="en-US" sz="2000" dirty="0">
                    <a:latin typeface="Times New Roman"/>
                    <a:cs typeface="Times New Roman"/>
                  </a:rPr>
                  <a:t>y</a:t>
                </a:r>
                <a:r>
                  <a:rPr lang="en-US" sz="2000" spc="7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(</a:t>
                </a:r>
                <a:r>
                  <a:rPr lang="en-US" sz="2000" dirty="0">
                    <a:latin typeface="Times New Roman"/>
                    <a:cs typeface="Times New Roman"/>
                  </a:rPr>
                  <a:t># o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cc</a:t>
                </a:r>
                <a:r>
                  <a:rPr lang="en-US" sz="2000" dirty="0">
                    <a:latin typeface="Times New Roman"/>
                    <a:cs typeface="Times New Roman"/>
                  </a:rPr>
                  <a:t>u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r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ce</a:t>
                </a:r>
                <a:r>
                  <a:rPr lang="en-US" sz="2000" dirty="0">
                    <a:latin typeface="Times New Roman"/>
                    <a:cs typeface="Times New Roman"/>
                  </a:rPr>
                  <a:t>s)</a:t>
                </a:r>
                <a:r>
                  <a:rPr lang="en-US" sz="2000" spc="12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of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q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i</a:t>
                </a:r>
                <a:r>
                  <a:rPr lang="en-US" sz="200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-65" dirty="0">
                    <a:latin typeface="Times New Roman"/>
                    <a:cs typeface="Times New Roman"/>
                  </a:rPr>
                  <a:t>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Q</a:t>
                </a:r>
                <a:endParaRPr sz="20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7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16" y="5653362"/>
                <a:ext cx="5152390" cy="331437"/>
              </a:xfrm>
              <a:prstGeom prst="rect">
                <a:avLst/>
              </a:prstGeom>
              <a:blipFill rotWithShape="0">
                <a:blip r:embed="rId4"/>
                <a:stretch>
                  <a:fillRect l="-2249" t="-23636" r="-237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17</a:t>
            </a:fld>
            <a:endParaRPr spc="1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05315" y="2220065"/>
                <a:ext cx="3308470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32740" lvl="1">
                  <a:lnSpc>
                    <a:spcPct val="100000"/>
                  </a:lnSpc>
                  <a:spcBef>
                    <a:spcPts val="1060"/>
                  </a:spcBef>
                  <a:buClr>
                    <a:srgbClr val="903062"/>
                  </a:buClr>
                  <a:buSzPct val="92500"/>
                  <a:tabLst>
                    <a:tab pos="6445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i="1">
                          <a:latin typeface="Cambria Math" panose="02040503050406030204" pitchFamily="18" charset="0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𝑄</m:t>
                          </m:r>
                        </m:e>
                        <m:e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𝐷</m:t>
                          </m:r>
                        </m:e>
                      </m:d>
                      <m:r>
                        <a:rPr lang="fa-IR" sz="2000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sup>
                        <m:e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𝑃</m:t>
                          </m:r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(</m:t>
                          </m:r>
                          <m:sSub>
                            <m:sSubPr>
                              <m:ctrlPr>
                                <a:rPr lang="fa-I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a-I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a-I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|</m:t>
                          </m:r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𝐷</m:t>
                          </m:r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a-IR" sz="20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15" y="2220065"/>
                <a:ext cx="3308470" cy="6971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281679">
              <a:lnSpc>
                <a:spcPct val="100000"/>
              </a:lnSpc>
            </a:pP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-2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vs 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815855"/>
            <a:ext cx="7111365" cy="1656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lti</a:t>
            </a:r>
            <a:r>
              <a:rPr sz="2350" spc="-30" dirty="0">
                <a:latin typeface="Times New Roman"/>
                <a:cs typeface="Times New Roman"/>
              </a:rPr>
              <a:t>no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30" dirty="0">
                <a:latin typeface="Times New Roman"/>
                <a:cs typeface="Times New Roman"/>
              </a:rPr>
              <a:t>P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3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und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4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tit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00" dirty="0">
                <a:latin typeface="Times New Roman"/>
                <a:cs typeface="Times New Roman"/>
              </a:rPr>
              <a:t>’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 qu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ok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n?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1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4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4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s,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25" dirty="0">
                <a:latin typeface="Times New Roman"/>
                <a:cs typeface="Times New Roman"/>
              </a:rPr>
              <a:t> 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eac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ok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33488" y="4700015"/>
            <a:ext cx="3995928" cy="1591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18</a:t>
            </a:fld>
            <a:endParaRPr spc="1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43000" y="4344726"/>
                <a:ext cx="4653903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32740" lvl="1">
                  <a:lnSpc>
                    <a:spcPct val="100000"/>
                  </a:lnSpc>
                  <a:spcBef>
                    <a:spcPts val="1060"/>
                  </a:spcBef>
                  <a:buClr>
                    <a:srgbClr val="903062"/>
                  </a:buClr>
                  <a:buSzPct val="92500"/>
                  <a:tabLst>
                    <a:tab pos="6445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i="1" smtClean="0">
                          <a:latin typeface="Cambria Math" panose="02040503050406030204" pitchFamily="18" charset="0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a-I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fa-IR" sz="2000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𝑘</m:t>
                          </m:r>
                        </m:sup>
                        <m:e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𝑃</m:t>
                          </m:r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(</m:t>
                          </m:r>
                          <m:sSub>
                            <m:sSubPr>
                              <m:ctrlPr>
                                <a:rPr lang="fa-I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fa-I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a-I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a-I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𝐷</m:t>
                              </m:r>
                            </m:sub>
                          </m:sSub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a-IR" sz="20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344726"/>
                <a:ext cx="4653903" cy="7285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281679">
              <a:lnSpc>
                <a:spcPct val="100000"/>
              </a:lnSpc>
            </a:pP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-2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vs 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815855"/>
            <a:ext cx="7556500" cy="1656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lti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-70" dirty="0">
                <a:latin typeface="Times New Roman"/>
                <a:cs typeface="Times New Roman"/>
              </a:rPr>
              <a:t>-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70" dirty="0">
                <a:latin typeface="Times New Roman"/>
                <a:cs typeface="Times New Roman"/>
              </a:rPr>
              <a:t>r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ll</a:t>
            </a:r>
            <a:r>
              <a:rPr sz="2350" spc="5" dirty="0">
                <a:latin typeface="Times New Roman"/>
                <a:cs typeface="Times New Roman"/>
              </a:rPr>
              <a:t>i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4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15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3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und</a:t>
            </a:r>
            <a:r>
              <a:rPr sz="2000" spc="-40" dirty="0">
                <a:latin typeface="Times New Roman"/>
                <a:cs typeface="Times New Roman"/>
              </a:rPr>
              <a:t>a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cc</a:t>
            </a:r>
            <a:r>
              <a:rPr sz="2000" dirty="0">
                <a:latin typeface="Times New Roman"/>
                <a:cs typeface="Times New Roman"/>
              </a:rPr>
              <a:t>ur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75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bs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4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4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25" dirty="0">
                <a:latin typeface="Times New Roman"/>
                <a:cs typeface="Times New Roman"/>
              </a:rPr>
              <a:t> 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</a:t>
            </a:r>
            <a:r>
              <a:rPr sz="2000" spc="1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78623" y="4837176"/>
            <a:ext cx="4224528" cy="1499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19</a:t>
            </a:fld>
            <a:endParaRPr spc="1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0171" y="3981509"/>
                <a:ext cx="8374665" cy="700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32740" lvl="1">
                  <a:lnSpc>
                    <a:spcPct val="100000"/>
                  </a:lnSpc>
                  <a:spcBef>
                    <a:spcPts val="1060"/>
                  </a:spcBef>
                  <a:buClr>
                    <a:srgbClr val="903062"/>
                  </a:buClr>
                  <a:buSzPct val="92500"/>
                  <a:tabLst>
                    <a:tab pos="6445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i="1" smtClean="0">
                          <a:latin typeface="Cambria Math" panose="02040503050406030204" pitchFamily="18" charset="0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a-I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fa-IR" sz="2000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  <m:r>
                            <a:rPr lang="fa-I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𝑃</m:t>
                          </m:r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a-I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𝐷</m:t>
                              </m:r>
                            </m:sub>
                          </m:sSub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2000" i="1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  <m:r>
                            <a:rPr lang="fa-I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fa-IR" sz="2000" i="1">
                              <a:latin typeface="Cambria Math" panose="02040503050406030204" pitchFamily="18" charset="0"/>
                              <a:cs typeface="Times New Roman"/>
                            </a:rPr>
                            <m:t>𝑃</m:t>
                          </m:r>
                          <m:d>
                            <m:dPr>
                              <m:ctrlPr>
                                <a:rPr lang="fa-I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𝑤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a-IR" sz="20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a-IR" sz="20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71" y="3981509"/>
                <a:ext cx="8374665" cy="7000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lin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4688205" cy="2449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b="1" spc="15" dirty="0">
                <a:latin typeface="Times New Roman"/>
                <a:cs typeface="Times New Roman"/>
              </a:rPr>
              <a:t>L</a:t>
            </a:r>
            <a:r>
              <a:rPr sz="2350" b="1" spc="-35" dirty="0">
                <a:latin typeface="Times New Roman"/>
                <a:cs typeface="Times New Roman"/>
              </a:rPr>
              <a:t>a</a:t>
            </a:r>
            <a:r>
              <a:rPr sz="2350" b="1" spc="-20" dirty="0">
                <a:latin typeface="Times New Roman"/>
                <a:cs typeface="Times New Roman"/>
              </a:rPr>
              <a:t>n</a:t>
            </a:r>
            <a:r>
              <a:rPr sz="2350" b="1" spc="40" dirty="0">
                <a:latin typeface="Times New Roman"/>
                <a:cs typeface="Times New Roman"/>
              </a:rPr>
              <a:t>g</a:t>
            </a:r>
            <a:r>
              <a:rPr sz="2350" b="1" spc="-20" dirty="0">
                <a:latin typeface="Times New Roman"/>
                <a:cs typeface="Times New Roman"/>
              </a:rPr>
              <a:t>u</a:t>
            </a:r>
            <a:r>
              <a:rPr sz="2350" b="1" spc="-30" dirty="0">
                <a:latin typeface="Times New Roman"/>
                <a:cs typeface="Times New Roman"/>
              </a:rPr>
              <a:t>a</a:t>
            </a:r>
            <a:r>
              <a:rPr sz="2350" b="1" spc="40" dirty="0">
                <a:latin typeface="Times New Roman"/>
                <a:cs typeface="Times New Roman"/>
              </a:rPr>
              <a:t>g</a:t>
            </a:r>
            <a:r>
              <a:rPr sz="2350" b="1" spc="10" dirty="0">
                <a:latin typeface="Times New Roman"/>
                <a:cs typeface="Times New Roman"/>
              </a:rPr>
              <a:t>e</a:t>
            </a:r>
            <a:r>
              <a:rPr sz="2350" b="1" spc="150" dirty="0">
                <a:latin typeface="Times New Roman"/>
                <a:cs typeface="Times New Roman"/>
              </a:rPr>
              <a:t> </a:t>
            </a:r>
            <a:r>
              <a:rPr sz="2350" b="1" spc="-25" dirty="0">
                <a:latin typeface="Times New Roman"/>
                <a:cs typeface="Times New Roman"/>
              </a:rPr>
              <a:t>m</a:t>
            </a:r>
            <a:r>
              <a:rPr sz="2350" b="1" spc="40" dirty="0">
                <a:latin typeface="Times New Roman"/>
                <a:cs typeface="Times New Roman"/>
              </a:rPr>
              <a:t>o</a:t>
            </a:r>
            <a:r>
              <a:rPr sz="2350" b="1" spc="-20" dirty="0">
                <a:latin typeface="Times New Roman"/>
                <a:cs typeface="Times New Roman"/>
              </a:rPr>
              <a:t>d</a:t>
            </a:r>
            <a:r>
              <a:rPr sz="2350" b="1" spc="25" dirty="0">
                <a:latin typeface="Times New Roman"/>
                <a:cs typeface="Times New Roman"/>
              </a:rPr>
              <a:t>e</a:t>
            </a:r>
            <a:r>
              <a:rPr sz="2350" b="1" spc="-10" dirty="0">
                <a:latin typeface="Times New Roman"/>
                <a:cs typeface="Times New Roman"/>
              </a:rPr>
              <a:t>li</a:t>
            </a:r>
            <a:r>
              <a:rPr sz="2350" b="1" spc="-20" dirty="0">
                <a:latin typeface="Times New Roman"/>
                <a:cs typeface="Times New Roman"/>
              </a:rPr>
              <a:t>n</a:t>
            </a:r>
            <a:r>
              <a:rPr sz="2350" b="1" spc="10" dirty="0">
                <a:latin typeface="Times New Roman"/>
                <a:cs typeface="Times New Roman"/>
              </a:rPr>
              <a:t>g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IR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oo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2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4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35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lt</a:t>
            </a:r>
            <a:r>
              <a:rPr sz="2350" spc="-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spc="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35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350" spc="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35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ti</a:t>
            </a:r>
            <a:r>
              <a:rPr sz="235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sz="2350" spc="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350" spc="-29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350" spc="-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35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od</a:t>
            </a:r>
            <a:r>
              <a:rPr sz="2350" spc="-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350" spc="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</a:t>
            </a:r>
            <a:endParaRPr sz="235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8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5" dirty="0">
                <a:latin typeface="Times New Roman"/>
                <a:cs typeface="Times New Roman"/>
              </a:rPr>
              <a:t>om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st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660171" y="1815856"/>
                <a:ext cx="9521190" cy="8899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14325" indent="-301625">
                  <a:lnSpc>
                    <a:spcPct val="100000"/>
                  </a:lnSpc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sz="2350" spc="-5" dirty="0">
                    <a:latin typeface="Times New Roman"/>
                    <a:cs typeface="Times New Roman"/>
                  </a:rPr>
                  <a:t>M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-10" dirty="0">
                    <a:latin typeface="Times New Roman"/>
                    <a:cs typeface="Times New Roman"/>
                  </a:rPr>
                  <a:t>i</a:t>
                </a:r>
                <a:r>
                  <a:rPr sz="2350" spc="10" dirty="0">
                    <a:latin typeface="Times New Roman"/>
                    <a:cs typeface="Times New Roman"/>
                  </a:rPr>
                  <a:t>n</a:t>
                </a:r>
                <a:r>
                  <a:rPr sz="2350" spc="90" dirty="0">
                    <a:latin typeface="Times New Roman"/>
                    <a:cs typeface="Times New Roman"/>
                  </a:rPr>
                  <a:t> </a:t>
                </a:r>
                <a:r>
                  <a:rPr sz="2350" spc="-30" dirty="0">
                    <a:latin typeface="Times New Roman"/>
                    <a:cs typeface="Times New Roman"/>
                  </a:rPr>
                  <a:t>p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5" dirty="0">
                    <a:latin typeface="Times New Roman"/>
                    <a:cs typeface="Times New Roman"/>
                  </a:rPr>
                  <a:t>r</a:t>
                </a:r>
                <a:r>
                  <a:rPr sz="2350" spc="-10" dirty="0">
                    <a:latin typeface="Times New Roman"/>
                    <a:cs typeface="Times New Roman"/>
                  </a:rPr>
                  <a:t>t</a:t>
                </a:r>
                <a:r>
                  <a:rPr sz="2350" spc="5" dirty="0">
                    <a:latin typeface="Times New Roman"/>
                    <a:cs typeface="Times New Roman"/>
                  </a:rPr>
                  <a:t>:</a:t>
                </a:r>
                <a:r>
                  <a:rPr sz="2350" spc="40" dirty="0">
                    <a:latin typeface="Times New Roman"/>
                    <a:cs typeface="Times New Roman"/>
                  </a:rPr>
                  <a:t> </a:t>
                </a:r>
                <a:r>
                  <a:rPr sz="2350" spc="-40" dirty="0">
                    <a:latin typeface="Times New Roman"/>
                    <a:cs typeface="Times New Roman"/>
                  </a:rPr>
                  <a:t>c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-10" dirty="0">
                    <a:latin typeface="Times New Roman"/>
                    <a:cs typeface="Times New Roman"/>
                  </a:rPr>
                  <a:t>l</a:t>
                </a:r>
                <a:r>
                  <a:rPr sz="2350" spc="-40" dirty="0">
                    <a:latin typeface="Times New Roman"/>
                    <a:cs typeface="Times New Roman"/>
                  </a:rPr>
                  <a:t>c</a:t>
                </a:r>
                <a:r>
                  <a:rPr sz="2350" spc="40" dirty="0">
                    <a:latin typeface="Times New Roman"/>
                    <a:cs typeface="Times New Roman"/>
                  </a:rPr>
                  <a:t>u</a:t>
                </a:r>
                <a:r>
                  <a:rPr sz="2350" spc="-10" dirty="0">
                    <a:latin typeface="Times New Roman"/>
                    <a:cs typeface="Times New Roman"/>
                  </a:rPr>
                  <a:t>l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-10" dirty="0">
                    <a:latin typeface="Times New Roman"/>
                    <a:cs typeface="Times New Roman"/>
                  </a:rPr>
                  <a:t>ti</a:t>
                </a:r>
                <a:r>
                  <a:rPr sz="2350" spc="-30" dirty="0">
                    <a:latin typeface="Times New Roman"/>
                    <a:cs typeface="Times New Roman"/>
                  </a:rPr>
                  <a:t>n</a:t>
                </a:r>
                <a:r>
                  <a:rPr sz="2350" spc="10" dirty="0">
                    <a:latin typeface="Times New Roman"/>
                    <a:cs typeface="Times New Roman"/>
                  </a:rPr>
                  <a:t>g</a:t>
                </a:r>
                <a:r>
                  <a:rPr sz="2350" spc="160" dirty="0">
                    <a:latin typeface="Times New Roman"/>
                    <a:cs typeface="Times New Roman"/>
                  </a:rPr>
                  <a:t> </a:t>
                </a:r>
                <a:r>
                  <a:rPr sz="2350" spc="-30" dirty="0">
                    <a:latin typeface="Times New Roman"/>
                    <a:cs typeface="Times New Roman"/>
                  </a:rPr>
                  <a:t>p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5" dirty="0">
                    <a:latin typeface="Times New Roman"/>
                    <a:cs typeface="Times New Roman"/>
                  </a:rPr>
                  <a:t>r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-35" dirty="0">
                    <a:latin typeface="Times New Roman"/>
                    <a:cs typeface="Times New Roman"/>
                  </a:rPr>
                  <a:t>m</a:t>
                </a:r>
                <a:r>
                  <a:rPr sz="2350" spc="-40" dirty="0">
                    <a:latin typeface="Times New Roman"/>
                    <a:cs typeface="Times New Roman"/>
                  </a:rPr>
                  <a:t>e</a:t>
                </a:r>
                <a:r>
                  <a:rPr sz="2350" spc="-10" dirty="0">
                    <a:latin typeface="Times New Roman"/>
                    <a:cs typeface="Times New Roman"/>
                  </a:rPr>
                  <a:t>t</a:t>
                </a:r>
                <a:r>
                  <a:rPr sz="2350" spc="-40" dirty="0">
                    <a:latin typeface="Times New Roman"/>
                    <a:cs typeface="Times New Roman"/>
                  </a:rPr>
                  <a:t>e</a:t>
                </a:r>
                <a:r>
                  <a:rPr sz="2350" spc="5" dirty="0">
                    <a:latin typeface="Times New Roman"/>
                    <a:cs typeface="Times New Roman"/>
                  </a:rPr>
                  <a:t>rs</a:t>
                </a:r>
                <a:r>
                  <a:rPr sz="2350" spc="265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a-IR" sz="2400" i="1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fa-IR" sz="2400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𝑤</m:t>
                    </m:r>
                    <m:r>
                      <a:rPr lang="fa-IR" sz="2400" i="1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fa-IR" sz="2400" i="1">
                            <a:latin typeface="Cambria Math" panose="02040503050406030204" pitchFamily="18" charset="0"/>
                            <a:cs typeface="Times New Roman"/>
                          </a:rPr>
                          <m:t>𝐷</m:t>
                        </m:r>
                      </m:sub>
                    </m:sSub>
                    <m:r>
                      <a:rPr lang="fa-IR" sz="2400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sz="2350" dirty="0">
                  <a:latin typeface="Cambria Math"/>
                  <a:cs typeface="Cambria Math"/>
                </a:endParaRPr>
              </a:p>
              <a:p>
                <a:pPr marL="314325" indent="-301625">
                  <a:lnSpc>
                    <a:spcPct val="100000"/>
                  </a:lnSpc>
                  <a:spcBef>
                    <a:spcPts val="1290"/>
                  </a:spcBef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sz="2350" spc="-45" dirty="0">
                    <a:latin typeface="Times New Roman"/>
                    <a:cs typeface="Times New Roman"/>
                  </a:rPr>
                  <a:t>U</a:t>
                </a:r>
                <a:r>
                  <a:rPr sz="2350" spc="-60" dirty="0">
                    <a:latin typeface="Times New Roman"/>
                    <a:cs typeface="Times New Roman"/>
                  </a:rPr>
                  <a:t>s</a:t>
                </a:r>
                <a:r>
                  <a:rPr sz="2350" spc="-10" dirty="0">
                    <a:latin typeface="Times New Roman"/>
                    <a:cs typeface="Times New Roman"/>
                  </a:rPr>
                  <a:t>i</a:t>
                </a:r>
                <a:r>
                  <a:rPr sz="2350" spc="-30" dirty="0">
                    <a:latin typeface="Times New Roman"/>
                    <a:cs typeface="Times New Roman"/>
                  </a:rPr>
                  <a:t>n</a:t>
                </a:r>
                <a:r>
                  <a:rPr sz="2350" spc="10" dirty="0">
                    <a:latin typeface="Times New Roman"/>
                    <a:cs typeface="Times New Roman"/>
                  </a:rPr>
                  <a:t>g</a:t>
                </a:r>
                <a:r>
                  <a:rPr sz="2350" spc="245" dirty="0">
                    <a:latin typeface="Times New Roman"/>
                    <a:cs typeface="Times New Roman"/>
                  </a:rPr>
                  <a:t> </a:t>
                </a:r>
                <a:r>
                  <a:rPr sz="2350" spc="-35" dirty="0">
                    <a:latin typeface="Times New Roman"/>
                    <a:cs typeface="Times New Roman"/>
                  </a:rPr>
                  <a:t>m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-30" dirty="0">
                    <a:latin typeface="Times New Roman"/>
                    <a:cs typeface="Times New Roman"/>
                  </a:rPr>
                  <a:t>x</a:t>
                </a:r>
                <a:r>
                  <a:rPr sz="2350" spc="-10" dirty="0">
                    <a:latin typeface="Times New Roman"/>
                    <a:cs typeface="Times New Roman"/>
                  </a:rPr>
                  <a:t>i</a:t>
                </a:r>
                <a:r>
                  <a:rPr sz="2350" spc="-35" dirty="0">
                    <a:latin typeface="Times New Roman"/>
                    <a:cs typeface="Times New Roman"/>
                  </a:rPr>
                  <a:t>m</a:t>
                </a:r>
                <a:r>
                  <a:rPr sz="2350" spc="40" dirty="0">
                    <a:latin typeface="Times New Roman"/>
                    <a:cs typeface="Times New Roman"/>
                  </a:rPr>
                  <a:t>u</a:t>
                </a:r>
                <a:r>
                  <a:rPr sz="2350" spc="15" dirty="0">
                    <a:latin typeface="Times New Roman"/>
                    <a:cs typeface="Times New Roman"/>
                  </a:rPr>
                  <a:t>m</a:t>
                </a:r>
                <a:r>
                  <a:rPr sz="2350" spc="150" dirty="0">
                    <a:latin typeface="Times New Roman"/>
                    <a:cs typeface="Times New Roman"/>
                  </a:rPr>
                  <a:t> </a:t>
                </a:r>
                <a:r>
                  <a:rPr sz="2350" spc="-10" dirty="0">
                    <a:latin typeface="Times New Roman"/>
                    <a:cs typeface="Times New Roman"/>
                  </a:rPr>
                  <a:t>li</a:t>
                </a:r>
                <a:r>
                  <a:rPr sz="2350" spc="40" dirty="0">
                    <a:latin typeface="Times New Roman"/>
                    <a:cs typeface="Times New Roman"/>
                  </a:rPr>
                  <a:t>k</a:t>
                </a:r>
                <a:r>
                  <a:rPr sz="2350" spc="-40" dirty="0">
                    <a:latin typeface="Times New Roman"/>
                    <a:cs typeface="Times New Roman"/>
                  </a:rPr>
                  <a:t>e</a:t>
                </a:r>
                <a:r>
                  <a:rPr sz="2350" spc="-10" dirty="0">
                    <a:latin typeface="Times New Roman"/>
                    <a:cs typeface="Times New Roman"/>
                  </a:rPr>
                  <a:t>li</a:t>
                </a:r>
                <a:r>
                  <a:rPr sz="2350" spc="-30" dirty="0">
                    <a:latin typeface="Times New Roman"/>
                    <a:cs typeface="Times New Roman"/>
                  </a:rPr>
                  <a:t>hoo</a:t>
                </a:r>
                <a:r>
                  <a:rPr sz="2350" spc="10" dirty="0">
                    <a:latin typeface="Times New Roman"/>
                    <a:cs typeface="Times New Roman"/>
                  </a:rPr>
                  <a:t>d</a:t>
                </a:r>
                <a:r>
                  <a:rPr sz="2350" spc="235" dirty="0">
                    <a:latin typeface="Times New Roman"/>
                    <a:cs typeface="Times New Roman"/>
                  </a:rPr>
                  <a:t> </a:t>
                </a:r>
                <a:r>
                  <a:rPr sz="2350" spc="-40" dirty="0">
                    <a:latin typeface="Times New Roman"/>
                    <a:cs typeface="Times New Roman"/>
                  </a:rPr>
                  <a:t>e</a:t>
                </a:r>
                <a:r>
                  <a:rPr sz="2350" spc="-60" dirty="0">
                    <a:latin typeface="Times New Roman"/>
                    <a:cs typeface="Times New Roman"/>
                  </a:rPr>
                  <a:t>s</a:t>
                </a:r>
                <a:r>
                  <a:rPr sz="2350" spc="-10" dirty="0">
                    <a:latin typeface="Times New Roman"/>
                    <a:cs typeface="Times New Roman"/>
                  </a:rPr>
                  <a:t>ti</a:t>
                </a:r>
                <a:r>
                  <a:rPr sz="2350" spc="-35" dirty="0">
                    <a:latin typeface="Times New Roman"/>
                    <a:cs typeface="Times New Roman"/>
                  </a:rPr>
                  <a:t>m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-10" dirty="0">
                    <a:latin typeface="Times New Roman"/>
                    <a:cs typeface="Times New Roman"/>
                  </a:rPr>
                  <a:t>t</a:t>
                </a:r>
                <a:r>
                  <a:rPr sz="2350" spc="-40" dirty="0">
                    <a:latin typeface="Times New Roman"/>
                    <a:cs typeface="Times New Roman"/>
                  </a:rPr>
                  <a:t>e</a:t>
                </a:r>
                <a:r>
                  <a:rPr sz="2350" spc="5" dirty="0">
                    <a:latin typeface="Times New Roman"/>
                    <a:cs typeface="Times New Roman"/>
                  </a:rPr>
                  <a:t>s</a:t>
                </a:r>
                <a:r>
                  <a:rPr sz="2350" dirty="0">
                    <a:latin typeface="Times New Roman"/>
                    <a:cs typeface="Times New Roman"/>
                  </a:rPr>
                  <a:t> </a:t>
                </a:r>
                <a:r>
                  <a:rPr sz="2350" spc="-235" dirty="0">
                    <a:latin typeface="Times New Roman"/>
                    <a:cs typeface="Times New Roman"/>
                  </a:rPr>
                  <a:t> </a:t>
                </a:r>
                <a:r>
                  <a:rPr sz="2350" spc="5" dirty="0">
                    <a:latin typeface="Times New Roman"/>
                    <a:cs typeface="Times New Roman"/>
                  </a:rPr>
                  <a:t>(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5" dirty="0">
                    <a:latin typeface="Times New Roman"/>
                    <a:cs typeface="Times New Roman"/>
                  </a:rPr>
                  <a:t>s</a:t>
                </a:r>
                <a:r>
                  <a:rPr sz="2350" spc="-5" dirty="0">
                    <a:latin typeface="Times New Roman"/>
                    <a:cs typeface="Times New Roman"/>
                  </a:rPr>
                  <a:t> </a:t>
                </a:r>
                <a:r>
                  <a:rPr sz="2350" spc="-10" dirty="0">
                    <a:latin typeface="Times New Roman"/>
                    <a:cs typeface="Times New Roman"/>
                  </a:rPr>
                  <a:t>i</a:t>
                </a:r>
                <a:r>
                  <a:rPr sz="2350" spc="5" dirty="0">
                    <a:latin typeface="Times New Roman"/>
                    <a:cs typeface="Times New Roman"/>
                  </a:rPr>
                  <a:t>s</a:t>
                </a:r>
                <a:r>
                  <a:rPr sz="2350" spc="-5" dirty="0">
                    <a:latin typeface="Times New Roman"/>
                    <a:cs typeface="Times New Roman"/>
                  </a:rPr>
                  <a:t> </a:t>
                </a:r>
                <a:r>
                  <a:rPr sz="2350" spc="40" dirty="0">
                    <a:latin typeface="Times New Roman"/>
                    <a:cs typeface="Times New Roman"/>
                  </a:rPr>
                  <a:t>u</a:t>
                </a:r>
                <a:r>
                  <a:rPr sz="2350" spc="-60" dirty="0">
                    <a:latin typeface="Times New Roman"/>
                    <a:cs typeface="Times New Roman"/>
                  </a:rPr>
                  <a:t>s</a:t>
                </a:r>
                <a:r>
                  <a:rPr sz="2350" spc="-40" dirty="0">
                    <a:latin typeface="Times New Roman"/>
                    <a:cs typeface="Times New Roman"/>
                  </a:rPr>
                  <a:t>e</a:t>
                </a:r>
                <a:r>
                  <a:rPr sz="2350" spc="10" dirty="0">
                    <a:latin typeface="Times New Roman"/>
                    <a:cs typeface="Times New Roman"/>
                  </a:rPr>
                  <a:t>d</a:t>
                </a:r>
                <a:r>
                  <a:rPr sz="2350" spc="160" dirty="0">
                    <a:latin typeface="Times New Roman"/>
                    <a:cs typeface="Times New Roman"/>
                  </a:rPr>
                  <a:t> </a:t>
                </a:r>
                <a:r>
                  <a:rPr sz="2350" spc="-10" dirty="0">
                    <a:latin typeface="Times New Roman"/>
                    <a:cs typeface="Times New Roman"/>
                  </a:rPr>
                  <a:t>i</a:t>
                </a:r>
                <a:r>
                  <a:rPr sz="2350" spc="10" dirty="0">
                    <a:latin typeface="Times New Roman"/>
                    <a:cs typeface="Times New Roman"/>
                  </a:rPr>
                  <a:t>n</a:t>
                </a:r>
                <a:r>
                  <a:rPr sz="2350" spc="95" dirty="0">
                    <a:latin typeface="Times New Roman"/>
                    <a:cs typeface="Times New Roman"/>
                  </a:rPr>
                  <a:t> </a:t>
                </a:r>
                <a:r>
                  <a:rPr sz="2350" spc="25" dirty="0">
                    <a:latin typeface="Times New Roman"/>
                    <a:cs typeface="Times New Roman"/>
                  </a:rPr>
                  <a:t>Na</a:t>
                </a:r>
                <a:r>
                  <a:rPr sz="2350" spc="-10" dirty="0">
                    <a:latin typeface="Times New Roman"/>
                    <a:cs typeface="Times New Roman"/>
                  </a:rPr>
                  <a:t>ï</a:t>
                </a:r>
                <a:r>
                  <a:rPr sz="2350" spc="-30" dirty="0">
                    <a:latin typeface="Times New Roman"/>
                    <a:cs typeface="Times New Roman"/>
                  </a:rPr>
                  <a:t>v</a:t>
                </a:r>
                <a:r>
                  <a:rPr sz="2350" spc="10" dirty="0">
                    <a:latin typeface="Times New Roman"/>
                    <a:cs typeface="Times New Roman"/>
                  </a:rPr>
                  <a:t>e</a:t>
                </a:r>
                <a:r>
                  <a:rPr sz="2350" spc="90" dirty="0">
                    <a:latin typeface="Times New Roman"/>
                    <a:cs typeface="Times New Roman"/>
                  </a:rPr>
                  <a:t> </a:t>
                </a:r>
                <a:r>
                  <a:rPr sz="2350" spc="15" dirty="0">
                    <a:latin typeface="Times New Roman"/>
                    <a:cs typeface="Times New Roman"/>
                  </a:rPr>
                  <a:t>B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-30" dirty="0">
                    <a:latin typeface="Times New Roman"/>
                    <a:cs typeface="Times New Roman"/>
                  </a:rPr>
                  <a:t>y</a:t>
                </a:r>
                <a:r>
                  <a:rPr sz="2350" spc="-40" dirty="0">
                    <a:latin typeface="Times New Roman"/>
                    <a:cs typeface="Times New Roman"/>
                  </a:rPr>
                  <a:t>e</a:t>
                </a:r>
                <a:r>
                  <a:rPr sz="2350" spc="5" dirty="0">
                    <a:latin typeface="Times New Roman"/>
                    <a:cs typeface="Times New Roman"/>
                  </a:rPr>
                  <a:t>s</a:t>
                </a:r>
                <a:r>
                  <a:rPr sz="2350" spc="140" dirty="0">
                    <a:latin typeface="Times New Roman"/>
                    <a:cs typeface="Times New Roman"/>
                  </a:rPr>
                  <a:t> </a:t>
                </a:r>
                <a:r>
                  <a:rPr sz="2350" spc="-40" dirty="0">
                    <a:latin typeface="Times New Roman"/>
                    <a:cs typeface="Times New Roman"/>
                  </a:rPr>
                  <a:t>c</a:t>
                </a:r>
                <a:r>
                  <a:rPr sz="2350" spc="-10" dirty="0">
                    <a:latin typeface="Times New Roman"/>
                    <a:cs typeface="Times New Roman"/>
                  </a:rPr>
                  <a:t>l</a:t>
                </a:r>
                <a:r>
                  <a:rPr sz="2350" spc="25" dirty="0">
                    <a:latin typeface="Times New Roman"/>
                    <a:cs typeface="Times New Roman"/>
                  </a:rPr>
                  <a:t>a</a:t>
                </a:r>
                <a:r>
                  <a:rPr sz="2350" spc="-60" dirty="0">
                    <a:latin typeface="Times New Roman"/>
                    <a:cs typeface="Times New Roman"/>
                  </a:rPr>
                  <a:t>ss</a:t>
                </a:r>
                <a:r>
                  <a:rPr sz="2350" spc="-10" dirty="0">
                    <a:latin typeface="Times New Roman"/>
                    <a:cs typeface="Times New Roman"/>
                  </a:rPr>
                  <a:t>i</a:t>
                </a:r>
                <a:r>
                  <a:rPr sz="2350" spc="-70" dirty="0">
                    <a:latin typeface="Times New Roman"/>
                    <a:cs typeface="Times New Roman"/>
                  </a:rPr>
                  <a:t>f</a:t>
                </a:r>
                <a:r>
                  <a:rPr sz="2350" spc="-10" dirty="0">
                    <a:latin typeface="Times New Roman"/>
                    <a:cs typeface="Times New Roman"/>
                  </a:rPr>
                  <a:t>i</a:t>
                </a:r>
                <a:r>
                  <a:rPr sz="2350" spc="-40" dirty="0">
                    <a:latin typeface="Times New Roman"/>
                    <a:cs typeface="Times New Roman"/>
                  </a:rPr>
                  <a:t>e</a:t>
                </a:r>
                <a:r>
                  <a:rPr sz="2350" spc="70" dirty="0">
                    <a:latin typeface="Times New Roman"/>
                    <a:cs typeface="Times New Roman"/>
                  </a:rPr>
                  <a:t>r</a:t>
                </a:r>
                <a:r>
                  <a:rPr sz="2350" spc="-60" dirty="0">
                    <a:latin typeface="Times New Roman"/>
                    <a:cs typeface="Times New Roman"/>
                  </a:rPr>
                  <a:t>s</a:t>
                </a:r>
                <a:r>
                  <a:rPr sz="2350" spc="5" dirty="0">
                    <a:latin typeface="Times New Roman"/>
                    <a:cs typeface="Times New Roman"/>
                  </a:rPr>
                  <a:t>)</a:t>
                </a:r>
                <a:endParaRPr sz="235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71" y="1815856"/>
                <a:ext cx="9521190" cy="889987"/>
              </a:xfrm>
              <a:prstGeom prst="rect">
                <a:avLst/>
              </a:prstGeom>
              <a:blipFill rotWithShape="0">
                <a:blip r:embed="rId3"/>
                <a:stretch>
                  <a:fillRect l="-1472" t="-8904" r="-1152" b="-20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660171" y="3353487"/>
                <a:ext cx="3226029" cy="57791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tabLst>
                    <a:tab pos="314325" algn="l"/>
                    <a:tab pos="1668780" algn="l"/>
                  </a:tabLst>
                </a:pPr>
                <a:r>
                  <a:rPr lang="fa-IR" sz="2200" spc="10" dirty="0" smtClean="0">
                    <a:solidFill>
                      <a:srgbClr val="903062"/>
                    </a:solidFill>
                    <a:latin typeface="Wingdings 2"/>
                    <a:cs typeface="Wingdings 2"/>
                  </a:rPr>
                  <a:t></a:t>
                </a:r>
                <a:r>
                  <a:rPr lang="fa-IR" sz="2200" spc="10" dirty="0">
                    <a:solidFill>
                      <a:srgbClr val="903062"/>
                    </a:solidFill>
                    <a:latin typeface="Times New Roman"/>
                    <a:cs typeface="Times New Roman"/>
                  </a:rPr>
                  <a:t>	</a:t>
                </a:r>
                <a:r>
                  <a:rPr lang="fa-IR" sz="240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a-IR" sz="24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fa-IR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fa-IR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a-IR" sz="2400" i="1">
                            <a:latin typeface="Cambria Math" panose="02040503050406030204" pitchFamily="18" charset="0"/>
                            <a:cs typeface="Times New Roman"/>
                          </a:rPr>
                          <m:t>𝑤</m:t>
                        </m:r>
                      </m:e>
                      <m:e>
                        <m:sSub>
                          <m:sSubPr>
                            <m:ctrlPr>
                              <a:rPr lang="fa-IR" sz="2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a-IR" sz="2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𝑀</m:t>
                            </m:r>
                          </m:e>
                          <m:sub>
                            <m:r>
                              <a:rPr lang="fa-IR" sz="2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𝑇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𝑊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|</m:t>
                        </m:r>
                      </m:den>
                    </m:f>
                    <m:r>
                      <a:rPr lang="fa-IR" sz="2400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endParaRPr sz="235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71" y="3353487"/>
                <a:ext cx="3226029" cy="577915"/>
              </a:xfrm>
              <a:prstGeom prst="rect">
                <a:avLst/>
              </a:prstGeom>
              <a:blipFill rotWithShape="0">
                <a:blip r:embed="rId4"/>
                <a:stretch>
                  <a:fillRect l="-5094" t="-2105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20</a:t>
            </a:fld>
            <a:endParaRPr spc="1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/>
              <p:cNvSpPr txBox="1"/>
              <p:nvPr/>
            </p:nvSpPr>
            <p:spPr>
              <a:xfrm>
                <a:off x="808819" y="4206862"/>
                <a:ext cx="3915581" cy="77001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23850" indent="-311150">
                  <a:lnSpc>
                    <a:spcPct val="100000"/>
                  </a:lnSpc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324485" algn="l"/>
                  </a:tabLst>
                </a:pPr>
                <a14:m>
                  <m:oMath xmlns:m="http://schemas.openxmlformats.org/officeDocument/2006/math">
                    <m:r>
                      <a:rPr lang="en-US" sz="2000" i="1" spc="15" dirty="0" smtClean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r>
                      <a:rPr lang="en-US" sz="2000" i="1" spc="15" dirty="0" smtClean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en-US" sz="2000" i="1" spc="15" dirty="0" smtClean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</m:oMath>
                </a14:m>
                <a:r>
                  <a:rPr lang="en-US" sz="2000" i="1" spc="15" dirty="0" smtClean="0">
                    <a:latin typeface="Times New Roman"/>
                    <a:cs typeface="Times New Roman"/>
                  </a:rPr>
                  <a:t>:</a:t>
                </a:r>
                <a:r>
                  <a:rPr sz="2000" spc="-55" dirty="0">
                    <a:latin typeface="Times New Roman"/>
                    <a:cs typeface="Times New Roman"/>
                  </a:rPr>
                  <a:t> </a:t>
                </a:r>
                <a:r>
                  <a:rPr sz="2000" spc="10" dirty="0">
                    <a:latin typeface="Times New Roman"/>
                    <a:cs typeface="Times New Roman"/>
                  </a:rPr>
                  <a:t>l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dirty="0">
                    <a:latin typeface="Times New Roman"/>
                    <a:cs typeface="Times New Roman"/>
                  </a:rPr>
                  <a:t>n</a:t>
                </a:r>
                <a:r>
                  <a:rPr sz="2000" spc="-75" dirty="0">
                    <a:latin typeface="Times New Roman"/>
                    <a:cs typeface="Times New Roman"/>
                  </a:rPr>
                  <a:t>g</a:t>
                </a:r>
                <a:r>
                  <a:rPr sz="2000" spc="10" dirty="0">
                    <a:latin typeface="Times New Roman"/>
                    <a:cs typeface="Times New Roman"/>
                  </a:rPr>
                  <a:t>t</a:t>
                </a:r>
                <a:r>
                  <a:rPr sz="2000" dirty="0">
                    <a:latin typeface="Times New Roman"/>
                    <a:cs typeface="Times New Roman"/>
                  </a:rPr>
                  <a:t>h of</a:t>
                </a:r>
                <a:r>
                  <a:rPr sz="2000" spc="-15" dirty="0">
                    <a:latin typeface="Times New Roman"/>
                    <a:cs typeface="Times New Roman"/>
                  </a:rPr>
                  <a:t> </a:t>
                </a:r>
                <a:r>
                  <a:rPr sz="2000" i="1" spc="-20" dirty="0">
                    <a:latin typeface="Times New Roman"/>
                    <a:cs typeface="Times New Roman"/>
                  </a:rPr>
                  <a:t>D</a:t>
                </a:r>
                <a:r>
                  <a:rPr sz="2000" dirty="0">
                    <a:latin typeface="Times New Roman"/>
                    <a:cs typeface="Times New Roman"/>
                  </a:rPr>
                  <a:t>;</a:t>
                </a:r>
              </a:p>
              <a:p>
                <a:pPr marL="323850" indent="-311150">
                  <a:lnSpc>
                    <a:spcPct val="100000"/>
                  </a:lnSpc>
                  <a:spcBef>
                    <a:spcPts val="1060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324485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/>
                      </a:rPr>
                      <m:t>𝑇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  <m:t>𝑊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  <m:t>𝐷</m:t>
                        </m:r>
                      </m:sub>
                    </m:sSub>
                  </m:oMath>
                </a14:m>
                <a:r>
                  <a:rPr sz="2100" baseline="-17857" dirty="0">
                    <a:latin typeface="Cambria Math"/>
                    <a:cs typeface="Cambria Math"/>
                  </a:rPr>
                  <a:t> </a:t>
                </a:r>
                <a:r>
                  <a:rPr sz="2100" spc="7" baseline="-17857" dirty="0">
                    <a:latin typeface="Cambria Math"/>
                    <a:cs typeface="Cambria Math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:</a:t>
                </a:r>
                <a:r>
                  <a:rPr sz="2000" spc="20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#</a:t>
                </a:r>
                <a:r>
                  <a:rPr sz="2000" spc="-65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o</a:t>
                </a:r>
                <a:r>
                  <a:rPr sz="2000" spc="-30" dirty="0">
                    <a:latin typeface="Times New Roman"/>
                    <a:cs typeface="Times New Roman"/>
                  </a:rPr>
                  <a:t>c</a:t>
                </a:r>
                <a:r>
                  <a:rPr sz="2000" spc="-35" dirty="0">
                    <a:latin typeface="Times New Roman"/>
                    <a:cs typeface="Times New Roman"/>
                  </a:rPr>
                  <a:t>c</a:t>
                </a:r>
                <a:r>
                  <a:rPr sz="2000" dirty="0">
                    <a:latin typeface="Times New Roman"/>
                    <a:cs typeface="Times New Roman"/>
                  </a:rPr>
                  <a:t>u</a:t>
                </a:r>
                <a:r>
                  <a:rPr sz="2000" spc="-25" dirty="0">
                    <a:latin typeface="Times New Roman"/>
                    <a:cs typeface="Times New Roman"/>
                  </a:rPr>
                  <a:t>rr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dirty="0">
                    <a:latin typeface="Times New Roman"/>
                    <a:cs typeface="Times New Roman"/>
                  </a:rPr>
                  <a:t>n</a:t>
                </a:r>
                <a:r>
                  <a:rPr sz="2000" spc="-30" dirty="0">
                    <a:latin typeface="Times New Roman"/>
                    <a:cs typeface="Times New Roman"/>
                  </a:rPr>
                  <a:t>c</a:t>
                </a:r>
                <a:r>
                  <a:rPr sz="2000" spc="-35" dirty="0">
                    <a:latin typeface="Times New Roman"/>
                    <a:cs typeface="Times New Roman"/>
                  </a:rPr>
                  <a:t>e</a:t>
                </a:r>
                <a:r>
                  <a:rPr sz="2000" dirty="0">
                    <a:latin typeface="Times New Roman"/>
                    <a:cs typeface="Times New Roman"/>
                  </a:rPr>
                  <a:t>s</a:t>
                </a:r>
                <a:r>
                  <a:rPr sz="2000" spc="155" dirty="0">
                    <a:latin typeface="Times New Roman"/>
                    <a:cs typeface="Times New Roman"/>
                  </a:rPr>
                  <a:t> </a:t>
                </a:r>
                <a:r>
                  <a:rPr sz="2000" dirty="0">
                    <a:latin typeface="Times New Roman"/>
                    <a:cs typeface="Times New Roman"/>
                  </a:rPr>
                  <a:t>of</a:t>
                </a:r>
                <a:r>
                  <a:rPr sz="2000" spc="-45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𝑤</m:t>
                    </m:r>
                  </m:oMath>
                </a14:m>
                <a:r>
                  <a:rPr sz="2000" i="1" spc="-50" dirty="0">
                    <a:latin typeface="Times New Roman"/>
                    <a:cs typeface="Times New Roman"/>
                  </a:rPr>
                  <a:t> </a:t>
                </a:r>
                <a:r>
                  <a:rPr sz="2000" spc="15" dirty="0">
                    <a:latin typeface="Times New Roman"/>
                    <a:cs typeface="Times New Roman"/>
                  </a:rPr>
                  <a:t>i</a:t>
                </a:r>
                <a:r>
                  <a:rPr sz="2000" dirty="0">
                    <a:latin typeface="Times New Roman"/>
                    <a:cs typeface="Times New Roman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</m:oMath>
                </a14:m>
                <a:endParaRPr sz="20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19" y="4206862"/>
                <a:ext cx="3915581" cy="770019"/>
              </a:xfrm>
              <a:prstGeom prst="rect">
                <a:avLst/>
              </a:prstGeom>
              <a:blipFill rotWithShape="0">
                <a:blip r:embed="rId5"/>
                <a:stretch>
                  <a:fillRect l="-2960" t="-10317" b="-1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ct val="100000"/>
              </a:lnSpc>
            </a:pP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21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7536815" cy="320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45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spc="22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rd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nd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25" dirty="0">
                <a:latin typeface="Times New Roman"/>
                <a:cs typeface="Times New Roman"/>
              </a:rPr>
              <a:t>C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nnot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su</a:t>
            </a:r>
            <a:r>
              <a:rPr sz="2000" spc="-20" dirty="0">
                <a:latin typeface="Times New Roman"/>
                <a:cs typeface="Times New Roman"/>
              </a:rPr>
              <a:t>rf</a:t>
            </a:r>
            <a:r>
              <a:rPr sz="2000" spc="-30" dirty="0">
                <a:latin typeface="Times New Roman"/>
                <a:cs typeface="Times New Roman"/>
              </a:rPr>
              <a:t>ac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: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i="1" spc="-75" dirty="0">
                <a:latin typeface="Times New Roman"/>
                <a:cs typeface="Times New Roman"/>
              </a:rPr>
              <a:t>P</a:t>
            </a:r>
            <a:r>
              <a:rPr sz="2000" i="1" spc="-20" dirty="0">
                <a:latin typeface="Times New Roman"/>
                <a:cs typeface="Times New Roman"/>
              </a:rPr>
              <a:t>(</a:t>
            </a:r>
            <a:r>
              <a:rPr sz="2000" i="1" spc="35" dirty="0">
                <a:latin typeface="Times New Roman"/>
                <a:cs typeface="Times New Roman"/>
              </a:rPr>
              <a:t>“</a:t>
            </a:r>
            <a:r>
              <a:rPr sz="2000" i="1" spc="-65" dirty="0">
                <a:latin typeface="Times New Roman"/>
                <a:cs typeface="Times New Roman"/>
              </a:rPr>
              <a:t>br</a:t>
            </a:r>
            <a:r>
              <a:rPr sz="2000" i="1" spc="10" dirty="0">
                <a:latin typeface="Times New Roman"/>
                <a:cs typeface="Times New Roman"/>
              </a:rPr>
              <a:t>o</a:t>
            </a:r>
            <a:r>
              <a:rPr sz="2000" i="1" spc="-45" dirty="0">
                <a:latin typeface="Times New Roman"/>
                <a:cs typeface="Times New Roman"/>
              </a:rPr>
              <a:t>w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spc="140" dirty="0">
                <a:latin typeface="Times New Roman"/>
                <a:cs typeface="Times New Roman"/>
              </a:rPr>
              <a:t> </a:t>
            </a:r>
            <a:r>
              <a:rPr sz="2000" i="1" spc="75" dirty="0">
                <a:latin typeface="Times New Roman"/>
                <a:cs typeface="Times New Roman"/>
              </a:rPr>
              <a:t>d</a:t>
            </a:r>
            <a:r>
              <a:rPr sz="2000" i="1" spc="10" dirty="0">
                <a:latin typeface="Times New Roman"/>
                <a:cs typeface="Times New Roman"/>
              </a:rPr>
              <a:t>og</a:t>
            </a:r>
            <a:r>
              <a:rPr sz="2000" i="1" spc="25" dirty="0">
                <a:latin typeface="Times New Roman"/>
                <a:cs typeface="Times New Roman"/>
              </a:rPr>
              <a:t>”</a:t>
            </a:r>
            <a:r>
              <a:rPr sz="2000" i="1" spc="5" dirty="0">
                <a:latin typeface="Times New Roman"/>
                <a:cs typeface="Times New Roman"/>
              </a:rPr>
              <a:t>)</a:t>
            </a:r>
            <a:r>
              <a:rPr sz="2000" i="1" spc="-165" dirty="0">
                <a:latin typeface="Times New Roman"/>
                <a:cs typeface="Times New Roman"/>
              </a:rPr>
              <a:t> </a:t>
            </a:r>
            <a:r>
              <a:rPr sz="2000" i="1" spc="10" dirty="0">
                <a:latin typeface="Times New Roman"/>
                <a:cs typeface="Times New Roman"/>
              </a:rPr>
              <a:t>==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spc="-75" dirty="0">
                <a:latin typeface="Times New Roman"/>
                <a:cs typeface="Times New Roman"/>
              </a:rPr>
              <a:t>P</a:t>
            </a:r>
            <a:r>
              <a:rPr sz="2000" i="1" spc="-20" dirty="0">
                <a:latin typeface="Times New Roman"/>
                <a:cs typeface="Times New Roman"/>
              </a:rPr>
              <a:t>(</a:t>
            </a:r>
            <a:r>
              <a:rPr sz="2000" i="1" spc="35" dirty="0">
                <a:latin typeface="Times New Roman"/>
                <a:cs typeface="Times New Roman"/>
              </a:rPr>
              <a:t>“</a:t>
            </a:r>
            <a:r>
              <a:rPr sz="2000" i="1" spc="75" dirty="0">
                <a:latin typeface="Times New Roman"/>
                <a:cs typeface="Times New Roman"/>
              </a:rPr>
              <a:t>d</a:t>
            </a:r>
            <a:r>
              <a:rPr sz="2000" i="1" spc="10" dirty="0">
                <a:latin typeface="Times New Roman"/>
                <a:cs typeface="Times New Roman"/>
              </a:rPr>
              <a:t>og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65" dirty="0">
                <a:latin typeface="Times New Roman"/>
                <a:cs typeface="Times New Roman"/>
              </a:rPr>
              <a:t>br</a:t>
            </a:r>
            <a:r>
              <a:rPr sz="2000" i="1" spc="10" dirty="0">
                <a:latin typeface="Times New Roman"/>
                <a:cs typeface="Times New Roman"/>
              </a:rPr>
              <a:t>o</a:t>
            </a:r>
            <a:r>
              <a:rPr sz="2000" i="1" spc="-45" dirty="0">
                <a:latin typeface="Times New Roman"/>
                <a:cs typeface="Times New Roman"/>
              </a:rPr>
              <a:t>w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spc="25" dirty="0">
                <a:latin typeface="Times New Roman"/>
                <a:cs typeface="Times New Roman"/>
              </a:rPr>
              <a:t>”</a:t>
            </a:r>
            <a:r>
              <a:rPr sz="2000" i="1" spc="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6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2857"/>
              <a:buFont typeface="Wingdings 2"/>
              <a:buChar char=""/>
              <a:tabLst>
                <a:tab pos="314960" algn="l"/>
              </a:tabLst>
            </a:pPr>
            <a:r>
              <a:rPr sz="2800" spc="-85" dirty="0">
                <a:latin typeface="Times New Roman"/>
                <a:cs typeface="Times New Roman"/>
              </a:rPr>
              <a:t>H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spc="-40" dirty="0">
                <a:latin typeface="Times New Roman"/>
                <a:cs typeface="Times New Roman"/>
              </a:rPr>
              <a:t>g</a:t>
            </a:r>
            <a:r>
              <a:rPr sz="2800" spc="30" dirty="0">
                <a:latin typeface="Times New Roman"/>
                <a:cs typeface="Times New Roman"/>
              </a:rPr>
              <a:t>h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r</a:t>
            </a:r>
            <a:r>
              <a:rPr sz="2800" spc="-75" dirty="0">
                <a:latin typeface="Times New Roman"/>
                <a:cs typeface="Times New Roman"/>
              </a:rPr>
              <a:t>-</a:t>
            </a:r>
            <a:r>
              <a:rPr sz="2800" spc="-4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30" dirty="0">
                <a:latin typeface="Times New Roman"/>
                <a:cs typeface="Times New Roman"/>
              </a:rPr>
              <a:t>d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m</a:t>
            </a:r>
            <a:r>
              <a:rPr sz="2800" spc="-40" dirty="0">
                <a:latin typeface="Times New Roman"/>
                <a:cs typeface="Times New Roman"/>
              </a:rPr>
              <a:t>o</a:t>
            </a:r>
            <a:r>
              <a:rPr sz="2800" spc="30" dirty="0">
                <a:latin typeface="Times New Roman"/>
                <a:cs typeface="Times New Roman"/>
              </a:rPr>
              <a:t>d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1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3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-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ct val="100000"/>
              </a:lnSpc>
            </a:pP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515747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25" dirty="0">
                <a:latin typeface="Times New Roman"/>
                <a:cs typeface="Times New Roman"/>
              </a:rPr>
              <a:t>N</a:t>
            </a:r>
            <a:r>
              <a:rPr sz="2350" spc="-70" dirty="0">
                <a:latin typeface="Times New Roman"/>
                <a:cs typeface="Times New Roman"/>
              </a:rPr>
              <a:t>-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r>
              <a:rPr sz="2350" spc="254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ond</a:t>
            </a:r>
            <a:r>
              <a:rPr sz="2350" spc="-10" dirty="0">
                <a:latin typeface="Times New Roman"/>
                <a:cs typeface="Times New Roman"/>
              </a:rPr>
              <a:t>iti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2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ece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0" dirty="0">
                <a:latin typeface="Times New Roman"/>
                <a:cs typeface="Times New Roman"/>
              </a:rPr>
              <a:t> </a:t>
            </a:r>
            <a:r>
              <a:rPr sz="2350" spc="-50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1008150" y="2451247"/>
                <a:ext cx="5621250" cy="30873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23850" indent="-311150">
                  <a:lnSpc>
                    <a:spcPct val="100000"/>
                  </a:lnSpc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324485" algn="l"/>
                  </a:tabLst>
                </a:pPr>
                <a:r>
                  <a:rPr lang="en-US" sz="2000" spc="20" dirty="0" smtClean="0">
                    <a:latin typeface="Times New Roman"/>
                    <a:cs typeface="Times New Roman"/>
                  </a:rPr>
                  <a:t>B</a:t>
                </a:r>
                <a:r>
                  <a:rPr lang="en-US" sz="2000" spc="10" dirty="0" smtClean="0">
                    <a:latin typeface="Times New Roman"/>
                    <a:cs typeface="Times New Roman"/>
                  </a:rPr>
                  <a:t>i</a:t>
                </a:r>
                <a:r>
                  <a:rPr lang="en-US" sz="2000" spc="-75" dirty="0" smtClean="0">
                    <a:latin typeface="Times New Roman"/>
                    <a:cs typeface="Times New Roman"/>
                  </a:rPr>
                  <a:t>g</a:t>
                </a:r>
                <a:r>
                  <a:rPr lang="en-US" sz="2000" spc="-25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000" spc="-35" dirty="0" smtClean="0">
                    <a:latin typeface="Times New Roman"/>
                    <a:cs typeface="Times New Roman"/>
                  </a:rPr>
                  <a:t>a</a:t>
                </a:r>
                <a:r>
                  <a:rPr lang="en-US" sz="2000" spc="-135" dirty="0" smtClean="0">
                    <a:latin typeface="Times New Roman"/>
                    <a:cs typeface="Times New Roman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000" b="0" i="1" spc="-135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𝑄</m:t>
                        </m:r>
                      </m:e>
                      <m:e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𝐷</m:t>
                        </m:r>
                      </m:e>
                    </m:d>
                    <m:r>
                      <a:rPr lang="en-US" sz="2000" b="0" i="1" spc="-135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2000" b="0" i="1" spc="-135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𝐷</m:t>
                        </m:r>
                      </m:e>
                    </m:d>
                    <m:nary>
                      <m:naryPr>
                        <m:chr m:val="∏"/>
                        <m:limLoc m:val="subSup"/>
                        <m:ctrlP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  <m:sup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p>
                      <m:e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pc="-135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pc="-135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pc="-135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2000" b="0" i="1" spc="-135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2000" b="0" i="1" spc="-135" smtClean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en-US" sz="2000" b="0" i="1" spc="-135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sz="20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50" y="2451247"/>
                <a:ext cx="5621250" cy="308739"/>
              </a:xfrm>
              <a:prstGeom prst="rect">
                <a:avLst/>
              </a:prstGeom>
              <a:blipFill rotWithShape="0">
                <a:blip r:embed="rId3"/>
                <a:stretch>
                  <a:fillRect l="-2059" t="-170588" b="-2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1"/>
              <p:cNvSpPr txBox="1"/>
              <p:nvPr/>
            </p:nvSpPr>
            <p:spPr>
              <a:xfrm>
                <a:off x="1002462" y="3160991"/>
                <a:ext cx="6693738" cy="61651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23850" indent="-311150"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324485" algn="l"/>
                  </a:tabLst>
                </a:pPr>
                <a:r>
                  <a:rPr lang="en-US" sz="2000" spc="-155" dirty="0" smtClean="0">
                    <a:latin typeface="Times New Roman"/>
                    <a:cs typeface="Times New Roman"/>
                  </a:rPr>
                  <a:t>T</a:t>
                </a:r>
                <a:r>
                  <a:rPr lang="en-US" sz="2000" spc="-25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000" spc="10" dirty="0" smtClean="0">
                    <a:latin typeface="Times New Roman"/>
                    <a:cs typeface="Times New Roman"/>
                  </a:rPr>
                  <a:t>i</a:t>
                </a:r>
                <a:r>
                  <a:rPr lang="en-US" sz="2000" spc="-75" dirty="0" smtClean="0">
                    <a:latin typeface="Times New Roman"/>
                    <a:cs typeface="Times New Roman"/>
                  </a:rPr>
                  <a:t>g</a:t>
                </a:r>
                <a:r>
                  <a:rPr lang="en-US" sz="2000" spc="-25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000" spc="-35" dirty="0" smtClean="0">
                    <a:latin typeface="Times New Roman"/>
                    <a:cs typeface="Times New Roman"/>
                  </a:rPr>
                  <a:t>a</a:t>
                </a:r>
                <a:r>
                  <a:rPr lang="en-US" sz="2000" spc="-125" dirty="0" smtClean="0">
                    <a:latin typeface="Times New Roman"/>
                    <a:cs typeface="Times New Roman"/>
                  </a:rPr>
                  <a:t>m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spc="-135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𝑄</m:t>
                        </m:r>
                      </m:e>
                      <m:e>
                        <m: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𝐷</m:t>
                        </m:r>
                      </m:e>
                    </m:d>
                    <m:r>
                      <a:rPr lang="fa-IR" sz="2000" i="1" spc="-135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fa-IR" sz="2000" i="1" spc="-135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a-IR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a-IR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𝐷</m:t>
                        </m:r>
                      </m:e>
                    </m:d>
                    <m:r>
                      <a:rPr lang="fa-IR" sz="2000" i="1" spc="-135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a-IR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a-IR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𝐷</m:t>
                        </m:r>
                      </m:e>
                    </m:d>
                    <m:nary>
                      <m:naryPr>
                        <m:chr m:val="∏"/>
                        <m:limLoc m:val="subSup"/>
                        <m:ctrlP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=</m:t>
                        </m:r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  <m:sup>
                        <m: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p>
                      <m:e>
                        <m: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fa-IR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a-IR" sz="2000" i="1" spc="-135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a-IR" sz="2000" i="1" spc="-135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fa-IR" sz="2000" i="1" spc="-135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US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fa-IR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fa-IR" sz="2000" i="1" spc="-135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fa-IR" sz="2000" i="1" spc="-135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fa-IR" sz="2000" i="1" spc="-135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fa-IR" sz="2000" dirty="0">
                  <a:latin typeface="Cambria Math"/>
                  <a:cs typeface="Cambria Math"/>
                </a:endParaRPr>
              </a:p>
              <a:p>
                <a:pPr marL="323850" indent="-311150">
                  <a:lnSpc>
                    <a:spcPct val="100000"/>
                  </a:lnSpc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324485" algn="l"/>
                  </a:tabLst>
                </a:pPr>
                <a:endParaRPr sz="20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62" y="3160991"/>
                <a:ext cx="6693738" cy="616515"/>
              </a:xfrm>
              <a:prstGeom prst="rect">
                <a:avLst/>
              </a:prstGeom>
              <a:blipFill rotWithShape="0">
                <a:blip r:embed="rId4"/>
                <a:stretch>
                  <a:fillRect l="-1729" t="-87129" b="-77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ject 17"/>
          <p:cNvSpPr txBox="1"/>
          <p:nvPr/>
        </p:nvSpPr>
        <p:spPr>
          <a:xfrm>
            <a:off x="660171" y="4031878"/>
            <a:ext cx="8897620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p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20" dirty="0">
                <a:latin typeface="Times New Roman"/>
                <a:cs typeface="Times New Roman"/>
              </a:rPr>
              <a:t>n</a:t>
            </a:r>
            <a:r>
              <a:rPr sz="2350" spc="-70" dirty="0">
                <a:latin typeface="Times New Roman"/>
                <a:cs typeface="Times New Roman"/>
              </a:rPr>
              <a:t>-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ond</a:t>
            </a:r>
            <a:r>
              <a:rPr sz="2350" spc="-10" dirty="0">
                <a:latin typeface="Times New Roman"/>
                <a:cs typeface="Times New Roman"/>
              </a:rPr>
              <a:t>iti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4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no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j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lang="en-US" sz="2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40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20" dirty="0" smtClean="0">
                <a:latin typeface="Times New Roman"/>
                <a:cs typeface="Times New Roman"/>
              </a:rPr>
              <a:t>D</a:t>
            </a:r>
            <a:r>
              <a:rPr sz="2350" spc="-40" dirty="0" smtClean="0">
                <a:latin typeface="Times New Roman"/>
                <a:cs typeface="Times New Roman"/>
              </a:rPr>
              <a:t>e</a:t>
            </a:r>
            <a:r>
              <a:rPr sz="2350" spc="-30" dirty="0" smtClean="0">
                <a:latin typeface="Times New Roman"/>
                <a:cs typeface="Times New Roman"/>
              </a:rPr>
              <a:t>p</a:t>
            </a:r>
            <a:r>
              <a:rPr sz="2350" spc="-40" dirty="0" smtClean="0">
                <a:latin typeface="Times New Roman"/>
                <a:cs typeface="Times New Roman"/>
              </a:rPr>
              <a:t>e</a:t>
            </a:r>
            <a:r>
              <a:rPr sz="2350" spc="-30" dirty="0" smtClean="0">
                <a:latin typeface="Times New Roman"/>
                <a:cs typeface="Times New Roman"/>
              </a:rPr>
              <a:t>nd</a:t>
            </a:r>
            <a:r>
              <a:rPr sz="2350" spc="-40" dirty="0" smtClean="0">
                <a:latin typeface="Times New Roman"/>
                <a:cs typeface="Times New Roman"/>
              </a:rPr>
              <a:t>e</a:t>
            </a:r>
            <a:r>
              <a:rPr sz="2350" spc="40" dirty="0" smtClean="0">
                <a:latin typeface="Times New Roman"/>
                <a:cs typeface="Times New Roman"/>
              </a:rPr>
              <a:t>n</a:t>
            </a:r>
            <a:r>
              <a:rPr sz="2350" spc="-40" dirty="0" smtClean="0">
                <a:latin typeface="Times New Roman"/>
                <a:cs typeface="Times New Roman"/>
              </a:rPr>
              <a:t>c</a:t>
            </a:r>
            <a:r>
              <a:rPr sz="2350" spc="10" dirty="0" smtClean="0">
                <a:latin typeface="Times New Roman"/>
                <a:cs typeface="Times New Roman"/>
              </a:rPr>
              <a:t>y</a:t>
            </a:r>
            <a:r>
              <a:rPr sz="2350" dirty="0" smtClean="0">
                <a:latin typeface="Times New Roman"/>
                <a:cs typeface="Times New Roman"/>
              </a:rPr>
              <a:t> </a:t>
            </a:r>
            <a:r>
              <a:rPr sz="2350" spc="-210" dirty="0" smtClean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ond</a:t>
            </a:r>
            <a:r>
              <a:rPr sz="2350" spc="-10" dirty="0">
                <a:latin typeface="Times New Roman"/>
                <a:cs typeface="Times New Roman"/>
              </a:rPr>
              <a:t>iti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34269" y="1848739"/>
            <a:ext cx="2898653" cy="857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7421" y="3841877"/>
            <a:ext cx="2889509" cy="1031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51973" y="5309234"/>
            <a:ext cx="3072389" cy="1118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22</a:t>
            </a:fld>
            <a:endParaRPr spc="1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861774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ct val="100000"/>
              </a:lnSpc>
            </a:pPr>
            <a:r>
              <a:rPr lang="en-US" sz="280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Bigrams estimation</a:t>
            </a:r>
          </a:p>
          <a:p>
            <a:pPr marL="10795" algn="ctr">
              <a:lnSpc>
                <a:spcPct val="100000"/>
              </a:lnSpc>
            </a:pPr>
            <a:r>
              <a:rPr lang="en-US" sz="280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5157470" cy="36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lang="en-US" sz="2350" spc="25" dirty="0" smtClean="0">
                <a:latin typeface="Times New Roman"/>
                <a:cs typeface="Times New Roman"/>
              </a:rPr>
              <a:t>The maximum likelihood Estimate</a:t>
            </a:r>
            <a:endParaRPr sz="235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1012161" y="2926877"/>
                <a:ext cx="7069050" cy="4322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23850" indent="-311150">
                  <a:lnSpc>
                    <a:spcPct val="100000"/>
                  </a:lnSpc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324485" algn="l"/>
                  </a:tabLst>
                </a:pPr>
                <a14:m>
                  <m:oMath xmlns:m="http://schemas.openxmlformats.org/officeDocument/2006/math">
                    <m:r>
                      <a:rPr lang="en-US" sz="2800" b="0" i="1" spc="-135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𝑄</m:t>
                        </m:r>
                      </m:e>
                      <m:e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𝐷</m:t>
                        </m:r>
                      </m:e>
                    </m:d>
                    <m:r>
                      <a:rPr lang="en-US" sz="2800" b="0" i="1" spc="-135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2800" b="0" i="1" spc="-135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𝐷</m:t>
                        </m:r>
                      </m:e>
                    </m:d>
                    <m:nary>
                      <m:naryPr>
                        <m:chr m:val="∏"/>
                        <m:limLoc m:val="subSup"/>
                        <m:ctrlP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  <m:sup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p>
                      <m:e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pc="-135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pc="-135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b="0" i="1" spc="-135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2800" b="0" i="1" spc="-135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2800" b="0" i="1" spc="-135" smtClean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en-US" sz="2800" b="0" i="1" spc="-135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sz="2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61" y="2926877"/>
                <a:ext cx="7069050" cy="4322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1"/>
              <p:cNvSpPr txBox="1"/>
              <p:nvPr/>
            </p:nvSpPr>
            <p:spPr>
              <a:xfrm>
                <a:off x="1008150" y="4495800"/>
                <a:ext cx="6693738" cy="68691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23850" indent="-311150"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324485" algn="l"/>
                  </a:tabLst>
                </a:pPr>
                <a14:m>
                  <m:oMath xmlns:m="http://schemas.openxmlformats.org/officeDocument/2006/math">
                    <m:r>
                      <a:rPr lang="en-US" sz="2800" i="1" spc="-135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2800" b="0" i="1" spc="-135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2800" b="0" i="1" spc="-135" smtClean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en-US" sz="2800" b="0" i="1" spc="-135" smtClean="0">
                        <a:latin typeface="Cambria Math" panose="02040503050406030204" pitchFamily="18" charset="0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𝐶𝑜𝑢𝑛𝑡</m:t>
                            </m:r>
                          </m:e>
                          <m:sub>
                            <m: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 (</m:t>
                        </m:r>
                        <m:sSub>
                          <m:sSubPr>
                            <m:ctrlP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𝐶𝑜𝑢𝑛𝑡</m:t>
                            </m:r>
                          </m:e>
                          <m:sub>
                            <m:r>
                              <a:rPr lang="en-US" sz="28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den>
                    </m:f>
                    <m:r>
                      <a:rPr lang="en-US" sz="2800" b="0" i="1" spc="-135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  <m:r>
                          <a:rPr lang="en-US" sz="2800" i="1" spc="-135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pc="-135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pc="-135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8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  <m:r>
                          <a:rPr lang="en-US" sz="2800" i="1" spc="-135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en-US" sz="28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pc="-135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den>
                    </m:f>
                  </m:oMath>
                </a14:m>
                <a:endParaRPr sz="2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50" y="4495800"/>
                <a:ext cx="6693738" cy="6869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23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3791857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861774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ct val="100000"/>
              </a:lnSpc>
            </a:pPr>
            <a:r>
              <a:rPr lang="en-US" sz="280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Bigrams estimation-Example1</a:t>
            </a:r>
          </a:p>
          <a:p>
            <a:pPr marL="10795" algn="ctr">
              <a:lnSpc>
                <a:spcPct val="100000"/>
              </a:lnSpc>
            </a:pPr>
            <a:r>
              <a:rPr lang="en-US" sz="280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endParaRPr sz="2800" dirty="0">
              <a:latin typeface="Gill Sans MT"/>
              <a:cs typeface="Gill Sans 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1"/>
              <p:cNvSpPr txBox="1"/>
              <p:nvPr/>
            </p:nvSpPr>
            <p:spPr>
              <a:xfrm>
                <a:off x="685800" y="1905000"/>
                <a:ext cx="6693738" cy="50411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23850" indent="-311150"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324485" algn="l"/>
                  </a:tabLst>
                </a:pPr>
                <a14:m>
                  <m:oMath xmlns:m="http://schemas.openxmlformats.org/officeDocument/2006/math">
                    <m:r>
                      <a:rPr lang="en-US" sz="2000" i="1" spc="-135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2000" b="0" i="1" spc="-135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2000" b="0" i="1" spc="-135" smtClean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en-US" sz="2000" b="0" i="1" spc="-135" smtClean="0">
                        <a:latin typeface="Cambria Math" panose="02040503050406030204" pitchFamily="18" charset="0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𝐶𝑜𝑢𝑛𝑡</m:t>
                            </m:r>
                          </m:e>
                          <m:sub>
                            <m: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 (</m:t>
                        </m:r>
                        <m:sSub>
                          <m:sSubPr>
                            <m:ctrlP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𝐶𝑜𝑢𝑛𝑡</m:t>
                            </m:r>
                          </m:e>
                          <m:sub>
                            <m:r>
                              <a:rPr lang="en-US" sz="2000" b="0" i="1" spc="-135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𝐷</m:t>
                            </m:r>
                          </m:sub>
                        </m:sSub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den>
                    </m:f>
                    <m:r>
                      <a:rPr lang="en-US" sz="2000" b="0" i="1" spc="-135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  <m:r>
                          <a:rPr lang="en-US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000" b="0" i="1" spc="-135" smtClean="0"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  <m:r>
                          <a:rPr lang="en-US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en-US" sz="20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spc="-135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den>
                    </m:f>
                  </m:oMath>
                </a14:m>
                <a:endParaRPr sz="20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05000"/>
                <a:ext cx="6693738" cy="504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24</a:t>
            </a:fld>
            <a:endParaRPr spc="10" dirty="0"/>
          </a:p>
        </p:txBody>
      </p:sp>
      <p:sp>
        <p:nvSpPr>
          <p:cNvPr id="9" name="object 4"/>
          <p:cNvSpPr txBox="1"/>
          <p:nvPr/>
        </p:nvSpPr>
        <p:spPr>
          <a:xfrm>
            <a:off x="5638800" y="1917510"/>
            <a:ext cx="5157470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903062"/>
              </a:buClr>
              <a:buSzPct val="93617"/>
              <a:tabLst>
                <a:tab pos="314960" algn="l"/>
              </a:tabLst>
            </a:pPr>
            <a:r>
              <a:rPr lang="en-US" sz="2350" dirty="0" smtClean="0">
                <a:latin typeface="Times New Roman"/>
                <a:cs typeface="Times New Roman"/>
              </a:rPr>
              <a:t>D:</a:t>
            </a:r>
            <a:endParaRPr lang="fa-IR" sz="23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903062"/>
              </a:buClr>
              <a:buSzPct val="93617"/>
              <a:tabLst>
                <a:tab pos="314960" algn="l"/>
              </a:tabLst>
            </a:pPr>
            <a:r>
              <a:rPr lang="en-US" sz="2350" dirty="0" smtClean="0">
                <a:latin typeface="Times New Roman"/>
                <a:cs typeface="Times New Roman"/>
              </a:rPr>
              <a:t>&lt;s&gt; I am Sam &lt;/s&gt;</a:t>
            </a:r>
          </a:p>
          <a:p>
            <a:pPr marL="12700">
              <a:lnSpc>
                <a:spcPct val="100000"/>
              </a:lnSpc>
              <a:buClr>
                <a:srgbClr val="903062"/>
              </a:buClr>
              <a:buSzPct val="93617"/>
              <a:tabLst>
                <a:tab pos="314960" algn="l"/>
              </a:tabLst>
            </a:pPr>
            <a:r>
              <a:rPr lang="en-US" sz="2350" dirty="0" smtClean="0">
                <a:latin typeface="Times New Roman"/>
                <a:cs typeface="Times New Roman"/>
              </a:rPr>
              <a:t>&lt;s&gt; Sam I am &lt;/s&gt;</a:t>
            </a:r>
          </a:p>
          <a:p>
            <a:pPr marL="12700">
              <a:lnSpc>
                <a:spcPct val="100000"/>
              </a:lnSpc>
              <a:buClr>
                <a:srgbClr val="903062"/>
              </a:buClr>
              <a:buSzPct val="93617"/>
              <a:tabLst>
                <a:tab pos="314960" algn="l"/>
              </a:tabLst>
            </a:pPr>
            <a:r>
              <a:rPr lang="en-US" sz="2350" dirty="0" smtClean="0">
                <a:latin typeface="Times New Roman"/>
                <a:cs typeface="Times New Roman"/>
              </a:rPr>
              <a:t>&lt;s&gt; I do not like green eggs and ham &lt;/s&gt;</a:t>
            </a:r>
            <a:endParaRPr sz="235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162" y="3962400"/>
            <a:ext cx="79152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87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861774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ct val="100000"/>
              </a:lnSpc>
            </a:pPr>
            <a:r>
              <a:rPr lang="en-US" sz="280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Bigrams estimation-Example 11</a:t>
            </a:r>
          </a:p>
          <a:p>
            <a:pPr marL="10795" algn="ctr">
              <a:lnSpc>
                <a:spcPct val="100000"/>
              </a:lnSpc>
            </a:pPr>
            <a:r>
              <a:rPr lang="en-US" sz="280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25</a:t>
            </a:fld>
            <a:endParaRPr spc="10" dirty="0"/>
          </a:p>
        </p:txBody>
      </p:sp>
      <p:sp>
        <p:nvSpPr>
          <p:cNvPr id="9" name="object 4"/>
          <p:cNvSpPr txBox="1"/>
          <p:nvPr/>
        </p:nvSpPr>
        <p:spPr>
          <a:xfrm>
            <a:off x="990600" y="1917510"/>
            <a:ext cx="9805670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903062"/>
              </a:buClr>
              <a:buSzPct val="93617"/>
              <a:tabLst>
                <a:tab pos="314960" algn="l"/>
              </a:tabLst>
            </a:pPr>
            <a:r>
              <a:rPr lang="en-US" sz="2350" dirty="0" smtClean="0">
                <a:latin typeface="Times New Roman"/>
                <a:cs typeface="Times New Roman"/>
              </a:rPr>
              <a:t>Doc: Berkeley restaurant </a:t>
            </a:r>
            <a:endParaRPr lang="fa-IR" sz="235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314960" algn="l"/>
              </a:tabLst>
            </a:pPr>
            <a:r>
              <a:rPr lang="en-US" sz="2350" dirty="0">
                <a:latin typeface="Times New Roman"/>
                <a:cs typeface="Times New Roman"/>
              </a:rPr>
              <a:t>c</a:t>
            </a:r>
            <a:r>
              <a:rPr lang="en-US" sz="2350" dirty="0" smtClean="0">
                <a:latin typeface="Times New Roman"/>
                <a:cs typeface="Times New Roman"/>
              </a:rPr>
              <a:t>an you tell me about any good </a:t>
            </a:r>
            <a:r>
              <a:rPr lang="en-US" sz="2350" dirty="0" err="1" smtClean="0">
                <a:latin typeface="Times New Roman"/>
                <a:cs typeface="Times New Roman"/>
              </a:rPr>
              <a:t>cantonese</a:t>
            </a:r>
            <a:r>
              <a:rPr lang="en-US" sz="2350" dirty="0" smtClean="0">
                <a:latin typeface="Times New Roman"/>
                <a:cs typeface="Times New Roman"/>
              </a:rPr>
              <a:t> restaurants close by</a:t>
            </a:r>
          </a:p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314960" algn="l"/>
              </a:tabLst>
            </a:pPr>
            <a:r>
              <a:rPr lang="en-US" sz="2350" dirty="0">
                <a:latin typeface="Times New Roman"/>
                <a:cs typeface="Times New Roman"/>
              </a:rPr>
              <a:t>m</a:t>
            </a:r>
            <a:r>
              <a:rPr lang="en-US" sz="2350" dirty="0" smtClean="0">
                <a:latin typeface="Times New Roman"/>
                <a:cs typeface="Times New Roman"/>
              </a:rPr>
              <a:t>id priced </a:t>
            </a:r>
            <a:r>
              <a:rPr lang="en-US" sz="2350" dirty="0" err="1" smtClean="0">
                <a:latin typeface="Times New Roman"/>
                <a:cs typeface="Times New Roman"/>
              </a:rPr>
              <a:t>thai</a:t>
            </a:r>
            <a:r>
              <a:rPr lang="en-US" sz="2350" dirty="0" smtClean="0">
                <a:latin typeface="Times New Roman"/>
                <a:cs typeface="Times New Roman"/>
              </a:rPr>
              <a:t> food is what </a:t>
            </a:r>
            <a:r>
              <a:rPr lang="en-US" sz="2350" dirty="0" err="1" smtClean="0">
                <a:latin typeface="Times New Roman"/>
                <a:cs typeface="Times New Roman"/>
              </a:rPr>
              <a:t>i’m</a:t>
            </a:r>
            <a:r>
              <a:rPr lang="en-US" sz="2350" dirty="0" smtClean="0">
                <a:latin typeface="Times New Roman"/>
                <a:cs typeface="Times New Roman"/>
              </a:rPr>
              <a:t> looking for</a:t>
            </a:r>
          </a:p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314960" algn="l"/>
              </a:tabLst>
            </a:pPr>
            <a:r>
              <a:rPr lang="en-US" sz="2350" dirty="0" smtClean="0">
                <a:latin typeface="Times New Roman"/>
                <a:cs typeface="Times New Roman"/>
              </a:rPr>
              <a:t>tell me about chez </a:t>
            </a:r>
            <a:r>
              <a:rPr lang="en-US" sz="2350" dirty="0" err="1" smtClean="0">
                <a:latin typeface="Times New Roman"/>
                <a:cs typeface="Times New Roman"/>
              </a:rPr>
              <a:t>panisse</a:t>
            </a:r>
            <a:endParaRPr lang="en-US" sz="235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314960" algn="l"/>
              </a:tabLst>
            </a:pPr>
            <a:r>
              <a:rPr lang="en-US" sz="2350" dirty="0" smtClean="0">
                <a:latin typeface="Times New Roman"/>
                <a:cs typeface="Times New Roman"/>
              </a:rPr>
              <a:t>can you give me a listing of the kinds of food that are available </a:t>
            </a:r>
          </a:p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314960" algn="l"/>
              </a:tabLst>
            </a:pPr>
            <a:r>
              <a:rPr lang="en-US" sz="2350" dirty="0" err="1" smtClean="0">
                <a:latin typeface="Times New Roman"/>
                <a:cs typeface="Times New Roman"/>
              </a:rPr>
              <a:t>i’m</a:t>
            </a:r>
            <a:r>
              <a:rPr lang="en-US" sz="2350" dirty="0" smtClean="0">
                <a:latin typeface="Times New Roman"/>
                <a:cs typeface="Times New Roman"/>
              </a:rPr>
              <a:t> looking for a good place to eat breakfast</a:t>
            </a:r>
          </a:p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314960" algn="l"/>
              </a:tabLst>
            </a:pPr>
            <a:r>
              <a:rPr lang="en-US" sz="2350" dirty="0" smtClean="0">
                <a:latin typeface="Times New Roman"/>
                <a:cs typeface="Times New Roman"/>
              </a:rPr>
              <a:t>when is </a:t>
            </a:r>
            <a:r>
              <a:rPr lang="en-US" sz="2350" dirty="0" err="1" smtClean="0">
                <a:latin typeface="Times New Roman"/>
                <a:cs typeface="Times New Roman"/>
              </a:rPr>
              <a:t>caffe</a:t>
            </a:r>
            <a:r>
              <a:rPr lang="en-US" sz="2350" dirty="0" smtClean="0">
                <a:latin typeface="Times New Roman"/>
                <a:cs typeface="Times New Roman"/>
              </a:rPr>
              <a:t> </a:t>
            </a:r>
            <a:r>
              <a:rPr lang="en-US" sz="2350" dirty="0" err="1" smtClean="0">
                <a:latin typeface="Times New Roman"/>
                <a:cs typeface="Times New Roman"/>
              </a:rPr>
              <a:t>venezia</a:t>
            </a:r>
            <a:r>
              <a:rPr lang="en-US" sz="2350" dirty="0" smtClean="0">
                <a:latin typeface="Times New Roman"/>
                <a:cs typeface="Times New Roman"/>
              </a:rPr>
              <a:t> open during the day </a:t>
            </a:r>
          </a:p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314960" algn="l"/>
              </a:tabLst>
            </a:pPr>
            <a:r>
              <a:rPr lang="en-US" sz="2350" dirty="0" smtClean="0">
                <a:latin typeface="Times New Roman"/>
                <a:cs typeface="Times New Roman"/>
              </a:rPr>
              <a:t>…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2939" y="484394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9222 sentences.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78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861774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ct val="100000"/>
              </a:lnSpc>
            </a:pPr>
            <a:r>
              <a:rPr lang="en-US" sz="280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Bigrams estimation-Example 11</a:t>
            </a:r>
          </a:p>
          <a:p>
            <a:pPr marL="10795" algn="ctr">
              <a:lnSpc>
                <a:spcPct val="100000"/>
              </a:lnSpc>
            </a:pPr>
            <a:r>
              <a:rPr lang="en-US" sz="280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26</a:t>
            </a:fld>
            <a:endParaRPr spc="1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05000"/>
            <a:ext cx="9032590" cy="3262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05200" y="5436074"/>
                <a:ext cx="5565174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pc="-135">
                        <a:latin typeface="Cambria Math" panose="02040503050406030204" pitchFamily="18" charset="0"/>
                        <a:cs typeface="Times New Roman"/>
                      </a:rPr>
                      <m:t>𝑪</m:t>
                    </m:r>
                    <m:r>
                      <a:rPr lang="en-US" sz="2200" b="1" i="1" spc="-135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en-US" sz="2200" b="1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200" b="1" i="1" spc="-135">
                            <a:latin typeface="Cambria Math" panose="02040503050406030204" pitchFamily="18" charset="0"/>
                            <a:cs typeface="Times New Roman"/>
                          </a:rPr>
                          <m:t>𝒒</m:t>
                        </m:r>
                      </m:e>
                      <m:sub>
                        <m:r>
                          <a:rPr lang="en-US" sz="2200" b="1" i="1" spc="-135">
                            <a:latin typeface="Cambria Math" panose="02040503050406030204" pitchFamily="18" charset="0"/>
                            <a:cs typeface="Times New Roman"/>
                          </a:rPr>
                          <m:t>𝒊</m:t>
                        </m:r>
                        <m:r>
                          <a:rPr lang="en-US" sz="2200" b="1" i="1" spc="-135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2200" b="1" i="1" spc="-135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2200" b="1" i="1" spc="-135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2200" b="1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200" b="1" i="1" spc="-135">
                            <a:latin typeface="Cambria Math" panose="02040503050406030204" pitchFamily="18" charset="0"/>
                            <a:cs typeface="Times New Roman"/>
                          </a:rPr>
                          <m:t>𝒒</m:t>
                        </m:r>
                      </m:e>
                      <m:sub>
                        <m:r>
                          <a:rPr lang="en-US" sz="2200" b="1" i="1" spc="-135">
                            <a:latin typeface="Cambria Math" panose="02040503050406030204" pitchFamily="18" charset="0"/>
                            <a:cs typeface="Times New Roman"/>
                          </a:rPr>
                          <m:t>𝒊</m:t>
                        </m:r>
                      </m:sub>
                    </m:sSub>
                    <m:r>
                      <a:rPr lang="en-US" sz="2200" b="1" i="1" spc="-135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sz="2200" b="1" dirty="0" smtClean="0"/>
                  <a:t>=Count </a:t>
                </a:r>
                <a14:m>
                  <m:oMath xmlns:m="http://schemas.openxmlformats.org/officeDocument/2006/math">
                    <m:r>
                      <a:rPr lang="en-US" sz="2400" i="1" spc="-135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2400" i="1" spc="-135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sz="2400" i="1" spc="-135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sz="2200" b="1" dirty="0" smtClean="0"/>
                  <a:t> in D</a:t>
                </a:r>
                <a:endParaRPr lang="en-US" sz="22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436074"/>
                <a:ext cx="5565174" cy="453137"/>
              </a:xfrm>
              <a:prstGeom prst="rect">
                <a:avLst/>
              </a:prstGeom>
              <a:blipFill rotWithShape="0">
                <a:blip r:embed="rId4"/>
                <a:stretch>
                  <a:fillRect l="-110" t="-405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97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861774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ct val="100000"/>
              </a:lnSpc>
            </a:pPr>
            <a:r>
              <a:rPr lang="en-US" sz="280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Bigrams estimation-Example 11</a:t>
            </a:r>
          </a:p>
          <a:p>
            <a:pPr marL="10795" algn="ctr">
              <a:lnSpc>
                <a:spcPct val="100000"/>
              </a:lnSpc>
            </a:pPr>
            <a:r>
              <a:rPr lang="en-US" sz="280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27</a:t>
            </a:fld>
            <a:endParaRPr spc="10" dirty="0"/>
          </a:p>
        </p:txBody>
      </p:sp>
      <p:sp>
        <p:nvSpPr>
          <p:cNvPr id="8" name="object 4"/>
          <p:cNvSpPr txBox="1"/>
          <p:nvPr/>
        </p:nvSpPr>
        <p:spPr>
          <a:xfrm>
            <a:off x="660170" y="1620526"/>
            <a:ext cx="5157470" cy="36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lang="en-US" sz="2350" spc="25" dirty="0" smtClean="0">
                <a:latin typeface="Times New Roman"/>
                <a:cs typeface="Times New Roman"/>
              </a:rPr>
              <a:t>Normalize by unigrams</a:t>
            </a:r>
            <a:endParaRPr sz="235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745" y="2071479"/>
            <a:ext cx="9555743" cy="906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"/>
              <p:cNvSpPr txBox="1"/>
              <p:nvPr/>
            </p:nvSpPr>
            <p:spPr>
              <a:xfrm>
                <a:off x="660170" y="3067136"/>
                <a:ext cx="9093429" cy="58881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14325" indent="-301625">
                  <a:lnSpc>
                    <a:spcPct val="100000"/>
                  </a:lnSpc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lang="en-US" sz="2350" spc="25" dirty="0" smtClean="0">
                    <a:latin typeface="Times New Roman"/>
                    <a:cs typeface="Times New Roman"/>
                  </a:rPr>
                  <a:t>Results: </a:t>
                </a:r>
                <a14:m>
                  <m:oMath xmlns:m="http://schemas.openxmlformats.org/officeDocument/2006/math">
                    <m:r>
                      <a:rPr lang="en-US" sz="2400" i="1" spc="-135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2400" i="1" spc="-135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2400" i="1" spc="-135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en-US" sz="2400" i="1" spc="-135">
                        <a:latin typeface="Cambria Math" panose="02040503050406030204" pitchFamily="18" charset="0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en-US" sz="2400" i="1" spc="-135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spc="-135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den>
                    </m:f>
                  </m:oMath>
                </a14:m>
                <a:endParaRPr sz="235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70" y="3067136"/>
                <a:ext cx="9093429" cy="588816"/>
              </a:xfrm>
              <a:prstGeom prst="rect">
                <a:avLst/>
              </a:prstGeom>
              <a:blipFill rotWithShape="0">
                <a:blip r:embed="rId4"/>
                <a:stretch>
                  <a:fillRect l="-1542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745268"/>
            <a:ext cx="9098251" cy="28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07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861774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ct val="100000"/>
              </a:lnSpc>
            </a:pPr>
            <a:r>
              <a:rPr lang="en-US" sz="280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Bigrams estimation-Example 11</a:t>
            </a:r>
          </a:p>
          <a:p>
            <a:pPr marL="10795" algn="ctr">
              <a:lnSpc>
                <a:spcPct val="100000"/>
              </a:lnSpc>
            </a:pPr>
            <a:r>
              <a:rPr lang="en-US" sz="280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28</a:t>
            </a:fld>
            <a:endParaRPr spc="10" dirty="0"/>
          </a:p>
        </p:txBody>
      </p:sp>
      <p:sp>
        <p:nvSpPr>
          <p:cNvPr id="8" name="object 4"/>
          <p:cNvSpPr txBox="1"/>
          <p:nvPr/>
        </p:nvSpPr>
        <p:spPr>
          <a:xfrm>
            <a:off x="660170" y="1620526"/>
            <a:ext cx="6655030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lang="en-US" sz="2800" b="1" spc="25" dirty="0" smtClean="0">
                <a:latin typeface="Times New Roman"/>
                <a:cs typeface="Times New Roman"/>
              </a:rPr>
              <a:t>P(&lt;s&gt; I want English food &lt;/s&gt;)</a:t>
            </a:r>
          </a:p>
          <a:p>
            <a:pPr marL="12700">
              <a:lnSpc>
                <a:spcPct val="100000"/>
              </a:lnSpc>
              <a:buClr>
                <a:srgbClr val="903062"/>
              </a:buClr>
              <a:buSzPct val="93617"/>
              <a:tabLst>
                <a:tab pos="314960" algn="l"/>
              </a:tabLst>
            </a:pPr>
            <a:endParaRPr lang="en-US" sz="2800" b="1" spc="2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903062"/>
              </a:buClr>
              <a:buSzPct val="93617"/>
              <a:tabLst>
                <a:tab pos="314960" algn="l"/>
              </a:tabLst>
            </a:pPr>
            <a:r>
              <a:rPr lang="en-US" sz="2800" b="1" spc="25" dirty="0" smtClean="0">
                <a:latin typeface="Times New Roman"/>
                <a:cs typeface="Times New Roman"/>
              </a:rPr>
              <a:t>P(I|&lt;s&gt;)</a:t>
            </a:r>
          </a:p>
          <a:p>
            <a:pPr marL="12700">
              <a:lnSpc>
                <a:spcPct val="100000"/>
              </a:lnSpc>
              <a:buClr>
                <a:srgbClr val="903062"/>
              </a:buClr>
              <a:buSzPct val="93617"/>
              <a:tabLst>
                <a:tab pos="314960" algn="l"/>
              </a:tabLst>
            </a:pPr>
            <a:r>
              <a:rPr lang="en-US" sz="2800" b="1" spc="25" dirty="0" smtClean="0">
                <a:latin typeface="Times New Roman"/>
                <a:cs typeface="Times New Roman"/>
              </a:rPr>
              <a:t>× P(want | I)</a:t>
            </a:r>
            <a:endParaRPr lang="en-US" sz="2800" b="1" dirty="0">
              <a:latin typeface="Times New Roman"/>
              <a:cs typeface="Times New Roman"/>
            </a:endParaRPr>
          </a:p>
          <a:p>
            <a:pPr marL="12700">
              <a:buClr>
                <a:srgbClr val="903062"/>
              </a:buClr>
              <a:buSzPct val="93617"/>
              <a:tabLst>
                <a:tab pos="314960" algn="l"/>
              </a:tabLst>
            </a:pPr>
            <a:r>
              <a:rPr lang="en-US" sz="2800" b="1" spc="25" dirty="0">
                <a:latin typeface="Times New Roman"/>
                <a:cs typeface="Times New Roman"/>
              </a:rPr>
              <a:t>× </a:t>
            </a:r>
            <a:r>
              <a:rPr lang="en-US" sz="2800" b="1" spc="25" dirty="0" smtClean="0">
                <a:latin typeface="Times New Roman"/>
                <a:cs typeface="Times New Roman"/>
              </a:rPr>
              <a:t>P(English | want)</a:t>
            </a:r>
          </a:p>
          <a:p>
            <a:pPr marL="12700">
              <a:buClr>
                <a:srgbClr val="903062"/>
              </a:buClr>
              <a:buSzPct val="93617"/>
              <a:tabLst>
                <a:tab pos="314960" algn="l"/>
              </a:tabLst>
            </a:pPr>
            <a:r>
              <a:rPr lang="en-US" sz="2800" b="1" spc="25" dirty="0" smtClean="0">
                <a:latin typeface="Times New Roman"/>
                <a:cs typeface="Times New Roman"/>
              </a:rPr>
              <a:t>× P(food | </a:t>
            </a:r>
            <a:r>
              <a:rPr lang="en-US" sz="2800" b="1" spc="25" dirty="0">
                <a:latin typeface="Times New Roman"/>
                <a:cs typeface="Times New Roman"/>
              </a:rPr>
              <a:t>E</a:t>
            </a:r>
            <a:r>
              <a:rPr lang="en-US" sz="2800" b="1" spc="25" dirty="0" smtClean="0">
                <a:latin typeface="Times New Roman"/>
                <a:cs typeface="Times New Roman"/>
              </a:rPr>
              <a:t>nglish)</a:t>
            </a:r>
          </a:p>
          <a:p>
            <a:pPr marL="12700">
              <a:buClr>
                <a:srgbClr val="903062"/>
              </a:buClr>
              <a:buSzPct val="93617"/>
              <a:tabLst>
                <a:tab pos="314960" algn="l"/>
              </a:tabLst>
            </a:pPr>
            <a:r>
              <a:rPr lang="en-US" sz="2800" b="1" spc="25" dirty="0">
                <a:latin typeface="Times New Roman"/>
                <a:cs typeface="Times New Roman"/>
              </a:rPr>
              <a:t>× P</a:t>
            </a:r>
            <a:r>
              <a:rPr lang="en-US" sz="2800" b="1" spc="25" dirty="0" smtClean="0">
                <a:latin typeface="Times New Roman"/>
                <a:cs typeface="Times New Roman"/>
              </a:rPr>
              <a:t>(&lt;/s&gt; | food)</a:t>
            </a:r>
          </a:p>
          <a:p>
            <a:pPr marL="12700">
              <a:buClr>
                <a:srgbClr val="903062"/>
              </a:buClr>
              <a:buSzPct val="93617"/>
              <a:tabLst>
                <a:tab pos="314960" algn="l"/>
              </a:tabLst>
            </a:pPr>
            <a:r>
              <a:rPr lang="en-US" sz="2800" b="1" spc="25" dirty="0" smtClean="0">
                <a:latin typeface="Times New Roman"/>
                <a:cs typeface="Times New Roman"/>
              </a:rPr>
              <a:t>=.000031</a:t>
            </a:r>
            <a:endParaRPr lang="en-US" sz="2800" b="1" spc="25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5961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Z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ob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bil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ty</a:t>
            </a:r>
            <a:r>
              <a:rPr sz="2800" spc="-20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obl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9342" y="2187701"/>
            <a:ext cx="165735" cy="201295"/>
          </a:xfrm>
          <a:custGeom>
            <a:avLst/>
            <a:gdLst/>
            <a:ahLst/>
            <a:cxnLst/>
            <a:rect l="l" t="t" r="r" b="b"/>
            <a:pathLst>
              <a:path w="165735" h="201294">
                <a:moveTo>
                  <a:pt x="103632" y="0"/>
                </a:moveTo>
                <a:lnTo>
                  <a:pt x="38608" y="0"/>
                </a:lnTo>
                <a:lnTo>
                  <a:pt x="36957" y="7238"/>
                </a:lnTo>
                <a:lnTo>
                  <a:pt x="42164" y="7493"/>
                </a:lnTo>
                <a:lnTo>
                  <a:pt x="45847" y="8636"/>
                </a:lnTo>
                <a:lnTo>
                  <a:pt x="48006" y="10540"/>
                </a:lnTo>
                <a:lnTo>
                  <a:pt x="50292" y="12319"/>
                </a:lnTo>
                <a:lnTo>
                  <a:pt x="51435" y="15748"/>
                </a:lnTo>
                <a:lnTo>
                  <a:pt x="51435" y="26162"/>
                </a:lnTo>
                <a:lnTo>
                  <a:pt x="50419" y="34036"/>
                </a:lnTo>
                <a:lnTo>
                  <a:pt x="48133" y="43814"/>
                </a:lnTo>
                <a:lnTo>
                  <a:pt x="23114" y="157352"/>
                </a:lnTo>
                <a:lnTo>
                  <a:pt x="14732" y="185547"/>
                </a:lnTo>
                <a:lnTo>
                  <a:pt x="13462" y="187960"/>
                </a:lnTo>
                <a:lnTo>
                  <a:pt x="1651" y="193928"/>
                </a:lnTo>
                <a:lnTo>
                  <a:pt x="0" y="201168"/>
                </a:lnTo>
                <a:lnTo>
                  <a:pt x="60579" y="201168"/>
                </a:lnTo>
                <a:lnTo>
                  <a:pt x="62230" y="193928"/>
                </a:lnTo>
                <a:lnTo>
                  <a:pt x="57404" y="193548"/>
                </a:lnTo>
                <a:lnTo>
                  <a:pt x="53975" y="193039"/>
                </a:lnTo>
                <a:lnTo>
                  <a:pt x="46101" y="184403"/>
                </a:lnTo>
                <a:lnTo>
                  <a:pt x="46228" y="177164"/>
                </a:lnTo>
                <a:lnTo>
                  <a:pt x="62916" y="115195"/>
                </a:lnTo>
                <a:lnTo>
                  <a:pt x="92899" y="115195"/>
                </a:lnTo>
                <a:lnTo>
                  <a:pt x="103733" y="114179"/>
                </a:lnTo>
                <a:lnTo>
                  <a:pt x="115928" y="111623"/>
                </a:lnTo>
                <a:lnTo>
                  <a:pt x="127135" y="107727"/>
                </a:lnTo>
                <a:lnTo>
                  <a:pt x="136101" y="102743"/>
                </a:lnTo>
                <a:lnTo>
                  <a:pt x="61214" y="102743"/>
                </a:lnTo>
                <a:lnTo>
                  <a:pt x="81153" y="13462"/>
                </a:lnTo>
                <a:lnTo>
                  <a:pt x="94234" y="12953"/>
                </a:lnTo>
                <a:lnTo>
                  <a:pt x="153255" y="12953"/>
                </a:lnTo>
                <a:lnTo>
                  <a:pt x="151003" y="11175"/>
                </a:lnTo>
                <a:lnTo>
                  <a:pt x="146050" y="7365"/>
                </a:lnTo>
                <a:lnTo>
                  <a:pt x="139954" y="4572"/>
                </a:lnTo>
                <a:lnTo>
                  <a:pt x="129561" y="2136"/>
                </a:lnTo>
                <a:lnTo>
                  <a:pt x="117777" y="523"/>
                </a:lnTo>
                <a:lnTo>
                  <a:pt x="103632" y="0"/>
                </a:lnTo>
                <a:close/>
              </a:path>
              <a:path w="165735" h="201294">
                <a:moveTo>
                  <a:pt x="92899" y="115195"/>
                </a:moveTo>
                <a:lnTo>
                  <a:pt x="62916" y="115195"/>
                </a:lnTo>
                <a:lnTo>
                  <a:pt x="73921" y="115461"/>
                </a:lnTo>
                <a:lnTo>
                  <a:pt x="90438" y="115426"/>
                </a:lnTo>
                <a:lnTo>
                  <a:pt x="92899" y="115195"/>
                </a:lnTo>
                <a:close/>
              </a:path>
              <a:path w="165735" h="201294">
                <a:moveTo>
                  <a:pt x="153255" y="12953"/>
                </a:moveTo>
                <a:lnTo>
                  <a:pt x="100330" y="12953"/>
                </a:lnTo>
                <a:lnTo>
                  <a:pt x="107134" y="13209"/>
                </a:lnTo>
                <a:lnTo>
                  <a:pt x="120280" y="15861"/>
                </a:lnTo>
                <a:lnTo>
                  <a:pt x="129963" y="21615"/>
                </a:lnTo>
                <a:lnTo>
                  <a:pt x="135918" y="31734"/>
                </a:lnTo>
                <a:lnTo>
                  <a:pt x="137886" y="45720"/>
                </a:lnTo>
                <a:lnTo>
                  <a:pt x="137922" y="54483"/>
                </a:lnTo>
                <a:lnTo>
                  <a:pt x="136652" y="62230"/>
                </a:lnTo>
                <a:lnTo>
                  <a:pt x="112649" y="96647"/>
                </a:lnTo>
                <a:lnTo>
                  <a:pt x="76454" y="102743"/>
                </a:lnTo>
                <a:lnTo>
                  <a:pt x="136101" y="102743"/>
                </a:lnTo>
                <a:lnTo>
                  <a:pt x="161245" y="71598"/>
                </a:lnTo>
                <a:lnTo>
                  <a:pt x="165481" y="38100"/>
                </a:lnTo>
                <a:lnTo>
                  <a:pt x="164211" y="31369"/>
                </a:lnTo>
                <a:lnTo>
                  <a:pt x="161925" y="25526"/>
                </a:lnTo>
                <a:lnTo>
                  <a:pt x="159512" y="19685"/>
                </a:lnTo>
                <a:lnTo>
                  <a:pt x="155829" y="14986"/>
                </a:lnTo>
                <a:lnTo>
                  <a:pt x="153255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9804" y="2166747"/>
            <a:ext cx="730250" cy="280035"/>
          </a:xfrm>
          <a:custGeom>
            <a:avLst/>
            <a:gdLst/>
            <a:ahLst/>
            <a:cxnLst/>
            <a:rect l="l" t="t" r="r" b="b"/>
            <a:pathLst>
              <a:path w="730250" h="280035">
                <a:moveTo>
                  <a:pt x="379707" y="2158"/>
                </a:moveTo>
                <a:lnTo>
                  <a:pt x="357101" y="2158"/>
                </a:lnTo>
                <a:lnTo>
                  <a:pt x="357101" y="276351"/>
                </a:lnTo>
                <a:lnTo>
                  <a:pt x="379707" y="276351"/>
                </a:lnTo>
                <a:lnTo>
                  <a:pt x="379707" y="2158"/>
                </a:lnTo>
                <a:close/>
              </a:path>
              <a:path w="730250" h="280035">
                <a:moveTo>
                  <a:pt x="641073" y="0"/>
                </a:moveTo>
                <a:lnTo>
                  <a:pt x="647960" y="15710"/>
                </a:lnTo>
                <a:lnTo>
                  <a:pt x="658180" y="21546"/>
                </a:lnTo>
                <a:lnTo>
                  <a:pt x="667587" y="29054"/>
                </a:lnTo>
                <a:lnTo>
                  <a:pt x="691994" y="63814"/>
                </a:lnTo>
                <a:lnTo>
                  <a:pt x="703386" y="111445"/>
                </a:lnTo>
                <a:lnTo>
                  <a:pt x="704819" y="140671"/>
                </a:lnTo>
                <a:lnTo>
                  <a:pt x="704382" y="154648"/>
                </a:lnTo>
                <a:lnTo>
                  <a:pt x="698803" y="193006"/>
                </a:lnTo>
                <a:lnTo>
                  <a:pt x="678928" y="238669"/>
                </a:lnTo>
                <a:lnTo>
                  <a:pt x="637644" y="268224"/>
                </a:lnTo>
                <a:lnTo>
                  <a:pt x="649770" y="277021"/>
                </a:lnTo>
                <a:lnTo>
                  <a:pt x="692247" y="249999"/>
                </a:lnTo>
                <a:lnTo>
                  <a:pt x="718144" y="208725"/>
                </a:lnTo>
                <a:lnTo>
                  <a:pt x="728764" y="159744"/>
                </a:lnTo>
                <a:lnTo>
                  <a:pt x="729941" y="128321"/>
                </a:lnTo>
                <a:lnTo>
                  <a:pt x="728884" y="115409"/>
                </a:lnTo>
                <a:lnTo>
                  <a:pt x="715979" y="66909"/>
                </a:lnTo>
                <a:lnTo>
                  <a:pt x="695632" y="33201"/>
                </a:lnTo>
                <a:lnTo>
                  <a:pt x="665744" y="9548"/>
                </a:lnTo>
                <a:lnTo>
                  <a:pt x="653881" y="4150"/>
                </a:lnTo>
                <a:lnTo>
                  <a:pt x="641073" y="0"/>
                </a:lnTo>
                <a:close/>
              </a:path>
              <a:path w="730250" h="280035">
                <a:moveTo>
                  <a:pt x="88877" y="0"/>
                </a:moveTo>
                <a:lnTo>
                  <a:pt x="47177" y="21004"/>
                </a:lnTo>
                <a:lnTo>
                  <a:pt x="21246" y="51473"/>
                </a:lnTo>
                <a:lnTo>
                  <a:pt x="5127" y="93627"/>
                </a:lnTo>
                <a:lnTo>
                  <a:pt x="246" y="135058"/>
                </a:lnTo>
                <a:lnTo>
                  <a:pt x="0" y="151401"/>
                </a:lnTo>
                <a:lnTo>
                  <a:pt x="1047" y="164342"/>
                </a:lnTo>
                <a:lnTo>
                  <a:pt x="13923" y="212873"/>
                </a:lnTo>
                <a:lnTo>
                  <a:pt x="34212" y="246518"/>
                </a:lnTo>
                <a:lnTo>
                  <a:pt x="76008" y="275507"/>
                </a:lnTo>
                <a:lnTo>
                  <a:pt x="88877" y="279653"/>
                </a:lnTo>
                <a:lnTo>
                  <a:pt x="82090" y="264085"/>
                </a:lnTo>
                <a:lnTo>
                  <a:pt x="71925" y="258235"/>
                </a:lnTo>
                <a:lnTo>
                  <a:pt x="62560" y="250694"/>
                </a:lnTo>
                <a:lnTo>
                  <a:pt x="38261" y="215773"/>
                </a:lnTo>
                <a:lnTo>
                  <a:pt x="27708" y="171858"/>
                </a:lnTo>
                <a:lnTo>
                  <a:pt x="25576" y="124844"/>
                </a:lnTo>
                <a:lnTo>
                  <a:pt x="26613" y="111509"/>
                </a:lnTo>
                <a:lnTo>
                  <a:pt x="38660" y="63039"/>
                </a:lnTo>
                <a:lnTo>
                  <a:pt x="59639" y="31069"/>
                </a:lnTo>
                <a:lnTo>
                  <a:pt x="92814" y="11429"/>
                </a:lnTo>
                <a:lnTo>
                  <a:pt x="88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1182" y="2185416"/>
            <a:ext cx="163830" cy="260350"/>
          </a:xfrm>
          <a:custGeom>
            <a:avLst/>
            <a:gdLst/>
            <a:ahLst/>
            <a:cxnLst/>
            <a:rect l="l" t="t" r="r" b="b"/>
            <a:pathLst>
              <a:path w="163829" h="260350">
                <a:moveTo>
                  <a:pt x="104787" y="0"/>
                </a:moveTo>
                <a:lnTo>
                  <a:pt x="59935" y="12281"/>
                </a:lnTo>
                <a:lnTo>
                  <a:pt x="24640" y="49721"/>
                </a:lnTo>
                <a:lnTo>
                  <a:pt x="5621" y="98260"/>
                </a:lnTo>
                <a:lnTo>
                  <a:pt x="10" y="144993"/>
                </a:lnTo>
                <a:lnTo>
                  <a:pt x="0" y="149176"/>
                </a:lnTo>
                <a:lnTo>
                  <a:pt x="1572" y="160734"/>
                </a:lnTo>
                <a:lnTo>
                  <a:pt x="21396" y="195234"/>
                </a:lnTo>
                <a:lnTo>
                  <a:pt x="56867" y="214296"/>
                </a:lnTo>
                <a:lnTo>
                  <a:pt x="61057" y="226705"/>
                </a:lnTo>
                <a:lnTo>
                  <a:pt x="83959" y="257937"/>
                </a:lnTo>
                <a:lnTo>
                  <a:pt x="90563" y="259842"/>
                </a:lnTo>
                <a:lnTo>
                  <a:pt x="105930" y="259842"/>
                </a:lnTo>
                <a:lnTo>
                  <a:pt x="112915" y="258063"/>
                </a:lnTo>
                <a:lnTo>
                  <a:pt x="121868" y="253255"/>
                </a:lnTo>
                <a:lnTo>
                  <a:pt x="131406" y="246271"/>
                </a:lnTo>
                <a:lnTo>
                  <a:pt x="135215" y="242570"/>
                </a:lnTo>
                <a:lnTo>
                  <a:pt x="107454" y="242570"/>
                </a:lnTo>
                <a:lnTo>
                  <a:pt x="105295" y="242316"/>
                </a:lnTo>
                <a:lnTo>
                  <a:pt x="103644" y="241808"/>
                </a:lnTo>
                <a:lnTo>
                  <a:pt x="101866" y="241300"/>
                </a:lnTo>
                <a:lnTo>
                  <a:pt x="100088" y="240411"/>
                </a:lnTo>
                <a:lnTo>
                  <a:pt x="98310" y="238887"/>
                </a:lnTo>
                <a:lnTo>
                  <a:pt x="96532" y="237489"/>
                </a:lnTo>
                <a:lnTo>
                  <a:pt x="94754" y="235331"/>
                </a:lnTo>
                <a:lnTo>
                  <a:pt x="92849" y="232410"/>
                </a:lnTo>
                <a:lnTo>
                  <a:pt x="91071" y="229616"/>
                </a:lnTo>
                <a:lnTo>
                  <a:pt x="89166" y="225806"/>
                </a:lnTo>
                <a:lnTo>
                  <a:pt x="87261" y="221107"/>
                </a:lnTo>
                <a:lnTo>
                  <a:pt x="85229" y="216408"/>
                </a:lnTo>
                <a:lnTo>
                  <a:pt x="83197" y="210566"/>
                </a:lnTo>
                <a:lnTo>
                  <a:pt x="82017" y="203030"/>
                </a:lnTo>
                <a:lnTo>
                  <a:pt x="93106" y="199087"/>
                </a:lnTo>
                <a:lnTo>
                  <a:pt x="104171" y="193193"/>
                </a:lnTo>
                <a:lnTo>
                  <a:pt x="105028" y="192580"/>
                </a:lnTo>
                <a:lnTo>
                  <a:pt x="54278" y="192580"/>
                </a:lnTo>
                <a:lnTo>
                  <a:pt x="42538" y="188205"/>
                </a:lnTo>
                <a:lnTo>
                  <a:pt x="34152" y="179205"/>
                </a:lnTo>
                <a:lnTo>
                  <a:pt x="29121" y="165581"/>
                </a:lnTo>
                <a:lnTo>
                  <a:pt x="27571" y="148713"/>
                </a:lnTo>
                <a:lnTo>
                  <a:pt x="27534" y="144993"/>
                </a:lnTo>
                <a:lnTo>
                  <a:pt x="27830" y="137260"/>
                </a:lnTo>
                <a:lnTo>
                  <a:pt x="34604" y="97002"/>
                </a:lnTo>
                <a:lnTo>
                  <a:pt x="53477" y="48962"/>
                </a:lnTo>
                <a:lnTo>
                  <a:pt x="79089" y="20183"/>
                </a:lnTo>
                <a:lnTo>
                  <a:pt x="103136" y="12954"/>
                </a:lnTo>
                <a:lnTo>
                  <a:pt x="144142" y="12954"/>
                </a:lnTo>
                <a:lnTo>
                  <a:pt x="142403" y="10916"/>
                </a:lnTo>
                <a:lnTo>
                  <a:pt x="131770" y="4841"/>
                </a:lnTo>
                <a:lnTo>
                  <a:pt x="119232" y="1207"/>
                </a:lnTo>
                <a:lnTo>
                  <a:pt x="104787" y="0"/>
                </a:lnTo>
                <a:close/>
              </a:path>
              <a:path w="163829" h="260350">
                <a:moveTo>
                  <a:pt x="133997" y="228092"/>
                </a:moveTo>
                <a:lnTo>
                  <a:pt x="113550" y="242570"/>
                </a:lnTo>
                <a:lnTo>
                  <a:pt x="135215" y="242570"/>
                </a:lnTo>
                <a:lnTo>
                  <a:pt x="141617" y="236347"/>
                </a:lnTo>
                <a:lnTo>
                  <a:pt x="133997" y="228092"/>
                </a:lnTo>
                <a:close/>
              </a:path>
              <a:path w="163829" h="260350">
                <a:moveTo>
                  <a:pt x="144142" y="12954"/>
                </a:moveTo>
                <a:lnTo>
                  <a:pt x="103136" y="12954"/>
                </a:lnTo>
                <a:lnTo>
                  <a:pt x="106610" y="13084"/>
                </a:lnTo>
                <a:lnTo>
                  <a:pt x="119184" y="16633"/>
                </a:lnTo>
                <a:lnTo>
                  <a:pt x="128666" y="25452"/>
                </a:lnTo>
                <a:lnTo>
                  <a:pt x="132840" y="34453"/>
                </a:lnTo>
                <a:lnTo>
                  <a:pt x="135305" y="46732"/>
                </a:lnTo>
                <a:lnTo>
                  <a:pt x="136069" y="63330"/>
                </a:lnTo>
                <a:lnTo>
                  <a:pt x="135337" y="74402"/>
                </a:lnTo>
                <a:lnTo>
                  <a:pt x="128169" y="112006"/>
                </a:lnTo>
                <a:lnTo>
                  <a:pt x="114274" y="149176"/>
                </a:lnTo>
                <a:lnTo>
                  <a:pt x="90883" y="181055"/>
                </a:lnTo>
                <a:lnTo>
                  <a:pt x="54278" y="192580"/>
                </a:lnTo>
                <a:lnTo>
                  <a:pt x="105028" y="192580"/>
                </a:lnTo>
                <a:lnTo>
                  <a:pt x="139845" y="155089"/>
                </a:lnTo>
                <a:lnTo>
                  <a:pt x="158161" y="107664"/>
                </a:lnTo>
                <a:lnTo>
                  <a:pt x="163749" y="57132"/>
                </a:lnTo>
                <a:lnTo>
                  <a:pt x="161985" y="44598"/>
                </a:lnTo>
                <a:lnTo>
                  <a:pt x="158111" y="32946"/>
                </a:lnTo>
                <a:lnTo>
                  <a:pt x="151720" y="21834"/>
                </a:lnTo>
                <a:lnTo>
                  <a:pt x="144142" y="12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80278" y="2187701"/>
            <a:ext cx="180340" cy="201295"/>
          </a:xfrm>
          <a:custGeom>
            <a:avLst/>
            <a:gdLst/>
            <a:ahLst/>
            <a:cxnLst/>
            <a:rect l="l" t="t" r="r" b="b"/>
            <a:pathLst>
              <a:path w="180339" h="201294">
                <a:moveTo>
                  <a:pt x="94487" y="0"/>
                </a:moveTo>
                <a:lnTo>
                  <a:pt x="38608" y="0"/>
                </a:lnTo>
                <a:lnTo>
                  <a:pt x="36957" y="7238"/>
                </a:lnTo>
                <a:lnTo>
                  <a:pt x="42037" y="7493"/>
                </a:lnTo>
                <a:lnTo>
                  <a:pt x="45720" y="8636"/>
                </a:lnTo>
                <a:lnTo>
                  <a:pt x="50292" y="12192"/>
                </a:lnTo>
                <a:lnTo>
                  <a:pt x="51435" y="15494"/>
                </a:lnTo>
                <a:lnTo>
                  <a:pt x="51435" y="26035"/>
                </a:lnTo>
                <a:lnTo>
                  <a:pt x="50419" y="34036"/>
                </a:lnTo>
                <a:lnTo>
                  <a:pt x="48133" y="43814"/>
                </a:lnTo>
                <a:lnTo>
                  <a:pt x="23113" y="157352"/>
                </a:lnTo>
                <a:lnTo>
                  <a:pt x="14732" y="185547"/>
                </a:lnTo>
                <a:lnTo>
                  <a:pt x="13462" y="187960"/>
                </a:lnTo>
                <a:lnTo>
                  <a:pt x="1650" y="193928"/>
                </a:lnTo>
                <a:lnTo>
                  <a:pt x="0" y="201168"/>
                </a:lnTo>
                <a:lnTo>
                  <a:pt x="72963" y="200849"/>
                </a:lnTo>
                <a:lnTo>
                  <a:pt x="120782" y="188087"/>
                </a:lnTo>
                <a:lnTo>
                  <a:pt x="59055" y="188087"/>
                </a:lnTo>
                <a:lnTo>
                  <a:pt x="45593" y="187960"/>
                </a:lnTo>
                <a:lnTo>
                  <a:pt x="42799" y="187706"/>
                </a:lnTo>
                <a:lnTo>
                  <a:pt x="80899" y="13335"/>
                </a:lnTo>
                <a:lnTo>
                  <a:pt x="85851" y="12953"/>
                </a:lnTo>
                <a:lnTo>
                  <a:pt x="94869" y="12826"/>
                </a:lnTo>
                <a:lnTo>
                  <a:pt x="151253" y="12826"/>
                </a:lnTo>
                <a:lnTo>
                  <a:pt x="148156" y="10431"/>
                </a:lnTo>
                <a:lnTo>
                  <a:pt x="137101" y="5845"/>
                </a:lnTo>
                <a:lnTo>
                  <a:pt x="121519" y="1685"/>
                </a:lnTo>
                <a:lnTo>
                  <a:pt x="109047" y="421"/>
                </a:lnTo>
                <a:lnTo>
                  <a:pt x="94487" y="0"/>
                </a:lnTo>
                <a:close/>
              </a:path>
              <a:path w="180339" h="201294">
                <a:moveTo>
                  <a:pt x="151253" y="12826"/>
                </a:moveTo>
                <a:lnTo>
                  <a:pt x="94869" y="12826"/>
                </a:lnTo>
                <a:lnTo>
                  <a:pt x="107357" y="13719"/>
                </a:lnTo>
                <a:lnTo>
                  <a:pt x="119595" y="16985"/>
                </a:lnTo>
                <a:lnTo>
                  <a:pt x="149050" y="51983"/>
                </a:lnTo>
                <a:lnTo>
                  <a:pt x="151627" y="83808"/>
                </a:lnTo>
                <a:lnTo>
                  <a:pt x="150415" y="95506"/>
                </a:lnTo>
                <a:lnTo>
                  <a:pt x="139785" y="133326"/>
                </a:lnTo>
                <a:lnTo>
                  <a:pt x="118057" y="166177"/>
                </a:lnTo>
                <a:lnTo>
                  <a:pt x="73077" y="187297"/>
                </a:lnTo>
                <a:lnTo>
                  <a:pt x="59055" y="188087"/>
                </a:lnTo>
                <a:lnTo>
                  <a:pt x="120782" y="188087"/>
                </a:lnTo>
                <a:lnTo>
                  <a:pt x="150182" y="163474"/>
                </a:lnTo>
                <a:lnTo>
                  <a:pt x="173667" y="118796"/>
                </a:lnTo>
                <a:lnTo>
                  <a:pt x="179949" y="79254"/>
                </a:lnTo>
                <a:lnTo>
                  <a:pt x="179936" y="62515"/>
                </a:lnTo>
                <a:lnTo>
                  <a:pt x="177877" y="49970"/>
                </a:lnTo>
                <a:lnTo>
                  <a:pt x="174230" y="38482"/>
                </a:lnTo>
                <a:lnTo>
                  <a:pt x="169211" y="29421"/>
                </a:lnTo>
                <a:lnTo>
                  <a:pt x="161105" y="20448"/>
                </a:lnTo>
                <a:lnTo>
                  <a:pt x="151253" y="12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3635" y="233324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483" y="0"/>
                </a:lnTo>
              </a:path>
            </a:pathLst>
          </a:custGeom>
          <a:ln w="208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3635" y="227215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483" y="0"/>
                </a:lnTo>
              </a:path>
            </a:pathLst>
          </a:custGeom>
          <a:ln w="208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7198" y="2023745"/>
            <a:ext cx="424815" cy="576580"/>
          </a:xfrm>
          <a:custGeom>
            <a:avLst/>
            <a:gdLst/>
            <a:ahLst/>
            <a:cxnLst/>
            <a:rect l="l" t="t" r="r" b="b"/>
            <a:pathLst>
              <a:path w="424814" h="576580">
                <a:moveTo>
                  <a:pt x="424052" y="0"/>
                </a:moveTo>
                <a:lnTo>
                  <a:pt x="0" y="0"/>
                </a:lnTo>
                <a:lnTo>
                  <a:pt x="2360" y="12135"/>
                </a:lnTo>
                <a:lnTo>
                  <a:pt x="13973" y="16126"/>
                </a:lnTo>
                <a:lnTo>
                  <a:pt x="24477" y="22512"/>
                </a:lnTo>
                <a:lnTo>
                  <a:pt x="34644" y="32491"/>
                </a:lnTo>
                <a:lnTo>
                  <a:pt x="37842" y="42945"/>
                </a:lnTo>
                <a:lnTo>
                  <a:pt x="39752" y="57214"/>
                </a:lnTo>
                <a:lnTo>
                  <a:pt x="40386" y="75310"/>
                </a:lnTo>
                <a:lnTo>
                  <a:pt x="40190" y="508152"/>
                </a:lnTo>
                <a:lnTo>
                  <a:pt x="32140" y="545525"/>
                </a:lnTo>
                <a:lnTo>
                  <a:pt x="0" y="564260"/>
                </a:lnTo>
                <a:lnTo>
                  <a:pt x="0" y="576199"/>
                </a:lnTo>
                <a:lnTo>
                  <a:pt x="118745" y="576199"/>
                </a:lnTo>
                <a:lnTo>
                  <a:pt x="106003" y="560806"/>
                </a:lnTo>
                <a:lnTo>
                  <a:pt x="94480" y="555349"/>
                </a:lnTo>
                <a:lnTo>
                  <a:pt x="86034" y="548047"/>
                </a:lnTo>
                <a:lnTo>
                  <a:pt x="82287" y="540628"/>
                </a:lnTo>
                <a:lnTo>
                  <a:pt x="79611" y="529653"/>
                </a:lnTo>
                <a:lnTo>
                  <a:pt x="78005" y="515133"/>
                </a:lnTo>
                <a:lnTo>
                  <a:pt x="77470" y="497077"/>
                </a:lnTo>
                <a:lnTo>
                  <a:pt x="77470" y="19684"/>
                </a:lnTo>
                <a:lnTo>
                  <a:pt x="402894" y="19684"/>
                </a:lnTo>
                <a:lnTo>
                  <a:pt x="410556" y="15627"/>
                </a:lnTo>
                <a:lnTo>
                  <a:pt x="424052" y="11556"/>
                </a:lnTo>
                <a:lnTo>
                  <a:pt x="424052" y="0"/>
                </a:lnTo>
                <a:close/>
              </a:path>
              <a:path w="424814" h="576580">
                <a:moveTo>
                  <a:pt x="402894" y="19684"/>
                </a:moveTo>
                <a:lnTo>
                  <a:pt x="346328" y="19684"/>
                </a:lnTo>
                <a:lnTo>
                  <a:pt x="346138" y="508152"/>
                </a:lnTo>
                <a:lnTo>
                  <a:pt x="344948" y="522768"/>
                </a:lnTo>
                <a:lnTo>
                  <a:pt x="320468" y="560100"/>
                </a:lnTo>
                <a:lnTo>
                  <a:pt x="305688" y="564260"/>
                </a:lnTo>
                <a:lnTo>
                  <a:pt x="305688" y="576199"/>
                </a:lnTo>
                <a:lnTo>
                  <a:pt x="424306" y="576199"/>
                </a:lnTo>
                <a:lnTo>
                  <a:pt x="412014" y="560896"/>
                </a:lnTo>
                <a:lnTo>
                  <a:pt x="400475" y="555413"/>
                </a:lnTo>
                <a:lnTo>
                  <a:pt x="391979" y="548047"/>
                </a:lnTo>
                <a:lnTo>
                  <a:pt x="388254" y="540628"/>
                </a:lnTo>
                <a:lnTo>
                  <a:pt x="385621" y="529653"/>
                </a:lnTo>
                <a:lnTo>
                  <a:pt x="384056" y="515133"/>
                </a:lnTo>
                <a:lnTo>
                  <a:pt x="383539" y="497077"/>
                </a:lnTo>
                <a:lnTo>
                  <a:pt x="383662" y="67794"/>
                </a:lnTo>
                <a:lnTo>
                  <a:pt x="384879" y="52615"/>
                </a:lnTo>
                <a:lnTo>
                  <a:pt x="387700" y="40012"/>
                </a:lnTo>
                <a:lnTo>
                  <a:pt x="392487" y="29708"/>
                </a:lnTo>
                <a:lnTo>
                  <a:pt x="399603" y="21427"/>
                </a:lnTo>
                <a:lnTo>
                  <a:pt x="402894" y="19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6151" y="2630677"/>
            <a:ext cx="53340" cy="153670"/>
          </a:xfrm>
          <a:custGeom>
            <a:avLst/>
            <a:gdLst/>
            <a:ahLst/>
            <a:cxnLst/>
            <a:rect l="l" t="t" r="r" b="b"/>
            <a:pathLst>
              <a:path w="53339" h="153669">
                <a:moveTo>
                  <a:pt x="38771" y="43180"/>
                </a:moveTo>
                <a:lnTo>
                  <a:pt x="33564" y="43180"/>
                </a:lnTo>
                <a:lnTo>
                  <a:pt x="2449" y="44323"/>
                </a:lnTo>
                <a:lnTo>
                  <a:pt x="1179" y="51688"/>
                </a:lnTo>
                <a:lnTo>
                  <a:pt x="5878" y="51816"/>
                </a:lnTo>
                <a:lnTo>
                  <a:pt x="9053" y="52450"/>
                </a:lnTo>
                <a:lnTo>
                  <a:pt x="10958" y="53721"/>
                </a:lnTo>
                <a:lnTo>
                  <a:pt x="12736" y="55118"/>
                </a:lnTo>
                <a:lnTo>
                  <a:pt x="13752" y="57150"/>
                </a:lnTo>
                <a:lnTo>
                  <a:pt x="13879" y="61849"/>
                </a:lnTo>
                <a:lnTo>
                  <a:pt x="13625" y="62992"/>
                </a:lnTo>
                <a:lnTo>
                  <a:pt x="13244" y="66294"/>
                </a:lnTo>
                <a:lnTo>
                  <a:pt x="12736" y="70104"/>
                </a:lnTo>
                <a:lnTo>
                  <a:pt x="11847" y="74168"/>
                </a:lnTo>
                <a:lnTo>
                  <a:pt x="11085" y="78359"/>
                </a:lnTo>
                <a:lnTo>
                  <a:pt x="10069" y="82550"/>
                </a:lnTo>
                <a:lnTo>
                  <a:pt x="7021" y="95885"/>
                </a:lnTo>
                <a:lnTo>
                  <a:pt x="5878" y="100457"/>
                </a:lnTo>
                <a:lnTo>
                  <a:pt x="4862" y="104901"/>
                </a:lnTo>
                <a:lnTo>
                  <a:pt x="3846" y="109220"/>
                </a:lnTo>
                <a:lnTo>
                  <a:pt x="2957" y="113284"/>
                </a:lnTo>
                <a:lnTo>
                  <a:pt x="2068" y="117475"/>
                </a:lnTo>
                <a:lnTo>
                  <a:pt x="1306" y="121285"/>
                </a:lnTo>
                <a:lnTo>
                  <a:pt x="798" y="124713"/>
                </a:lnTo>
                <a:lnTo>
                  <a:pt x="185" y="128143"/>
                </a:lnTo>
                <a:lnTo>
                  <a:pt x="63" y="129412"/>
                </a:lnTo>
                <a:lnTo>
                  <a:pt x="0" y="137033"/>
                </a:lnTo>
                <a:lnTo>
                  <a:pt x="290" y="139064"/>
                </a:lnTo>
                <a:lnTo>
                  <a:pt x="1179" y="141605"/>
                </a:lnTo>
                <a:lnTo>
                  <a:pt x="2068" y="144018"/>
                </a:lnTo>
                <a:lnTo>
                  <a:pt x="3211" y="146050"/>
                </a:lnTo>
                <a:lnTo>
                  <a:pt x="4862" y="147827"/>
                </a:lnTo>
                <a:lnTo>
                  <a:pt x="6386" y="149606"/>
                </a:lnTo>
                <a:lnTo>
                  <a:pt x="8291" y="151002"/>
                </a:lnTo>
                <a:lnTo>
                  <a:pt x="10450" y="151892"/>
                </a:lnTo>
                <a:lnTo>
                  <a:pt x="12609" y="152908"/>
                </a:lnTo>
                <a:lnTo>
                  <a:pt x="15149" y="153416"/>
                </a:lnTo>
                <a:lnTo>
                  <a:pt x="20737" y="153416"/>
                </a:lnTo>
                <a:lnTo>
                  <a:pt x="34072" y="148844"/>
                </a:lnTo>
                <a:lnTo>
                  <a:pt x="36866" y="147193"/>
                </a:lnTo>
                <a:lnTo>
                  <a:pt x="39660" y="145034"/>
                </a:lnTo>
                <a:lnTo>
                  <a:pt x="42708" y="142494"/>
                </a:lnTo>
                <a:lnTo>
                  <a:pt x="45756" y="139826"/>
                </a:lnTo>
                <a:lnTo>
                  <a:pt x="46579" y="139064"/>
                </a:lnTo>
                <a:lnTo>
                  <a:pt x="24674" y="139064"/>
                </a:lnTo>
                <a:lnTo>
                  <a:pt x="23023" y="138430"/>
                </a:lnTo>
                <a:lnTo>
                  <a:pt x="21880" y="137287"/>
                </a:lnTo>
                <a:lnTo>
                  <a:pt x="20864" y="136017"/>
                </a:lnTo>
                <a:lnTo>
                  <a:pt x="20229" y="134112"/>
                </a:lnTo>
                <a:lnTo>
                  <a:pt x="20370" y="128143"/>
                </a:lnTo>
                <a:lnTo>
                  <a:pt x="20483" y="127126"/>
                </a:lnTo>
                <a:lnTo>
                  <a:pt x="21245" y="122174"/>
                </a:lnTo>
                <a:lnTo>
                  <a:pt x="22007" y="118745"/>
                </a:lnTo>
                <a:lnTo>
                  <a:pt x="22896" y="114554"/>
                </a:lnTo>
                <a:lnTo>
                  <a:pt x="38771" y="43180"/>
                </a:lnTo>
                <a:close/>
              </a:path>
              <a:path w="53339" h="153669">
                <a:moveTo>
                  <a:pt x="45502" y="125857"/>
                </a:moveTo>
                <a:lnTo>
                  <a:pt x="28230" y="139064"/>
                </a:lnTo>
                <a:lnTo>
                  <a:pt x="46579" y="139064"/>
                </a:lnTo>
                <a:lnTo>
                  <a:pt x="49185" y="136651"/>
                </a:lnTo>
                <a:lnTo>
                  <a:pt x="52868" y="132842"/>
                </a:lnTo>
                <a:lnTo>
                  <a:pt x="45502" y="125857"/>
                </a:lnTo>
                <a:close/>
              </a:path>
              <a:path w="53339" h="153669">
                <a:moveTo>
                  <a:pt x="48804" y="0"/>
                </a:moveTo>
                <a:lnTo>
                  <a:pt x="27341" y="0"/>
                </a:lnTo>
                <a:lnTo>
                  <a:pt x="22261" y="22987"/>
                </a:lnTo>
                <a:lnTo>
                  <a:pt x="43470" y="22987"/>
                </a:lnTo>
                <a:lnTo>
                  <a:pt x="488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8738" y="274281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444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8738" y="2696146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444" y="0"/>
                </a:lnTo>
              </a:path>
            </a:pathLst>
          </a:custGeom>
          <a:ln w="176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727" y="2644139"/>
            <a:ext cx="91440" cy="138430"/>
          </a:xfrm>
          <a:custGeom>
            <a:avLst/>
            <a:gdLst/>
            <a:ahLst/>
            <a:cxnLst/>
            <a:rect l="l" t="t" r="r" b="b"/>
            <a:pathLst>
              <a:path w="91439" h="138430">
                <a:moveTo>
                  <a:pt x="58927" y="25273"/>
                </a:moveTo>
                <a:lnTo>
                  <a:pt x="33909" y="25273"/>
                </a:lnTo>
                <a:lnTo>
                  <a:pt x="35433" y="25908"/>
                </a:lnTo>
                <a:lnTo>
                  <a:pt x="36449" y="27050"/>
                </a:lnTo>
                <a:lnTo>
                  <a:pt x="37592" y="28194"/>
                </a:lnTo>
                <a:lnTo>
                  <a:pt x="38100" y="30099"/>
                </a:lnTo>
                <a:lnTo>
                  <a:pt x="37973" y="114173"/>
                </a:lnTo>
                <a:lnTo>
                  <a:pt x="34925" y="122936"/>
                </a:lnTo>
                <a:lnTo>
                  <a:pt x="34289" y="123698"/>
                </a:lnTo>
                <a:lnTo>
                  <a:pt x="33400" y="124333"/>
                </a:lnTo>
                <a:lnTo>
                  <a:pt x="32385" y="124968"/>
                </a:lnTo>
                <a:lnTo>
                  <a:pt x="31496" y="125602"/>
                </a:lnTo>
                <a:lnTo>
                  <a:pt x="30352" y="125984"/>
                </a:lnTo>
                <a:lnTo>
                  <a:pt x="29083" y="126492"/>
                </a:lnTo>
                <a:lnTo>
                  <a:pt x="27939" y="126873"/>
                </a:lnTo>
                <a:lnTo>
                  <a:pt x="26288" y="127126"/>
                </a:lnTo>
                <a:lnTo>
                  <a:pt x="22098" y="127888"/>
                </a:lnTo>
                <a:lnTo>
                  <a:pt x="19558" y="128015"/>
                </a:lnTo>
                <a:lnTo>
                  <a:pt x="16637" y="128270"/>
                </a:lnTo>
                <a:lnTo>
                  <a:pt x="13715" y="128397"/>
                </a:lnTo>
                <a:lnTo>
                  <a:pt x="10160" y="128650"/>
                </a:lnTo>
                <a:lnTo>
                  <a:pt x="5969" y="128777"/>
                </a:lnTo>
                <a:lnTo>
                  <a:pt x="5969" y="138049"/>
                </a:lnTo>
                <a:lnTo>
                  <a:pt x="90932" y="138049"/>
                </a:lnTo>
                <a:lnTo>
                  <a:pt x="90932" y="128777"/>
                </a:lnTo>
                <a:lnTo>
                  <a:pt x="79756" y="128397"/>
                </a:lnTo>
                <a:lnTo>
                  <a:pt x="76581" y="128143"/>
                </a:lnTo>
                <a:lnTo>
                  <a:pt x="62864" y="124460"/>
                </a:lnTo>
                <a:lnTo>
                  <a:pt x="62102" y="123825"/>
                </a:lnTo>
                <a:lnTo>
                  <a:pt x="61468" y="123189"/>
                </a:lnTo>
                <a:lnTo>
                  <a:pt x="60451" y="121665"/>
                </a:lnTo>
                <a:lnTo>
                  <a:pt x="59944" y="120650"/>
                </a:lnTo>
                <a:lnTo>
                  <a:pt x="59689" y="119634"/>
                </a:lnTo>
                <a:lnTo>
                  <a:pt x="59309" y="118490"/>
                </a:lnTo>
                <a:lnTo>
                  <a:pt x="59182" y="117094"/>
                </a:lnTo>
                <a:lnTo>
                  <a:pt x="58927" y="115443"/>
                </a:lnTo>
                <a:lnTo>
                  <a:pt x="58927" y="25273"/>
                </a:lnTo>
                <a:close/>
              </a:path>
              <a:path w="91439" h="138430">
                <a:moveTo>
                  <a:pt x="59309" y="0"/>
                </a:moveTo>
                <a:lnTo>
                  <a:pt x="52832" y="0"/>
                </a:lnTo>
                <a:lnTo>
                  <a:pt x="45479" y="3964"/>
                </a:lnTo>
                <a:lnTo>
                  <a:pt x="0" y="28956"/>
                </a:lnTo>
                <a:lnTo>
                  <a:pt x="888" y="30607"/>
                </a:lnTo>
                <a:lnTo>
                  <a:pt x="1777" y="32385"/>
                </a:lnTo>
                <a:lnTo>
                  <a:pt x="3301" y="35687"/>
                </a:lnTo>
                <a:lnTo>
                  <a:pt x="4190" y="37211"/>
                </a:lnTo>
                <a:lnTo>
                  <a:pt x="5080" y="38862"/>
                </a:lnTo>
                <a:lnTo>
                  <a:pt x="29718" y="25273"/>
                </a:lnTo>
                <a:lnTo>
                  <a:pt x="58927" y="25273"/>
                </a:lnTo>
                <a:lnTo>
                  <a:pt x="58959" y="9781"/>
                </a:lnTo>
                <a:lnTo>
                  <a:pt x="59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1597" y="1831339"/>
            <a:ext cx="134620" cy="111760"/>
          </a:xfrm>
          <a:custGeom>
            <a:avLst/>
            <a:gdLst/>
            <a:ahLst/>
            <a:cxnLst/>
            <a:rect l="l" t="t" r="r" b="b"/>
            <a:pathLst>
              <a:path w="134620" h="111760">
                <a:moveTo>
                  <a:pt x="114554" y="14350"/>
                </a:moveTo>
                <a:lnTo>
                  <a:pt x="87249" y="14350"/>
                </a:lnTo>
                <a:lnTo>
                  <a:pt x="89915" y="15367"/>
                </a:lnTo>
                <a:lnTo>
                  <a:pt x="93344" y="19558"/>
                </a:lnTo>
                <a:lnTo>
                  <a:pt x="93863" y="21717"/>
                </a:lnTo>
                <a:lnTo>
                  <a:pt x="93979" y="30225"/>
                </a:lnTo>
                <a:lnTo>
                  <a:pt x="93852" y="31369"/>
                </a:lnTo>
                <a:lnTo>
                  <a:pt x="90677" y="47498"/>
                </a:lnTo>
                <a:lnTo>
                  <a:pt x="89788" y="51435"/>
                </a:lnTo>
                <a:lnTo>
                  <a:pt x="88646" y="55625"/>
                </a:lnTo>
                <a:lnTo>
                  <a:pt x="87502" y="59944"/>
                </a:lnTo>
                <a:lnTo>
                  <a:pt x="86324" y="64515"/>
                </a:lnTo>
                <a:lnTo>
                  <a:pt x="83819" y="73533"/>
                </a:lnTo>
                <a:lnTo>
                  <a:pt x="82930" y="77724"/>
                </a:lnTo>
                <a:lnTo>
                  <a:pt x="81661" y="85471"/>
                </a:lnTo>
                <a:lnTo>
                  <a:pt x="81465" y="88011"/>
                </a:lnTo>
                <a:lnTo>
                  <a:pt x="81479" y="94996"/>
                </a:lnTo>
                <a:lnTo>
                  <a:pt x="81769" y="97027"/>
                </a:lnTo>
                <a:lnTo>
                  <a:pt x="81886" y="97409"/>
                </a:lnTo>
                <a:lnTo>
                  <a:pt x="82676" y="99440"/>
                </a:lnTo>
                <a:lnTo>
                  <a:pt x="83565" y="101854"/>
                </a:lnTo>
                <a:lnTo>
                  <a:pt x="84709" y="104012"/>
                </a:lnTo>
                <a:lnTo>
                  <a:pt x="86360" y="105663"/>
                </a:lnTo>
                <a:lnTo>
                  <a:pt x="87884" y="107442"/>
                </a:lnTo>
                <a:lnTo>
                  <a:pt x="89788" y="108838"/>
                </a:lnTo>
                <a:lnTo>
                  <a:pt x="94106" y="110871"/>
                </a:lnTo>
                <a:lnTo>
                  <a:pt x="96519" y="111379"/>
                </a:lnTo>
                <a:lnTo>
                  <a:pt x="102107" y="111379"/>
                </a:lnTo>
                <a:lnTo>
                  <a:pt x="115950" y="106299"/>
                </a:lnTo>
                <a:lnTo>
                  <a:pt x="118744" y="104648"/>
                </a:lnTo>
                <a:lnTo>
                  <a:pt x="121538" y="102488"/>
                </a:lnTo>
                <a:lnTo>
                  <a:pt x="127380" y="97409"/>
                </a:lnTo>
                <a:lnTo>
                  <a:pt x="127777" y="97027"/>
                </a:lnTo>
                <a:lnTo>
                  <a:pt x="105790" y="97027"/>
                </a:lnTo>
                <a:lnTo>
                  <a:pt x="104266" y="96393"/>
                </a:lnTo>
                <a:lnTo>
                  <a:pt x="103138" y="94996"/>
                </a:lnTo>
                <a:lnTo>
                  <a:pt x="102235" y="93980"/>
                </a:lnTo>
                <a:lnTo>
                  <a:pt x="101726" y="91948"/>
                </a:lnTo>
                <a:lnTo>
                  <a:pt x="101836" y="88011"/>
                </a:lnTo>
                <a:lnTo>
                  <a:pt x="104139" y="77343"/>
                </a:lnTo>
                <a:lnTo>
                  <a:pt x="105155" y="73151"/>
                </a:lnTo>
                <a:lnTo>
                  <a:pt x="106172" y="69087"/>
                </a:lnTo>
                <a:lnTo>
                  <a:pt x="107217" y="64388"/>
                </a:lnTo>
                <a:lnTo>
                  <a:pt x="108330" y="59562"/>
                </a:lnTo>
                <a:lnTo>
                  <a:pt x="110616" y="49911"/>
                </a:lnTo>
                <a:lnTo>
                  <a:pt x="111632" y="45338"/>
                </a:lnTo>
                <a:lnTo>
                  <a:pt x="115062" y="15875"/>
                </a:lnTo>
                <a:lnTo>
                  <a:pt x="114554" y="14350"/>
                </a:lnTo>
                <a:close/>
              </a:path>
              <a:path w="134620" h="111760">
                <a:moveTo>
                  <a:pt x="51160" y="14605"/>
                </a:moveTo>
                <a:lnTo>
                  <a:pt x="30225" y="14605"/>
                </a:lnTo>
                <a:lnTo>
                  <a:pt x="32156" y="17018"/>
                </a:lnTo>
                <a:lnTo>
                  <a:pt x="32130" y="26670"/>
                </a:lnTo>
                <a:lnTo>
                  <a:pt x="31623" y="29590"/>
                </a:lnTo>
                <a:lnTo>
                  <a:pt x="31241" y="32512"/>
                </a:lnTo>
                <a:lnTo>
                  <a:pt x="30606" y="35813"/>
                </a:lnTo>
                <a:lnTo>
                  <a:pt x="29590" y="39497"/>
                </a:lnTo>
                <a:lnTo>
                  <a:pt x="13588" y="109347"/>
                </a:lnTo>
                <a:lnTo>
                  <a:pt x="34543" y="109347"/>
                </a:lnTo>
                <a:lnTo>
                  <a:pt x="46609" y="55625"/>
                </a:lnTo>
                <a:lnTo>
                  <a:pt x="47243" y="52324"/>
                </a:lnTo>
                <a:lnTo>
                  <a:pt x="48387" y="49022"/>
                </a:lnTo>
                <a:lnTo>
                  <a:pt x="61159" y="28321"/>
                </a:lnTo>
                <a:lnTo>
                  <a:pt x="50926" y="28321"/>
                </a:lnTo>
                <a:lnTo>
                  <a:pt x="49402" y="27812"/>
                </a:lnTo>
                <a:lnTo>
                  <a:pt x="50037" y="26415"/>
                </a:lnTo>
                <a:lnTo>
                  <a:pt x="50546" y="24892"/>
                </a:lnTo>
                <a:lnTo>
                  <a:pt x="51033" y="21844"/>
                </a:lnTo>
                <a:lnTo>
                  <a:pt x="51160" y="14605"/>
                </a:lnTo>
                <a:close/>
              </a:path>
              <a:path w="134620" h="111760">
                <a:moveTo>
                  <a:pt x="126746" y="83693"/>
                </a:moveTo>
                <a:lnTo>
                  <a:pt x="122681" y="88011"/>
                </a:lnTo>
                <a:lnTo>
                  <a:pt x="119252" y="91439"/>
                </a:lnTo>
                <a:lnTo>
                  <a:pt x="117601" y="92837"/>
                </a:lnTo>
                <a:lnTo>
                  <a:pt x="116204" y="93852"/>
                </a:lnTo>
                <a:lnTo>
                  <a:pt x="114807" y="94996"/>
                </a:lnTo>
                <a:lnTo>
                  <a:pt x="113411" y="95758"/>
                </a:lnTo>
                <a:lnTo>
                  <a:pt x="112140" y="96265"/>
                </a:lnTo>
                <a:lnTo>
                  <a:pt x="110743" y="96774"/>
                </a:lnTo>
                <a:lnTo>
                  <a:pt x="109474" y="97027"/>
                </a:lnTo>
                <a:lnTo>
                  <a:pt x="127777" y="97027"/>
                </a:lnTo>
                <a:lnTo>
                  <a:pt x="130555" y="94361"/>
                </a:lnTo>
                <a:lnTo>
                  <a:pt x="134112" y="90805"/>
                </a:lnTo>
                <a:lnTo>
                  <a:pt x="126746" y="83693"/>
                </a:lnTo>
                <a:close/>
              </a:path>
              <a:path w="134620" h="111760">
                <a:moveTo>
                  <a:pt x="99949" y="0"/>
                </a:moveTo>
                <a:lnTo>
                  <a:pt x="59835" y="17499"/>
                </a:lnTo>
                <a:lnTo>
                  <a:pt x="50926" y="28321"/>
                </a:lnTo>
                <a:lnTo>
                  <a:pt x="61159" y="28321"/>
                </a:lnTo>
                <a:lnTo>
                  <a:pt x="64262" y="24892"/>
                </a:lnTo>
                <a:lnTo>
                  <a:pt x="66675" y="22606"/>
                </a:lnTo>
                <a:lnTo>
                  <a:pt x="81406" y="14350"/>
                </a:lnTo>
                <a:lnTo>
                  <a:pt x="114554" y="14350"/>
                </a:lnTo>
                <a:lnTo>
                  <a:pt x="113156" y="10160"/>
                </a:lnTo>
                <a:lnTo>
                  <a:pt x="109347" y="6096"/>
                </a:lnTo>
                <a:lnTo>
                  <a:pt x="105663" y="2032"/>
                </a:lnTo>
                <a:lnTo>
                  <a:pt x="99949" y="0"/>
                </a:lnTo>
                <a:close/>
              </a:path>
              <a:path w="134620" h="111760">
                <a:moveTo>
                  <a:pt x="39877" y="0"/>
                </a:moveTo>
                <a:lnTo>
                  <a:pt x="9778" y="11302"/>
                </a:lnTo>
                <a:lnTo>
                  <a:pt x="6730" y="13843"/>
                </a:lnTo>
                <a:lnTo>
                  <a:pt x="3433" y="17145"/>
                </a:lnTo>
                <a:lnTo>
                  <a:pt x="0" y="20700"/>
                </a:lnTo>
                <a:lnTo>
                  <a:pt x="7365" y="27559"/>
                </a:lnTo>
                <a:lnTo>
                  <a:pt x="13080" y="21844"/>
                </a:lnTo>
                <a:lnTo>
                  <a:pt x="16382" y="18796"/>
                </a:lnTo>
                <a:lnTo>
                  <a:pt x="17906" y="17780"/>
                </a:lnTo>
                <a:lnTo>
                  <a:pt x="19303" y="16637"/>
                </a:lnTo>
                <a:lnTo>
                  <a:pt x="20700" y="15875"/>
                </a:lnTo>
                <a:lnTo>
                  <a:pt x="22098" y="15367"/>
                </a:lnTo>
                <a:lnTo>
                  <a:pt x="23367" y="14859"/>
                </a:lnTo>
                <a:lnTo>
                  <a:pt x="24637" y="14605"/>
                </a:lnTo>
                <a:lnTo>
                  <a:pt x="51160" y="14605"/>
                </a:lnTo>
                <a:lnTo>
                  <a:pt x="51180" y="13208"/>
                </a:lnTo>
                <a:lnTo>
                  <a:pt x="49784" y="8636"/>
                </a:lnTo>
                <a:lnTo>
                  <a:pt x="46862" y="5207"/>
                </a:lnTo>
                <a:lnTo>
                  <a:pt x="43941" y="1650"/>
                </a:lnTo>
                <a:lnTo>
                  <a:pt x="39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33006" y="2187701"/>
            <a:ext cx="165735" cy="201295"/>
          </a:xfrm>
          <a:custGeom>
            <a:avLst/>
            <a:gdLst/>
            <a:ahLst/>
            <a:cxnLst/>
            <a:rect l="l" t="t" r="r" b="b"/>
            <a:pathLst>
              <a:path w="165734" h="201294">
                <a:moveTo>
                  <a:pt x="103632" y="0"/>
                </a:moveTo>
                <a:lnTo>
                  <a:pt x="38608" y="0"/>
                </a:lnTo>
                <a:lnTo>
                  <a:pt x="36957" y="7238"/>
                </a:lnTo>
                <a:lnTo>
                  <a:pt x="42164" y="7493"/>
                </a:lnTo>
                <a:lnTo>
                  <a:pt x="45847" y="8636"/>
                </a:lnTo>
                <a:lnTo>
                  <a:pt x="48006" y="10540"/>
                </a:lnTo>
                <a:lnTo>
                  <a:pt x="50292" y="12319"/>
                </a:lnTo>
                <a:lnTo>
                  <a:pt x="51435" y="15748"/>
                </a:lnTo>
                <a:lnTo>
                  <a:pt x="51435" y="26162"/>
                </a:lnTo>
                <a:lnTo>
                  <a:pt x="50419" y="34036"/>
                </a:lnTo>
                <a:lnTo>
                  <a:pt x="48133" y="43814"/>
                </a:lnTo>
                <a:lnTo>
                  <a:pt x="23114" y="157352"/>
                </a:lnTo>
                <a:lnTo>
                  <a:pt x="14732" y="185547"/>
                </a:lnTo>
                <a:lnTo>
                  <a:pt x="13462" y="187960"/>
                </a:lnTo>
                <a:lnTo>
                  <a:pt x="1650" y="193928"/>
                </a:lnTo>
                <a:lnTo>
                  <a:pt x="0" y="201168"/>
                </a:lnTo>
                <a:lnTo>
                  <a:pt x="60578" y="201168"/>
                </a:lnTo>
                <a:lnTo>
                  <a:pt x="62229" y="193928"/>
                </a:lnTo>
                <a:lnTo>
                  <a:pt x="57403" y="193548"/>
                </a:lnTo>
                <a:lnTo>
                  <a:pt x="53975" y="193039"/>
                </a:lnTo>
                <a:lnTo>
                  <a:pt x="46100" y="184403"/>
                </a:lnTo>
                <a:lnTo>
                  <a:pt x="46227" y="177164"/>
                </a:lnTo>
                <a:lnTo>
                  <a:pt x="62916" y="115195"/>
                </a:lnTo>
                <a:lnTo>
                  <a:pt x="92899" y="115195"/>
                </a:lnTo>
                <a:lnTo>
                  <a:pt x="103733" y="114179"/>
                </a:lnTo>
                <a:lnTo>
                  <a:pt x="115928" y="111623"/>
                </a:lnTo>
                <a:lnTo>
                  <a:pt x="127135" y="107727"/>
                </a:lnTo>
                <a:lnTo>
                  <a:pt x="136101" y="102743"/>
                </a:lnTo>
                <a:lnTo>
                  <a:pt x="61214" y="102743"/>
                </a:lnTo>
                <a:lnTo>
                  <a:pt x="81152" y="13462"/>
                </a:lnTo>
                <a:lnTo>
                  <a:pt x="94234" y="12953"/>
                </a:lnTo>
                <a:lnTo>
                  <a:pt x="153255" y="12953"/>
                </a:lnTo>
                <a:lnTo>
                  <a:pt x="151002" y="11175"/>
                </a:lnTo>
                <a:lnTo>
                  <a:pt x="146050" y="7365"/>
                </a:lnTo>
                <a:lnTo>
                  <a:pt x="139953" y="4572"/>
                </a:lnTo>
                <a:lnTo>
                  <a:pt x="129561" y="2136"/>
                </a:lnTo>
                <a:lnTo>
                  <a:pt x="117777" y="523"/>
                </a:lnTo>
                <a:lnTo>
                  <a:pt x="103632" y="0"/>
                </a:lnTo>
                <a:close/>
              </a:path>
              <a:path w="165734" h="201294">
                <a:moveTo>
                  <a:pt x="92899" y="115195"/>
                </a:moveTo>
                <a:lnTo>
                  <a:pt x="62916" y="115195"/>
                </a:lnTo>
                <a:lnTo>
                  <a:pt x="73921" y="115461"/>
                </a:lnTo>
                <a:lnTo>
                  <a:pt x="90438" y="115426"/>
                </a:lnTo>
                <a:lnTo>
                  <a:pt x="92899" y="115195"/>
                </a:lnTo>
                <a:close/>
              </a:path>
              <a:path w="165734" h="201294">
                <a:moveTo>
                  <a:pt x="153255" y="12953"/>
                </a:moveTo>
                <a:lnTo>
                  <a:pt x="100329" y="12953"/>
                </a:lnTo>
                <a:lnTo>
                  <a:pt x="107134" y="13209"/>
                </a:lnTo>
                <a:lnTo>
                  <a:pt x="120280" y="15861"/>
                </a:lnTo>
                <a:lnTo>
                  <a:pt x="129963" y="21615"/>
                </a:lnTo>
                <a:lnTo>
                  <a:pt x="135918" y="31734"/>
                </a:lnTo>
                <a:lnTo>
                  <a:pt x="137886" y="45720"/>
                </a:lnTo>
                <a:lnTo>
                  <a:pt x="137922" y="54483"/>
                </a:lnTo>
                <a:lnTo>
                  <a:pt x="136651" y="62230"/>
                </a:lnTo>
                <a:lnTo>
                  <a:pt x="112649" y="96647"/>
                </a:lnTo>
                <a:lnTo>
                  <a:pt x="76453" y="102743"/>
                </a:lnTo>
                <a:lnTo>
                  <a:pt x="136101" y="102743"/>
                </a:lnTo>
                <a:lnTo>
                  <a:pt x="161245" y="71598"/>
                </a:lnTo>
                <a:lnTo>
                  <a:pt x="165481" y="38100"/>
                </a:lnTo>
                <a:lnTo>
                  <a:pt x="164211" y="31369"/>
                </a:lnTo>
                <a:lnTo>
                  <a:pt x="161925" y="25526"/>
                </a:lnTo>
                <a:lnTo>
                  <a:pt x="159512" y="19685"/>
                </a:lnTo>
                <a:lnTo>
                  <a:pt x="155828" y="14986"/>
                </a:lnTo>
                <a:lnTo>
                  <a:pt x="153255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52612" y="2175891"/>
            <a:ext cx="93345" cy="280035"/>
          </a:xfrm>
          <a:custGeom>
            <a:avLst/>
            <a:gdLst/>
            <a:ahLst/>
            <a:cxnLst/>
            <a:rect l="l" t="t" r="r" b="b"/>
            <a:pathLst>
              <a:path w="93345" h="280035">
                <a:moveTo>
                  <a:pt x="88877" y="0"/>
                </a:moveTo>
                <a:lnTo>
                  <a:pt x="47177" y="21004"/>
                </a:lnTo>
                <a:lnTo>
                  <a:pt x="21246" y="51473"/>
                </a:lnTo>
                <a:lnTo>
                  <a:pt x="5127" y="93627"/>
                </a:lnTo>
                <a:lnTo>
                  <a:pt x="246" y="135058"/>
                </a:lnTo>
                <a:lnTo>
                  <a:pt x="0" y="151401"/>
                </a:lnTo>
                <a:lnTo>
                  <a:pt x="1047" y="164342"/>
                </a:lnTo>
                <a:lnTo>
                  <a:pt x="13923" y="212873"/>
                </a:lnTo>
                <a:lnTo>
                  <a:pt x="34212" y="246518"/>
                </a:lnTo>
                <a:lnTo>
                  <a:pt x="76008" y="275507"/>
                </a:lnTo>
                <a:lnTo>
                  <a:pt x="88877" y="279654"/>
                </a:lnTo>
                <a:lnTo>
                  <a:pt x="82090" y="264085"/>
                </a:lnTo>
                <a:lnTo>
                  <a:pt x="71925" y="258235"/>
                </a:lnTo>
                <a:lnTo>
                  <a:pt x="62560" y="250694"/>
                </a:lnTo>
                <a:lnTo>
                  <a:pt x="38261" y="215773"/>
                </a:lnTo>
                <a:lnTo>
                  <a:pt x="27708" y="171858"/>
                </a:lnTo>
                <a:lnTo>
                  <a:pt x="25576" y="124844"/>
                </a:lnTo>
                <a:lnTo>
                  <a:pt x="26613" y="111509"/>
                </a:lnTo>
                <a:lnTo>
                  <a:pt x="38660" y="63039"/>
                </a:lnTo>
                <a:lnTo>
                  <a:pt x="59639" y="31069"/>
                </a:lnTo>
                <a:lnTo>
                  <a:pt x="92814" y="11430"/>
                </a:lnTo>
                <a:lnTo>
                  <a:pt x="88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69540" y="2245486"/>
            <a:ext cx="133350" cy="207010"/>
          </a:xfrm>
          <a:custGeom>
            <a:avLst/>
            <a:gdLst/>
            <a:ahLst/>
            <a:cxnLst/>
            <a:rect l="l" t="t" r="r" b="b"/>
            <a:pathLst>
              <a:path w="133350" h="207010">
                <a:moveTo>
                  <a:pt x="109189" y="109220"/>
                </a:moveTo>
                <a:lnTo>
                  <a:pt x="85360" y="109220"/>
                </a:lnTo>
                <a:lnTo>
                  <a:pt x="87392" y="110109"/>
                </a:lnTo>
                <a:lnTo>
                  <a:pt x="62119" y="206755"/>
                </a:lnTo>
                <a:lnTo>
                  <a:pt x="108093" y="206755"/>
                </a:lnTo>
                <a:lnTo>
                  <a:pt x="109363" y="199516"/>
                </a:lnTo>
                <a:lnTo>
                  <a:pt x="102886" y="199009"/>
                </a:lnTo>
                <a:lnTo>
                  <a:pt x="98568" y="197738"/>
                </a:lnTo>
                <a:lnTo>
                  <a:pt x="96282" y="195961"/>
                </a:lnTo>
                <a:lnTo>
                  <a:pt x="94123" y="194183"/>
                </a:lnTo>
                <a:lnTo>
                  <a:pt x="92980" y="191135"/>
                </a:lnTo>
                <a:lnTo>
                  <a:pt x="92980" y="183007"/>
                </a:lnTo>
                <a:lnTo>
                  <a:pt x="93869" y="177418"/>
                </a:lnTo>
                <a:lnTo>
                  <a:pt x="95520" y="169925"/>
                </a:lnTo>
                <a:lnTo>
                  <a:pt x="109189" y="109220"/>
                </a:lnTo>
                <a:close/>
              </a:path>
              <a:path w="133350" h="207010">
                <a:moveTo>
                  <a:pt x="81804" y="0"/>
                </a:moveTo>
                <a:lnTo>
                  <a:pt x="75708" y="0"/>
                </a:lnTo>
                <a:lnTo>
                  <a:pt x="65313" y="933"/>
                </a:lnTo>
                <a:lnTo>
                  <a:pt x="29357" y="20257"/>
                </a:lnTo>
                <a:lnTo>
                  <a:pt x="8285" y="53799"/>
                </a:lnTo>
                <a:lnTo>
                  <a:pt x="16" y="100584"/>
                </a:lnTo>
                <a:lnTo>
                  <a:pt x="0" y="104901"/>
                </a:lnTo>
                <a:lnTo>
                  <a:pt x="1716" y="116094"/>
                </a:lnTo>
                <a:lnTo>
                  <a:pt x="6406" y="127572"/>
                </a:lnTo>
                <a:lnTo>
                  <a:pt x="14939" y="139639"/>
                </a:lnTo>
                <a:lnTo>
                  <a:pt x="25730" y="143829"/>
                </a:lnTo>
                <a:lnTo>
                  <a:pt x="42375" y="144413"/>
                </a:lnTo>
                <a:lnTo>
                  <a:pt x="53168" y="139523"/>
                </a:lnTo>
                <a:lnTo>
                  <a:pt x="67917" y="129476"/>
                </a:lnTo>
                <a:lnTo>
                  <a:pt x="69074" y="128270"/>
                </a:lnTo>
                <a:lnTo>
                  <a:pt x="37481" y="128270"/>
                </a:lnTo>
                <a:lnTo>
                  <a:pt x="32782" y="125729"/>
                </a:lnTo>
                <a:lnTo>
                  <a:pt x="28766" y="118017"/>
                </a:lnTo>
                <a:lnTo>
                  <a:pt x="26579" y="107907"/>
                </a:lnTo>
                <a:lnTo>
                  <a:pt x="26044" y="92075"/>
                </a:lnTo>
                <a:lnTo>
                  <a:pt x="26113" y="89768"/>
                </a:lnTo>
                <a:lnTo>
                  <a:pt x="39143" y="41316"/>
                </a:lnTo>
                <a:lnTo>
                  <a:pt x="66054" y="13935"/>
                </a:lnTo>
                <a:lnTo>
                  <a:pt x="78375" y="11684"/>
                </a:lnTo>
                <a:lnTo>
                  <a:pt x="131151" y="11684"/>
                </a:lnTo>
                <a:lnTo>
                  <a:pt x="131580" y="9778"/>
                </a:lnTo>
                <a:lnTo>
                  <a:pt x="110252" y="9778"/>
                </a:lnTo>
                <a:lnTo>
                  <a:pt x="104410" y="6096"/>
                </a:lnTo>
                <a:lnTo>
                  <a:pt x="98695" y="3555"/>
                </a:lnTo>
                <a:lnTo>
                  <a:pt x="87646" y="762"/>
                </a:lnTo>
                <a:lnTo>
                  <a:pt x="81804" y="0"/>
                </a:lnTo>
                <a:close/>
              </a:path>
              <a:path w="133350" h="207010">
                <a:moveTo>
                  <a:pt x="131151" y="11684"/>
                </a:moveTo>
                <a:lnTo>
                  <a:pt x="85995" y="11684"/>
                </a:lnTo>
                <a:lnTo>
                  <a:pt x="91329" y="13462"/>
                </a:lnTo>
                <a:lnTo>
                  <a:pt x="94631" y="16890"/>
                </a:lnTo>
                <a:lnTo>
                  <a:pt x="97806" y="20447"/>
                </a:lnTo>
                <a:lnTo>
                  <a:pt x="99457" y="25908"/>
                </a:lnTo>
                <a:lnTo>
                  <a:pt x="99394" y="40436"/>
                </a:lnTo>
                <a:lnTo>
                  <a:pt x="98695" y="46609"/>
                </a:lnTo>
                <a:lnTo>
                  <a:pt x="97281" y="53799"/>
                </a:lnTo>
                <a:lnTo>
                  <a:pt x="95901" y="60071"/>
                </a:lnTo>
                <a:lnTo>
                  <a:pt x="94250" y="68199"/>
                </a:lnTo>
                <a:lnTo>
                  <a:pt x="82185" y="96392"/>
                </a:lnTo>
                <a:lnTo>
                  <a:pt x="79518" y="100584"/>
                </a:lnTo>
                <a:lnTo>
                  <a:pt x="53356" y="126237"/>
                </a:lnTo>
                <a:lnTo>
                  <a:pt x="50181" y="127635"/>
                </a:lnTo>
                <a:lnTo>
                  <a:pt x="47133" y="128270"/>
                </a:lnTo>
                <a:lnTo>
                  <a:pt x="69074" y="128270"/>
                </a:lnTo>
                <a:lnTo>
                  <a:pt x="76682" y="120335"/>
                </a:lnTo>
                <a:lnTo>
                  <a:pt x="85360" y="109220"/>
                </a:lnTo>
                <a:lnTo>
                  <a:pt x="109189" y="109220"/>
                </a:lnTo>
                <a:lnTo>
                  <a:pt x="131151" y="11684"/>
                </a:lnTo>
                <a:close/>
              </a:path>
              <a:path w="133350" h="207010">
                <a:moveTo>
                  <a:pt x="123841" y="0"/>
                </a:moveTo>
                <a:lnTo>
                  <a:pt x="110252" y="9778"/>
                </a:lnTo>
                <a:lnTo>
                  <a:pt x="131580" y="9778"/>
                </a:lnTo>
                <a:lnTo>
                  <a:pt x="133239" y="2412"/>
                </a:lnTo>
                <a:lnTo>
                  <a:pt x="1238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27127" y="2301367"/>
            <a:ext cx="53340" cy="153670"/>
          </a:xfrm>
          <a:custGeom>
            <a:avLst/>
            <a:gdLst/>
            <a:ahLst/>
            <a:cxnLst/>
            <a:rect l="l" t="t" r="r" b="b"/>
            <a:pathLst>
              <a:path w="53340" h="153669">
                <a:moveTo>
                  <a:pt x="38771" y="43180"/>
                </a:moveTo>
                <a:lnTo>
                  <a:pt x="33564" y="43180"/>
                </a:lnTo>
                <a:lnTo>
                  <a:pt x="2449" y="44323"/>
                </a:lnTo>
                <a:lnTo>
                  <a:pt x="1179" y="51688"/>
                </a:lnTo>
                <a:lnTo>
                  <a:pt x="5878" y="51816"/>
                </a:lnTo>
                <a:lnTo>
                  <a:pt x="9053" y="52578"/>
                </a:lnTo>
                <a:lnTo>
                  <a:pt x="10958" y="53848"/>
                </a:lnTo>
                <a:lnTo>
                  <a:pt x="12736" y="55118"/>
                </a:lnTo>
                <a:lnTo>
                  <a:pt x="13752" y="57150"/>
                </a:lnTo>
                <a:lnTo>
                  <a:pt x="13879" y="61849"/>
                </a:lnTo>
                <a:lnTo>
                  <a:pt x="13625" y="62992"/>
                </a:lnTo>
                <a:lnTo>
                  <a:pt x="13244" y="66421"/>
                </a:lnTo>
                <a:lnTo>
                  <a:pt x="12736" y="70104"/>
                </a:lnTo>
                <a:lnTo>
                  <a:pt x="11847" y="74295"/>
                </a:lnTo>
                <a:lnTo>
                  <a:pt x="11085" y="78359"/>
                </a:lnTo>
                <a:lnTo>
                  <a:pt x="9053" y="86995"/>
                </a:lnTo>
                <a:lnTo>
                  <a:pt x="7021" y="95885"/>
                </a:lnTo>
                <a:lnTo>
                  <a:pt x="5878" y="100457"/>
                </a:lnTo>
                <a:lnTo>
                  <a:pt x="4862" y="104902"/>
                </a:lnTo>
                <a:lnTo>
                  <a:pt x="3846" y="109220"/>
                </a:lnTo>
                <a:lnTo>
                  <a:pt x="2957" y="113411"/>
                </a:lnTo>
                <a:lnTo>
                  <a:pt x="2068" y="117475"/>
                </a:lnTo>
                <a:lnTo>
                  <a:pt x="1306" y="121285"/>
                </a:lnTo>
                <a:lnTo>
                  <a:pt x="798" y="124713"/>
                </a:lnTo>
                <a:lnTo>
                  <a:pt x="185" y="128143"/>
                </a:lnTo>
                <a:lnTo>
                  <a:pt x="63" y="129412"/>
                </a:lnTo>
                <a:lnTo>
                  <a:pt x="0" y="137160"/>
                </a:lnTo>
                <a:lnTo>
                  <a:pt x="290" y="139192"/>
                </a:lnTo>
                <a:lnTo>
                  <a:pt x="2068" y="144018"/>
                </a:lnTo>
                <a:lnTo>
                  <a:pt x="3211" y="146177"/>
                </a:lnTo>
                <a:lnTo>
                  <a:pt x="4862" y="147828"/>
                </a:lnTo>
                <a:lnTo>
                  <a:pt x="6386" y="149606"/>
                </a:lnTo>
                <a:lnTo>
                  <a:pt x="8291" y="151003"/>
                </a:lnTo>
                <a:lnTo>
                  <a:pt x="12609" y="153035"/>
                </a:lnTo>
                <a:lnTo>
                  <a:pt x="15149" y="153543"/>
                </a:lnTo>
                <a:lnTo>
                  <a:pt x="20737" y="153543"/>
                </a:lnTo>
                <a:lnTo>
                  <a:pt x="23531" y="153162"/>
                </a:lnTo>
                <a:lnTo>
                  <a:pt x="26071" y="152400"/>
                </a:lnTo>
                <a:lnTo>
                  <a:pt x="28738" y="151765"/>
                </a:lnTo>
                <a:lnTo>
                  <a:pt x="31405" y="150495"/>
                </a:lnTo>
                <a:lnTo>
                  <a:pt x="34072" y="148844"/>
                </a:lnTo>
                <a:lnTo>
                  <a:pt x="36866" y="147193"/>
                </a:lnTo>
                <a:lnTo>
                  <a:pt x="39660" y="145161"/>
                </a:lnTo>
                <a:lnTo>
                  <a:pt x="42708" y="142494"/>
                </a:lnTo>
                <a:lnTo>
                  <a:pt x="45756" y="139954"/>
                </a:lnTo>
                <a:lnTo>
                  <a:pt x="46547" y="139192"/>
                </a:lnTo>
                <a:lnTo>
                  <a:pt x="24674" y="139192"/>
                </a:lnTo>
                <a:lnTo>
                  <a:pt x="23023" y="138557"/>
                </a:lnTo>
                <a:lnTo>
                  <a:pt x="20864" y="136144"/>
                </a:lnTo>
                <a:lnTo>
                  <a:pt x="20229" y="134112"/>
                </a:lnTo>
                <a:lnTo>
                  <a:pt x="20356" y="128270"/>
                </a:lnTo>
                <a:lnTo>
                  <a:pt x="20483" y="127127"/>
                </a:lnTo>
                <a:lnTo>
                  <a:pt x="21245" y="122174"/>
                </a:lnTo>
                <a:lnTo>
                  <a:pt x="22007" y="118745"/>
                </a:lnTo>
                <a:lnTo>
                  <a:pt x="22896" y="114554"/>
                </a:lnTo>
                <a:lnTo>
                  <a:pt x="38771" y="43180"/>
                </a:lnTo>
                <a:close/>
              </a:path>
              <a:path w="53340" h="153669">
                <a:moveTo>
                  <a:pt x="45502" y="125857"/>
                </a:moveTo>
                <a:lnTo>
                  <a:pt x="43343" y="128270"/>
                </a:lnTo>
                <a:lnTo>
                  <a:pt x="41438" y="130175"/>
                </a:lnTo>
                <a:lnTo>
                  <a:pt x="39787" y="131953"/>
                </a:lnTo>
                <a:lnTo>
                  <a:pt x="38009" y="133604"/>
                </a:lnTo>
                <a:lnTo>
                  <a:pt x="36358" y="135000"/>
                </a:lnTo>
                <a:lnTo>
                  <a:pt x="34961" y="136017"/>
                </a:lnTo>
                <a:lnTo>
                  <a:pt x="33437" y="137160"/>
                </a:lnTo>
                <a:lnTo>
                  <a:pt x="32040" y="137922"/>
                </a:lnTo>
                <a:lnTo>
                  <a:pt x="29500" y="138937"/>
                </a:lnTo>
                <a:lnTo>
                  <a:pt x="28230" y="139192"/>
                </a:lnTo>
                <a:lnTo>
                  <a:pt x="46547" y="139192"/>
                </a:lnTo>
                <a:lnTo>
                  <a:pt x="49820" y="136017"/>
                </a:lnTo>
                <a:lnTo>
                  <a:pt x="52868" y="132969"/>
                </a:lnTo>
                <a:lnTo>
                  <a:pt x="45502" y="125857"/>
                </a:lnTo>
                <a:close/>
              </a:path>
              <a:path w="53340" h="153669">
                <a:moveTo>
                  <a:pt x="48804" y="0"/>
                </a:moveTo>
                <a:lnTo>
                  <a:pt x="27341" y="0"/>
                </a:lnTo>
                <a:lnTo>
                  <a:pt x="22261" y="23113"/>
                </a:lnTo>
                <a:lnTo>
                  <a:pt x="43470" y="23113"/>
                </a:lnTo>
                <a:lnTo>
                  <a:pt x="488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57635" y="2177973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269"/>
                </a:lnTo>
              </a:path>
            </a:pathLst>
          </a:custGeom>
          <a:ln w="239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09663" y="2187701"/>
            <a:ext cx="180340" cy="201295"/>
          </a:xfrm>
          <a:custGeom>
            <a:avLst/>
            <a:gdLst/>
            <a:ahLst/>
            <a:cxnLst/>
            <a:rect l="l" t="t" r="r" b="b"/>
            <a:pathLst>
              <a:path w="180340" h="201294">
                <a:moveTo>
                  <a:pt x="94487" y="0"/>
                </a:moveTo>
                <a:lnTo>
                  <a:pt x="38607" y="0"/>
                </a:lnTo>
                <a:lnTo>
                  <a:pt x="36956" y="7238"/>
                </a:lnTo>
                <a:lnTo>
                  <a:pt x="42036" y="7493"/>
                </a:lnTo>
                <a:lnTo>
                  <a:pt x="45719" y="8636"/>
                </a:lnTo>
                <a:lnTo>
                  <a:pt x="50291" y="12192"/>
                </a:lnTo>
                <a:lnTo>
                  <a:pt x="51434" y="15494"/>
                </a:lnTo>
                <a:lnTo>
                  <a:pt x="51434" y="26035"/>
                </a:lnTo>
                <a:lnTo>
                  <a:pt x="50418" y="34036"/>
                </a:lnTo>
                <a:lnTo>
                  <a:pt x="48132" y="43814"/>
                </a:lnTo>
                <a:lnTo>
                  <a:pt x="23113" y="157352"/>
                </a:lnTo>
                <a:lnTo>
                  <a:pt x="14731" y="185547"/>
                </a:lnTo>
                <a:lnTo>
                  <a:pt x="13461" y="187960"/>
                </a:lnTo>
                <a:lnTo>
                  <a:pt x="1650" y="193928"/>
                </a:lnTo>
                <a:lnTo>
                  <a:pt x="0" y="201168"/>
                </a:lnTo>
                <a:lnTo>
                  <a:pt x="72963" y="200849"/>
                </a:lnTo>
                <a:lnTo>
                  <a:pt x="120782" y="188087"/>
                </a:lnTo>
                <a:lnTo>
                  <a:pt x="59054" y="188087"/>
                </a:lnTo>
                <a:lnTo>
                  <a:pt x="45592" y="187960"/>
                </a:lnTo>
                <a:lnTo>
                  <a:pt x="42798" y="187706"/>
                </a:lnTo>
                <a:lnTo>
                  <a:pt x="80898" y="13335"/>
                </a:lnTo>
                <a:lnTo>
                  <a:pt x="85851" y="12953"/>
                </a:lnTo>
                <a:lnTo>
                  <a:pt x="94868" y="12826"/>
                </a:lnTo>
                <a:lnTo>
                  <a:pt x="151253" y="12826"/>
                </a:lnTo>
                <a:lnTo>
                  <a:pt x="148156" y="10431"/>
                </a:lnTo>
                <a:lnTo>
                  <a:pt x="137101" y="5845"/>
                </a:lnTo>
                <a:lnTo>
                  <a:pt x="121519" y="1685"/>
                </a:lnTo>
                <a:lnTo>
                  <a:pt x="109047" y="421"/>
                </a:lnTo>
                <a:lnTo>
                  <a:pt x="94487" y="0"/>
                </a:lnTo>
                <a:close/>
              </a:path>
              <a:path w="180340" h="201294">
                <a:moveTo>
                  <a:pt x="151253" y="12826"/>
                </a:moveTo>
                <a:lnTo>
                  <a:pt x="94868" y="12826"/>
                </a:lnTo>
                <a:lnTo>
                  <a:pt x="107357" y="13719"/>
                </a:lnTo>
                <a:lnTo>
                  <a:pt x="119595" y="16985"/>
                </a:lnTo>
                <a:lnTo>
                  <a:pt x="149050" y="51983"/>
                </a:lnTo>
                <a:lnTo>
                  <a:pt x="151627" y="83808"/>
                </a:lnTo>
                <a:lnTo>
                  <a:pt x="150415" y="95506"/>
                </a:lnTo>
                <a:lnTo>
                  <a:pt x="139785" y="133326"/>
                </a:lnTo>
                <a:lnTo>
                  <a:pt x="118057" y="166177"/>
                </a:lnTo>
                <a:lnTo>
                  <a:pt x="73077" y="187297"/>
                </a:lnTo>
                <a:lnTo>
                  <a:pt x="59054" y="188087"/>
                </a:lnTo>
                <a:lnTo>
                  <a:pt x="120782" y="188087"/>
                </a:lnTo>
                <a:lnTo>
                  <a:pt x="150182" y="163474"/>
                </a:lnTo>
                <a:lnTo>
                  <a:pt x="173667" y="118796"/>
                </a:lnTo>
                <a:lnTo>
                  <a:pt x="179949" y="79254"/>
                </a:lnTo>
                <a:lnTo>
                  <a:pt x="179936" y="62515"/>
                </a:lnTo>
                <a:lnTo>
                  <a:pt x="177877" y="49970"/>
                </a:lnTo>
                <a:lnTo>
                  <a:pt x="174230" y="38482"/>
                </a:lnTo>
                <a:lnTo>
                  <a:pt x="169211" y="29421"/>
                </a:lnTo>
                <a:lnTo>
                  <a:pt x="161105" y="20448"/>
                </a:lnTo>
                <a:lnTo>
                  <a:pt x="151253" y="12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26832" y="2175891"/>
            <a:ext cx="92710" cy="277495"/>
          </a:xfrm>
          <a:custGeom>
            <a:avLst/>
            <a:gdLst/>
            <a:ahLst/>
            <a:cxnLst/>
            <a:rect l="l" t="t" r="r" b="b"/>
            <a:pathLst>
              <a:path w="92709" h="277494">
                <a:moveTo>
                  <a:pt x="3428" y="0"/>
                </a:moveTo>
                <a:lnTo>
                  <a:pt x="10315" y="15710"/>
                </a:lnTo>
                <a:lnTo>
                  <a:pt x="20536" y="21546"/>
                </a:lnTo>
                <a:lnTo>
                  <a:pt x="29942" y="29054"/>
                </a:lnTo>
                <a:lnTo>
                  <a:pt x="54350" y="63814"/>
                </a:lnTo>
                <a:lnTo>
                  <a:pt x="65741" y="111445"/>
                </a:lnTo>
                <a:lnTo>
                  <a:pt x="67175" y="140671"/>
                </a:lnTo>
                <a:lnTo>
                  <a:pt x="66737" y="154648"/>
                </a:lnTo>
                <a:lnTo>
                  <a:pt x="61158" y="193006"/>
                </a:lnTo>
                <a:lnTo>
                  <a:pt x="41284" y="238669"/>
                </a:lnTo>
                <a:lnTo>
                  <a:pt x="0" y="268224"/>
                </a:lnTo>
                <a:lnTo>
                  <a:pt x="12125" y="277021"/>
                </a:lnTo>
                <a:lnTo>
                  <a:pt x="54602" y="249999"/>
                </a:lnTo>
                <a:lnTo>
                  <a:pt x="80500" y="208725"/>
                </a:lnTo>
                <a:lnTo>
                  <a:pt x="91120" y="159744"/>
                </a:lnTo>
                <a:lnTo>
                  <a:pt x="92297" y="128321"/>
                </a:lnTo>
                <a:lnTo>
                  <a:pt x="91240" y="115409"/>
                </a:lnTo>
                <a:lnTo>
                  <a:pt x="78334" y="66909"/>
                </a:lnTo>
                <a:lnTo>
                  <a:pt x="57987" y="33201"/>
                </a:lnTo>
                <a:lnTo>
                  <a:pt x="28099" y="9548"/>
                </a:lnTo>
                <a:lnTo>
                  <a:pt x="16236" y="4150"/>
                </a:lnTo>
                <a:lnTo>
                  <a:pt x="34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24"/>
              <p:cNvSpPr txBox="1"/>
              <p:nvPr/>
            </p:nvSpPr>
            <p:spPr>
              <a:xfrm>
                <a:off x="671575" y="3400980"/>
                <a:ext cx="10285730" cy="269048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14325" indent="-301625">
                  <a:lnSpc>
                    <a:spcPct val="100000"/>
                  </a:lnSpc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  <a:tab pos="5027295" algn="l"/>
                    <a:tab pos="5347335" algn="l"/>
                    <a:tab pos="6097905" algn="l"/>
                  </a:tabLst>
                </a:pPr>
                <a:r>
                  <a:rPr lang="en-US" sz="2350" spc="15" dirty="0" smtClean="0">
                    <a:latin typeface="Times New Roman"/>
                    <a:cs typeface="Times New Roman"/>
                  </a:rPr>
                  <a:t>A</a:t>
                </a:r>
                <a:r>
                  <a:rPr lang="en-US" sz="2350" spc="-7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60" dirty="0">
                    <a:latin typeface="Times New Roman"/>
                    <a:cs typeface="Times New Roman"/>
                  </a:rPr>
                  <a:t>s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i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ng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l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155" dirty="0">
                    <a:latin typeface="Times New Roman"/>
                    <a:cs typeface="Times New Roman"/>
                  </a:rPr>
                  <a:t> </a:t>
                </a:r>
                <a:r>
                  <a:rPr lang="en-US" sz="2350" i="1" spc="10" dirty="0">
                    <a:latin typeface="Times New Roman"/>
                    <a:cs typeface="Times New Roman"/>
                  </a:rPr>
                  <a:t>q</a:t>
                </a:r>
                <a:r>
                  <a:rPr lang="en-US" sz="2350" i="1" spc="2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45" dirty="0">
                    <a:latin typeface="Times New Roman"/>
                    <a:cs typeface="Times New Roman"/>
                  </a:rPr>
                  <a:t>w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it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h</a:t>
                </a:r>
                <a:r>
                  <a:rPr lang="en-US" sz="2350" spc="165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50" b="0" i="1" spc="165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2350" b="0" i="1" spc="16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350" b="0" i="1" spc="165" smtClean="0">
                            <a:latin typeface="Cambria Math" panose="02040503050406030204" pitchFamily="18" charset="0"/>
                            <a:cs typeface="Times New Roman"/>
                          </a:rPr>
                          <m:t>𝑞</m:t>
                        </m:r>
                      </m:e>
                      <m:e>
                        <m:r>
                          <a:rPr lang="en-US" sz="2350" b="0" i="1" spc="165" smtClean="0">
                            <a:latin typeface="Cambria Math" panose="02040503050406030204" pitchFamily="18" charset="0"/>
                            <a:cs typeface="Times New Roman"/>
                          </a:rPr>
                          <m:t>𝐷</m:t>
                        </m:r>
                      </m:e>
                    </m:d>
                    <m:r>
                      <a:rPr lang="en-US" sz="2350" b="0" i="1" spc="165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2350" b="0" i="1" spc="165" smtClean="0">
                        <a:latin typeface="Cambria Math" panose="02040503050406030204" pitchFamily="18" charset="0"/>
                        <a:cs typeface="Times New Roman"/>
                      </a:rPr>
                      <m:t>0</m:t>
                    </m:r>
                  </m:oMath>
                </a14:m>
                <a:r>
                  <a:rPr lang="en-US" sz="2350" spc="-50" dirty="0" smtClean="0">
                    <a:latin typeface="Times New Roman"/>
                    <a:cs typeface="Times New Roman"/>
                  </a:rPr>
                  <a:t> w</a:t>
                </a:r>
                <a:r>
                  <a:rPr lang="en-US" sz="2350" spc="-10" dirty="0" smtClean="0">
                    <a:latin typeface="Times New Roman"/>
                    <a:cs typeface="Times New Roman"/>
                  </a:rPr>
                  <a:t>il</a:t>
                </a:r>
                <a:r>
                  <a:rPr lang="en-US" sz="2350" spc="5" dirty="0" smtClean="0">
                    <a:latin typeface="Times New Roman"/>
                    <a:cs typeface="Times New Roman"/>
                  </a:rPr>
                  <a:t>l</a:t>
                </a:r>
                <a:r>
                  <a:rPr lang="en-US" sz="2350" spc="11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350" spc="-40" dirty="0" smtClean="0">
                    <a:latin typeface="Times New Roman"/>
                    <a:cs typeface="Times New Roman"/>
                  </a:rPr>
                  <a:t>m</a:t>
                </a:r>
                <a:r>
                  <a:rPr lang="en-US" sz="2350" spc="25" dirty="0" smtClean="0">
                    <a:latin typeface="Times New Roman"/>
                    <a:cs typeface="Times New Roman"/>
                  </a:rPr>
                  <a:t>a</a:t>
                </a:r>
                <a:r>
                  <a:rPr lang="en-US" sz="2350" spc="40" dirty="0" smtClean="0">
                    <a:latin typeface="Times New Roman"/>
                    <a:cs typeface="Times New Roman"/>
                  </a:rPr>
                  <a:t>k</a:t>
                </a:r>
                <a:r>
                  <a:rPr lang="en-US" sz="2350" spc="10" dirty="0" smtClean="0">
                    <a:latin typeface="Times New Roman"/>
                    <a:cs typeface="Times New Roman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350" i="1" spc="165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2350" i="1" spc="165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350" b="0" i="1" spc="165" smtClean="0">
                            <a:latin typeface="Cambria Math" panose="02040503050406030204" pitchFamily="18" charset="0"/>
                            <a:cs typeface="Times New Roman"/>
                          </a:rPr>
                          <m:t>𝑄</m:t>
                        </m:r>
                      </m:e>
                      <m:e>
                        <m:r>
                          <a:rPr lang="en-US" sz="2350" i="1" spc="165">
                            <a:latin typeface="Cambria Math" panose="02040503050406030204" pitchFamily="18" charset="0"/>
                            <a:cs typeface="Times New Roman"/>
                          </a:rPr>
                          <m:t>𝐷</m:t>
                        </m:r>
                      </m:e>
                    </m:d>
                    <m:r>
                      <a:rPr lang="en-US" sz="2350" i="1" spc="165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350" i="1" spc="16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350" b="0" i="1" spc="165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  <m:r>
                          <a:rPr lang="en-US" sz="2350" b="0" i="1" spc="165" smtClean="0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r>
                          <a:rPr lang="en-US" sz="2350" b="0" i="1" spc="165" smtClean="0">
                            <a:latin typeface="Cambria Math" panose="02040503050406030204" pitchFamily="18" charset="0"/>
                            <a:cs typeface="Times New Roman"/>
                          </a:rPr>
                          <m:t>𝑞</m:t>
                        </m:r>
                        <m:r>
                          <a:rPr lang="en-US" sz="2350" b="0" i="1" spc="165" smtClean="0">
                            <a:latin typeface="Cambria Math" panose="02040503050406030204" pitchFamily="18" charset="0"/>
                            <a:cs typeface="Times New Roman"/>
                          </a:rPr>
                          <m:t>|</m:t>
                        </m:r>
                        <m:r>
                          <a:rPr lang="en-US" sz="2350" b="0" i="1" spc="165" smtClean="0">
                            <a:latin typeface="Cambria Math" panose="02040503050406030204" pitchFamily="18" charset="0"/>
                            <a:cs typeface="Times New Roman"/>
                          </a:rPr>
                          <m:t>𝐷</m:t>
                        </m:r>
                        <m:r>
                          <a:rPr lang="en-US" sz="2350" b="0" i="1" spc="165" smtClean="0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e>
                    </m:nary>
                    <m:r>
                      <a:rPr lang="en-US" sz="2350" i="1" spc="165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2350" spc="-40" dirty="0" smtClean="0">
                    <a:latin typeface="Times New Roman"/>
                    <a:cs typeface="Times New Roman"/>
                  </a:rPr>
                  <a:t>ze</a:t>
                </a:r>
                <a:r>
                  <a:rPr lang="en-US" sz="2350" spc="5" dirty="0" smtClean="0">
                    <a:latin typeface="Times New Roman"/>
                    <a:cs typeface="Times New Roman"/>
                  </a:rPr>
                  <a:t>ro</a:t>
                </a:r>
                <a:endParaRPr lang="en-US" sz="2350" dirty="0">
                  <a:latin typeface="Times New Roman"/>
                  <a:cs typeface="Times New Roman"/>
                </a:endParaRPr>
              </a:p>
              <a:p>
                <a:pPr marL="314325" indent="-301625">
                  <a:lnSpc>
                    <a:spcPct val="100000"/>
                  </a:lnSpc>
                  <a:spcBef>
                    <a:spcPts val="1215"/>
                  </a:spcBef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lang="en-US" sz="2350" spc="-210" dirty="0">
                    <a:latin typeface="Times New Roman"/>
                    <a:cs typeface="Times New Roman"/>
                  </a:rPr>
                  <a:t>W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7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45" dirty="0">
                    <a:latin typeface="Times New Roman"/>
                    <a:cs typeface="Times New Roman"/>
                  </a:rPr>
                  <a:t>w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o</a:t>
                </a:r>
                <a:r>
                  <a:rPr lang="en-US" sz="2350" spc="40" dirty="0">
                    <a:latin typeface="Times New Roman"/>
                    <a:cs typeface="Times New Roman"/>
                  </a:rPr>
                  <a:t>u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l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d</a:t>
                </a:r>
                <a:r>
                  <a:rPr lang="en-US" sz="2350" spc="16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g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i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v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7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a </a:t>
                </a:r>
                <a:r>
                  <a:rPr lang="en-US" sz="2350" spc="-60" dirty="0">
                    <a:latin typeface="Times New Roman"/>
                    <a:cs typeface="Times New Roman"/>
                  </a:rPr>
                  <a:t>s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i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ng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l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22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rm</a:t>
                </a:r>
                <a:r>
                  <a:rPr lang="en-US" sz="2350" spc="7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“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v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o</a:t>
                </a:r>
                <a:r>
                  <a:rPr lang="en-US" sz="2350" spc="16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po</a:t>
                </a:r>
                <a:r>
                  <a:rPr lang="en-US" sz="2350" spc="-45" dirty="0">
                    <a:latin typeface="Times New Roman"/>
                    <a:cs typeface="Times New Roman"/>
                  </a:rPr>
                  <a:t>w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40" dirty="0">
                    <a:latin typeface="Times New Roman"/>
                    <a:cs typeface="Times New Roman"/>
                  </a:rPr>
                  <a:t>r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”</a:t>
                </a:r>
                <a:endParaRPr lang="en-US" sz="2350" dirty="0">
                  <a:latin typeface="Times New Roman"/>
                  <a:cs typeface="Times New Roman"/>
                </a:endParaRPr>
              </a:p>
              <a:p>
                <a:pPr marL="314325" indent="-301625">
                  <a:lnSpc>
                    <a:spcPct val="100000"/>
                  </a:lnSpc>
                  <a:spcBef>
                    <a:spcPts val="1290"/>
                  </a:spcBef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lang="en-US" sz="2350" spc="-5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x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-35" dirty="0">
                    <a:latin typeface="Times New Roman"/>
                    <a:cs typeface="Times New Roman"/>
                  </a:rPr>
                  <a:t>m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p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l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:</a:t>
                </a:r>
                <a:endParaRPr lang="en-US" sz="2350" dirty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ct val="100000"/>
                  </a:lnSpc>
                  <a:spcBef>
                    <a:spcPts val="1060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644525" algn="l"/>
                  </a:tabLst>
                </a:pPr>
                <a:r>
                  <a:rPr lang="en-US" sz="2000" spc="25" dirty="0">
                    <a:latin typeface="Times New Roman"/>
                    <a:cs typeface="Times New Roman"/>
                  </a:rPr>
                  <a:t>F</a:t>
                </a:r>
                <a:r>
                  <a:rPr lang="en-US" sz="2000" dirty="0">
                    <a:latin typeface="Times New Roman"/>
                    <a:cs typeface="Times New Roman"/>
                  </a:rPr>
                  <a:t>or</a:t>
                </a:r>
                <a:r>
                  <a:rPr lang="en-US" sz="2000" spc="-9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he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i</a:t>
                </a:r>
                <a:r>
                  <a:rPr lang="en-US" sz="2000" dirty="0">
                    <a:latin typeface="Times New Roman"/>
                    <a:cs typeface="Times New Roman"/>
                  </a:rPr>
                  <a:t>nput</a:t>
                </a:r>
                <a:r>
                  <a:rPr lang="en-US" sz="2000" spc="-6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qu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2000" dirty="0">
                    <a:latin typeface="Times New Roman"/>
                    <a:cs typeface="Times New Roman"/>
                  </a:rPr>
                  <a:t>y 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[</a:t>
                </a:r>
                <a:r>
                  <a:rPr lang="en-US" sz="2000" spc="20" dirty="0">
                    <a:latin typeface="Times New Roman"/>
                    <a:cs typeface="Times New Roman"/>
                  </a:rPr>
                  <a:t>B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ee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ho</a:t>
                </a:r>
                <a:r>
                  <a:rPr lang="en-US" sz="2000" spc="-150" dirty="0">
                    <a:latin typeface="Times New Roman"/>
                    <a:cs typeface="Times New Roman"/>
                  </a:rPr>
                  <a:t>v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14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op</a:t>
                </a:r>
                <a:r>
                  <a:rPr lang="en-US" sz="2000" spc="4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h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it</a:t>
                </a:r>
                <a:r>
                  <a:rPr lang="en-US" sz="2000" dirty="0">
                    <a:latin typeface="Times New Roman"/>
                    <a:cs typeface="Times New Roman"/>
                  </a:rPr>
                  <a:t>s]</a:t>
                </a:r>
                <a:r>
                  <a:rPr lang="en-US" sz="2000" spc="-9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do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c</a:t>
                </a:r>
                <a:r>
                  <a:rPr lang="en-US" sz="2000" dirty="0">
                    <a:latin typeface="Times New Roman"/>
                    <a:cs typeface="Times New Roman"/>
                  </a:rPr>
                  <a:t>u</a:t>
                </a:r>
                <a:r>
                  <a:rPr lang="en-US" sz="2000" spc="-135" dirty="0">
                    <a:latin typeface="Times New Roman"/>
                    <a:cs typeface="Times New Roman"/>
                  </a:rPr>
                  <a:t>m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nt</a:t>
                </a:r>
                <a:r>
                  <a:rPr lang="en-US" sz="2000" spc="8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000" dirty="0">
                    <a:latin typeface="Times New Roman"/>
                    <a:cs typeface="Times New Roman"/>
                  </a:rPr>
                  <a:t>bout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“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op son</a:t>
                </a:r>
                <a:r>
                  <a:rPr lang="en-US" sz="2000" spc="-75" dirty="0">
                    <a:latin typeface="Times New Roman"/>
                    <a:cs typeface="Times New Roman"/>
                  </a:rPr>
                  <a:t>g</a:t>
                </a:r>
                <a:r>
                  <a:rPr lang="en-US" sz="2000" dirty="0">
                    <a:latin typeface="Times New Roman"/>
                    <a:cs typeface="Times New Roman"/>
                  </a:rPr>
                  <a:t>s”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(</a:t>
                </a:r>
                <a:r>
                  <a:rPr lang="en-US" sz="2000" dirty="0">
                    <a:latin typeface="Times New Roman"/>
                    <a:cs typeface="Times New Roman"/>
                  </a:rPr>
                  <a:t>but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not</a:t>
                </a:r>
                <a:r>
                  <a:rPr lang="en-US" sz="2000" spc="-6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us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i</a:t>
                </a:r>
                <a:r>
                  <a:rPr lang="en-US" sz="2000" dirty="0">
                    <a:latin typeface="Times New Roman"/>
                    <a:cs typeface="Times New Roman"/>
                  </a:rPr>
                  <a:t>ng</a:t>
                </a:r>
                <a:r>
                  <a:rPr lang="en-US" sz="2000" spc="-7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he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95" dirty="0">
                    <a:latin typeface="Times New Roman"/>
                    <a:cs typeface="Times New Roman"/>
                  </a:rPr>
                  <a:t>w</a:t>
                </a:r>
                <a:r>
                  <a:rPr lang="en-US" sz="2000" dirty="0">
                    <a:latin typeface="Times New Roman"/>
                    <a:cs typeface="Times New Roman"/>
                  </a:rPr>
                  <a:t>o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r</a:t>
                </a:r>
                <a:r>
                  <a:rPr lang="en-US" sz="2000" dirty="0">
                    <a:latin typeface="Times New Roman"/>
                    <a:cs typeface="Times New Roman"/>
                  </a:rPr>
                  <a:t>d</a:t>
                </a:r>
              </a:p>
              <a:p>
                <a:pPr marL="643890">
                  <a:lnSpc>
                    <a:spcPct val="100000"/>
                  </a:lnSpc>
                  <a:spcBef>
                    <a:spcPts val="50"/>
                  </a:spcBef>
                </a:pPr>
                <a:r>
                  <a:rPr lang="en-US" sz="2000" spc="-30" dirty="0">
                    <a:latin typeface="Times New Roman"/>
                    <a:cs typeface="Times New Roman"/>
                  </a:rPr>
                  <a:t>“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h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it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”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)</a:t>
                </a:r>
                <a:r>
                  <a:rPr lang="en-US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85" dirty="0">
                    <a:latin typeface="Times New Roman"/>
                    <a:cs typeface="Times New Roman"/>
                  </a:rPr>
                  <a:t>w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ould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h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-140" dirty="0">
                    <a:latin typeface="Times New Roman"/>
                    <a:cs typeface="Times New Roman"/>
                  </a:rPr>
                  <a:t>v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125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pc="-75" dirty="0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US" sz="2000" i="1" spc="-20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2000" i="1" spc="10" dirty="0">
                        <a:latin typeface="Cambria Math" panose="02040503050406030204" pitchFamily="18" charset="0"/>
                        <a:cs typeface="Times New Roman"/>
                      </a:rPr>
                      <m:t>𝑞</m:t>
                    </m:r>
                    <m:r>
                      <a:rPr lang="en-US" sz="2000" i="1" spc="20" dirty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r>
                      <a:rPr lang="en-US" sz="2000" i="1" spc="-10" dirty="0">
                        <a:latin typeface="Cambria Math" panose="02040503050406030204" pitchFamily="18" charset="0"/>
                        <a:cs typeface="Times New Roman"/>
                      </a:rPr>
                      <m:t>𝐷</m:t>
                    </m:r>
                    <m:r>
                      <a:rPr lang="en-US" sz="2000" i="1" spc="5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  <m:r>
                      <a:rPr lang="en-US" sz="2000" i="1" spc="120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2000" i="1" spc="10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2000" i="1" spc="-65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2000" i="1" spc="10" dirty="0">
                        <a:latin typeface="Cambria Math" panose="02040503050406030204" pitchFamily="18" charset="0"/>
                        <a:cs typeface="Times New Roman"/>
                      </a:rPr>
                      <m:t>0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2000" spc="-90" dirty="0">
                    <a:latin typeface="Times New Roman"/>
                    <a:cs typeface="Times New Roman"/>
                  </a:rPr>
                  <a:t>!!!!</a:t>
                </a:r>
                <a:endParaRPr lang="en-US" sz="2000" dirty="0">
                  <a:latin typeface="Times New Roman"/>
                  <a:cs typeface="Times New Roman"/>
                </a:endParaRPr>
              </a:p>
              <a:p>
                <a:pPr marL="314325" indent="-301625">
                  <a:lnSpc>
                    <a:spcPct val="100000"/>
                  </a:lnSpc>
                  <a:spcBef>
                    <a:spcPts val="1215"/>
                  </a:spcBef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lang="en-US" sz="2350" spc="-210" dirty="0">
                    <a:latin typeface="Times New Roman"/>
                    <a:cs typeface="Times New Roman"/>
                  </a:rPr>
                  <a:t>W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7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n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ee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d</a:t>
                </a:r>
                <a:r>
                  <a:rPr lang="en-US" sz="2350" spc="16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o</a:t>
                </a:r>
                <a:r>
                  <a:rPr lang="en-US" sz="2350" spc="1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60" dirty="0">
                    <a:latin typeface="Times New Roman"/>
                    <a:cs typeface="Times New Roman"/>
                  </a:rPr>
                  <a:t>s</a:t>
                </a:r>
                <a:r>
                  <a:rPr lang="en-US" sz="2350" spc="-35" dirty="0">
                    <a:latin typeface="Times New Roman"/>
                    <a:cs typeface="Times New Roman"/>
                  </a:rPr>
                  <a:t>m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oo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h</a:t>
                </a:r>
                <a:r>
                  <a:rPr lang="en-US" sz="235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28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h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7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-60" dirty="0">
                    <a:latin typeface="Times New Roman"/>
                    <a:cs typeface="Times New Roman"/>
                  </a:rPr>
                  <a:t>s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ti</a:t>
                </a:r>
                <a:r>
                  <a:rPr lang="en-US" sz="2350" spc="-35" dirty="0">
                    <a:latin typeface="Times New Roman"/>
                    <a:cs typeface="Times New Roman"/>
                  </a:rPr>
                  <a:t>m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s</a:t>
                </a:r>
                <a:r>
                  <a:rPr lang="en-US" sz="2350" spc="28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o</a:t>
                </a:r>
                <a:r>
                  <a:rPr lang="en-US" sz="2350" spc="1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vo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i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d</a:t>
                </a:r>
                <a:r>
                  <a:rPr lang="en-US" sz="2350" spc="14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ze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r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o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s</a:t>
                </a:r>
                <a:endParaRPr sz="235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4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75" y="3400980"/>
                <a:ext cx="10285730" cy="2690480"/>
              </a:xfrm>
              <a:prstGeom prst="rect">
                <a:avLst/>
              </a:prstGeom>
              <a:blipFill rotWithShape="0">
                <a:blip r:embed="rId3"/>
                <a:stretch>
                  <a:fillRect l="-1363" t="-22676" r="-356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29</a:t>
            </a:fld>
            <a:endParaRPr spc="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ag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739132"/>
            <a:ext cx="10580370" cy="424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60" dirty="0">
                <a:latin typeface="Times New Roman"/>
                <a:cs typeface="Times New Roman"/>
              </a:rPr>
              <a:t>P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-30" dirty="0">
                <a:latin typeface="Times New Roman"/>
                <a:cs typeface="Times New Roman"/>
              </a:rPr>
              <a:t>ob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-30" dirty="0">
                <a:latin typeface="Times New Roman"/>
                <a:cs typeface="Times New Roman"/>
              </a:rPr>
              <a:t>b</a:t>
            </a:r>
            <a:r>
              <a:rPr sz="2200" spc="25" dirty="0">
                <a:latin typeface="Times New Roman"/>
                <a:cs typeface="Times New Roman"/>
              </a:rPr>
              <a:t>ilit</a:t>
            </a:r>
            <a:r>
              <a:rPr sz="2200" spc="10" dirty="0">
                <a:latin typeface="Times New Roman"/>
                <a:cs typeface="Times New Roman"/>
              </a:rPr>
              <a:t>y</a:t>
            </a:r>
            <a:r>
              <a:rPr sz="2200" spc="-160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d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-75" dirty="0">
                <a:latin typeface="Times New Roman"/>
                <a:cs typeface="Times New Roman"/>
              </a:rPr>
              <a:t>s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-30" dirty="0">
                <a:latin typeface="Times New Roman"/>
                <a:cs typeface="Times New Roman"/>
              </a:rPr>
              <a:t>bu</a:t>
            </a:r>
            <a:r>
              <a:rPr sz="2200" spc="25" dirty="0">
                <a:latin typeface="Times New Roman"/>
                <a:cs typeface="Times New Roman"/>
              </a:rPr>
              <a:t>ti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10" dirty="0">
                <a:latin typeface="Times New Roman"/>
                <a:cs typeface="Times New Roman"/>
              </a:rPr>
              <a:t>n</a:t>
            </a:r>
            <a:r>
              <a:rPr sz="2200" spc="-16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ov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r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s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-30" dirty="0">
                <a:latin typeface="Times New Roman"/>
                <a:cs typeface="Times New Roman"/>
              </a:rPr>
              <a:t>ng</a:t>
            </a:r>
            <a:r>
              <a:rPr sz="2200" spc="5" dirty="0">
                <a:latin typeface="Times New Roman"/>
                <a:cs typeface="Times New Roman"/>
              </a:rPr>
              <a:t>s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5" dirty="0">
                <a:latin typeface="Times New Roman"/>
                <a:cs typeface="Times New Roman"/>
              </a:rPr>
              <a:t>f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x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endParaRPr sz="22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66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20" dirty="0">
                <a:latin typeface="Times New Roman"/>
                <a:cs typeface="Times New Roman"/>
              </a:rPr>
              <a:t>H</a:t>
            </a:r>
            <a:r>
              <a:rPr sz="1850" spc="10" dirty="0">
                <a:latin typeface="Times New Roman"/>
                <a:cs typeface="Times New Roman"/>
              </a:rPr>
              <a:t>ow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li</a:t>
            </a:r>
            <a:r>
              <a:rPr sz="1850" spc="5" dirty="0">
                <a:latin typeface="Times New Roman"/>
                <a:cs typeface="Times New Roman"/>
              </a:rPr>
              <a:t>k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y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21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17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-145" dirty="0">
                <a:latin typeface="Times New Roman"/>
                <a:cs typeface="Times New Roman"/>
              </a:rPr>
              <a:t>v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4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ng</a:t>
            </a:r>
            <a:r>
              <a:rPr sz="1850" spc="175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(</a:t>
            </a:r>
            <a:r>
              <a:rPr sz="1850" spc="5" dirty="0">
                <a:latin typeface="Times New Roman"/>
                <a:cs typeface="Times New Roman"/>
              </a:rPr>
              <a:t>ob</a:t>
            </a:r>
            <a:r>
              <a:rPr sz="1850" spc="-10" dirty="0">
                <a:latin typeface="Times New Roman"/>
                <a:cs typeface="Times New Roman"/>
              </a:rPr>
              <a:t>s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145" dirty="0">
                <a:latin typeface="Times New Roman"/>
                <a:cs typeface="Times New Roman"/>
              </a:rPr>
              <a:t>v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on)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9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-145" dirty="0">
                <a:latin typeface="Times New Roman"/>
                <a:cs typeface="Times New Roman"/>
              </a:rPr>
              <a:t>v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40" dirty="0">
                <a:latin typeface="Times New Roman"/>
                <a:cs typeface="Times New Roman"/>
              </a:rPr>
              <a:t> </a:t>
            </a:r>
            <a:r>
              <a:rPr sz="1850" spc="30" dirty="0">
                <a:latin typeface="Times New Roman"/>
                <a:cs typeface="Times New Roman"/>
              </a:rPr>
              <a:t>“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5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110" dirty="0">
                <a:latin typeface="Times New Roman"/>
                <a:cs typeface="Times New Roman"/>
              </a:rPr>
              <a:t>e</a:t>
            </a:r>
            <a:r>
              <a:rPr sz="1850" spc="35" dirty="0">
                <a:latin typeface="Times New Roman"/>
                <a:cs typeface="Times New Roman"/>
              </a:rPr>
              <a:t>”?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665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2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x</a:t>
            </a:r>
            <a:r>
              <a:rPr sz="1850" spc="-10" dirty="0">
                <a:latin typeface="Times New Roman"/>
                <a:cs typeface="Times New Roman"/>
              </a:rPr>
              <a:t>t</a:t>
            </a:r>
            <a:r>
              <a:rPr sz="1850" spc="25" dirty="0">
                <a:latin typeface="Times New Roman"/>
                <a:cs typeface="Times New Roman"/>
              </a:rPr>
              <a:t>-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nd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!</a:t>
            </a:r>
            <a:endParaRPr sz="1850">
              <a:latin typeface="Times New Roman"/>
              <a:cs typeface="Times New Roman"/>
            </a:endParaRPr>
          </a:p>
          <a:p>
            <a:pPr marL="643890" marR="5080" lvl="1" indent="-311150">
              <a:lnSpc>
                <a:spcPts val="1800"/>
              </a:lnSpc>
              <a:spcBef>
                <a:spcPts val="1075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20" dirty="0">
                <a:latin typeface="Times New Roman"/>
                <a:cs typeface="Times New Roman"/>
              </a:rPr>
              <a:t>C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35" dirty="0">
                <a:latin typeface="Times New Roman"/>
                <a:cs typeface="Times New Roman"/>
              </a:rPr>
              <a:t> a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be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spc="35" dirty="0">
                <a:latin typeface="Times New Roman"/>
                <a:cs typeface="Times New Roman"/>
              </a:rPr>
              <a:t> a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ob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-85" dirty="0">
                <a:latin typeface="Times New Roman"/>
                <a:cs typeface="Times New Roman"/>
              </a:rPr>
              <a:t>ili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5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c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0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35" dirty="0">
                <a:latin typeface="Times New Roman"/>
                <a:cs typeface="Times New Roman"/>
              </a:rPr>
              <a:t>ec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10" dirty="0">
                <a:latin typeface="Times New Roman"/>
                <a:cs typeface="Times New Roman"/>
              </a:rPr>
              <a:t>m</a:t>
            </a:r>
            <a:r>
              <a:rPr sz="1850" spc="9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f</a:t>
            </a:r>
            <a:r>
              <a:rPr sz="1850" spc="5" dirty="0">
                <a:latin typeface="Times New Roman"/>
                <a:cs typeface="Times New Roman"/>
              </a:rPr>
              <a:t>or</a:t>
            </a:r>
            <a:r>
              <a:rPr sz="1850" spc="13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“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”</a:t>
            </a:r>
            <a:r>
              <a:rPr sz="1850" spc="21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x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hus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ca</a:t>
            </a:r>
            <a:r>
              <a:rPr sz="1850" spc="-85" dirty="0">
                <a:latin typeface="Times New Roman"/>
                <a:cs typeface="Times New Roman"/>
              </a:rPr>
              <a:t>ll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“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-140" dirty="0">
                <a:latin typeface="Times New Roman"/>
                <a:cs typeface="Times New Roman"/>
              </a:rPr>
              <a:t>v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”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od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l</a:t>
            </a:r>
            <a:endParaRPr sz="185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18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500"/>
              </a:spcBef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10" dirty="0">
                <a:latin typeface="Times New Roman"/>
                <a:cs typeface="Times New Roman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x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-70" dirty="0">
                <a:latin typeface="Times New Roman"/>
                <a:cs typeface="Times New Roman"/>
              </a:rPr>
              <a:t>m</a:t>
            </a:r>
            <a:r>
              <a:rPr sz="2200" spc="-30" dirty="0">
                <a:latin typeface="Times New Roman"/>
                <a:cs typeface="Times New Roman"/>
              </a:rPr>
              <a:t>p</a:t>
            </a:r>
            <a:r>
              <a:rPr sz="2200" spc="25" dirty="0">
                <a:latin typeface="Times New Roman"/>
                <a:cs typeface="Times New Roman"/>
              </a:rPr>
              <a:t>l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595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5" dirty="0">
                <a:latin typeface="Times New Roman"/>
                <a:cs typeface="Times New Roman"/>
              </a:rPr>
              <a:t>p1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=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4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(</a:t>
            </a:r>
            <a:r>
              <a:rPr sz="1850" spc="35" dirty="0">
                <a:latin typeface="Times New Roman"/>
                <a:cs typeface="Times New Roman"/>
              </a:rPr>
              <a:t>“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qu</a:t>
            </a:r>
            <a:r>
              <a:rPr sz="1850" spc="-90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k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20" dirty="0">
                <a:latin typeface="Times New Roman"/>
                <a:cs typeface="Times New Roman"/>
              </a:rPr>
              <a:t>w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do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35" dirty="0">
                <a:latin typeface="Times New Roman"/>
                <a:cs typeface="Times New Roman"/>
              </a:rPr>
              <a:t>”</a:t>
            </a:r>
            <a:r>
              <a:rPr sz="1850" spc="5" dirty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66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5" dirty="0">
                <a:latin typeface="Times New Roman"/>
                <a:cs typeface="Times New Roman"/>
              </a:rPr>
              <a:t>p2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=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50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(</a:t>
            </a:r>
            <a:r>
              <a:rPr sz="1850" spc="35" dirty="0">
                <a:latin typeface="Times New Roman"/>
                <a:cs typeface="Times New Roman"/>
              </a:rPr>
              <a:t>“</a:t>
            </a:r>
            <a:r>
              <a:rPr sz="1850" spc="5" dirty="0">
                <a:latin typeface="Times New Roman"/>
                <a:cs typeface="Times New Roman"/>
              </a:rPr>
              <a:t>dog</a:t>
            </a:r>
            <a:r>
              <a:rPr sz="1850" spc="-3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qu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k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30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25" dirty="0">
                <a:latin typeface="Times New Roman"/>
                <a:cs typeface="Times New Roman"/>
              </a:rPr>
              <a:t>w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35" dirty="0">
                <a:latin typeface="Times New Roman"/>
                <a:cs typeface="Times New Roman"/>
              </a:rPr>
              <a:t>”</a:t>
            </a:r>
            <a:r>
              <a:rPr sz="1850" spc="5" dirty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665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5" dirty="0">
                <a:latin typeface="Times New Roman"/>
                <a:cs typeface="Times New Roman"/>
              </a:rPr>
              <a:t>p3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=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4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(</a:t>
            </a:r>
            <a:r>
              <a:rPr sz="1850" spc="50" dirty="0">
                <a:latin typeface="Times New Roman"/>
                <a:cs typeface="Times New Roman"/>
              </a:rPr>
              <a:t>“</a:t>
            </a:r>
            <a:r>
              <a:rPr sz="1850" spc="-15" dirty="0">
                <a:latin typeface="Times New Roman"/>
                <a:cs typeface="Times New Roman"/>
              </a:rPr>
              <a:t>б</a:t>
            </a:r>
            <a:r>
              <a:rPr sz="1850" spc="-30" dirty="0">
                <a:latin typeface="Times New Roman"/>
                <a:cs typeface="Times New Roman"/>
              </a:rPr>
              <a:t>ы</a:t>
            </a:r>
            <a:r>
              <a:rPr sz="1850" spc="35" dirty="0">
                <a:latin typeface="Times New Roman"/>
                <a:cs typeface="Times New Roman"/>
              </a:rPr>
              <a:t>с</a:t>
            </a:r>
            <a:r>
              <a:rPr sz="1850" spc="-25" dirty="0">
                <a:latin typeface="Times New Roman"/>
                <a:cs typeface="Times New Roman"/>
              </a:rPr>
              <a:t>т</a:t>
            </a:r>
            <a:r>
              <a:rPr sz="1850" spc="5" dirty="0">
                <a:latin typeface="Times New Roman"/>
                <a:cs typeface="Times New Roman"/>
              </a:rPr>
              <a:t>р</a:t>
            </a:r>
            <a:r>
              <a:rPr sz="1850" spc="30" dirty="0">
                <a:latin typeface="Times New Roman"/>
                <a:cs typeface="Times New Roman"/>
              </a:rPr>
              <a:t>а</a:t>
            </a:r>
            <a:r>
              <a:rPr sz="1850" spc="5" dirty="0">
                <a:latin typeface="Times New Roman"/>
                <a:cs typeface="Times New Roman"/>
              </a:rPr>
              <a:t>я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20" dirty="0">
                <a:latin typeface="Times New Roman"/>
                <a:cs typeface="Times New Roman"/>
              </a:rPr>
              <a:t>w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do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35" dirty="0">
                <a:latin typeface="Times New Roman"/>
                <a:cs typeface="Times New Roman"/>
              </a:rPr>
              <a:t>”</a:t>
            </a:r>
            <a:r>
              <a:rPr sz="1850" spc="5" dirty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665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5" dirty="0">
                <a:latin typeface="Times New Roman"/>
                <a:cs typeface="Times New Roman"/>
              </a:rPr>
              <a:t>p4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=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4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(</a:t>
            </a:r>
            <a:r>
              <a:rPr sz="1850" spc="50" dirty="0">
                <a:latin typeface="Times New Roman"/>
                <a:cs typeface="Times New Roman"/>
              </a:rPr>
              <a:t>“</a:t>
            </a:r>
            <a:r>
              <a:rPr sz="1850" spc="-15" dirty="0">
                <a:latin typeface="Times New Roman"/>
                <a:cs typeface="Times New Roman"/>
              </a:rPr>
              <a:t>б</a:t>
            </a:r>
            <a:r>
              <a:rPr sz="1850" spc="-30" dirty="0">
                <a:latin typeface="Times New Roman"/>
                <a:cs typeface="Times New Roman"/>
              </a:rPr>
              <a:t>ы</a:t>
            </a:r>
            <a:r>
              <a:rPr sz="1850" spc="35" dirty="0">
                <a:latin typeface="Times New Roman"/>
                <a:cs typeface="Times New Roman"/>
              </a:rPr>
              <a:t>с</a:t>
            </a:r>
            <a:r>
              <a:rPr sz="1850" spc="-25" dirty="0">
                <a:latin typeface="Times New Roman"/>
                <a:cs typeface="Times New Roman"/>
              </a:rPr>
              <a:t>т</a:t>
            </a:r>
            <a:r>
              <a:rPr sz="1850" spc="5" dirty="0">
                <a:latin typeface="Times New Roman"/>
                <a:cs typeface="Times New Roman"/>
              </a:rPr>
              <a:t>р</a:t>
            </a:r>
            <a:r>
              <a:rPr sz="1850" spc="30" dirty="0">
                <a:latin typeface="Times New Roman"/>
                <a:cs typeface="Times New Roman"/>
              </a:rPr>
              <a:t>а</a:t>
            </a:r>
            <a:r>
              <a:rPr sz="1850" spc="5" dirty="0">
                <a:latin typeface="Times New Roman"/>
                <a:cs typeface="Times New Roman"/>
              </a:rPr>
              <a:t>я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с</a:t>
            </a:r>
            <a:r>
              <a:rPr sz="1850" spc="5" dirty="0">
                <a:latin typeface="Times New Roman"/>
                <a:cs typeface="Times New Roman"/>
              </a:rPr>
              <a:t>о</a:t>
            </a:r>
            <a:r>
              <a:rPr sz="1850" spc="-15" dirty="0">
                <a:latin typeface="Times New Roman"/>
                <a:cs typeface="Times New Roman"/>
              </a:rPr>
              <a:t>б</a:t>
            </a:r>
            <a:r>
              <a:rPr sz="1850" spc="35" dirty="0">
                <a:latin typeface="Times New Roman"/>
                <a:cs typeface="Times New Roman"/>
              </a:rPr>
              <a:t>а</a:t>
            </a:r>
            <a:r>
              <a:rPr sz="1850" spc="25" dirty="0">
                <a:latin typeface="Times New Roman"/>
                <a:cs typeface="Times New Roman"/>
              </a:rPr>
              <a:t>к</a:t>
            </a:r>
            <a:r>
              <a:rPr sz="1850" spc="35" dirty="0">
                <a:latin typeface="Times New Roman"/>
                <a:cs typeface="Times New Roman"/>
              </a:rPr>
              <a:t>а”</a:t>
            </a:r>
            <a:r>
              <a:rPr sz="1850" spc="5" dirty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  <a:p>
            <a:pPr marL="332740">
              <a:lnSpc>
                <a:spcPct val="100000"/>
              </a:lnSpc>
              <a:spcBef>
                <a:spcPts val="660"/>
              </a:spcBef>
            </a:pPr>
            <a:r>
              <a:rPr sz="1850" spc="25" dirty="0">
                <a:latin typeface="Times New Roman"/>
                <a:cs typeface="Times New Roman"/>
              </a:rPr>
              <a:t>=</a:t>
            </a:r>
            <a:r>
              <a:rPr sz="1850" spc="10" dirty="0">
                <a:latin typeface="Times New Roman"/>
                <a:cs typeface="Times New Roman"/>
              </a:rPr>
              <a:t>&gt;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18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En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-85" dirty="0">
                <a:latin typeface="Times New Roman"/>
                <a:cs typeface="Times New Roman"/>
              </a:rPr>
              <a:t>li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5" dirty="0">
                <a:latin typeface="Times New Roman"/>
                <a:cs typeface="Times New Roman"/>
              </a:rPr>
              <a:t>h: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6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p1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&gt;</a:t>
            </a:r>
            <a:r>
              <a:rPr sz="1850" spc="5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p2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&gt;</a:t>
            </a:r>
            <a:r>
              <a:rPr sz="1850" spc="5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p3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&gt;</a:t>
            </a:r>
            <a:r>
              <a:rPr sz="1850" spc="5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p4</a:t>
            </a:r>
            <a:r>
              <a:rPr sz="1850" dirty="0">
                <a:latin typeface="Times New Roman"/>
                <a:cs typeface="Times New Roman"/>
              </a:rPr>
              <a:t>  </a:t>
            </a:r>
            <a:r>
              <a:rPr sz="1850" spc="25" dirty="0">
                <a:latin typeface="Times New Roman"/>
                <a:cs typeface="Times New Roman"/>
              </a:rPr>
              <a:t>(</a:t>
            </a:r>
            <a:r>
              <a:rPr sz="1850" spc="30" dirty="0">
                <a:latin typeface="Times New Roman"/>
                <a:cs typeface="Times New Roman"/>
              </a:rPr>
              <a:t>..</a:t>
            </a:r>
            <a:r>
              <a:rPr sz="1850" dirty="0">
                <a:latin typeface="Times New Roman"/>
                <a:cs typeface="Times New Roman"/>
              </a:rPr>
              <a:t>.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nds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Times New Roman"/>
                <a:cs typeface="Times New Roman"/>
              </a:rPr>
              <a:t>w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t</a:t>
            </a:r>
            <a:r>
              <a:rPr sz="1850" spc="20" dirty="0">
                <a:latin typeface="Times New Roman"/>
                <a:cs typeface="Times New Roman"/>
              </a:rPr>
              <a:t> </a:t>
            </a:r>
            <a:r>
              <a:rPr sz="1850" spc="30" dirty="0">
                <a:latin typeface="Times New Roman"/>
                <a:cs typeface="Times New Roman"/>
              </a:rPr>
              <a:t>“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5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”</a:t>
            </a:r>
            <a:r>
              <a:rPr sz="1850" spc="210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Times New Roman"/>
                <a:cs typeface="Times New Roman"/>
              </a:rPr>
              <a:t>w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od</a:t>
            </a:r>
            <a:r>
              <a:rPr sz="1850" spc="25" dirty="0">
                <a:latin typeface="Times New Roman"/>
                <a:cs typeface="Times New Roman"/>
              </a:rPr>
              <a:t>e</a:t>
            </a:r>
            <a:r>
              <a:rPr sz="1850" spc="-85" dirty="0">
                <a:latin typeface="Times New Roman"/>
                <a:cs typeface="Times New Roman"/>
              </a:rPr>
              <a:t>li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5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lin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30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4688205" cy="2449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IR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b="1" spc="-20" dirty="0">
                <a:latin typeface="Times New Roman"/>
                <a:cs typeface="Times New Roman"/>
              </a:rPr>
              <a:t>S</a:t>
            </a:r>
            <a:r>
              <a:rPr sz="2350" b="1" spc="-25" dirty="0">
                <a:latin typeface="Times New Roman"/>
                <a:cs typeface="Times New Roman"/>
              </a:rPr>
              <a:t>m</a:t>
            </a:r>
            <a:r>
              <a:rPr sz="2350" b="1" spc="40" dirty="0">
                <a:latin typeface="Times New Roman"/>
                <a:cs typeface="Times New Roman"/>
              </a:rPr>
              <a:t>oo</a:t>
            </a:r>
            <a:r>
              <a:rPr sz="2350" b="1" spc="5" dirty="0">
                <a:latin typeface="Times New Roman"/>
                <a:cs typeface="Times New Roman"/>
              </a:rPr>
              <a:t>t</a:t>
            </a:r>
            <a:r>
              <a:rPr sz="2350" b="1" spc="-20" dirty="0">
                <a:latin typeface="Times New Roman"/>
                <a:cs typeface="Times New Roman"/>
              </a:rPr>
              <a:t>h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-20" dirty="0">
                <a:latin typeface="Times New Roman"/>
                <a:cs typeface="Times New Roman"/>
              </a:rPr>
              <a:t>n</a:t>
            </a:r>
            <a:r>
              <a:rPr sz="2350" b="1" spc="10" dirty="0">
                <a:latin typeface="Times New Roman"/>
                <a:cs typeface="Times New Roman"/>
              </a:rPr>
              <a:t>g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2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4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350" spc="-1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lt</a:t>
            </a:r>
            <a:r>
              <a:rPr sz="2350" spc="-4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spc="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350" spc="-3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350" spc="2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350" spc="-1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ti</a:t>
            </a:r>
            <a:r>
              <a:rPr sz="2350" spc="-3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sz="2350" spc="1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350" spc="-29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350" spc="-3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350" spc="-3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od</a:t>
            </a:r>
            <a:r>
              <a:rPr sz="2350" spc="-4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spc="-1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350" spc="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s</a:t>
            </a:r>
            <a:endParaRPr sz="2350" dirty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8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5" dirty="0">
                <a:latin typeface="Times New Roman"/>
                <a:cs typeface="Times New Roman"/>
              </a:rPr>
              <a:t>om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ce</a:t>
            </a:r>
            <a:r>
              <a:rPr sz="2800" spc="-1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0"/>
              <p:cNvSpPr txBox="1"/>
              <p:nvPr/>
            </p:nvSpPr>
            <p:spPr>
              <a:xfrm>
                <a:off x="808819" y="1676400"/>
                <a:ext cx="9093429" cy="386099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14325" indent="-301625">
                  <a:lnSpc>
                    <a:spcPct val="100000"/>
                  </a:lnSpc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lang="en-US" sz="2350" spc="15" dirty="0" smtClean="0">
                    <a:latin typeface="Times New Roman"/>
                    <a:cs typeface="Times New Roman"/>
                  </a:rPr>
                  <a:t>C</a:t>
                </a:r>
                <a:r>
                  <a:rPr lang="en-US" sz="2350" spc="-35" dirty="0">
                    <a:latin typeface="Times New Roman"/>
                    <a:cs typeface="Times New Roman"/>
                  </a:rPr>
                  <a:t>o</a:t>
                </a:r>
                <a:r>
                  <a:rPr lang="en-US" sz="2350" spc="40" dirty="0">
                    <a:latin typeface="Times New Roman"/>
                    <a:cs typeface="Times New Roman"/>
                  </a:rPr>
                  <a:t>u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n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114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v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n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s</a:t>
                </a:r>
                <a:r>
                  <a:rPr lang="en-US" sz="2350" spc="21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i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n</a:t>
                </a:r>
                <a:r>
                  <a:rPr lang="en-US" sz="2350" spc="1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ob</a:t>
                </a:r>
                <a:r>
                  <a:rPr lang="en-US" sz="2350" spc="-60" dirty="0">
                    <a:latin typeface="Times New Roman"/>
                    <a:cs typeface="Times New Roman"/>
                  </a:rPr>
                  <a:t>s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r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v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d</a:t>
                </a:r>
                <a:r>
                  <a:rPr lang="en-US" sz="235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28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d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a</a:t>
                </a:r>
                <a:endParaRPr lang="en-US" sz="2350" dirty="0">
                  <a:latin typeface="Times New Roman"/>
                  <a:cs typeface="Times New Roman"/>
                </a:endParaRPr>
              </a:p>
              <a:p>
                <a:pPr marL="314325" indent="-301625">
                  <a:lnSpc>
                    <a:spcPct val="100000"/>
                  </a:lnSpc>
                  <a:spcBef>
                    <a:spcPts val="1290"/>
                  </a:spcBef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lang="en-US" sz="2350" spc="-4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d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d</a:t>
                </a:r>
                <a:r>
                  <a:rPr lang="en-US" sz="2350" spc="16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1</a:t>
                </a:r>
                <a:r>
                  <a:rPr lang="en-US" sz="2350" spc="2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o</a:t>
                </a:r>
                <a:r>
                  <a:rPr lang="en-US" sz="2350" spc="1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v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ry</a:t>
                </a:r>
                <a:r>
                  <a:rPr lang="en-US" sz="2350" spc="16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c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o</a:t>
                </a:r>
                <a:r>
                  <a:rPr lang="en-US" sz="2350" spc="40" dirty="0">
                    <a:latin typeface="Times New Roman"/>
                    <a:cs typeface="Times New Roman"/>
                  </a:rPr>
                  <a:t>u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n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t</a:t>
                </a:r>
                <a:endParaRPr lang="en-US" sz="2350" dirty="0">
                  <a:latin typeface="Times New Roman"/>
                  <a:cs typeface="Times New Roman"/>
                </a:endParaRPr>
              </a:p>
              <a:p>
                <a:pPr marL="314325" indent="-301625">
                  <a:lnSpc>
                    <a:spcPct val="100000"/>
                  </a:lnSpc>
                  <a:spcBef>
                    <a:spcPts val="1215"/>
                  </a:spcBef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lang="en-US" sz="2350" spc="15" dirty="0">
                    <a:latin typeface="Times New Roman"/>
                    <a:cs typeface="Times New Roman"/>
                  </a:rPr>
                  <a:t>R</a:t>
                </a:r>
                <a:r>
                  <a:rPr lang="en-US" sz="2350" spc="-45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no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r</a:t>
                </a:r>
                <a:r>
                  <a:rPr lang="en-US" sz="2350" spc="-35" dirty="0">
                    <a:latin typeface="Times New Roman"/>
                    <a:cs typeface="Times New Roman"/>
                  </a:rPr>
                  <a:t>m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li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z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e</a:t>
                </a:r>
                <a:r>
                  <a:rPr lang="en-US" sz="235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29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o</a:t>
                </a:r>
                <a:r>
                  <a:rPr lang="en-US" sz="2350" spc="9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ob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i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n</a:t>
                </a:r>
                <a:r>
                  <a:rPr lang="en-US" sz="2350" spc="9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p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r</a:t>
                </a:r>
                <a:r>
                  <a:rPr lang="en-US" sz="2350" spc="-35" dirty="0">
                    <a:latin typeface="Times New Roman"/>
                    <a:cs typeface="Times New Roman"/>
                  </a:rPr>
                  <a:t>o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b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b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iliti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s</a:t>
                </a:r>
                <a:endParaRPr lang="en-US" sz="235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buClr>
                    <a:srgbClr val="903062"/>
                  </a:buClr>
                  <a:buFont typeface="Wingdings 2"/>
                  <a:buChar char=""/>
                </a:pPr>
                <a:endParaRPr lang="en-US" sz="24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39"/>
                  </a:spcBef>
                  <a:buClr>
                    <a:srgbClr val="903062"/>
                  </a:buClr>
                  <a:buFont typeface="Wingdings 2"/>
                  <a:buChar char=""/>
                </a:pPr>
                <a:endParaRPr lang="en-US" sz="2200" dirty="0">
                  <a:latin typeface="Times New Roman"/>
                  <a:cs typeface="Times New Roman"/>
                </a:endParaRPr>
              </a:p>
              <a:p>
                <a:pPr marL="314325" indent="-301625">
                  <a:lnSpc>
                    <a:spcPct val="100000"/>
                  </a:lnSpc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lang="en-US" sz="2350" dirty="0">
                    <a:latin typeface="Times New Roman"/>
                    <a:cs typeface="Times New Roman"/>
                  </a:rPr>
                  <a:t>I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f</a:t>
                </a:r>
                <a:r>
                  <a:rPr lang="en-US" sz="2350" spc="6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v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n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18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c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o</a:t>
                </a:r>
                <a:r>
                  <a:rPr lang="en-US" sz="2350" spc="40" dirty="0">
                    <a:latin typeface="Times New Roman"/>
                    <a:cs typeface="Times New Roman"/>
                  </a:rPr>
                  <a:t>u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n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s</a:t>
                </a:r>
                <a:r>
                  <a:rPr lang="en-US" sz="2350" spc="14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re</a:t>
                </a:r>
                <a:r>
                  <a:rPr lang="en-US" sz="2350" spc="30" dirty="0">
                    <a:latin typeface="Times New Roman"/>
                    <a:cs typeface="Times New Roman"/>
                  </a:rPr>
                  <a:t> </a:t>
                </a:r>
                <a:r>
                  <a:rPr lang="en-US" sz="2350" i="1" spc="-70" dirty="0">
                    <a:latin typeface="Times New Roman"/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50" i="1" spc="20" dirty="0" smtClean="0">
                        <a:latin typeface="Cambria Math" panose="02040503050406030204" pitchFamily="18" charset="0"/>
                        <a:cs typeface="Times New Roman"/>
                      </a:rPr>
                      <m:t>𝑚</m:t>
                    </m:r>
                    <m:r>
                      <a:rPr lang="en-US" sz="2325" i="1" spc="22" baseline="-17921" dirty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en-US" sz="2350" i="1" spc="5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2350" i="1" spc="110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2350" i="1" spc="25" dirty="0">
                        <a:latin typeface="Cambria Math" panose="02040503050406030204" pitchFamily="18" charset="0"/>
                        <a:cs typeface="Times New Roman"/>
                      </a:rPr>
                      <m:t>𝑚</m:t>
                    </m:r>
                    <m:r>
                      <a:rPr lang="en-US" sz="2325" i="1" spc="15" baseline="-17921" dirty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  <m:r>
                      <a:rPr lang="en-US" sz="2350" i="1" spc="5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2350" i="1" spc="40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2350" i="1" spc="-15" dirty="0">
                        <a:latin typeface="Cambria Math" panose="02040503050406030204" pitchFamily="18" charset="0"/>
                        <a:cs typeface="Times New Roman"/>
                      </a:rPr>
                      <m:t>…</m:t>
                    </m:r>
                    <m:r>
                      <a:rPr lang="en-US" sz="2350" i="1" spc="5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2350" i="1" spc="114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2350" i="1" spc="25" dirty="0">
                        <a:latin typeface="Cambria Math" panose="02040503050406030204" pitchFamily="18" charset="0"/>
                        <a:cs typeface="Times New Roman"/>
                      </a:rPr>
                      <m:t>𝑚</m:t>
                    </m:r>
                    <m:r>
                      <a:rPr lang="en-US" sz="2325" i="1" spc="15" baseline="-17921" dirty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  <m:r>
                      <a:rPr lang="en-US" sz="2325" i="1" baseline="-1792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2325" i="1" spc="-277" baseline="-1792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2350" i="1" spc="5" dirty="0">
                    <a:latin typeface="Times New Roman"/>
                    <a:cs typeface="Times New Roman"/>
                  </a:rPr>
                  <a:t>)</a:t>
                </a:r>
                <a:r>
                  <a:rPr lang="en-US" sz="2350" i="1" spc="55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45" dirty="0">
                    <a:latin typeface="Times New Roman"/>
                    <a:cs typeface="Times New Roman"/>
                  </a:rPr>
                  <a:t>w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it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h</a:t>
                </a:r>
                <a:r>
                  <a:rPr lang="en-US" sz="2350" spc="90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fa-IR" sz="3525" i="1" spc="502" baseline="1182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a-IR" sz="3525" b="0" i="1" spc="502" baseline="1182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525" b="0" i="1" spc="502" baseline="1182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525" b="0" i="1" spc="502" baseline="1182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25" b="0" i="1" spc="502" baseline="1182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525" b="0" i="1" spc="502" baseline="1182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525" b="0" i="1" spc="502" baseline="1182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525" b="0" i="1" spc="502" baseline="1182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nary>
                    <m:r>
                      <a:rPr lang="fa-IR" sz="2350" i="1" spc="114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r>
                  <a:rPr lang="en-US" sz="2350" spc="-10" dirty="0">
                    <a:latin typeface="Times New Roman"/>
                    <a:cs typeface="Times New Roman"/>
                  </a:rPr>
                  <a:t>t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h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n</a:t>
                </a:r>
                <a:endParaRPr lang="en-US" sz="2350" dirty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ts val="1980"/>
                  </a:lnSpc>
                  <a:spcBef>
                    <a:spcPts val="1495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644525" algn="l"/>
                    <a:tab pos="4652010" algn="l"/>
                  </a:tabLst>
                </a:pPr>
                <a:r>
                  <a:rPr lang="en-US" sz="2400" spc="5" dirty="0">
                    <a:latin typeface="Times New Roman"/>
                    <a:cs typeface="Times New Roman"/>
                  </a:rPr>
                  <a:t>M</a:t>
                </a:r>
                <a:r>
                  <a:rPr lang="en-US" sz="24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400" dirty="0">
                    <a:latin typeface="Times New Roman"/>
                    <a:cs typeface="Times New Roman"/>
                  </a:rPr>
                  <a:t>x </a:t>
                </a:r>
                <a:r>
                  <a:rPr lang="en-US" sz="2400" spc="15" dirty="0">
                    <a:latin typeface="Times New Roman"/>
                    <a:cs typeface="Times New Roman"/>
                  </a:rPr>
                  <a:t>li</a:t>
                </a:r>
                <a:r>
                  <a:rPr lang="en-US" sz="2400" dirty="0">
                    <a:latin typeface="Times New Roman"/>
                    <a:cs typeface="Times New Roman"/>
                  </a:rPr>
                  <a:t>k</a:t>
                </a:r>
                <a:r>
                  <a:rPr lang="en-US" sz="2400" spc="-30" dirty="0">
                    <a:latin typeface="Times New Roman"/>
                    <a:cs typeface="Times New Roman"/>
                  </a:rPr>
                  <a:t>e</a:t>
                </a:r>
                <a:r>
                  <a:rPr lang="en-US" sz="2400" spc="15" dirty="0">
                    <a:latin typeface="Times New Roman"/>
                    <a:cs typeface="Times New Roman"/>
                  </a:rPr>
                  <a:t>li</a:t>
                </a:r>
                <a:r>
                  <a:rPr lang="en-US" sz="2400" dirty="0">
                    <a:latin typeface="Times New Roman"/>
                    <a:cs typeface="Times New Roman"/>
                  </a:rPr>
                  <a:t>hood</a:t>
                </a:r>
                <a:r>
                  <a:rPr lang="en-US" sz="2400" spc="-155" dirty="0">
                    <a:latin typeface="Times New Roman"/>
                    <a:cs typeface="Times New Roman"/>
                  </a:rPr>
                  <a:t> </a:t>
                </a:r>
                <a:r>
                  <a:rPr lang="en-US" sz="24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400" dirty="0">
                    <a:latin typeface="Times New Roman"/>
                    <a:cs typeface="Times New Roman"/>
                  </a:rPr>
                  <a:t>s</a:t>
                </a:r>
                <a:r>
                  <a:rPr lang="en-US" sz="2400" spc="10" dirty="0">
                    <a:latin typeface="Times New Roman"/>
                    <a:cs typeface="Times New Roman"/>
                  </a:rPr>
                  <a:t>ti</a:t>
                </a:r>
                <a:r>
                  <a:rPr lang="en-US" sz="2400" spc="-135" dirty="0">
                    <a:latin typeface="Times New Roman"/>
                    <a:cs typeface="Times New Roman"/>
                  </a:rPr>
                  <a:t>m</a:t>
                </a:r>
                <a:r>
                  <a:rPr lang="en-US" sz="24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4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4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400" dirty="0">
                    <a:latin typeface="Times New Roman"/>
                    <a:cs typeface="Times New Roman"/>
                  </a:rPr>
                  <a:t>s</a:t>
                </a:r>
                <a:r>
                  <a:rPr lang="en-US" sz="2400" spc="95" dirty="0">
                    <a:latin typeface="Times New Roman"/>
                    <a:cs typeface="Times New Roman"/>
                  </a:rPr>
                  <a:t> </a:t>
                </a:r>
                <a:r>
                  <a:rPr lang="en-US" sz="2400" spc="-35" dirty="0" smtClean="0">
                    <a:latin typeface="Times New Roman"/>
                    <a:cs typeface="Times New Roman"/>
                  </a:rPr>
                  <a:t>a</a:t>
                </a:r>
                <a:r>
                  <a:rPr lang="en-US" sz="2400" spc="-25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400" dirty="0" smtClean="0">
                    <a:latin typeface="Times New Roman"/>
                    <a:cs typeface="Times New Roman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𝑁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2400" i="1" spc="40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2400" i="1" spc="-15" dirty="0">
                        <a:latin typeface="Cambria Math" panose="02040503050406030204" pitchFamily="18" charset="0"/>
                        <a:cs typeface="Times New Roman"/>
                      </a:rPr>
                      <m:t>…</m:t>
                    </m:r>
                    <m:r>
                      <a:rPr lang="en-US" sz="2400" i="1" spc="5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𝐾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  <m:t>𝑁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en-US" sz="2400" dirty="0" smtClean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ts val="1980"/>
                  </a:lnSpc>
                  <a:spcBef>
                    <a:spcPts val="1495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644525" algn="l"/>
                    <a:tab pos="4652010" algn="l"/>
                  </a:tabLst>
                </a:pPr>
                <a:endParaRPr lang="en-US" sz="1200" dirty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ts val="1980"/>
                  </a:lnSpc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644525" algn="l"/>
                    <a:tab pos="4386580" algn="l"/>
                  </a:tabLst>
                </a:pPr>
                <a:r>
                  <a:rPr lang="en-US" sz="2400" spc="-85" dirty="0">
                    <a:latin typeface="Times New Roman"/>
                    <a:cs typeface="Times New Roman"/>
                  </a:rPr>
                  <a:t>L</a:t>
                </a:r>
                <a:r>
                  <a:rPr lang="en-US" sz="24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400" dirty="0">
                    <a:latin typeface="Times New Roman"/>
                    <a:cs typeface="Times New Roman"/>
                  </a:rPr>
                  <a:t>p</a:t>
                </a:r>
                <a:r>
                  <a:rPr lang="en-US" sz="2400" spc="10" dirty="0">
                    <a:latin typeface="Times New Roman"/>
                    <a:cs typeface="Times New Roman"/>
                  </a:rPr>
                  <a:t>l</a:t>
                </a:r>
                <a:r>
                  <a:rPr lang="en-US" sz="2400" spc="-35" dirty="0">
                    <a:latin typeface="Times New Roman"/>
                    <a:cs typeface="Times New Roman"/>
                  </a:rPr>
                  <a:t>ac</a:t>
                </a:r>
                <a:r>
                  <a:rPr lang="en-US" sz="2400" dirty="0">
                    <a:latin typeface="Times New Roman"/>
                    <a:cs typeface="Times New Roman"/>
                  </a:rPr>
                  <a:t>e</a:t>
                </a:r>
                <a:r>
                  <a:rPr lang="en-US" sz="2400" spc="120" dirty="0">
                    <a:latin typeface="Times New Roman"/>
                    <a:cs typeface="Times New Roman"/>
                  </a:rPr>
                  <a:t> </a:t>
                </a:r>
                <a:r>
                  <a:rPr lang="en-US" sz="24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400" dirty="0">
                    <a:latin typeface="Times New Roman"/>
                    <a:cs typeface="Times New Roman"/>
                  </a:rPr>
                  <a:t>s</a:t>
                </a:r>
                <a:r>
                  <a:rPr lang="en-US" sz="2400" spc="10" dirty="0">
                    <a:latin typeface="Times New Roman"/>
                    <a:cs typeface="Times New Roman"/>
                  </a:rPr>
                  <a:t>ti</a:t>
                </a:r>
                <a:r>
                  <a:rPr lang="en-US" sz="2400" spc="-135" dirty="0">
                    <a:latin typeface="Times New Roman"/>
                    <a:cs typeface="Times New Roman"/>
                  </a:rPr>
                  <a:t>m</a:t>
                </a:r>
                <a:r>
                  <a:rPr lang="en-US" sz="24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4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4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400" dirty="0">
                    <a:latin typeface="Times New Roman"/>
                    <a:cs typeface="Times New Roman"/>
                  </a:rPr>
                  <a:t>s</a:t>
                </a:r>
                <a:r>
                  <a:rPr lang="en-US" sz="2400" spc="75" dirty="0">
                    <a:latin typeface="Times New Roman"/>
                    <a:cs typeface="Times New Roman"/>
                  </a:rPr>
                  <a:t> </a:t>
                </a:r>
                <a:r>
                  <a:rPr lang="en-US" sz="2400" spc="-35" dirty="0" smtClean="0">
                    <a:latin typeface="Times New Roman"/>
                    <a:cs typeface="Times New Roman"/>
                  </a:rPr>
                  <a:t>a</a:t>
                </a:r>
                <a:r>
                  <a:rPr lang="en-US" sz="2400" spc="-25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400" dirty="0" smtClean="0">
                    <a:latin typeface="Times New Roman"/>
                    <a:cs typeface="Times New Roman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2400" i="1" spc="40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2400" i="1" spc="-15" dirty="0">
                        <a:latin typeface="Cambria Math" panose="02040503050406030204" pitchFamily="18" charset="0"/>
                        <a:cs typeface="Times New Roman"/>
                      </a:rPr>
                      <m:t>…</m:t>
                    </m:r>
                    <m:r>
                      <a:rPr lang="en-US" sz="2400" i="1" spc="5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𝐾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sz="24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19" y="1676400"/>
                <a:ext cx="9093429" cy="3860993"/>
              </a:xfrm>
              <a:prstGeom prst="rect">
                <a:avLst/>
              </a:prstGeom>
              <a:blipFill rotWithShape="0">
                <a:blip r:embed="rId3"/>
                <a:stretch>
                  <a:fillRect l="-1543" t="-2370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31</a:t>
            </a:fld>
            <a:endParaRPr spc="1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25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ds</a:t>
            </a:r>
            <a:endParaRPr sz="2800">
              <a:latin typeface="Gill Sans MT"/>
              <a:cs typeface="Gill Sans 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660171" y="1775708"/>
                <a:ext cx="2662555" cy="204671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14325" indent="-301625">
                  <a:lnSpc>
                    <a:spcPct val="100000"/>
                  </a:lnSpc>
                  <a:buClr>
                    <a:srgbClr val="903062"/>
                  </a:buClr>
                  <a:buSzPct val="90909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sz="2200" spc="10" dirty="0">
                    <a:latin typeface="Times New Roman"/>
                    <a:cs typeface="Times New Roman"/>
                  </a:rPr>
                  <a:t>L</a:t>
                </a:r>
                <a:r>
                  <a:rPr sz="2200" spc="20" dirty="0">
                    <a:latin typeface="Times New Roman"/>
                    <a:cs typeface="Times New Roman"/>
                  </a:rPr>
                  <a:t>a</a:t>
                </a:r>
                <a:r>
                  <a:rPr sz="2200" spc="-30" dirty="0">
                    <a:latin typeface="Times New Roman"/>
                    <a:cs typeface="Times New Roman"/>
                  </a:rPr>
                  <a:t>p</a:t>
                </a:r>
                <a:r>
                  <a:rPr sz="2200" spc="25" dirty="0">
                    <a:latin typeface="Times New Roman"/>
                    <a:cs typeface="Times New Roman"/>
                  </a:rPr>
                  <a:t>l</a:t>
                </a:r>
                <a:r>
                  <a:rPr sz="2200" spc="15" dirty="0">
                    <a:latin typeface="Times New Roman"/>
                    <a:cs typeface="Times New Roman"/>
                  </a:rPr>
                  <a:t>ac</a:t>
                </a:r>
                <a:r>
                  <a:rPr sz="2200" spc="5" dirty="0">
                    <a:latin typeface="Times New Roman"/>
                    <a:cs typeface="Times New Roman"/>
                  </a:rPr>
                  <a:t>e</a:t>
                </a:r>
                <a:r>
                  <a:rPr sz="2200" spc="-180" dirty="0">
                    <a:latin typeface="Times New Roman"/>
                    <a:cs typeface="Times New Roman"/>
                  </a:rPr>
                  <a:t> </a:t>
                </a:r>
                <a:r>
                  <a:rPr sz="2200" spc="-75" dirty="0">
                    <a:latin typeface="Times New Roman"/>
                    <a:cs typeface="Times New Roman"/>
                  </a:rPr>
                  <a:t>s</a:t>
                </a:r>
                <a:r>
                  <a:rPr sz="2200" spc="-70" dirty="0">
                    <a:latin typeface="Times New Roman"/>
                    <a:cs typeface="Times New Roman"/>
                  </a:rPr>
                  <a:t>m</a:t>
                </a:r>
                <a:r>
                  <a:rPr sz="2200" spc="-30" dirty="0">
                    <a:latin typeface="Times New Roman"/>
                    <a:cs typeface="Times New Roman"/>
                  </a:rPr>
                  <a:t>oo</a:t>
                </a:r>
                <a:r>
                  <a:rPr sz="2200" spc="25" dirty="0">
                    <a:latin typeface="Times New Roman"/>
                    <a:cs typeface="Times New Roman"/>
                  </a:rPr>
                  <a:t>t</a:t>
                </a:r>
                <a:r>
                  <a:rPr sz="2200" spc="-30" dirty="0">
                    <a:latin typeface="Times New Roman"/>
                    <a:cs typeface="Times New Roman"/>
                  </a:rPr>
                  <a:t>h</a:t>
                </a:r>
                <a:r>
                  <a:rPr sz="2200" spc="25" dirty="0">
                    <a:latin typeface="Times New Roman"/>
                    <a:cs typeface="Times New Roman"/>
                  </a:rPr>
                  <a:t>i</a:t>
                </a:r>
                <a:r>
                  <a:rPr sz="2200" spc="-30" dirty="0">
                    <a:latin typeface="Times New Roman"/>
                    <a:cs typeface="Times New Roman"/>
                  </a:rPr>
                  <a:t>n</a:t>
                </a:r>
                <a:r>
                  <a:rPr sz="2200" spc="10" dirty="0">
                    <a:latin typeface="Times New Roman"/>
                    <a:cs typeface="Times New Roman"/>
                  </a:rPr>
                  <a:t>g</a:t>
                </a:r>
                <a:endParaRPr sz="22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buClr>
                    <a:srgbClr val="903062"/>
                  </a:buClr>
                  <a:buFont typeface="Wingdings 2"/>
                  <a:buChar char=""/>
                </a:pPr>
                <a:endParaRPr sz="2200" dirty="0">
                  <a:latin typeface="Times New Roman"/>
                  <a:cs typeface="Times New Roman"/>
                </a:endParaRPr>
              </a:p>
              <a:p>
                <a:pPr marL="314325" indent="-301625">
                  <a:lnSpc>
                    <a:spcPct val="100000"/>
                  </a:lnSpc>
                  <a:spcBef>
                    <a:spcPts val="1825"/>
                  </a:spcBef>
                  <a:buClr>
                    <a:srgbClr val="903062"/>
                  </a:buClr>
                  <a:buSzPct val="90909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sz="2200" spc="10" dirty="0">
                    <a:latin typeface="Times New Roman"/>
                    <a:cs typeface="Times New Roman"/>
                  </a:rPr>
                  <a:t>L</a:t>
                </a:r>
                <a:r>
                  <a:rPr sz="2200" spc="25" dirty="0">
                    <a:latin typeface="Times New Roman"/>
                    <a:cs typeface="Times New Roman"/>
                  </a:rPr>
                  <a:t>i</a:t>
                </a:r>
                <a:r>
                  <a:rPr sz="2200" spc="-30" dirty="0">
                    <a:latin typeface="Times New Roman"/>
                    <a:cs typeface="Times New Roman"/>
                  </a:rPr>
                  <a:t>n</a:t>
                </a:r>
                <a:r>
                  <a:rPr sz="2200" spc="40" dirty="0">
                    <a:latin typeface="Times New Roman"/>
                    <a:cs typeface="Times New Roman"/>
                  </a:rPr>
                  <a:t>d</a:t>
                </a:r>
                <a:r>
                  <a:rPr sz="2200" spc="-75" dirty="0">
                    <a:latin typeface="Times New Roman"/>
                    <a:cs typeface="Times New Roman"/>
                  </a:rPr>
                  <a:t>s</a:t>
                </a:r>
                <a:r>
                  <a:rPr sz="2200" spc="25" dirty="0">
                    <a:latin typeface="Times New Roman"/>
                    <a:cs typeface="Times New Roman"/>
                  </a:rPr>
                  <a:t>t</a:t>
                </a:r>
                <a:r>
                  <a:rPr sz="2200" spc="-30" dirty="0">
                    <a:latin typeface="Times New Roman"/>
                    <a:cs typeface="Times New Roman"/>
                  </a:rPr>
                  <a:t>on</a:t>
                </a:r>
                <a:r>
                  <a:rPr sz="2200" spc="5" dirty="0">
                    <a:latin typeface="Times New Roman"/>
                    <a:cs typeface="Times New Roman"/>
                  </a:rPr>
                  <a:t>e</a:t>
                </a:r>
                <a:r>
                  <a:rPr sz="2200" spc="-35" dirty="0">
                    <a:latin typeface="Times New Roman"/>
                    <a:cs typeface="Times New Roman"/>
                  </a:rPr>
                  <a:t> </a:t>
                </a:r>
                <a:r>
                  <a:rPr sz="2200" spc="15" dirty="0">
                    <a:latin typeface="Times New Roman"/>
                    <a:cs typeface="Times New Roman"/>
                  </a:rPr>
                  <a:t>c</a:t>
                </a:r>
                <a:r>
                  <a:rPr sz="2200" spc="-30" dirty="0">
                    <a:latin typeface="Times New Roman"/>
                    <a:cs typeface="Times New Roman"/>
                  </a:rPr>
                  <a:t>o</a:t>
                </a:r>
                <a:r>
                  <a:rPr sz="2200" spc="-20" dirty="0">
                    <a:latin typeface="Times New Roman"/>
                    <a:cs typeface="Times New Roman"/>
                  </a:rPr>
                  <a:t>rr</a:t>
                </a:r>
                <a:r>
                  <a:rPr sz="2200" spc="15" dirty="0">
                    <a:latin typeface="Times New Roman"/>
                    <a:cs typeface="Times New Roman"/>
                  </a:rPr>
                  <a:t>ec</a:t>
                </a:r>
                <a:r>
                  <a:rPr sz="2200" spc="25" dirty="0">
                    <a:latin typeface="Times New Roman"/>
                    <a:cs typeface="Times New Roman"/>
                  </a:rPr>
                  <a:t>ti</a:t>
                </a:r>
                <a:r>
                  <a:rPr sz="2200" spc="-30" dirty="0">
                    <a:latin typeface="Times New Roman"/>
                    <a:cs typeface="Times New Roman"/>
                  </a:rPr>
                  <a:t>o</a:t>
                </a:r>
                <a:r>
                  <a:rPr sz="2200" spc="10" dirty="0">
                    <a:latin typeface="Times New Roman"/>
                    <a:cs typeface="Times New Roman"/>
                  </a:rPr>
                  <a:t>n</a:t>
                </a:r>
                <a:endParaRPr sz="2200" dirty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ct val="100000"/>
                  </a:lnSpc>
                  <a:spcBef>
                    <a:spcPts val="880"/>
                  </a:spcBef>
                  <a:buClr>
                    <a:srgbClr val="903062"/>
                  </a:buClr>
                  <a:buSzPct val="91891"/>
                  <a:buFont typeface="Wingdings 2"/>
                  <a:buChar char=""/>
                  <a:tabLst>
                    <a:tab pos="644525" algn="l"/>
                  </a:tabLst>
                </a:pPr>
                <a:r>
                  <a:rPr sz="1850" spc="-50" dirty="0">
                    <a:latin typeface="Times New Roman"/>
                    <a:cs typeface="Times New Roman"/>
                  </a:rPr>
                  <a:t>A</a:t>
                </a:r>
                <a:r>
                  <a:rPr sz="1850" spc="5" dirty="0">
                    <a:latin typeface="Times New Roman"/>
                    <a:cs typeface="Times New Roman"/>
                  </a:rPr>
                  <a:t>dd</a:t>
                </a:r>
                <a:r>
                  <a:rPr sz="1850" spc="110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50" i="1" spc="5" dirty="0" smtClean="0">
                        <a:latin typeface="Cambria Math" panose="02040503050406030204" pitchFamily="18" charset="0"/>
                        <a:cs typeface="Times New Roman"/>
                      </a:rPr>
                      <m:t>𝜀</m:t>
                    </m:r>
                  </m:oMath>
                </a14:m>
                <a:r>
                  <a:rPr sz="1850" spc="45" dirty="0">
                    <a:latin typeface="Times New Roman"/>
                    <a:cs typeface="Times New Roman"/>
                  </a:rPr>
                  <a:t> </a:t>
                </a:r>
                <a:r>
                  <a:rPr sz="1850" spc="-15" dirty="0">
                    <a:latin typeface="Times New Roman"/>
                    <a:cs typeface="Times New Roman"/>
                  </a:rPr>
                  <a:t>t</a:t>
                </a:r>
                <a:r>
                  <a:rPr sz="1850" spc="5" dirty="0">
                    <a:latin typeface="Times New Roman"/>
                    <a:cs typeface="Times New Roman"/>
                  </a:rPr>
                  <a:t>o</a:t>
                </a:r>
                <a:r>
                  <a:rPr sz="1850" spc="40" dirty="0">
                    <a:latin typeface="Times New Roman"/>
                    <a:cs typeface="Times New Roman"/>
                  </a:rPr>
                  <a:t> </a:t>
                </a:r>
                <a:r>
                  <a:rPr sz="1850" spc="35" dirty="0">
                    <a:latin typeface="Times New Roman"/>
                    <a:cs typeface="Times New Roman"/>
                  </a:rPr>
                  <a:t>a</a:t>
                </a:r>
                <a:r>
                  <a:rPr sz="1850" spc="-85" dirty="0">
                    <a:latin typeface="Times New Roman"/>
                    <a:cs typeface="Times New Roman"/>
                  </a:rPr>
                  <a:t>l</a:t>
                </a:r>
                <a:r>
                  <a:rPr sz="1850" spc="5" dirty="0">
                    <a:latin typeface="Times New Roman"/>
                    <a:cs typeface="Times New Roman"/>
                  </a:rPr>
                  <a:t>l</a:t>
                </a:r>
                <a:r>
                  <a:rPr sz="1850" spc="95" dirty="0">
                    <a:latin typeface="Times New Roman"/>
                    <a:cs typeface="Times New Roman"/>
                  </a:rPr>
                  <a:t> </a:t>
                </a:r>
                <a:r>
                  <a:rPr sz="1850" spc="35" dirty="0">
                    <a:latin typeface="Times New Roman"/>
                    <a:cs typeface="Times New Roman"/>
                  </a:rPr>
                  <a:t>c</a:t>
                </a:r>
                <a:r>
                  <a:rPr sz="1850" spc="5" dirty="0">
                    <a:latin typeface="Times New Roman"/>
                    <a:cs typeface="Times New Roman"/>
                  </a:rPr>
                  <a:t>oun</a:t>
                </a:r>
                <a:r>
                  <a:rPr sz="1850" spc="-10" dirty="0">
                    <a:latin typeface="Times New Roman"/>
                    <a:cs typeface="Times New Roman"/>
                  </a:rPr>
                  <a:t>t</a:t>
                </a:r>
                <a:r>
                  <a:rPr sz="1850" spc="5" dirty="0">
                    <a:latin typeface="Times New Roman"/>
                    <a:cs typeface="Times New Roman"/>
                  </a:rPr>
                  <a:t>s</a:t>
                </a:r>
                <a:endParaRPr sz="1850" dirty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ct val="100000"/>
                  </a:lnSpc>
                  <a:spcBef>
                    <a:spcPts val="880"/>
                  </a:spcBef>
                  <a:buClr>
                    <a:srgbClr val="903062"/>
                  </a:buClr>
                  <a:buSzPct val="91891"/>
                  <a:buFont typeface="Wingdings 2"/>
                  <a:buChar char=""/>
                  <a:tabLst>
                    <a:tab pos="644525" algn="l"/>
                  </a:tabLst>
                </a:pPr>
                <a:r>
                  <a:rPr sz="1850" spc="-20" dirty="0">
                    <a:latin typeface="Times New Roman"/>
                    <a:cs typeface="Times New Roman"/>
                  </a:rPr>
                  <a:t>R</a:t>
                </a:r>
                <a:r>
                  <a:rPr sz="1850" spc="35" dirty="0">
                    <a:latin typeface="Times New Roman"/>
                    <a:cs typeface="Times New Roman"/>
                  </a:rPr>
                  <a:t>e</a:t>
                </a:r>
                <a:r>
                  <a:rPr sz="1850" spc="30" dirty="0">
                    <a:latin typeface="Times New Roman"/>
                    <a:cs typeface="Times New Roman"/>
                  </a:rPr>
                  <a:t>-</a:t>
                </a:r>
                <a:r>
                  <a:rPr sz="1850" spc="5" dirty="0">
                    <a:latin typeface="Times New Roman"/>
                    <a:cs typeface="Times New Roman"/>
                  </a:rPr>
                  <a:t>no</a:t>
                </a:r>
                <a:r>
                  <a:rPr sz="1850" spc="20" dirty="0">
                    <a:latin typeface="Times New Roman"/>
                    <a:cs typeface="Times New Roman"/>
                  </a:rPr>
                  <a:t>r</a:t>
                </a:r>
                <a:r>
                  <a:rPr sz="1850" spc="-10" dirty="0">
                    <a:latin typeface="Times New Roman"/>
                    <a:cs typeface="Times New Roman"/>
                  </a:rPr>
                  <a:t>m</a:t>
                </a:r>
                <a:r>
                  <a:rPr sz="1850" spc="35" dirty="0">
                    <a:latin typeface="Times New Roman"/>
                    <a:cs typeface="Times New Roman"/>
                  </a:rPr>
                  <a:t>a</a:t>
                </a:r>
                <a:r>
                  <a:rPr sz="1850" spc="-85" dirty="0">
                    <a:latin typeface="Times New Roman"/>
                    <a:cs typeface="Times New Roman"/>
                  </a:rPr>
                  <a:t>li</a:t>
                </a:r>
                <a:r>
                  <a:rPr sz="1850" spc="35" dirty="0">
                    <a:latin typeface="Times New Roman"/>
                    <a:cs typeface="Times New Roman"/>
                  </a:rPr>
                  <a:t>z</a:t>
                </a:r>
                <a:r>
                  <a:rPr sz="1850" spc="5" dirty="0">
                    <a:latin typeface="Times New Roman"/>
                    <a:cs typeface="Times New Roman"/>
                  </a:rPr>
                  <a:t>e</a:t>
                </a:r>
                <a:endParaRPr sz="185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71" y="1775708"/>
                <a:ext cx="2662555" cy="2046714"/>
              </a:xfrm>
              <a:prstGeom prst="rect">
                <a:avLst/>
              </a:prstGeom>
              <a:blipFill rotWithShape="0">
                <a:blip r:embed="rId3"/>
                <a:stretch>
                  <a:fillRect l="-4577" t="-4167" r="-4119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 txBox="1"/>
          <p:nvPr/>
        </p:nvSpPr>
        <p:spPr>
          <a:xfrm>
            <a:off x="980528" y="3973911"/>
            <a:ext cx="611505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3215" algn="l"/>
              </a:tabLst>
            </a:pPr>
            <a:r>
              <a:rPr sz="1700" spc="5" dirty="0">
                <a:solidFill>
                  <a:srgbClr val="903062"/>
                </a:solidFill>
                <a:latin typeface="Wingdings 2"/>
                <a:cs typeface="Wingdings 2"/>
              </a:rPr>
              <a:t></a:t>
            </a:r>
            <a:r>
              <a:rPr sz="1700" spc="5" dirty="0">
                <a:solidFill>
                  <a:srgbClr val="903062"/>
                </a:solidFill>
                <a:latin typeface="Times New Roman"/>
                <a:cs typeface="Times New Roman"/>
              </a:rPr>
              <a:t>	</a:t>
            </a:r>
            <a:r>
              <a:rPr sz="1850" spc="25" dirty="0">
                <a:latin typeface="Times New Roman"/>
                <a:cs typeface="Times New Roman"/>
              </a:rPr>
              <a:t>=&gt;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32</a:t>
            </a:fld>
            <a:endParaRPr spc="1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/>
              <p:cNvSpPr txBox="1"/>
              <p:nvPr/>
            </p:nvSpPr>
            <p:spPr>
              <a:xfrm>
                <a:off x="660171" y="4852535"/>
                <a:ext cx="3565525" cy="11515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14325" indent="-301625">
                  <a:lnSpc>
                    <a:spcPct val="100000"/>
                  </a:lnSpc>
                  <a:buClr>
                    <a:srgbClr val="903062"/>
                  </a:buClr>
                  <a:buSzPct val="90909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sz="2200" spc="-20" dirty="0">
                    <a:latin typeface="Times New Roman"/>
                    <a:cs typeface="Times New Roman"/>
                  </a:rPr>
                  <a:t>A</a:t>
                </a:r>
                <a:r>
                  <a:rPr sz="2200" spc="-30" dirty="0">
                    <a:latin typeface="Times New Roman"/>
                    <a:cs typeface="Times New Roman"/>
                  </a:rPr>
                  <a:t>b</a:t>
                </a:r>
                <a:r>
                  <a:rPr sz="2200" spc="-75" dirty="0">
                    <a:latin typeface="Times New Roman"/>
                    <a:cs typeface="Times New Roman"/>
                  </a:rPr>
                  <a:t>s</a:t>
                </a:r>
                <a:r>
                  <a:rPr sz="2200" spc="-30" dirty="0">
                    <a:latin typeface="Times New Roman"/>
                    <a:cs typeface="Times New Roman"/>
                  </a:rPr>
                  <a:t>o</a:t>
                </a:r>
                <a:r>
                  <a:rPr sz="2200" spc="25" dirty="0">
                    <a:latin typeface="Times New Roman"/>
                    <a:cs typeface="Times New Roman"/>
                  </a:rPr>
                  <a:t>l</a:t>
                </a:r>
                <a:r>
                  <a:rPr sz="2200" spc="-30" dirty="0">
                    <a:latin typeface="Times New Roman"/>
                    <a:cs typeface="Times New Roman"/>
                  </a:rPr>
                  <a:t>u</a:t>
                </a:r>
                <a:r>
                  <a:rPr sz="2200" spc="25" dirty="0">
                    <a:latin typeface="Times New Roman"/>
                    <a:cs typeface="Times New Roman"/>
                  </a:rPr>
                  <a:t>t</a:t>
                </a:r>
                <a:r>
                  <a:rPr sz="2200" spc="5" dirty="0">
                    <a:latin typeface="Times New Roman"/>
                    <a:cs typeface="Times New Roman"/>
                  </a:rPr>
                  <a:t>e</a:t>
                </a:r>
                <a:r>
                  <a:rPr sz="2200" spc="35" dirty="0">
                    <a:latin typeface="Times New Roman"/>
                    <a:cs typeface="Times New Roman"/>
                  </a:rPr>
                  <a:t> </a:t>
                </a:r>
                <a:r>
                  <a:rPr sz="2200" spc="40" dirty="0">
                    <a:latin typeface="Times New Roman"/>
                    <a:cs typeface="Times New Roman"/>
                  </a:rPr>
                  <a:t>d</a:t>
                </a:r>
                <a:r>
                  <a:rPr sz="2200" spc="25" dirty="0">
                    <a:latin typeface="Times New Roman"/>
                    <a:cs typeface="Times New Roman"/>
                  </a:rPr>
                  <a:t>i</a:t>
                </a:r>
                <a:r>
                  <a:rPr sz="2200" spc="-75" dirty="0">
                    <a:latin typeface="Times New Roman"/>
                    <a:cs typeface="Times New Roman"/>
                  </a:rPr>
                  <a:t>s</a:t>
                </a:r>
                <a:r>
                  <a:rPr sz="2200" spc="15" dirty="0">
                    <a:latin typeface="Times New Roman"/>
                    <a:cs typeface="Times New Roman"/>
                  </a:rPr>
                  <a:t>c</a:t>
                </a:r>
                <a:r>
                  <a:rPr sz="2200" spc="-30" dirty="0">
                    <a:latin typeface="Times New Roman"/>
                    <a:cs typeface="Times New Roman"/>
                  </a:rPr>
                  <a:t>oun</a:t>
                </a:r>
                <a:r>
                  <a:rPr sz="2200" spc="25" dirty="0">
                    <a:latin typeface="Times New Roman"/>
                    <a:cs typeface="Times New Roman"/>
                  </a:rPr>
                  <a:t>ti</a:t>
                </a:r>
                <a:r>
                  <a:rPr sz="2200" spc="-30" dirty="0">
                    <a:latin typeface="Times New Roman"/>
                    <a:cs typeface="Times New Roman"/>
                  </a:rPr>
                  <a:t>n</a:t>
                </a:r>
                <a:r>
                  <a:rPr sz="2200" spc="10" dirty="0">
                    <a:latin typeface="Times New Roman"/>
                    <a:cs typeface="Times New Roman"/>
                  </a:rPr>
                  <a:t>g</a:t>
                </a:r>
                <a:endParaRPr sz="2200" dirty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ct val="100000"/>
                  </a:lnSpc>
                  <a:spcBef>
                    <a:spcPts val="880"/>
                  </a:spcBef>
                  <a:buClr>
                    <a:srgbClr val="903062"/>
                  </a:buClr>
                  <a:buSzPct val="91891"/>
                  <a:buFont typeface="Wingdings 2"/>
                  <a:buChar char=""/>
                  <a:tabLst>
                    <a:tab pos="644525" algn="l"/>
                  </a:tabLst>
                </a:pPr>
                <a:r>
                  <a:rPr sz="1850" spc="-25" dirty="0">
                    <a:latin typeface="Times New Roman"/>
                    <a:cs typeface="Times New Roman"/>
                  </a:rPr>
                  <a:t>S</a:t>
                </a:r>
                <a:r>
                  <a:rPr sz="1850" spc="5" dirty="0">
                    <a:latin typeface="Times New Roman"/>
                    <a:cs typeface="Times New Roman"/>
                  </a:rPr>
                  <a:t>ub</a:t>
                </a:r>
                <a:r>
                  <a:rPr sz="1850" spc="-15" dirty="0">
                    <a:latin typeface="Times New Roman"/>
                    <a:cs typeface="Times New Roman"/>
                  </a:rPr>
                  <a:t>t</a:t>
                </a:r>
                <a:r>
                  <a:rPr sz="1850" spc="25" dirty="0">
                    <a:latin typeface="Times New Roman"/>
                    <a:cs typeface="Times New Roman"/>
                  </a:rPr>
                  <a:t>r</a:t>
                </a:r>
                <a:r>
                  <a:rPr sz="1850" spc="35" dirty="0">
                    <a:latin typeface="Times New Roman"/>
                    <a:cs typeface="Times New Roman"/>
                  </a:rPr>
                  <a:t>ac</a:t>
                </a:r>
                <a:r>
                  <a:rPr sz="1850" spc="5" dirty="0">
                    <a:latin typeface="Times New Roman"/>
                    <a:cs typeface="Times New Roman"/>
                  </a:rPr>
                  <a:t>t</a:t>
                </a:r>
                <a:r>
                  <a:rPr sz="1850" dirty="0">
                    <a:latin typeface="Times New Roman"/>
                    <a:cs typeface="Times New Roman"/>
                  </a:rPr>
                  <a:t> </a:t>
                </a:r>
                <a:r>
                  <a:rPr sz="1850" spc="70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50" i="1" spc="5" dirty="0" smtClean="0">
                        <a:latin typeface="Cambria Math" panose="02040503050406030204" pitchFamily="18" charset="0"/>
                        <a:cs typeface="Calibri"/>
                      </a:rPr>
                      <m:t>𝜀</m:t>
                    </m:r>
                  </m:oMath>
                </a14:m>
                <a:endParaRPr sz="1850" dirty="0">
                  <a:latin typeface="Calibri"/>
                  <a:cs typeface="Calibri"/>
                </a:endParaRPr>
              </a:p>
              <a:p>
                <a:pPr marL="643890" lvl="1" indent="-311150">
                  <a:lnSpc>
                    <a:spcPct val="100000"/>
                  </a:lnSpc>
                  <a:spcBef>
                    <a:spcPts val="950"/>
                  </a:spcBef>
                  <a:buClr>
                    <a:srgbClr val="903062"/>
                  </a:buClr>
                  <a:buSzPct val="91891"/>
                  <a:buFont typeface="Wingdings 2"/>
                  <a:buChar char=""/>
                  <a:tabLst>
                    <a:tab pos="644525" algn="l"/>
                  </a:tabLst>
                </a:pPr>
                <a:r>
                  <a:rPr sz="1850" spc="-20" dirty="0">
                    <a:latin typeface="Times New Roman"/>
                    <a:cs typeface="Times New Roman"/>
                  </a:rPr>
                  <a:t>R</a:t>
                </a:r>
                <a:r>
                  <a:rPr sz="1850" spc="35" dirty="0">
                    <a:latin typeface="Times New Roman"/>
                    <a:cs typeface="Times New Roman"/>
                  </a:rPr>
                  <a:t>e</a:t>
                </a:r>
                <a:r>
                  <a:rPr sz="1850" spc="30" dirty="0">
                    <a:latin typeface="Times New Roman"/>
                    <a:cs typeface="Times New Roman"/>
                  </a:rPr>
                  <a:t>-</a:t>
                </a:r>
                <a:r>
                  <a:rPr sz="1850" spc="5" dirty="0">
                    <a:latin typeface="Times New Roman"/>
                    <a:cs typeface="Times New Roman"/>
                  </a:rPr>
                  <a:t>d</a:t>
                </a:r>
                <a:r>
                  <a:rPr sz="1850" spc="-90" dirty="0">
                    <a:latin typeface="Times New Roman"/>
                    <a:cs typeface="Times New Roman"/>
                  </a:rPr>
                  <a:t>i</a:t>
                </a:r>
                <a:r>
                  <a:rPr sz="1850" spc="-5" dirty="0">
                    <a:latin typeface="Times New Roman"/>
                    <a:cs typeface="Times New Roman"/>
                  </a:rPr>
                  <a:t>s</a:t>
                </a:r>
                <a:r>
                  <a:rPr sz="1850" spc="-15" dirty="0">
                    <a:latin typeface="Times New Roman"/>
                    <a:cs typeface="Times New Roman"/>
                  </a:rPr>
                  <a:t>t</a:t>
                </a:r>
                <a:r>
                  <a:rPr sz="1850" spc="25" dirty="0">
                    <a:latin typeface="Times New Roman"/>
                    <a:cs typeface="Times New Roman"/>
                  </a:rPr>
                  <a:t>r</a:t>
                </a:r>
                <a:r>
                  <a:rPr sz="1850" spc="-85" dirty="0">
                    <a:latin typeface="Times New Roman"/>
                    <a:cs typeface="Times New Roman"/>
                  </a:rPr>
                  <a:t>i</a:t>
                </a:r>
                <a:r>
                  <a:rPr sz="1850" spc="5" dirty="0">
                    <a:latin typeface="Times New Roman"/>
                    <a:cs typeface="Times New Roman"/>
                  </a:rPr>
                  <a:t>bu</a:t>
                </a:r>
                <a:r>
                  <a:rPr sz="1850" spc="-20" dirty="0">
                    <a:latin typeface="Times New Roman"/>
                    <a:cs typeface="Times New Roman"/>
                  </a:rPr>
                  <a:t>t</a:t>
                </a:r>
                <a:r>
                  <a:rPr sz="1850" spc="5" dirty="0">
                    <a:latin typeface="Times New Roman"/>
                    <a:cs typeface="Times New Roman"/>
                  </a:rPr>
                  <a:t>e</a:t>
                </a:r>
                <a:r>
                  <a:rPr sz="1850" dirty="0">
                    <a:latin typeface="Times New Roman"/>
                    <a:cs typeface="Times New Roman"/>
                  </a:rPr>
                  <a:t> </a:t>
                </a:r>
                <a:r>
                  <a:rPr sz="1850" spc="-180" dirty="0">
                    <a:latin typeface="Times New Roman"/>
                    <a:cs typeface="Times New Roman"/>
                  </a:rPr>
                  <a:t> </a:t>
                </a:r>
                <a:r>
                  <a:rPr sz="1850" spc="5" dirty="0">
                    <a:latin typeface="Times New Roman"/>
                    <a:cs typeface="Times New Roman"/>
                  </a:rPr>
                  <a:t>p</a:t>
                </a:r>
                <a:r>
                  <a:rPr sz="1850" spc="20" dirty="0">
                    <a:latin typeface="Times New Roman"/>
                    <a:cs typeface="Times New Roman"/>
                  </a:rPr>
                  <a:t>r</a:t>
                </a:r>
                <a:r>
                  <a:rPr sz="1850" spc="5" dirty="0">
                    <a:latin typeface="Times New Roman"/>
                    <a:cs typeface="Times New Roman"/>
                  </a:rPr>
                  <a:t>ob</a:t>
                </a:r>
                <a:r>
                  <a:rPr sz="1850" spc="25" dirty="0">
                    <a:latin typeface="Times New Roman"/>
                    <a:cs typeface="Times New Roman"/>
                  </a:rPr>
                  <a:t>a</a:t>
                </a:r>
                <a:r>
                  <a:rPr sz="1850" spc="5" dirty="0">
                    <a:latin typeface="Times New Roman"/>
                    <a:cs typeface="Times New Roman"/>
                  </a:rPr>
                  <a:t>b</a:t>
                </a:r>
                <a:r>
                  <a:rPr sz="1850" spc="-90" dirty="0">
                    <a:latin typeface="Times New Roman"/>
                    <a:cs typeface="Times New Roman"/>
                  </a:rPr>
                  <a:t>i</a:t>
                </a:r>
                <a:r>
                  <a:rPr sz="1850" spc="-85" dirty="0">
                    <a:latin typeface="Times New Roman"/>
                    <a:cs typeface="Times New Roman"/>
                  </a:rPr>
                  <a:t>li</a:t>
                </a:r>
                <a:r>
                  <a:rPr sz="1850" spc="-15" dirty="0">
                    <a:latin typeface="Times New Roman"/>
                    <a:cs typeface="Times New Roman"/>
                  </a:rPr>
                  <a:t>t</a:t>
                </a:r>
                <a:r>
                  <a:rPr sz="1850" spc="5" dirty="0">
                    <a:latin typeface="Times New Roman"/>
                    <a:cs typeface="Times New Roman"/>
                  </a:rPr>
                  <a:t>y</a:t>
                </a:r>
                <a:r>
                  <a:rPr sz="1850" dirty="0">
                    <a:latin typeface="Times New Roman"/>
                    <a:cs typeface="Times New Roman"/>
                  </a:rPr>
                  <a:t> </a:t>
                </a:r>
                <a:r>
                  <a:rPr sz="1850" spc="-140" dirty="0">
                    <a:latin typeface="Times New Roman"/>
                    <a:cs typeface="Times New Roman"/>
                  </a:rPr>
                  <a:t> </a:t>
                </a:r>
                <a:r>
                  <a:rPr sz="1850" spc="-15" dirty="0">
                    <a:latin typeface="Times New Roman"/>
                    <a:cs typeface="Times New Roman"/>
                  </a:rPr>
                  <a:t>m</a:t>
                </a:r>
                <a:r>
                  <a:rPr sz="1850" spc="30" dirty="0">
                    <a:latin typeface="Times New Roman"/>
                    <a:cs typeface="Times New Roman"/>
                  </a:rPr>
                  <a:t>a</a:t>
                </a:r>
                <a:r>
                  <a:rPr sz="1850" spc="-5" dirty="0">
                    <a:latin typeface="Times New Roman"/>
                    <a:cs typeface="Times New Roman"/>
                  </a:rPr>
                  <a:t>s</a:t>
                </a:r>
                <a:r>
                  <a:rPr sz="1850" spc="5" dirty="0">
                    <a:latin typeface="Times New Roman"/>
                    <a:cs typeface="Times New Roman"/>
                  </a:rPr>
                  <a:t>s</a:t>
                </a:r>
                <a:endParaRPr sz="185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71" y="4852535"/>
                <a:ext cx="3565525" cy="1151597"/>
              </a:xfrm>
              <a:prstGeom prst="rect">
                <a:avLst/>
              </a:prstGeom>
              <a:blipFill rotWithShape="0">
                <a:blip r:embed="rId4"/>
                <a:stretch>
                  <a:fillRect l="-3419" t="-7407" r="-2906" b="-1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76400" y="3807549"/>
                <a:ext cx="926985" cy="60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+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807549"/>
                <a:ext cx="926985" cy="6001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-2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ili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33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10069830" cy="2764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45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iti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r>
              <a:rPr sz="2350" spc="4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A</a:t>
            </a:r>
            <a:r>
              <a:rPr sz="2350" spc="-7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nono</a:t>
            </a:r>
            <a:r>
              <a:rPr sz="2350" spc="-40" dirty="0">
                <a:latin typeface="Times New Roman"/>
                <a:cs typeface="Times New Roman"/>
              </a:rPr>
              <a:t>cc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rm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6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po</a:t>
            </a:r>
            <a:r>
              <a:rPr sz="2350" spc="-60" dirty="0">
                <a:latin typeface="Times New Roman"/>
                <a:cs typeface="Times New Roman"/>
              </a:rPr>
              <a:t>ss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9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(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ho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4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dn</a:t>
            </a:r>
            <a:r>
              <a:rPr sz="2350" spc="-70" dirty="0">
                <a:latin typeface="Times New Roman"/>
                <a:cs typeface="Times New Roman"/>
              </a:rPr>
              <a:t>’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cc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r),</a:t>
            </a:r>
            <a:r>
              <a:rPr sz="2350" spc="18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r>
              <a:rPr sz="2350" spc="3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r>
              <a:rPr sz="2350" spc="-3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5" dirty="0">
                <a:latin typeface="Times New Roman"/>
                <a:cs typeface="Times New Roman"/>
              </a:rPr>
              <a:t>.</a:t>
            </a:r>
            <a:r>
              <a:rPr sz="2350" spc="3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r>
              <a:rPr sz="2350" spc="-3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r>
              <a:rPr sz="2350" spc="3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4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xp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10" dirty="0">
                <a:latin typeface="Times New Roman"/>
                <a:cs typeface="Times New Roman"/>
              </a:rPr>
              <a:t>ll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4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  <a:buClr>
                <a:srgbClr val="903062"/>
              </a:buClr>
              <a:buFont typeface="Wingdings 2"/>
              <a:buChar char=""/>
            </a:pPr>
            <a:endParaRPr sz="21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ob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spc="225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-30" dirty="0">
                <a:latin typeface="Times New Roman"/>
                <a:cs typeface="Times New Roman"/>
              </a:rPr>
              <a:t> 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hod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endParaRPr sz="2350" dirty="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oun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9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dd 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ε)</a:t>
            </a:r>
            <a:endParaRPr sz="2000" dirty="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3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125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ds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nt</a:t>
            </a:r>
            <a:r>
              <a:rPr sz="2000" spc="15" dirty="0">
                <a:latin typeface="Times New Roman"/>
                <a:cs typeface="Times New Roman"/>
              </a:rPr>
              <a:t> 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-2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ili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7642" y="5407190"/>
            <a:ext cx="7242048" cy="1078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660171" y="1815856"/>
                <a:ext cx="9169629" cy="17081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14325" indent="-301625">
                  <a:lnSpc>
                    <a:spcPct val="100000"/>
                  </a:lnSpc>
                  <a:buClr>
                    <a:srgbClr val="903062"/>
                  </a:buClr>
                  <a:buSzPct val="93617"/>
                  <a:buFont typeface="Wingdings 2"/>
                  <a:buChar char=""/>
                  <a:tabLst>
                    <a:tab pos="314960" algn="l"/>
                  </a:tabLst>
                </a:pPr>
                <a:r>
                  <a:rPr lang="en-US" sz="2350" spc="5" dirty="0" smtClean="0">
                    <a:latin typeface="Times New Roman"/>
                    <a:cs typeface="Times New Roman"/>
                  </a:rPr>
                  <a:t>I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d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:</a:t>
                </a:r>
                <a:r>
                  <a:rPr lang="en-US" sz="2350" spc="114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40" dirty="0">
                    <a:latin typeface="Times New Roman"/>
                    <a:cs typeface="Times New Roman"/>
                  </a:rPr>
                  <a:t>u</a:t>
                </a:r>
                <a:r>
                  <a:rPr lang="en-US" sz="2350" spc="-60" dirty="0">
                    <a:latin typeface="Times New Roman"/>
                    <a:cs typeface="Times New Roman"/>
                  </a:rPr>
                  <a:t>s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8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b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-40" dirty="0">
                    <a:latin typeface="Times New Roman"/>
                    <a:cs typeface="Times New Roman"/>
                  </a:rPr>
                  <a:t>c</a:t>
                </a:r>
                <a:r>
                  <a:rPr lang="en-US" sz="2350" spc="40" dirty="0">
                    <a:latin typeface="Times New Roman"/>
                    <a:cs typeface="Times New Roman"/>
                  </a:rPr>
                  <a:t>k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g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r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o</a:t>
                </a:r>
                <a:r>
                  <a:rPr lang="en-US" sz="2350" spc="40" dirty="0">
                    <a:latin typeface="Times New Roman"/>
                    <a:cs typeface="Times New Roman"/>
                  </a:rPr>
                  <a:t>u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n</a:t>
                </a:r>
                <a:r>
                  <a:rPr lang="en-US" sz="2350" spc="10" dirty="0">
                    <a:latin typeface="Times New Roman"/>
                    <a:cs typeface="Times New Roman"/>
                  </a:rPr>
                  <a:t>d</a:t>
                </a:r>
                <a:r>
                  <a:rPr lang="en-US" sz="2350" spc="160" dirty="0">
                    <a:latin typeface="Times New Roman"/>
                    <a:cs typeface="Times New Roman"/>
                  </a:rPr>
                  <a:t> 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p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r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ob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a</a:t>
                </a:r>
                <a:r>
                  <a:rPr lang="en-US" sz="2350" spc="-30" dirty="0">
                    <a:latin typeface="Times New Roman"/>
                    <a:cs typeface="Times New Roman"/>
                  </a:rPr>
                  <a:t>b</a:t>
                </a:r>
                <a:r>
                  <a:rPr lang="en-US" sz="2350" spc="-10" dirty="0">
                    <a:latin typeface="Times New Roman"/>
                    <a:cs typeface="Times New Roman"/>
                  </a:rPr>
                  <a:t>iliti</a:t>
                </a:r>
                <a:r>
                  <a:rPr lang="en-US" sz="2350" spc="25" dirty="0">
                    <a:latin typeface="Times New Roman"/>
                    <a:cs typeface="Times New Roman"/>
                  </a:rPr>
                  <a:t>e</a:t>
                </a:r>
                <a:r>
                  <a:rPr lang="en-US" sz="2350" spc="5" dirty="0">
                    <a:latin typeface="Times New Roman"/>
                    <a:cs typeface="Times New Roman"/>
                  </a:rPr>
                  <a:t>s</a:t>
                </a:r>
                <a:endParaRPr lang="en-US" sz="2350" dirty="0">
                  <a:latin typeface="Times New Roman"/>
                  <a:cs typeface="Times New Roman"/>
                </a:endParaRPr>
              </a:p>
              <a:p>
                <a:pPr marL="643890" lvl="1" indent="-311150">
                  <a:lnSpc>
                    <a:spcPct val="100000"/>
                  </a:lnSpc>
                  <a:spcBef>
                    <a:spcPts val="1135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644525" algn="l"/>
                  </a:tabLst>
                </a:pPr>
                <a:r>
                  <a:rPr lang="en-US" sz="2000" spc="35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-120" dirty="0">
                    <a:latin typeface="Times New Roman"/>
                    <a:cs typeface="Times New Roman"/>
                  </a:rPr>
                  <a:t>m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ooth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ML</a:t>
                </a:r>
                <a:r>
                  <a:rPr lang="en-US" sz="2000" spc="-8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20" dirty="0">
                    <a:latin typeface="Times New Roman"/>
                    <a:cs typeface="Times New Roman"/>
                  </a:rPr>
                  <a:t>t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i</a:t>
                </a:r>
                <a:r>
                  <a:rPr lang="en-US" sz="2000" spc="-120" dirty="0">
                    <a:latin typeface="Times New Roman"/>
                    <a:cs typeface="Times New Roman"/>
                  </a:rPr>
                  <a:t>m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t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8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85" dirty="0">
                    <a:latin typeface="Times New Roman"/>
                    <a:cs typeface="Times New Roman"/>
                  </a:rPr>
                  <a:t>w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it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h</a:t>
                </a:r>
                <a:r>
                  <a:rPr lang="en-US" sz="2000" spc="3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65" dirty="0">
                    <a:latin typeface="Times New Roman"/>
                    <a:cs typeface="Times New Roman"/>
                  </a:rPr>
                  <a:t>g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-20" dirty="0">
                    <a:latin typeface="Times New Roman"/>
                    <a:cs typeface="Times New Roman"/>
                  </a:rPr>
                  <a:t>r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l</a:t>
                </a:r>
                <a:r>
                  <a:rPr lang="en-US" sz="2000" spc="16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-65" dirty="0">
                    <a:latin typeface="Times New Roman"/>
                    <a:cs typeface="Times New Roman"/>
                  </a:rPr>
                  <a:t>g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li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sh</a:t>
                </a:r>
                <a:r>
                  <a:rPr lang="en-US" sz="2000" spc="-7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xp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ec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t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15" dirty="0">
                    <a:latin typeface="Times New Roman"/>
                    <a:cs typeface="Times New Roman"/>
                  </a:rPr>
                  <a:t>ti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ons</a:t>
                </a:r>
                <a:endParaRPr lang="en-US" sz="2000" dirty="0">
                  <a:latin typeface="Times New Roman"/>
                  <a:cs typeface="Times New Roman"/>
                </a:endParaRPr>
              </a:p>
              <a:p>
                <a:pPr marL="332740">
                  <a:lnSpc>
                    <a:spcPct val="100000"/>
                  </a:lnSpc>
                  <a:spcBef>
                    <a:spcPts val="1060"/>
                  </a:spcBef>
                </a:pPr>
                <a:r>
                  <a:rPr lang="en-US" sz="2000" spc="-25" dirty="0">
                    <a:latin typeface="Times New Roman"/>
                    <a:cs typeface="Times New Roman"/>
                  </a:rPr>
                  <a:t>(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c</a:t>
                </a:r>
                <a:r>
                  <a:rPr lang="en-US" sz="2000" dirty="0">
                    <a:latin typeface="Times New Roman"/>
                    <a:cs typeface="Times New Roman"/>
                  </a:rPr>
                  <a:t>o</a:t>
                </a:r>
                <a:r>
                  <a:rPr lang="en-US" sz="2000" spc="-135" dirty="0">
                    <a:latin typeface="Times New Roman"/>
                    <a:cs typeface="Times New Roman"/>
                  </a:rPr>
                  <a:t>m</a:t>
                </a:r>
                <a:r>
                  <a:rPr lang="en-US" sz="2000" dirty="0">
                    <a:latin typeface="Times New Roman"/>
                    <a:cs typeface="Times New Roman"/>
                  </a:rPr>
                  <a:t>pu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d</a:t>
                </a:r>
                <a:r>
                  <a:rPr lang="en-US" sz="2000" spc="14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000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l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ti</a:t>
                </a:r>
                <a:r>
                  <a:rPr lang="en-US" sz="2000" spc="-150" dirty="0">
                    <a:latin typeface="Times New Roman"/>
                    <a:cs typeface="Times New Roman"/>
                  </a:rPr>
                  <a:t>v</a:t>
                </a:r>
                <a:r>
                  <a:rPr lang="en-US" sz="2000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4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fr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qu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c</a:t>
                </a:r>
                <a:r>
                  <a:rPr lang="en-US" sz="2000" dirty="0">
                    <a:latin typeface="Times New Roman"/>
                    <a:cs typeface="Times New Roman"/>
                  </a:rPr>
                  <a:t>y</a:t>
                </a:r>
                <a:r>
                  <a:rPr lang="en-US" sz="2000" spc="7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of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4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90" dirty="0">
                    <a:latin typeface="Times New Roman"/>
                    <a:cs typeface="Times New Roman"/>
                  </a:rPr>
                  <a:t>w</a:t>
                </a:r>
                <a:r>
                  <a:rPr lang="en-US" sz="2000" dirty="0">
                    <a:latin typeface="Times New Roman"/>
                    <a:cs typeface="Times New Roman"/>
                  </a:rPr>
                  <a:t>o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r</a:t>
                </a:r>
                <a:r>
                  <a:rPr lang="en-US" sz="2000" dirty="0">
                    <a:latin typeface="Times New Roman"/>
                    <a:cs typeface="Times New Roman"/>
                  </a:rPr>
                  <a:t>d</a:t>
                </a:r>
                <a:r>
                  <a:rPr lang="en-US" sz="2000" spc="7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i</a:t>
                </a:r>
                <a:r>
                  <a:rPr lang="en-US" sz="200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-7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l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a</a:t>
                </a:r>
                <a:r>
                  <a:rPr lang="en-US" sz="2000" spc="-100" dirty="0">
                    <a:latin typeface="Times New Roman"/>
                    <a:cs typeface="Times New Roman"/>
                  </a:rPr>
                  <a:t>r</a:t>
                </a:r>
                <a:r>
                  <a:rPr lang="en-US" sz="2000" spc="-75" dirty="0">
                    <a:latin typeface="Times New Roman"/>
                    <a:cs typeface="Times New Roman"/>
                  </a:rPr>
                  <a:t>g</a:t>
                </a:r>
                <a:r>
                  <a:rPr lang="en-US" sz="2000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110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c</a:t>
                </a:r>
                <a:r>
                  <a:rPr lang="en-US" sz="2000" dirty="0">
                    <a:latin typeface="Times New Roman"/>
                    <a:cs typeface="Times New Roman"/>
                  </a:rPr>
                  <a:t>o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ll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ec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ti</a:t>
                </a:r>
                <a:r>
                  <a:rPr lang="en-US" sz="2000" dirty="0">
                    <a:latin typeface="Times New Roman"/>
                    <a:cs typeface="Times New Roman"/>
                  </a:rPr>
                  <a:t>on)</a:t>
                </a:r>
              </a:p>
              <a:p>
                <a:pPr marL="643890" lvl="1" indent="-311150">
                  <a:lnSpc>
                    <a:spcPct val="100000"/>
                  </a:lnSpc>
                  <a:spcBef>
                    <a:spcPts val="1060"/>
                  </a:spcBef>
                  <a:buClr>
                    <a:srgbClr val="903062"/>
                  </a:buClr>
                  <a:buSzPct val="92500"/>
                  <a:buFont typeface="Wingdings 2"/>
                  <a:buChar char=""/>
                  <a:tabLst>
                    <a:tab pos="644525" algn="l"/>
                  </a:tabLst>
                </a:pPr>
                <a:r>
                  <a:rPr lang="en-US" sz="2000" spc="20" dirty="0">
                    <a:latin typeface="Times New Roman"/>
                    <a:cs typeface="Times New Roman"/>
                  </a:rPr>
                  <a:t>R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f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l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ec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xp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ec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d </a:t>
                </a:r>
                <a:r>
                  <a:rPr lang="en-US" sz="2000" spc="-30" dirty="0">
                    <a:latin typeface="Times New Roman"/>
                    <a:cs typeface="Times New Roman"/>
                  </a:rPr>
                  <a:t>f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qu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c</a:t>
                </a:r>
                <a:r>
                  <a:rPr lang="en-US" sz="2000" dirty="0">
                    <a:latin typeface="Times New Roman"/>
                    <a:cs typeface="Times New Roman"/>
                  </a:rPr>
                  <a:t>y</a:t>
                </a:r>
                <a:r>
                  <a:rPr lang="en-US" sz="2000" spc="7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of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spc="-150" dirty="0">
                    <a:latin typeface="Times New Roman"/>
                    <a:cs typeface="Times New Roman"/>
                  </a:rPr>
                  <a:t>v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e</a:t>
                </a:r>
                <a:r>
                  <a:rPr lang="en-US" sz="2000" dirty="0">
                    <a:latin typeface="Times New Roman"/>
                    <a:cs typeface="Times New Roman"/>
                  </a:rPr>
                  <a:t>n</a:t>
                </a:r>
                <a:r>
                  <a:rPr lang="en-US" sz="2000" spc="10" dirty="0">
                    <a:latin typeface="Times New Roman"/>
                    <a:cs typeface="Times New Roman"/>
                  </a:rPr>
                  <a:t>t</a:t>
                </a:r>
                <a:r>
                  <a:rPr lang="en-US" sz="2000" dirty="0">
                    <a:latin typeface="Times New Roman"/>
                    <a:cs typeface="Times New Roman"/>
                  </a:rPr>
                  <a:t>s</a:t>
                </a:r>
                <a:r>
                  <a:rPr lang="en-US" sz="2000" spc="15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by</a:t>
                </a:r>
                <a:r>
                  <a:rPr lang="en-US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b</a:t>
                </a:r>
                <a:r>
                  <a:rPr lang="en-US" sz="2000" spc="-35" dirty="0">
                    <a:latin typeface="Times New Roman"/>
                    <a:cs typeface="Times New Roman"/>
                  </a:rPr>
                  <a:t>ac</a:t>
                </a:r>
                <a:r>
                  <a:rPr lang="en-US" sz="2000" dirty="0">
                    <a:latin typeface="Times New Roman"/>
                    <a:cs typeface="Times New Roman"/>
                  </a:rPr>
                  <a:t>k</a:t>
                </a:r>
                <a:r>
                  <a:rPr lang="en-US" sz="2000" spc="-75" dirty="0">
                    <a:latin typeface="Times New Roman"/>
                    <a:cs typeface="Times New Roman"/>
                  </a:rPr>
                  <a:t>g</a:t>
                </a:r>
                <a:r>
                  <a:rPr lang="en-US" sz="2000" spc="-25" dirty="0">
                    <a:latin typeface="Times New Roman"/>
                    <a:cs typeface="Times New Roman"/>
                  </a:rPr>
                  <a:t>r</a:t>
                </a:r>
                <a:r>
                  <a:rPr lang="en-US" sz="2000" dirty="0">
                    <a:latin typeface="Times New Roman"/>
                    <a:cs typeface="Times New Roman"/>
                  </a:rPr>
                  <a:t>ound</a:t>
                </a:r>
                <a:r>
                  <a:rPr lang="en-US" sz="2000" spc="125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p</a:t>
                </a:r>
                <a:r>
                  <a:rPr lang="en-US" sz="2000" spc="-30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ob</a:t>
                </a:r>
                <a:r>
                  <a:rPr lang="en-US" sz="2000" spc="-35" dirty="0" smtClean="0">
                    <a:latin typeface="Times New Roman"/>
                    <a:cs typeface="Times New Roman"/>
                  </a:rPr>
                  <a:t>a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b</a:t>
                </a:r>
                <a:r>
                  <a:rPr lang="en-US" sz="2000" spc="10" dirty="0" smtClean="0">
                    <a:latin typeface="Times New Roman"/>
                    <a:cs typeface="Times New Roman"/>
                  </a:rPr>
                  <a:t>ilit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sz="20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71" y="1815856"/>
                <a:ext cx="9169629" cy="1708160"/>
              </a:xfrm>
              <a:prstGeom prst="rect">
                <a:avLst/>
              </a:prstGeom>
              <a:blipFill rotWithShape="0">
                <a:blip r:embed="rId4"/>
                <a:stretch>
                  <a:fillRect l="-1528" t="-5357" b="-8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6"/>
          <p:cNvSpPr/>
          <p:nvPr/>
        </p:nvSpPr>
        <p:spPr>
          <a:xfrm>
            <a:off x="5063038" y="3773042"/>
            <a:ext cx="170574" cy="170815"/>
          </a:xfrm>
          <a:custGeom>
            <a:avLst/>
            <a:gdLst/>
            <a:ahLst/>
            <a:cxnLst/>
            <a:rect l="l" t="t" r="r" b="b"/>
            <a:pathLst>
              <a:path w="140970" h="170814">
                <a:moveTo>
                  <a:pt x="97789" y="0"/>
                </a:moveTo>
                <a:lnTo>
                  <a:pt x="32766" y="0"/>
                </a:lnTo>
                <a:lnTo>
                  <a:pt x="31369" y="6222"/>
                </a:lnTo>
                <a:lnTo>
                  <a:pt x="35687" y="6476"/>
                </a:lnTo>
                <a:lnTo>
                  <a:pt x="38862" y="7365"/>
                </a:lnTo>
                <a:lnTo>
                  <a:pt x="40767" y="8889"/>
                </a:lnTo>
                <a:lnTo>
                  <a:pt x="42672" y="10540"/>
                </a:lnTo>
                <a:lnTo>
                  <a:pt x="43687" y="13334"/>
                </a:lnTo>
                <a:lnTo>
                  <a:pt x="43668" y="22351"/>
                </a:lnTo>
                <a:lnTo>
                  <a:pt x="19685" y="133476"/>
                </a:lnTo>
                <a:lnTo>
                  <a:pt x="15455" y="150240"/>
                </a:lnTo>
                <a:lnTo>
                  <a:pt x="14605" y="153034"/>
                </a:lnTo>
                <a:lnTo>
                  <a:pt x="8509" y="162178"/>
                </a:lnTo>
                <a:lnTo>
                  <a:pt x="6985" y="163321"/>
                </a:lnTo>
                <a:lnTo>
                  <a:pt x="4572" y="164083"/>
                </a:lnTo>
                <a:lnTo>
                  <a:pt x="1397" y="164591"/>
                </a:lnTo>
                <a:lnTo>
                  <a:pt x="0" y="170687"/>
                </a:lnTo>
                <a:lnTo>
                  <a:pt x="51435" y="170687"/>
                </a:lnTo>
                <a:lnTo>
                  <a:pt x="52832" y="164591"/>
                </a:lnTo>
                <a:lnTo>
                  <a:pt x="48641" y="164337"/>
                </a:lnTo>
                <a:lnTo>
                  <a:pt x="45847" y="163829"/>
                </a:lnTo>
                <a:lnTo>
                  <a:pt x="44196" y="163067"/>
                </a:lnTo>
                <a:lnTo>
                  <a:pt x="42418" y="162432"/>
                </a:lnTo>
                <a:lnTo>
                  <a:pt x="41275" y="161416"/>
                </a:lnTo>
                <a:lnTo>
                  <a:pt x="40386" y="159892"/>
                </a:lnTo>
                <a:lnTo>
                  <a:pt x="39497" y="158495"/>
                </a:lnTo>
                <a:lnTo>
                  <a:pt x="39116" y="156463"/>
                </a:lnTo>
                <a:lnTo>
                  <a:pt x="39243" y="150240"/>
                </a:lnTo>
                <a:lnTo>
                  <a:pt x="39497" y="148208"/>
                </a:lnTo>
                <a:lnTo>
                  <a:pt x="39624" y="146049"/>
                </a:lnTo>
                <a:lnTo>
                  <a:pt x="39878" y="144017"/>
                </a:lnTo>
                <a:lnTo>
                  <a:pt x="40259" y="142239"/>
                </a:lnTo>
                <a:lnTo>
                  <a:pt x="40512" y="140334"/>
                </a:lnTo>
                <a:lnTo>
                  <a:pt x="41021" y="137794"/>
                </a:lnTo>
                <a:lnTo>
                  <a:pt x="41783" y="134365"/>
                </a:lnTo>
                <a:lnTo>
                  <a:pt x="54860" y="97774"/>
                </a:lnTo>
                <a:lnTo>
                  <a:pt x="66851" y="97774"/>
                </a:lnTo>
                <a:lnTo>
                  <a:pt x="84347" y="97333"/>
                </a:lnTo>
                <a:lnTo>
                  <a:pt x="96776" y="95089"/>
                </a:lnTo>
                <a:lnTo>
                  <a:pt x="108201" y="91238"/>
                </a:lnTo>
                <a:lnTo>
                  <a:pt x="115062" y="87248"/>
                </a:lnTo>
                <a:lnTo>
                  <a:pt x="51943" y="87248"/>
                </a:lnTo>
                <a:lnTo>
                  <a:pt x="68834" y="11429"/>
                </a:lnTo>
                <a:lnTo>
                  <a:pt x="74549" y="11175"/>
                </a:lnTo>
                <a:lnTo>
                  <a:pt x="85089" y="11048"/>
                </a:lnTo>
                <a:lnTo>
                  <a:pt x="130102" y="11048"/>
                </a:lnTo>
                <a:lnTo>
                  <a:pt x="123951" y="6222"/>
                </a:lnTo>
                <a:lnTo>
                  <a:pt x="118745" y="3936"/>
                </a:lnTo>
                <a:lnTo>
                  <a:pt x="112395" y="2412"/>
                </a:lnTo>
                <a:lnTo>
                  <a:pt x="105918" y="761"/>
                </a:lnTo>
                <a:lnTo>
                  <a:pt x="97789" y="0"/>
                </a:lnTo>
                <a:close/>
              </a:path>
              <a:path w="140970" h="170814">
                <a:moveTo>
                  <a:pt x="66851" y="97774"/>
                </a:moveTo>
                <a:lnTo>
                  <a:pt x="54860" y="97774"/>
                </a:lnTo>
                <a:lnTo>
                  <a:pt x="65606" y="97806"/>
                </a:lnTo>
                <a:lnTo>
                  <a:pt x="66851" y="97774"/>
                </a:lnTo>
                <a:close/>
              </a:path>
              <a:path w="140970" h="170814">
                <a:moveTo>
                  <a:pt x="130102" y="11048"/>
                </a:moveTo>
                <a:lnTo>
                  <a:pt x="85089" y="11048"/>
                </a:lnTo>
                <a:lnTo>
                  <a:pt x="99830" y="12750"/>
                </a:lnTo>
                <a:lnTo>
                  <a:pt x="109600" y="17779"/>
                </a:lnTo>
                <a:lnTo>
                  <a:pt x="114554" y="22351"/>
                </a:lnTo>
                <a:lnTo>
                  <a:pt x="116967" y="29336"/>
                </a:lnTo>
                <a:lnTo>
                  <a:pt x="116967" y="46227"/>
                </a:lnTo>
                <a:lnTo>
                  <a:pt x="95504" y="82041"/>
                </a:lnTo>
                <a:lnTo>
                  <a:pt x="74930" y="87248"/>
                </a:lnTo>
                <a:lnTo>
                  <a:pt x="115062" y="87248"/>
                </a:lnTo>
                <a:lnTo>
                  <a:pt x="139177" y="52234"/>
                </a:lnTo>
                <a:lnTo>
                  <a:pt x="140462" y="38861"/>
                </a:lnTo>
                <a:lnTo>
                  <a:pt x="140462" y="32257"/>
                </a:lnTo>
                <a:lnTo>
                  <a:pt x="139446" y="26542"/>
                </a:lnTo>
                <a:lnTo>
                  <a:pt x="137287" y="21716"/>
                </a:lnTo>
                <a:lnTo>
                  <a:pt x="135255" y="16763"/>
                </a:lnTo>
                <a:lnTo>
                  <a:pt x="132207" y="12699"/>
                </a:lnTo>
                <a:lnTo>
                  <a:pt x="130102" y="11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8048" y="3753992"/>
            <a:ext cx="746760" cy="237490"/>
          </a:xfrm>
          <a:custGeom>
            <a:avLst/>
            <a:gdLst/>
            <a:ahLst/>
            <a:cxnLst/>
            <a:rect l="l" t="t" r="r" b="b"/>
            <a:pathLst>
              <a:path w="746760" h="237489">
                <a:moveTo>
                  <a:pt x="329189" y="1650"/>
                </a:moveTo>
                <a:lnTo>
                  <a:pt x="309885" y="1650"/>
                </a:lnTo>
                <a:lnTo>
                  <a:pt x="309885" y="234441"/>
                </a:lnTo>
                <a:lnTo>
                  <a:pt x="329189" y="234441"/>
                </a:lnTo>
                <a:lnTo>
                  <a:pt x="329189" y="1650"/>
                </a:lnTo>
                <a:close/>
              </a:path>
              <a:path w="746760" h="237489">
                <a:moveTo>
                  <a:pt x="671200" y="0"/>
                </a:moveTo>
                <a:lnTo>
                  <a:pt x="670870" y="10612"/>
                </a:lnTo>
                <a:lnTo>
                  <a:pt x="681220" y="15450"/>
                </a:lnTo>
                <a:lnTo>
                  <a:pt x="690663" y="22094"/>
                </a:lnTo>
                <a:lnTo>
                  <a:pt x="715410" y="56736"/>
                </a:lnTo>
                <a:lnTo>
                  <a:pt x="724760" y="106205"/>
                </a:lnTo>
                <a:lnTo>
                  <a:pt x="725137" y="121823"/>
                </a:lnTo>
                <a:lnTo>
                  <a:pt x="724524" y="135089"/>
                </a:lnTo>
                <a:lnTo>
                  <a:pt x="713155" y="183874"/>
                </a:lnTo>
                <a:lnTo>
                  <a:pt x="690859" y="215328"/>
                </a:lnTo>
                <a:lnTo>
                  <a:pt x="668152" y="227583"/>
                </a:lnTo>
                <a:lnTo>
                  <a:pt x="677901" y="235128"/>
                </a:lnTo>
                <a:lnTo>
                  <a:pt x="710997" y="215790"/>
                </a:lnTo>
                <a:lnTo>
                  <a:pt x="736959" y="175968"/>
                </a:lnTo>
                <a:lnTo>
                  <a:pt x="746331" y="124936"/>
                </a:lnTo>
                <a:lnTo>
                  <a:pt x="746637" y="108634"/>
                </a:lnTo>
                <a:lnTo>
                  <a:pt x="745488" y="95918"/>
                </a:lnTo>
                <a:lnTo>
                  <a:pt x="730356" y="47858"/>
                </a:lnTo>
                <a:lnTo>
                  <a:pt x="706054" y="17121"/>
                </a:lnTo>
                <a:lnTo>
                  <a:pt x="683955" y="4215"/>
                </a:lnTo>
                <a:lnTo>
                  <a:pt x="671200" y="0"/>
                </a:lnTo>
                <a:close/>
              </a:path>
              <a:path w="746760" h="237489">
                <a:moveTo>
                  <a:pt x="75443" y="0"/>
                </a:moveTo>
                <a:lnTo>
                  <a:pt x="35681" y="21370"/>
                </a:lnTo>
                <a:lnTo>
                  <a:pt x="9684" y="61345"/>
                </a:lnTo>
                <a:lnTo>
                  <a:pt x="308" y="112347"/>
                </a:lnTo>
                <a:lnTo>
                  <a:pt x="0" y="128602"/>
                </a:lnTo>
                <a:lnTo>
                  <a:pt x="1130" y="141360"/>
                </a:lnTo>
                <a:lnTo>
                  <a:pt x="16173" y="189413"/>
                </a:lnTo>
                <a:lnTo>
                  <a:pt x="40485" y="220016"/>
                </a:lnTo>
                <a:lnTo>
                  <a:pt x="75443" y="237108"/>
                </a:lnTo>
                <a:lnTo>
                  <a:pt x="75366" y="226504"/>
                </a:lnTo>
                <a:lnTo>
                  <a:pt x="65219" y="221645"/>
                </a:lnTo>
                <a:lnTo>
                  <a:pt x="55900" y="214945"/>
                </a:lnTo>
                <a:lnTo>
                  <a:pt x="31247" y="179893"/>
                </a:lnTo>
                <a:lnTo>
                  <a:pt x="21743" y="130280"/>
                </a:lnTo>
                <a:lnTo>
                  <a:pt x="21351" y="115057"/>
                </a:lnTo>
                <a:lnTo>
                  <a:pt x="21869" y="101810"/>
                </a:lnTo>
                <a:lnTo>
                  <a:pt x="33247" y="52970"/>
                </a:lnTo>
                <a:lnTo>
                  <a:pt x="55852" y="21708"/>
                </a:lnTo>
                <a:lnTo>
                  <a:pt x="78745" y="9524"/>
                </a:lnTo>
                <a:lnTo>
                  <a:pt x="75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2763" y="3824223"/>
            <a:ext cx="179070" cy="121920"/>
          </a:xfrm>
          <a:custGeom>
            <a:avLst/>
            <a:gdLst/>
            <a:ahLst/>
            <a:cxnLst/>
            <a:rect l="l" t="t" r="r" b="b"/>
            <a:pathLst>
              <a:path w="179070" h="121920">
                <a:moveTo>
                  <a:pt x="34162" y="0"/>
                </a:moveTo>
                <a:lnTo>
                  <a:pt x="1397" y="0"/>
                </a:lnTo>
                <a:lnTo>
                  <a:pt x="0" y="6095"/>
                </a:lnTo>
                <a:lnTo>
                  <a:pt x="4063" y="6476"/>
                </a:lnTo>
                <a:lnTo>
                  <a:pt x="6858" y="7365"/>
                </a:lnTo>
                <a:lnTo>
                  <a:pt x="23749" y="121538"/>
                </a:lnTo>
                <a:lnTo>
                  <a:pt x="44911" y="114748"/>
                </a:lnTo>
                <a:lnTo>
                  <a:pt x="51845" y="103826"/>
                </a:lnTo>
                <a:lnTo>
                  <a:pt x="55021" y="98678"/>
                </a:lnTo>
                <a:lnTo>
                  <a:pt x="41656" y="98678"/>
                </a:lnTo>
                <a:lnTo>
                  <a:pt x="34162" y="0"/>
                </a:lnTo>
                <a:close/>
              </a:path>
              <a:path w="179070" h="121920">
                <a:moveTo>
                  <a:pt x="107261" y="37845"/>
                </a:moveTo>
                <a:lnTo>
                  <a:pt x="87629" y="37845"/>
                </a:lnTo>
                <a:lnTo>
                  <a:pt x="89026" y="37973"/>
                </a:lnTo>
                <a:lnTo>
                  <a:pt x="89153" y="41656"/>
                </a:lnTo>
                <a:lnTo>
                  <a:pt x="89535" y="46736"/>
                </a:lnTo>
                <a:lnTo>
                  <a:pt x="89915" y="53339"/>
                </a:lnTo>
                <a:lnTo>
                  <a:pt x="90451" y="60198"/>
                </a:lnTo>
                <a:lnTo>
                  <a:pt x="90804" y="65150"/>
                </a:lnTo>
                <a:lnTo>
                  <a:pt x="91312" y="69342"/>
                </a:lnTo>
                <a:lnTo>
                  <a:pt x="96392" y="121538"/>
                </a:lnTo>
                <a:lnTo>
                  <a:pt x="116339" y="114610"/>
                </a:lnTo>
                <a:lnTo>
                  <a:pt x="123789" y="104216"/>
                </a:lnTo>
                <a:lnTo>
                  <a:pt x="127530" y="98806"/>
                </a:lnTo>
                <a:lnTo>
                  <a:pt x="112902" y="98806"/>
                </a:lnTo>
                <a:lnTo>
                  <a:pt x="107261" y="37845"/>
                </a:lnTo>
                <a:close/>
              </a:path>
              <a:path w="179070" h="121920">
                <a:moveTo>
                  <a:pt x="175260" y="0"/>
                </a:moveTo>
                <a:lnTo>
                  <a:pt x="143001" y="0"/>
                </a:lnTo>
                <a:lnTo>
                  <a:pt x="141732" y="6095"/>
                </a:lnTo>
                <a:lnTo>
                  <a:pt x="145796" y="6350"/>
                </a:lnTo>
                <a:lnTo>
                  <a:pt x="148589" y="7238"/>
                </a:lnTo>
                <a:lnTo>
                  <a:pt x="151891" y="10032"/>
                </a:lnTo>
                <a:lnTo>
                  <a:pt x="152781" y="12700"/>
                </a:lnTo>
                <a:lnTo>
                  <a:pt x="152765" y="15620"/>
                </a:lnTo>
                <a:lnTo>
                  <a:pt x="140312" y="54818"/>
                </a:lnTo>
                <a:lnTo>
                  <a:pt x="112902" y="98806"/>
                </a:lnTo>
                <a:lnTo>
                  <a:pt x="127530" y="98806"/>
                </a:lnTo>
                <a:lnTo>
                  <a:pt x="148844" y="66420"/>
                </a:lnTo>
                <a:lnTo>
                  <a:pt x="167639" y="32257"/>
                </a:lnTo>
                <a:lnTo>
                  <a:pt x="178619" y="6095"/>
                </a:lnTo>
                <a:lnTo>
                  <a:pt x="175260" y="0"/>
                </a:lnTo>
                <a:close/>
              </a:path>
              <a:path w="179070" h="121920">
                <a:moveTo>
                  <a:pt x="103759" y="0"/>
                </a:moveTo>
                <a:lnTo>
                  <a:pt x="85725" y="0"/>
                </a:lnTo>
                <a:lnTo>
                  <a:pt x="83499" y="11062"/>
                </a:lnTo>
                <a:lnTo>
                  <a:pt x="80685" y="21884"/>
                </a:lnTo>
                <a:lnTo>
                  <a:pt x="62580" y="63161"/>
                </a:lnTo>
                <a:lnTo>
                  <a:pt x="41656" y="98678"/>
                </a:lnTo>
                <a:lnTo>
                  <a:pt x="55021" y="98678"/>
                </a:lnTo>
                <a:lnTo>
                  <a:pt x="77556" y="59733"/>
                </a:lnTo>
                <a:lnTo>
                  <a:pt x="87629" y="37845"/>
                </a:lnTo>
                <a:lnTo>
                  <a:pt x="107261" y="37845"/>
                </a:lnTo>
                <a:lnTo>
                  <a:pt x="103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7083" y="3773042"/>
            <a:ext cx="204470" cy="170815"/>
          </a:xfrm>
          <a:custGeom>
            <a:avLst/>
            <a:gdLst/>
            <a:ahLst/>
            <a:cxnLst/>
            <a:rect l="l" t="t" r="r" b="b"/>
            <a:pathLst>
              <a:path w="204470" h="170814">
                <a:moveTo>
                  <a:pt x="77342" y="0"/>
                </a:moveTo>
                <a:lnTo>
                  <a:pt x="32765" y="0"/>
                </a:lnTo>
                <a:lnTo>
                  <a:pt x="31368" y="6222"/>
                </a:lnTo>
                <a:lnTo>
                  <a:pt x="35687" y="6476"/>
                </a:lnTo>
                <a:lnTo>
                  <a:pt x="38734" y="7365"/>
                </a:lnTo>
                <a:lnTo>
                  <a:pt x="40766" y="8889"/>
                </a:lnTo>
                <a:lnTo>
                  <a:pt x="42671" y="10413"/>
                </a:lnTo>
                <a:lnTo>
                  <a:pt x="43687" y="13080"/>
                </a:lnTo>
                <a:lnTo>
                  <a:pt x="43687" y="20446"/>
                </a:lnTo>
                <a:lnTo>
                  <a:pt x="43433" y="23621"/>
                </a:lnTo>
                <a:lnTo>
                  <a:pt x="42417" y="30225"/>
                </a:lnTo>
                <a:lnTo>
                  <a:pt x="41782" y="33654"/>
                </a:lnTo>
                <a:lnTo>
                  <a:pt x="40866" y="37337"/>
                </a:lnTo>
                <a:lnTo>
                  <a:pt x="19684" y="133476"/>
                </a:lnTo>
                <a:lnTo>
                  <a:pt x="17652" y="142239"/>
                </a:lnTo>
                <a:lnTo>
                  <a:pt x="16382" y="147319"/>
                </a:lnTo>
                <a:lnTo>
                  <a:pt x="15493" y="150113"/>
                </a:lnTo>
                <a:lnTo>
                  <a:pt x="14604" y="153034"/>
                </a:lnTo>
                <a:lnTo>
                  <a:pt x="8508" y="162178"/>
                </a:lnTo>
                <a:lnTo>
                  <a:pt x="6984" y="163321"/>
                </a:lnTo>
                <a:lnTo>
                  <a:pt x="4571" y="164083"/>
                </a:lnTo>
                <a:lnTo>
                  <a:pt x="1396" y="164591"/>
                </a:lnTo>
                <a:lnTo>
                  <a:pt x="0" y="170687"/>
                </a:lnTo>
                <a:lnTo>
                  <a:pt x="43814" y="170687"/>
                </a:lnTo>
                <a:lnTo>
                  <a:pt x="45084" y="164591"/>
                </a:lnTo>
                <a:lnTo>
                  <a:pt x="40766" y="164337"/>
                </a:lnTo>
                <a:lnTo>
                  <a:pt x="37591" y="163321"/>
                </a:lnTo>
                <a:lnTo>
                  <a:pt x="33781" y="160273"/>
                </a:lnTo>
                <a:lnTo>
                  <a:pt x="32892" y="157606"/>
                </a:lnTo>
                <a:lnTo>
                  <a:pt x="32892" y="148716"/>
                </a:lnTo>
                <a:lnTo>
                  <a:pt x="33781" y="142239"/>
                </a:lnTo>
                <a:lnTo>
                  <a:pt x="35559" y="134365"/>
                </a:lnTo>
                <a:lnTo>
                  <a:pt x="48664" y="74762"/>
                </a:lnTo>
                <a:lnTo>
                  <a:pt x="51142" y="62966"/>
                </a:lnTo>
                <a:lnTo>
                  <a:pt x="53489" y="50666"/>
                </a:lnTo>
                <a:lnTo>
                  <a:pt x="55808" y="37210"/>
                </a:lnTo>
                <a:lnTo>
                  <a:pt x="57784" y="24637"/>
                </a:lnTo>
                <a:lnTo>
                  <a:pt x="80258" y="24637"/>
                </a:lnTo>
                <a:lnTo>
                  <a:pt x="77342" y="0"/>
                </a:lnTo>
                <a:close/>
              </a:path>
              <a:path w="204470" h="170814">
                <a:moveTo>
                  <a:pt x="186632" y="26923"/>
                </a:moveTo>
                <a:lnTo>
                  <a:pt x="163702" y="26923"/>
                </a:lnTo>
                <a:lnTo>
                  <a:pt x="163552" y="33401"/>
                </a:lnTo>
                <a:lnTo>
                  <a:pt x="160284" y="45900"/>
                </a:lnTo>
                <a:lnTo>
                  <a:pt x="157352" y="58038"/>
                </a:lnTo>
                <a:lnTo>
                  <a:pt x="140842" y="133476"/>
                </a:lnTo>
                <a:lnTo>
                  <a:pt x="138811" y="142239"/>
                </a:lnTo>
                <a:lnTo>
                  <a:pt x="137540" y="147319"/>
                </a:lnTo>
                <a:lnTo>
                  <a:pt x="136651" y="150113"/>
                </a:lnTo>
                <a:lnTo>
                  <a:pt x="135762" y="153034"/>
                </a:lnTo>
                <a:lnTo>
                  <a:pt x="134746" y="155447"/>
                </a:lnTo>
                <a:lnTo>
                  <a:pt x="133540" y="157606"/>
                </a:lnTo>
                <a:lnTo>
                  <a:pt x="132587" y="159511"/>
                </a:lnTo>
                <a:lnTo>
                  <a:pt x="122554" y="164591"/>
                </a:lnTo>
                <a:lnTo>
                  <a:pt x="121157" y="170687"/>
                </a:lnTo>
                <a:lnTo>
                  <a:pt x="171195" y="170687"/>
                </a:lnTo>
                <a:lnTo>
                  <a:pt x="172592" y="164591"/>
                </a:lnTo>
                <a:lnTo>
                  <a:pt x="168147" y="164337"/>
                </a:lnTo>
                <a:lnTo>
                  <a:pt x="164972" y="163321"/>
                </a:lnTo>
                <a:lnTo>
                  <a:pt x="161162" y="160273"/>
                </a:lnTo>
                <a:lnTo>
                  <a:pt x="160274" y="157606"/>
                </a:lnTo>
                <a:lnTo>
                  <a:pt x="160400" y="148970"/>
                </a:lnTo>
                <a:lnTo>
                  <a:pt x="161162" y="143128"/>
                </a:lnTo>
                <a:lnTo>
                  <a:pt x="161797" y="139318"/>
                </a:lnTo>
                <a:lnTo>
                  <a:pt x="162940" y="134365"/>
                </a:lnTo>
                <a:lnTo>
                  <a:pt x="186054" y="29336"/>
                </a:lnTo>
                <a:lnTo>
                  <a:pt x="186632" y="26923"/>
                </a:lnTo>
                <a:close/>
              </a:path>
              <a:path w="204470" h="170814">
                <a:moveTo>
                  <a:pt x="80258" y="24637"/>
                </a:moveTo>
                <a:lnTo>
                  <a:pt x="57784" y="24637"/>
                </a:lnTo>
                <a:lnTo>
                  <a:pt x="61240" y="34279"/>
                </a:lnTo>
                <a:lnTo>
                  <a:pt x="62644" y="48108"/>
                </a:lnTo>
                <a:lnTo>
                  <a:pt x="63989" y="60171"/>
                </a:lnTo>
                <a:lnTo>
                  <a:pt x="65277" y="70484"/>
                </a:lnTo>
                <a:lnTo>
                  <a:pt x="75691" y="150875"/>
                </a:lnTo>
                <a:lnTo>
                  <a:pt x="89280" y="150875"/>
                </a:lnTo>
                <a:lnTo>
                  <a:pt x="107172" y="121284"/>
                </a:lnTo>
                <a:lnTo>
                  <a:pt x="91693" y="121284"/>
                </a:lnTo>
                <a:lnTo>
                  <a:pt x="80258" y="24637"/>
                </a:lnTo>
                <a:close/>
              </a:path>
              <a:path w="204470" h="170814">
                <a:moveTo>
                  <a:pt x="203962" y="0"/>
                </a:moveTo>
                <a:lnTo>
                  <a:pt x="164591" y="0"/>
                </a:lnTo>
                <a:lnTo>
                  <a:pt x="91693" y="121284"/>
                </a:lnTo>
                <a:lnTo>
                  <a:pt x="107172" y="121284"/>
                </a:lnTo>
                <a:lnTo>
                  <a:pt x="152871" y="45696"/>
                </a:lnTo>
                <a:lnTo>
                  <a:pt x="159565" y="34279"/>
                </a:lnTo>
                <a:lnTo>
                  <a:pt x="163702" y="26923"/>
                </a:lnTo>
                <a:lnTo>
                  <a:pt x="186632" y="26923"/>
                </a:lnTo>
                <a:lnTo>
                  <a:pt x="192024" y="12191"/>
                </a:lnTo>
                <a:lnTo>
                  <a:pt x="193039" y="10540"/>
                </a:lnTo>
                <a:lnTo>
                  <a:pt x="202564" y="6222"/>
                </a:lnTo>
                <a:lnTo>
                  <a:pt x="203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2822" y="3907409"/>
            <a:ext cx="78740" cy="93345"/>
          </a:xfrm>
          <a:custGeom>
            <a:avLst/>
            <a:gdLst/>
            <a:ahLst/>
            <a:cxnLst/>
            <a:rect l="l" t="t" r="r" b="b"/>
            <a:pathLst>
              <a:path w="78739" h="93345">
                <a:moveTo>
                  <a:pt x="59054" y="0"/>
                </a:moveTo>
                <a:lnTo>
                  <a:pt x="49529" y="0"/>
                </a:lnTo>
                <a:lnTo>
                  <a:pt x="44576" y="762"/>
                </a:lnTo>
                <a:lnTo>
                  <a:pt x="35178" y="3810"/>
                </a:lnTo>
                <a:lnTo>
                  <a:pt x="30734" y="5842"/>
                </a:lnTo>
                <a:lnTo>
                  <a:pt x="26669" y="8636"/>
                </a:lnTo>
                <a:lnTo>
                  <a:pt x="22605" y="11303"/>
                </a:lnTo>
                <a:lnTo>
                  <a:pt x="19050" y="14478"/>
                </a:lnTo>
                <a:lnTo>
                  <a:pt x="15748" y="18288"/>
                </a:lnTo>
                <a:lnTo>
                  <a:pt x="12446" y="21971"/>
                </a:lnTo>
                <a:lnTo>
                  <a:pt x="0" y="56134"/>
                </a:lnTo>
                <a:lnTo>
                  <a:pt x="0" y="71628"/>
                </a:lnTo>
                <a:lnTo>
                  <a:pt x="2412" y="79375"/>
                </a:lnTo>
                <a:lnTo>
                  <a:pt x="7365" y="84836"/>
                </a:lnTo>
                <a:lnTo>
                  <a:pt x="12318" y="90170"/>
                </a:lnTo>
                <a:lnTo>
                  <a:pt x="19303" y="92837"/>
                </a:lnTo>
                <a:lnTo>
                  <a:pt x="35940" y="92837"/>
                </a:lnTo>
                <a:lnTo>
                  <a:pt x="42799" y="91186"/>
                </a:lnTo>
                <a:lnTo>
                  <a:pt x="49275" y="88011"/>
                </a:lnTo>
                <a:lnTo>
                  <a:pt x="55752" y="84709"/>
                </a:lnTo>
                <a:lnTo>
                  <a:pt x="60149" y="81280"/>
                </a:lnTo>
                <a:lnTo>
                  <a:pt x="27304" y="81280"/>
                </a:lnTo>
                <a:lnTo>
                  <a:pt x="23622" y="79629"/>
                </a:lnTo>
                <a:lnTo>
                  <a:pt x="18541" y="73025"/>
                </a:lnTo>
                <a:lnTo>
                  <a:pt x="17272" y="68199"/>
                </a:lnTo>
                <a:lnTo>
                  <a:pt x="17272" y="57658"/>
                </a:lnTo>
                <a:lnTo>
                  <a:pt x="31750" y="19558"/>
                </a:lnTo>
                <a:lnTo>
                  <a:pt x="48513" y="8890"/>
                </a:lnTo>
                <a:lnTo>
                  <a:pt x="77000" y="8890"/>
                </a:lnTo>
                <a:lnTo>
                  <a:pt x="78359" y="3048"/>
                </a:lnTo>
                <a:lnTo>
                  <a:pt x="74294" y="2032"/>
                </a:lnTo>
                <a:lnTo>
                  <a:pt x="70485" y="1270"/>
                </a:lnTo>
                <a:lnTo>
                  <a:pt x="62991" y="254"/>
                </a:lnTo>
                <a:lnTo>
                  <a:pt x="59054" y="0"/>
                </a:lnTo>
                <a:close/>
              </a:path>
              <a:path w="78739" h="93345">
                <a:moveTo>
                  <a:pt x="62102" y="66040"/>
                </a:moveTo>
                <a:lnTo>
                  <a:pt x="35178" y="81280"/>
                </a:lnTo>
                <a:lnTo>
                  <a:pt x="60149" y="81280"/>
                </a:lnTo>
                <a:lnTo>
                  <a:pt x="62102" y="79756"/>
                </a:lnTo>
                <a:lnTo>
                  <a:pt x="68579" y="73152"/>
                </a:lnTo>
                <a:lnTo>
                  <a:pt x="66421" y="70739"/>
                </a:lnTo>
                <a:lnTo>
                  <a:pt x="65277" y="69596"/>
                </a:lnTo>
                <a:lnTo>
                  <a:pt x="62102" y="66040"/>
                </a:lnTo>
                <a:close/>
              </a:path>
              <a:path w="78739" h="93345">
                <a:moveTo>
                  <a:pt x="77000" y="8890"/>
                </a:moveTo>
                <a:lnTo>
                  <a:pt x="48513" y="8890"/>
                </a:lnTo>
                <a:lnTo>
                  <a:pt x="53721" y="9017"/>
                </a:lnTo>
                <a:lnTo>
                  <a:pt x="55499" y="9271"/>
                </a:lnTo>
                <a:lnTo>
                  <a:pt x="58292" y="10287"/>
                </a:lnTo>
                <a:lnTo>
                  <a:pt x="59309" y="11049"/>
                </a:lnTo>
                <a:lnTo>
                  <a:pt x="60296" y="12446"/>
                </a:lnTo>
                <a:lnTo>
                  <a:pt x="61087" y="13462"/>
                </a:lnTo>
                <a:lnTo>
                  <a:pt x="61722" y="15113"/>
                </a:lnTo>
                <a:lnTo>
                  <a:pt x="62484" y="19177"/>
                </a:lnTo>
                <a:lnTo>
                  <a:pt x="62737" y="21844"/>
                </a:lnTo>
                <a:lnTo>
                  <a:pt x="62737" y="24892"/>
                </a:lnTo>
                <a:lnTo>
                  <a:pt x="73278" y="24892"/>
                </a:lnTo>
                <a:lnTo>
                  <a:pt x="7700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2670" y="3896550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924" y="0"/>
                </a:lnTo>
              </a:path>
            </a:pathLst>
          </a:custGeom>
          <a:ln w="17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2670" y="3844734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924" y="0"/>
                </a:lnTo>
              </a:path>
            </a:pathLst>
          </a:custGeom>
          <a:ln w="17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60033" y="3870576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19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77573" y="3578986"/>
            <a:ext cx="131445" cy="174625"/>
          </a:xfrm>
          <a:custGeom>
            <a:avLst/>
            <a:gdLst/>
            <a:ahLst/>
            <a:cxnLst/>
            <a:rect l="l" t="t" r="r" b="b"/>
            <a:pathLst>
              <a:path w="131445" h="174625">
                <a:moveTo>
                  <a:pt x="96378" y="0"/>
                </a:moveTo>
                <a:lnTo>
                  <a:pt x="88885" y="0"/>
                </a:lnTo>
                <a:lnTo>
                  <a:pt x="82616" y="266"/>
                </a:lnTo>
                <a:lnTo>
                  <a:pt x="45758" y="14224"/>
                </a:lnTo>
                <a:lnTo>
                  <a:pt x="19547" y="45336"/>
                </a:lnTo>
                <a:lnTo>
                  <a:pt x="5251" y="81857"/>
                </a:lnTo>
                <a:lnTo>
                  <a:pt x="0" y="117508"/>
                </a:lnTo>
                <a:lnTo>
                  <a:pt x="50" y="132714"/>
                </a:lnTo>
                <a:lnTo>
                  <a:pt x="17940" y="166657"/>
                </a:lnTo>
                <a:lnTo>
                  <a:pt x="58971" y="174410"/>
                </a:lnTo>
                <a:lnTo>
                  <a:pt x="71720" y="173220"/>
                </a:lnTo>
                <a:lnTo>
                  <a:pt x="84193" y="171174"/>
                </a:lnTo>
                <a:lnTo>
                  <a:pt x="96378" y="168275"/>
                </a:lnTo>
                <a:lnTo>
                  <a:pt x="97358" y="163702"/>
                </a:lnTo>
                <a:lnTo>
                  <a:pt x="49513" y="163693"/>
                </a:lnTo>
                <a:lnTo>
                  <a:pt x="37550" y="160796"/>
                </a:lnTo>
                <a:lnTo>
                  <a:pt x="27385" y="151115"/>
                </a:lnTo>
                <a:lnTo>
                  <a:pt x="23993" y="140118"/>
                </a:lnTo>
                <a:lnTo>
                  <a:pt x="22864" y="124450"/>
                </a:lnTo>
                <a:lnTo>
                  <a:pt x="23555" y="112528"/>
                </a:lnTo>
                <a:lnTo>
                  <a:pt x="31486" y="74151"/>
                </a:lnTo>
                <a:lnTo>
                  <a:pt x="53946" y="31320"/>
                </a:lnTo>
                <a:lnTo>
                  <a:pt x="86980" y="11302"/>
                </a:lnTo>
                <a:lnTo>
                  <a:pt x="130336" y="11302"/>
                </a:lnTo>
                <a:lnTo>
                  <a:pt x="131430" y="6350"/>
                </a:lnTo>
                <a:lnTo>
                  <a:pt x="123556" y="3937"/>
                </a:lnTo>
                <a:lnTo>
                  <a:pt x="116317" y="2286"/>
                </a:lnTo>
                <a:lnTo>
                  <a:pt x="103490" y="508"/>
                </a:lnTo>
                <a:lnTo>
                  <a:pt x="96378" y="0"/>
                </a:lnTo>
                <a:close/>
              </a:path>
              <a:path w="131445" h="174625">
                <a:moveTo>
                  <a:pt x="103998" y="132714"/>
                </a:moveTo>
                <a:lnTo>
                  <a:pt x="91933" y="132714"/>
                </a:lnTo>
                <a:lnTo>
                  <a:pt x="87996" y="140715"/>
                </a:lnTo>
                <a:lnTo>
                  <a:pt x="83932" y="146938"/>
                </a:lnTo>
                <a:lnTo>
                  <a:pt x="75804" y="155829"/>
                </a:lnTo>
                <a:lnTo>
                  <a:pt x="71359" y="159004"/>
                </a:lnTo>
                <a:lnTo>
                  <a:pt x="66660" y="160908"/>
                </a:lnTo>
                <a:lnTo>
                  <a:pt x="62088" y="162813"/>
                </a:lnTo>
                <a:lnTo>
                  <a:pt x="56627" y="163702"/>
                </a:lnTo>
                <a:lnTo>
                  <a:pt x="97360" y="163693"/>
                </a:lnTo>
                <a:lnTo>
                  <a:pt x="103998" y="132714"/>
                </a:lnTo>
                <a:close/>
              </a:path>
              <a:path w="131445" h="174625">
                <a:moveTo>
                  <a:pt x="130336" y="11302"/>
                </a:moveTo>
                <a:lnTo>
                  <a:pt x="95362" y="11302"/>
                </a:lnTo>
                <a:lnTo>
                  <a:pt x="101458" y="13588"/>
                </a:lnTo>
                <a:lnTo>
                  <a:pt x="105268" y="18161"/>
                </a:lnTo>
                <a:lnTo>
                  <a:pt x="109078" y="22605"/>
                </a:lnTo>
                <a:lnTo>
                  <a:pt x="111364" y="30099"/>
                </a:lnTo>
                <a:lnTo>
                  <a:pt x="111999" y="40258"/>
                </a:lnTo>
                <a:lnTo>
                  <a:pt x="123937" y="40258"/>
                </a:lnTo>
                <a:lnTo>
                  <a:pt x="130336" y="11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31736" y="3581019"/>
            <a:ext cx="146050" cy="170815"/>
          </a:xfrm>
          <a:custGeom>
            <a:avLst/>
            <a:gdLst/>
            <a:ahLst/>
            <a:cxnLst/>
            <a:rect l="l" t="t" r="r" b="b"/>
            <a:pathLst>
              <a:path w="146050" h="170814">
                <a:moveTo>
                  <a:pt x="145542" y="0"/>
                </a:moveTo>
                <a:lnTo>
                  <a:pt x="32766" y="0"/>
                </a:lnTo>
                <a:lnTo>
                  <a:pt x="31369" y="6095"/>
                </a:lnTo>
                <a:lnTo>
                  <a:pt x="35687" y="6350"/>
                </a:lnTo>
                <a:lnTo>
                  <a:pt x="38862" y="7238"/>
                </a:lnTo>
                <a:lnTo>
                  <a:pt x="40767" y="8889"/>
                </a:lnTo>
                <a:lnTo>
                  <a:pt x="42672" y="10413"/>
                </a:lnTo>
                <a:lnTo>
                  <a:pt x="43688" y="13334"/>
                </a:lnTo>
                <a:lnTo>
                  <a:pt x="43688" y="22225"/>
                </a:lnTo>
                <a:lnTo>
                  <a:pt x="42672" y="28828"/>
                </a:lnTo>
                <a:lnTo>
                  <a:pt x="19685" y="133476"/>
                </a:lnTo>
                <a:lnTo>
                  <a:pt x="1397" y="164591"/>
                </a:lnTo>
                <a:lnTo>
                  <a:pt x="0" y="170687"/>
                </a:lnTo>
                <a:lnTo>
                  <a:pt x="51435" y="170687"/>
                </a:lnTo>
                <a:lnTo>
                  <a:pt x="52832" y="164591"/>
                </a:lnTo>
                <a:lnTo>
                  <a:pt x="48641" y="164210"/>
                </a:lnTo>
                <a:lnTo>
                  <a:pt x="45847" y="163702"/>
                </a:lnTo>
                <a:lnTo>
                  <a:pt x="44196" y="163067"/>
                </a:lnTo>
                <a:lnTo>
                  <a:pt x="42418" y="162432"/>
                </a:lnTo>
                <a:lnTo>
                  <a:pt x="41275" y="161289"/>
                </a:lnTo>
                <a:lnTo>
                  <a:pt x="40386" y="159892"/>
                </a:lnTo>
                <a:lnTo>
                  <a:pt x="39497" y="158368"/>
                </a:lnTo>
                <a:lnTo>
                  <a:pt x="39116" y="156336"/>
                </a:lnTo>
                <a:lnTo>
                  <a:pt x="39116" y="148589"/>
                </a:lnTo>
                <a:lnTo>
                  <a:pt x="40005" y="142112"/>
                </a:lnTo>
                <a:lnTo>
                  <a:pt x="51689" y="90042"/>
                </a:lnTo>
                <a:lnTo>
                  <a:pt x="105214" y="90042"/>
                </a:lnTo>
                <a:lnTo>
                  <a:pt x="107743" y="78993"/>
                </a:lnTo>
                <a:lnTo>
                  <a:pt x="53975" y="78993"/>
                </a:lnTo>
                <a:lnTo>
                  <a:pt x="68834" y="11048"/>
                </a:lnTo>
                <a:lnTo>
                  <a:pt x="143054" y="11048"/>
                </a:lnTo>
                <a:lnTo>
                  <a:pt x="145542" y="0"/>
                </a:lnTo>
                <a:close/>
              </a:path>
              <a:path w="146050" h="170814">
                <a:moveTo>
                  <a:pt x="105214" y="90042"/>
                </a:moveTo>
                <a:lnTo>
                  <a:pt x="80772" y="90042"/>
                </a:lnTo>
                <a:lnTo>
                  <a:pt x="83820" y="90423"/>
                </a:lnTo>
                <a:lnTo>
                  <a:pt x="85344" y="91185"/>
                </a:lnTo>
                <a:lnTo>
                  <a:pt x="89281" y="102996"/>
                </a:lnTo>
                <a:lnTo>
                  <a:pt x="89281" y="111378"/>
                </a:lnTo>
                <a:lnTo>
                  <a:pt x="100330" y="111378"/>
                </a:lnTo>
                <a:lnTo>
                  <a:pt x="105214" y="90042"/>
                </a:lnTo>
                <a:close/>
              </a:path>
              <a:path w="146050" h="170814">
                <a:moveTo>
                  <a:pt x="112395" y="58673"/>
                </a:moveTo>
                <a:lnTo>
                  <a:pt x="100965" y="58673"/>
                </a:lnTo>
                <a:lnTo>
                  <a:pt x="97917" y="65023"/>
                </a:lnTo>
                <a:lnTo>
                  <a:pt x="95377" y="69468"/>
                </a:lnTo>
                <a:lnTo>
                  <a:pt x="91186" y="74675"/>
                </a:lnTo>
                <a:lnTo>
                  <a:pt x="88900" y="76580"/>
                </a:lnTo>
                <a:lnTo>
                  <a:pt x="86487" y="77469"/>
                </a:lnTo>
                <a:lnTo>
                  <a:pt x="84074" y="78485"/>
                </a:lnTo>
                <a:lnTo>
                  <a:pt x="81026" y="78993"/>
                </a:lnTo>
                <a:lnTo>
                  <a:pt x="107743" y="78993"/>
                </a:lnTo>
                <a:lnTo>
                  <a:pt x="112395" y="58673"/>
                </a:lnTo>
                <a:close/>
              </a:path>
              <a:path w="146050" h="170814">
                <a:moveTo>
                  <a:pt x="143054" y="11048"/>
                </a:moveTo>
                <a:lnTo>
                  <a:pt x="111125" y="11048"/>
                </a:lnTo>
                <a:lnTo>
                  <a:pt x="113792" y="11302"/>
                </a:lnTo>
                <a:lnTo>
                  <a:pt x="115697" y="11937"/>
                </a:lnTo>
                <a:lnTo>
                  <a:pt x="123317" y="23240"/>
                </a:lnTo>
                <a:lnTo>
                  <a:pt x="124079" y="26923"/>
                </a:lnTo>
                <a:lnTo>
                  <a:pt x="124587" y="32003"/>
                </a:lnTo>
                <a:lnTo>
                  <a:pt x="124841" y="38353"/>
                </a:lnTo>
                <a:lnTo>
                  <a:pt x="136906" y="38353"/>
                </a:lnTo>
                <a:lnTo>
                  <a:pt x="143054" y="11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39686" y="3717290"/>
            <a:ext cx="140335" cy="90805"/>
          </a:xfrm>
          <a:custGeom>
            <a:avLst/>
            <a:gdLst/>
            <a:ahLst/>
            <a:cxnLst/>
            <a:rect l="l" t="t" r="r" b="b"/>
            <a:pathLst>
              <a:path w="140334" h="90804">
                <a:moveTo>
                  <a:pt x="27178" y="0"/>
                </a:moveTo>
                <a:lnTo>
                  <a:pt x="1397" y="0"/>
                </a:lnTo>
                <a:lnTo>
                  <a:pt x="0" y="5715"/>
                </a:lnTo>
                <a:lnTo>
                  <a:pt x="2413" y="5968"/>
                </a:lnTo>
                <a:lnTo>
                  <a:pt x="4318" y="6350"/>
                </a:lnTo>
                <a:lnTo>
                  <a:pt x="5715" y="6985"/>
                </a:lnTo>
                <a:lnTo>
                  <a:pt x="7112" y="7493"/>
                </a:lnTo>
                <a:lnTo>
                  <a:pt x="8128" y="8382"/>
                </a:lnTo>
                <a:lnTo>
                  <a:pt x="20193" y="90678"/>
                </a:lnTo>
                <a:lnTo>
                  <a:pt x="37681" y="84163"/>
                </a:lnTo>
                <a:lnTo>
                  <a:pt x="44039" y="74406"/>
                </a:lnTo>
                <a:lnTo>
                  <a:pt x="45208" y="72517"/>
                </a:lnTo>
                <a:lnTo>
                  <a:pt x="34163" y="72517"/>
                </a:lnTo>
                <a:lnTo>
                  <a:pt x="27178" y="0"/>
                </a:lnTo>
                <a:close/>
              </a:path>
              <a:path w="140334" h="90804">
                <a:moveTo>
                  <a:pt x="84854" y="28702"/>
                </a:moveTo>
                <a:lnTo>
                  <a:pt x="69215" y="28702"/>
                </a:lnTo>
                <a:lnTo>
                  <a:pt x="76454" y="90678"/>
                </a:lnTo>
                <a:lnTo>
                  <a:pt x="92283" y="85218"/>
                </a:lnTo>
                <a:lnTo>
                  <a:pt x="100168" y="75027"/>
                </a:lnTo>
                <a:lnTo>
                  <a:pt x="102012" y="72517"/>
                </a:lnTo>
                <a:lnTo>
                  <a:pt x="89535" y="72517"/>
                </a:lnTo>
                <a:lnTo>
                  <a:pt x="84854" y="28702"/>
                </a:lnTo>
                <a:close/>
              </a:path>
              <a:path w="140334" h="90804">
                <a:moveTo>
                  <a:pt x="81788" y="0"/>
                </a:moveTo>
                <a:lnTo>
                  <a:pt x="67437" y="0"/>
                </a:lnTo>
                <a:lnTo>
                  <a:pt x="66421" y="4318"/>
                </a:lnTo>
                <a:lnTo>
                  <a:pt x="65151" y="10541"/>
                </a:lnTo>
                <a:lnTo>
                  <a:pt x="64389" y="13462"/>
                </a:lnTo>
                <a:lnTo>
                  <a:pt x="63754" y="16383"/>
                </a:lnTo>
                <a:lnTo>
                  <a:pt x="62738" y="19431"/>
                </a:lnTo>
                <a:lnTo>
                  <a:pt x="61722" y="22606"/>
                </a:lnTo>
                <a:lnTo>
                  <a:pt x="41275" y="61341"/>
                </a:lnTo>
                <a:lnTo>
                  <a:pt x="34163" y="72517"/>
                </a:lnTo>
                <a:lnTo>
                  <a:pt x="45208" y="72517"/>
                </a:lnTo>
                <a:lnTo>
                  <a:pt x="50718" y="63609"/>
                </a:lnTo>
                <a:lnTo>
                  <a:pt x="58140" y="50988"/>
                </a:lnTo>
                <a:lnTo>
                  <a:pt x="64250" y="39370"/>
                </a:lnTo>
                <a:lnTo>
                  <a:pt x="69215" y="28702"/>
                </a:lnTo>
                <a:lnTo>
                  <a:pt x="84854" y="28702"/>
                </a:lnTo>
                <a:lnTo>
                  <a:pt x="81788" y="0"/>
                </a:lnTo>
                <a:close/>
              </a:path>
              <a:path w="140334" h="90804">
                <a:moveTo>
                  <a:pt x="136906" y="0"/>
                </a:moveTo>
                <a:lnTo>
                  <a:pt x="111760" y="0"/>
                </a:lnTo>
                <a:lnTo>
                  <a:pt x="110617" y="5715"/>
                </a:lnTo>
                <a:lnTo>
                  <a:pt x="113919" y="5968"/>
                </a:lnTo>
                <a:lnTo>
                  <a:pt x="116205" y="6731"/>
                </a:lnTo>
                <a:lnTo>
                  <a:pt x="118745" y="8762"/>
                </a:lnTo>
                <a:lnTo>
                  <a:pt x="119337" y="10541"/>
                </a:lnTo>
                <a:lnTo>
                  <a:pt x="119311" y="15075"/>
                </a:lnTo>
                <a:lnTo>
                  <a:pt x="97842" y="60684"/>
                </a:lnTo>
                <a:lnTo>
                  <a:pt x="89535" y="72517"/>
                </a:lnTo>
                <a:lnTo>
                  <a:pt x="102012" y="72517"/>
                </a:lnTo>
                <a:lnTo>
                  <a:pt x="125222" y="37211"/>
                </a:lnTo>
                <a:lnTo>
                  <a:pt x="140081" y="5207"/>
                </a:lnTo>
                <a:lnTo>
                  <a:pt x="136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3672" y="3938600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5">
                <a:moveTo>
                  <a:pt x="0" y="0"/>
                </a:moveTo>
                <a:lnTo>
                  <a:pt x="0" y="232714"/>
                </a:lnTo>
              </a:path>
            </a:pathLst>
          </a:custGeom>
          <a:ln w="20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8565" y="3996054"/>
            <a:ext cx="95885" cy="123825"/>
          </a:xfrm>
          <a:custGeom>
            <a:avLst/>
            <a:gdLst/>
            <a:ahLst/>
            <a:cxnLst/>
            <a:rect l="l" t="t" r="r" b="b"/>
            <a:pathLst>
              <a:path w="95884" h="123825">
                <a:moveTo>
                  <a:pt x="69719" y="0"/>
                </a:moveTo>
                <a:lnTo>
                  <a:pt x="24582" y="19262"/>
                </a:lnTo>
                <a:lnTo>
                  <a:pt x="3459" y="57643"/>
                </a:lnTo>
                <a:lnTo>
                  <a:pt x="0" y="82468"/>
                </a:lnTo>
                <a:lnTo>
                  <a:pt x="1359" y="94842"/>
                </a:lnTo>
                <a:lnTo>
                  <a:pt x="5917" y="106229"/>
                </a:lnTo>
                <a:lnTo>
                  <a:pt x="14775" y="117615"/>
                </a:lnTo>
                <a:lnTo>
                  <a:pt x="25765" y="122038"/>
                </a:lnTo>
                <a:lnTo>
                  <a:pt x="41621" y="123390"/>
                </a:lnTo>
                <a:lnTo>
                  <a:pt x="53180" y="121132"/>
                </a:lnTo>
                <a:lnTo>
                  <a:pt x="66522" y="115477"/>
                </a:lnTo>
                <a:lnTo>
                  <a:pt x="75727" y="108839"/>
                </a:lnTo>
                <a:lnTo>
                  <a:pt x="34794" y="108839"/>
                </a:lnTo>
                <a:lnTo>
                  <a:pt x="29714" y="106807"/>
                </a:lnTo>
                <a:lnTo>
                  <a:pt x="26412" y="102743"/>
                </a:lnTo>
                <a:lnTo>
                  <a:pt x="23110" y="98552"/>
                </a:lnTo>
                <a:lnTo>
                  <a:pt x="21459" y="92202"/>
                </a:lnTo>
                <a:lnTo>
                  <a:pt x="21589" y="78858"/>
                </a:lnTo>
                <a:lnTo>
                  <a:pt x="30849" y="40343"/>
                </a:lnTo>
                <a:lnTo>
                  <a:pt x="58543" y="9652"/>
                </a:lnTo>
                <a:lnTo>
                  <a:pt x="95033" y="9652"/>
                </a:lnTo>
                <a:lnTo>
                  <a:pt x="95290" y="2515"/>
                </a:lnTo>
                <a:lnTo>
                  <a:pt x="82930" y="637"/>
                </a:lnTo>
                <a:lnTo>
                  <a:pt x="69719" y="0"/>
                </a:lnTo>
                <a:close/>
              </a:path>
              <a:path w="95884" h="123825">
                <a:moveTo>
                  <a:pt x="78736" y="90932"/>
                </a:moveTo>
                <a:lnTo>
                  <a:pt x="72513" y="97155"/>
                </a:lnTo>
                <a:lnTo>
                  <a:pt x="66671" y="101727"/>
                </a:lnTo>
                <a:lnTo>
                  <a:pt x="61083" y="104521"/>
                </a:lnTo>
                <a:lnTo>
                  <a:pt x="55622" y="107442"/>
                </a:lnTo>
                <a:lnTo>
                  <a:pt x="49018" y="108839"/>
                </a:lnTo>
                <a:lnTo>
                  <a:pt x="75727" y="108839"/>
                </a:lnTo>
                <a:lnTo>
                  <a:pt x="76467" y="108305"/>
                </a:lnTo>
                <a:lnTo>
                  <a:pt x="86356" y="98679"/>
                </a:lnTo>
                <a:lnTo>
                  <a:pt x="78736" y="90932"/>
                </a:lnTo>
                <a:close/>
              </a:path>
              <a:path w="95884" h="123825">
                <a:moveTo>
                  <a:pt x="95033" y="9652"/>
                </a:moveTo>
                <a:lnTo>
                  <a:pt x="70481" y="9652"/>
                </a:lnTo>
                <a:lnTo>
                  <a:pt x="73275" y="10414"/>
                </a:lnTo>
                <a:lnTo>
                  <a:pt x="75180" y="11811"/>
                </a:lnTo>
                <a:lnTo>
                  <a:pt x="81022" y="32004"/>
                </a:lnTo>
                <a:lnTo>
                  <a:pt x="94230" y="32004"/>
                </a:lnTo>
                <a:lnTo>
                  <a:pt x="95033" y="9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83984" y="3938600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5">
                <a:moveTo>
                  <a:pt x="0" y="0"/>
                </a:moveTo>
                <a:lnTo>
                  <a:pt x="0" y="232714"/>
                </a:lnTo>
              </a:path>
            </a:pathLst>
          </a:custGeom>
          <a:ln w="20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2"/>
              <p:cNvSpPr txBox="1"/>
              <p:nvPr/>
            </p:nvSpPr>
            <p:spPr>
              <a:xfrm>
                <a:off x="1143000" y="4275265"/>
                <a:ext cx="6709284" cy="110030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77495" indent="-264795">
                  <a:lnSpc>
                    <a:spcPct val="100000"/>
                  </a:lnSpc>
                  <a:buClr>
                    <a:srgbClr val="903062"/>
                  </a:buClr>
                  <a:buSzPct val="91666"/>
                  <a:buFont typeface="Wingdings 2"/>
                  <a:buChar char=""/>
                  <a:tabLst>
                    <a:tab pos="278130" algn="l"/>
                  </a:tabLst>
                </a:pPr>
                <a14:m>
                  <m:oMath xmlns:m="http://schemas.openxmlformats.org/officeDocument/2006/math">
                    <m:r>
                      <a:rPr lang="en-US" sz="1800" i="1" spc="10" dirty="0" smtClean="0">
                        <a:latin typeface="Cambria Math" panose="02040503050406030204" pitchFamily="18" charset="0"/>
                        <a:cs typeface="Times New Roman"/>
                      </a:rPr>
                      <m:t>𝑀</m:t>
                    </m:r>
                    <m:r>
                      <a:rPr lang="en-US" sz="1800" i="1" spc="15" baseline="-16203" dirty="0"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</m:oMath>
                </a14:m>
                <a:r>
                  <a:rPr lang="en-US" sz="1800" i="1" baseline="-16203" dirty="0">
                    <a:latin typeface="Times New Roman"/>
                    <a:cs typeface="Times New Roman"/>
                  </a:rPr>
                  <a:t> </a:t>
                </a:r>
                <a:r>
                  <a:rPr lang="en-US" sz="1800" i="1" spc="-209" baseline="-16203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:</a:t>
                </a:r>
                <a:r>
                  <a:rPr lang="en-US" sz="1800" spc="-20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h</a:t>
                </a:r>
                <a:r>
                  <a:rPr lang="en-US" sz="1800" dirty="0">
                    <a:latin typeface="Times New Roman"/>
                    <a:cs typeface="Times New Roman"/>
                  </a:rPr>
                  <a:t>e</a:t>
                </a:r>
                <a:r>
                  <a:rPr lang="en-US" sz="18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c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spc="-75" dirty="0">
                    <a:latin typeface="Times New Roman"/>
                    <a:cs typeface="Times New Roman"/>
                  </a:rPr>
                  <a:t>ll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ec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i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dirty="0">
                    <a:latin typeface="Times New Roman"/>
                    <a:cs typeface="Times New Roman"/>
                  </a:rPr>
                  <a:t>n</a:t>
                </a:r>
                <a:r>
                  <a:rPr lang="en-US" sz="1800" spc="80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m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od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</a:t>
                </a:r>
                <a:r>
                  <a:rPr lang="en-US" sz="1800" dirty="0">
                    <a:latin typeface="Times New Roman"/>
                    <a:cs typeface="Times New Roman"/>
                  </a:rPr>
                  <a:t>l</a:t>
                </a:r>
              </a:p>
              <a:p>
                <a:pPr marL="277495" indent="-264795">
                  <a:lnSpc>
                    <a:spcPct val="100000"/>
                  </a:lnSpc>
                  <a:spcBef>
                    <a:spcPts val="1010"/>
                  </a:spcBef>
                  <a:buClr>
                    <a:srgbClr val="903062"/>
                  </a:buClr>
                  <a:buSzPct val="91666"/>
                  <a:buFont typeface="Wingdings 2"/>
                  <a:buChar char=""/>
                  <a:tabLst>
                    <a:tab pos="278130" algn="l"/>
                  </a:tabLst>
                </a:pPr>
                <a14:m>
                  <m:oMath xmlns:m="http://schemas.openxmlformats.org/officeDocument/2006/math">
                    <m:r>
                      <a:rPr lang="en-US" sz="1800" i="1" spc="20" dirty="0" smtClean="0">
                        <a:latin typeface="Cambria Math" panose="02040503050406030204" pitchFamily="18" charset="0"/>
                        <a:cs typeface="Times New Roman"/>
                      </a:rPr>
                      <m:t>𝐶</m:t>
                    </m:r>
                    <m:r>
                      <a:rPr lang="en-US" sz="1800" i="1" spc="-95" dirty="0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r>
                      <a:rPr lang="en-US" sz="1800" i="1" spc="-30" baseline="-16203" dirty="0">
                        <a:latin typeface="Cambria Math" panose="02040503050406030204" pitchFamily="18" charset="0"/>
                        <a:cs typeface="Times New Roman"/>
                      </a:rPr>
                      <m:t>𝑤</m:t>
                    </m:r>
                  </m:oMath>
                </a14:m>
                <a:r>
                  <a:rPr lang="en-US" sz="1800" dirty="0">
                    <a:latin typeface="Times New Roman"/>
                    <a:cs typeface="Times New Roman"/>
                  </a:rPr>
                  <a:t>:</a:t>
                </a:r>
                <a:r>
                  <a:rPr lang="en-US" sz="1800" spc="55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h</a:t>
                </a:r>
                <a:r>
                  <a:rPr lang="en-US" sz="1800" dirty="0">
                    <a:latin typeface="Times New Roman"/>
                    <a:cs typeface="Times New Roman"/>
                  </a:rPr>
                  <a:t>e</a:t>
                </a:r>
                <a:r>
                  <a:rPr lang="en-US" sz="18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numb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</a:t>
                </a:r>
                <a:r>
                  <a:rPr lang="en-US" sz="1800" dirty="0">
                    <a:latin typeface="Times New Roman"/>
                    <a:cs typeface="Times New Roman"/>
                  </a:rPr>
                  <a:t>r</a:t>
                </a:r>
                <a:r>
                  <a:rPr lang="en-US" sz="1800" spc="-120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dirty="0">
                    <a:latin typeface="Times New Roman"/>
                    <a:cs typeface="Times New Roman"/>
                  </a:rPr>
                  <a:t>f</a:t>
                </a:r>
                <a:r>
                  <a:rPr lang="en-US" sz="1800" spc="-45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cc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u</a:t>
                </a:r>
                <a:r>
                  <a:rPr lang="en-US" sz="1800" spc="-30" dirty="0">
                    <a:latin typeface="Times New Roman"/>
                    <a:cs typeface="Times New Roman"/>
                  </a:rPr>
                  <a:t>rr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n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ce</a:t>
                </a:r>
                <a:r>
                  <a:rPr lang="en-US" sz="1800" dirty="0">
                    <a:latin typeface="Times New Roman"/>
                    <a:cs typeface="Times New Roman"/>
                  </a:rPr>
                  <a:t>s</a:t>
                </a:r>
                <a:r>
                  <a:rPr lang="en-US" sz="1800" spc="-75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dirty="0">
                    <a:latin typeface="Times New Roman"/>
                    <a:cs typeface="Times New Roman"/>
                  </a:rPr>
                  <a:t>f</a:t>
                </a:r>
                <a:r>
                  <a:rPr lang="en-US" sz="1800" spc="55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Times New Roman"/>
                      </a:rPr>
                      <m:t>𝑤</m:t>
                    </m:r>
                  </m:oMath>
                </a14:m>
                <a:r>
                  <a:rPr lang="en-US" sz="1800" i="1" spc="-70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-75" dirty="0">
                    <a:latin typeface="Times New Roman"/>
                    <a:cs typeface="Times New Roman"/>
                  </a:rPr>
                  <a:t>i</a:t>
                </a:r>
                <a:r>
                  <a:rPr lang="en-US" sz="1800" dirty="0">
                    <a:latin typeface="Times New Roman"/>
                    <a:cs typeface="Times New Roman"/>
                  </a:rPr>
                  <a:t>n</a:t>
                </a:r>
                <a:r>
                  <a:rPr lang="en-US" sz="1800" spc="80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h</a:t>
                </a:r>
                <a:r>
                  <a:rPr lang="en-US" sz="1800" dirty="0">
                    <a:latin typeface="Times New Roman"/>
                    <a:cs typeface="Times New Roman"/>
                  </a:rPr>
                  <a:t>e</a:t>
                </a:r>
                <a:r>
                  <a:rPr lang="en-US" sz="18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c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spc="-75" dirty="0">
                    <a:latin typeface="Times New Roman"/>
                    <a:cs typeface="Times New Roman"/>
                  </a:rPr>
                  <a:t>ll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ec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i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dirty="0">
                    <a:latin typeface="Times New Roman"/>
                    <a:cs typeface="Times New Roman"/>
                  </a:rPr>
                  <a:t>n</a:t>
                </a:r>
              </a:p>
              <a:p>
                <a:pPr marL="351155" indent="-338455">
                  <a:lnSpc>
                    <a:spcPct val="100000"/>
                  </a:lnSpc>
                  <a:spcBef>
                    <a:spcPts val="1085"/>
                  </a:spcBef>
                  <a:buClr>
                    <a:srgbClr val="903062"/>
                  </a:buClr>
                  <a:buSzPct val="91666"/>
                  <a:buFont typeface="Wingdings 2"/>
                  <a:buChar char=""/>
                  <a:tabLst>
                    <a:tab pos="351790" algn="l"/>
                    <a:tab pos="598170" algn="l"/>
                  </a:tabLst>
                </a:pPr>
                <a:r>
                  <a:rPr lang="en-US" sz="1800" dirty="0" smtClean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𝑤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𝑤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 smtClean="0">
                    <a:latin typeface="Times New Roman"/>
                    <a:cs typeface="Times New Roman"/>
                  </a:rPr>
                  <a:t>the t</a:t>
                </a:r>
                <a:r>
                  <a:rPr lang="en-US" sz="1800" spc="35" dirty="0" smtClean="0">
                    <a:latin typeface="Times New Roman"/>
                    <a:cs typeface="Times New Roman"/>
                  </a:rPr>
                  <a:t>o</a:t>
                </a:r>
                <a:r>
                  <a:rPr lang="en-US" sz="1800" dirty="0" smtClean="0">
                    <a:latin typeface="Times New Roman"/>
                    <a:cs typeface="Times New Roman"/>
                  </a:rPr>
                  <a:t>tal</a:t>
                </a:r>
                <a:r>
                  <a:rPr lang="en-US" sz="1800" spc="-25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nu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m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b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</a:t>
                </a:r>
                <a:r>
                  <a:rPr lang="en-US" sz="1800" dirty="0">
                    <a:latin typeface="Times New Roman"/>
                    <a:cs typeface="Times New Roman"/>
                  </a:rPr>
                  <a:t>r</a:t>
                </a:r>
                <a:r>
                  <a:rPr lang="en-US" sz="1800" spc="-114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dirty="0">
                    <a:latin typeface="Times New Roman"/>
                    <a:cs typeface="Times New Roman"/>
                  </a:rPr>
                  <a:t>f</a:t>
                </a:r>
                <a:r>
                  <a:rPr lang="en-US" sz="1800" spc="-45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o</a:t>
                </a:r>
                <a:r>
                  <a:rPr lang="en-US" sz="1800" spc="-40" dirty="0">
                    <a:latin typeface="Times New Roman"/>
                    <a:cs typeface="Times New Roman"/>
                  </a:rPr>
                  <a:t>k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n</a:t>
                </a:r>
                <a:r>
                  <a:rPr lang="en-US" sz="1800" dirty="0">
                    <a:latin typeface="Times New Roman"/>
                    <a:cs typeface="Times New Roman"/>
                  </a:rPr>
                  <a:t>s</a:t>
                </a:r>
                <a:r>
                  <a:rPr lang="en-US" sz="1800" spc="-75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i</a:t>
                </a:r>
                <a:r>
                  <a:rPr lang="en-US" sz="1800" dirty="0">
                    <a:latin typeface="Times New Roman"/>
                    <a:cs typeface="Times New Roman"/>
                  </a:rPr>
                  <a:t>n</a:t>
                </a:r>
                <a:r>
                  <a:rPr lang="en-US" sz="1800" spc="85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35" dirty="0">
                    <a:latin typeface="Times New Roman"/>
                    <a:cs typeface="Times New Roman"/>
                  </a:rPr>
                  <a:t>h</a:t>
                </a:r>
                <a:r>
                  <a:rPr lang="en-US" sz="1800" dirty="0">
                    <a:latin typeface="Times New Roman"/>
                    <a:cs typeface="Times New Roman"/>
                  </a:rPr>
                  <a:t>e</a:t>
                </a:r>
                <a:r>
                  <a:rPr lang="en-US" sz="1800" spc="-30" dirty="0">
                    <a:latin typeface="Times New Roman"/>
                    <a:cs typeface="Times New Roman"/>
                  </a:rPr>
                  <a:t> 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c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ll</a:t>
                </a:r>
                <a:r>
                  <a:rPr lang="en-US" sz="1800" spc="-10" dirty="0">
                    <a:latin typeface="Times New Roman"/>
                    <a:cs typeface="Times New Roman"/>
                  </a:rPr>
                  <a:t>ec</a:t>
                </a:r>
                <a:r>
                  <a:rPr lang="en-US" sz="1800" dirty="0">
                    <a:latin typeface="Times New Roman"/>
                    <a:cs typeface="Times New Roman"/>
                  </a:rPr>
                  <a:t>t</a:t>
                </a:r>
                <a:r>
                  <a:rPr lang="en-US" sz="1800" spc="-70" dirty="0">
                    <a:latin typeface="Times New Roman"/>
                    <a:cs typeface="Times New Roman"/>
                  </a:rPr>
                  <a:t>i</a:t>
                </a:r>
                <a:r>
                  <a:rPr lang="en-US" sz="1800" spc="30" dirty="0">
                    <a:latin typeface="Times New Roman"/>
                    <a:cs typeface="Times New Roman"/>
                  </a:rPr>
                  <a:t>o</a:t>
                </a:r>
                <a:r>
                  <a:rPr lang="en-US" sz="1800" dirty="0">
                    <a:latin typeface="Times New Roman"/>
                    <a:cs typeface="Times New Roman"/>
                  </a:rPr>
                  <a:t>n</a:t>
                </a:r>
                <a:endParaRPr sz="18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2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275265"/>
                <a:ext cx="6709284" cy="1100301"/>
              </a:xfrm>
              <a:prstGeom prst="rect">
                <a:avLst/>
              </a:prstGeom>
              <a:blipFill rotWithShape="0">
                <a:blip r:embed="rId5"/>
                <a:stretch>
                  <a:fillRect l="-1545" t="-7182" b="-66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34</a:t>
            </a:fld>
            <a:endParaRPr spc="1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043555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ol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sz="2800" spc="-3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ck</a:t>
            </a:r>
            <a:r>
              <a:rPr sz="28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35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739132"/>
            <a:ext cx="8031480" cy="420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-135" dirty="0">
                <a:latin typeface="Times New Roman"/>
                <a:cs typeface="Times New Roman"/>
              </a:rPr>
              <a:t>T</a:t>
            </a:r>
            <a:r>
              <a:rPr sz="2200" spc="-90" dirty="0">
                <a:latin typeface="Times New Roman"/>
                <a:cs typeface="Times New Roman"/>
              </a:rPr>
              <a:t>w</a:t>
            </a:r>
            <a:r>
              <a:rPr sz="2200" spc="10" dirty="0">
                <a:latin typeface="Times New Roman"/>
                <a:cs typeface="Times New Roman"/>
              </a:rPr>
              <a:t>o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po</a:t>
            </a:r>
            <a:r>
              <a:rPr sz="2200" spc="-75" dirty="0">
                <a:latin typeface="Times New Roman"/>
                <a:cs typeface="Times New Roman"/>
              </a:rPr>
              <a:t>ss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-30" dirty="0">
                <a:latin typeface="Times New Roman"/>
                <a:cs typeface="Times New Roman"/>
              </a:rPr>
              <a:t>b</a:t>
            </a:r>
            <a:r>
              <a:rPr sz="2200" spc="25" dirty="0">
                <a:latin typeface="Times New Roman"/>
                <a:cs typeface="Times New Roman"/>
              </a:rPr>
              <a:t>l</a:t>
            </a:r>
            <a:r>
              <a:rPr sz="2200" spc="5" dirty="0">
                <a:latin typeface="Times New Roman"/>
                <a:cs typeface="Times New Roman"/>
              </a:rPr>
              <a:t>e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-30" dirty="0">
                <a:latin typeface="Times New Roman"/>
                <a:cs typeface="Times New Roman"/>
              </a:rPr>
              <a:t>pp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15" dirty="0">
                <a:latin typeface="Times New Roman"/>
                <a:cs typeface="Times New Roman"/>
              </a:rPr>
              <a:t>ac</a:t>
            </a:r>
            <a:r>
              <a:rPr sz="2200" spc="-30" dirty="0">
                <a:latin typeface="Times New Roman"/>
                <a:cs typeface="Times New Roman"/>
              </a:rPr>
              <a:t>h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10" dirty="0">
                <a:latin typeface="Times New Roman"/>
                <a:cs typeface="Times New Roman"/>
              </a:rPr>
              <a:t>o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s</a:t>
            </a:r>
            <a:r>
              <a:rPr sz="2200" spc="-70" dirty="0">
                <a:latin typeface="Times New Roman"/>
                <a:cs typeface="Times New Roman"/>
              </a:rPr>
              <a:t>m</a:t>
            </a:r>
            <a:r>
              <a:rPr sz="2200" spc="-30" dirty="0">
                <a:latin typeface="Times New Roman"/>
                <a:cs typeface="Times New Roman"/>
              </a:rPr>
              <a:t>oo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-30" dirty="0">
                <a:latin typeface="Times New Roman"/>
                <a:cs typeface="Times New Roman"/>
              </a:rPr>
              <a:t>h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10" dirty="0">
                <a:latin typeface="Times New Roman"/>
                <a:cs typeface="Times New Roman"/>
              </a:rPr>
              <a:t>g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2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320"/>
              </a:spcBef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-95" dirty="0">
                <a:latin typeface="Times New Roman"/>
                <a:cs typeface="Times New Roman"/>
              </a:rPr>
              <a:t>I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-30" dirty="0">
                <a:latin typeface="Times New Roman"/>
                <a:cs typeface="Times New Roman"/>
              </a:rPr>
              <a:t>po</a:t>
            </a:r>
            <a:r>
              <a:rPr sz="2200" spc="25" dirty="0">
                <a:latin typeface="Times New Roman"/>
                <a:cs typeface="Times New Roman"/>
              </a:rPr>
              <a:t>l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25" dirty="0">
                <a:latin typeface="Times New Roman"/>
                <a:cs typeface="Times New Roman"/>
              </a:rPr>
              <a:t>ti</a:t>
            </a:r>
            <a:r>
              <a:rPr sz="2200" spc="-30" dirty="0">
                <a:latin typeface="Times New Roman"/>
                <a:cs typeface="Times New Roman"/>
              </a:rPr>
              <a:t>on</a:t>
            </a:r>
            <a:r>
              <a:rPr sz="2200" spc="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665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5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spc="-85" dirty="0">
                <a:latin typeface="Times New Roman"/>
                <a:cs typeface="Times New Roman"/>
              </a:rPr>
              <a:t>j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-10" dirty="0">
                <a:latin typeface="Times New Roman"/>
                <a:cs typeface="Times New Roman"/>
              </a:rPr>
              <a:t>s</a:t>
            </a:r>
            <a:r>
              <a:rPr sz="1850" spc="5" dirty="0">
                <a:latin typeface="Times New Roman"/>
                <a:cs typeface="Times New Roman"/>
              </a:rPr>
              <a:t>t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22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ob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-85" dirty="0">
                <a:latin typeface="Times New Roman"/>
                <a:cs typeface="Times New Roman"/>
              </a:rPr>
              <a:t>ili</a:t>
            </a:r>
            <a:r>
              <a:rPr sz="1850" spc="5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45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f</a:t>
            </a:r>
            <a:r>
              <a:rPr sz="1850" spc="5" dirty="0">
                <a:latin typeface="Times New Roman"/>
                <a:cs typeface="Times New Roman"/>
              </a:rPr>
              <a:t>or</a:t>
            </a:r>
            <a:r>
              <a:rPr sz="1850" spc="13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l</a:t>
            </a:r>
            <a:r>
              <a:rPr sz="1850" spc="2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40" dirty="0">
                <a:latin typeface="Times New Roman"/>
                <a:cs typeface="Times New Roman"/>
              </a:rPr>
              <a:t>v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21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bo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35" dirty="0">
                <a:latin typeface="Times New Roman"/>
                <a:cs typeface="Times New Roman"/>
              </a:rPr>
              <a:t>ee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35" dirty="0">
                <a:latin typeface="Times New Roman"/>
                <a:cs typeface="Times New Roman"/>
              </a:rPr>
              <a:t> a</a:t>
            </a:r>
            <a:r>
              <a:rPr sz="1850" spc="5" dirty="0">
                <a:latin typeface="Times New Roman"/>
                <a:cs typeface="Times New Roman"/>
              </a:rPr>
              <a:t>nd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un</a:t>
            </a:r>
            <a:r>
              <a:rPr sz="1850" spc="-10" dirty="0">
                <a:latin typeface="Times New Roman"/>
                <a:cs typeface="Times New Roman"/>
              </a:rPr>
              <a:t>s</a:t>
            </a:r>
            <a:r>
              <a:rPr sz="1850" spc="35" dirty="0">
                <a:latin typeface="Times New Roman"/>
                <a:cs typeface="Times New Roman"/>
              </a:rPr>
              <a:t>ee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endParaRPr sz="18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25" dirty="0">
                <a:latin typeface="Times New Roman"/>
                <a:cs typeface="Times New Roman"/>
              </a:rPr>
              <a:t>B</a:t>
            </a:r>
            <a:r>
              <a:rPr sz="2200" spc="15" dirty="0">
                <a:latin typeface="Times New Roman"/>
                <a:cs typeface="Times New Roman"/>
              </a:rPr>
              <a:t>ac</a:t>
            </a:r>
            <a:r>
              <a:rPr sz="2200" spc="50" dirty="0">
                <a:latin typeface="Times New Roman"/>
                <a:cs typeface="Times New Roman"/>
              </a:rPr>
              <a:t>k</a:t>
            </a:r>
            <a:r>
              <a:rPr sz="2200" spc="-20" dirty="0">
                <a:latin typeface="Times New Roman"/>
                <a:cs typeface="Times New Roman"/>
              </a:rPr>
              <a:t>-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-95" dirty="0">
                <a:latin typeface="Times New Roman"/>
                <a:cs typeface="Times New Roman"/>
              </a:rPr>
              <a:t>f</a:t>
            </a:r>
            <a:r>
              <a:rPr sz="2200" spc="-20" dirty="0">
                <a:latin typeface="Times New Roman"/>
                <a:cs typeface="Times New Roman"/>
              </a:rPr>
              <a:t>f</a:t>
            </a:r>
            <a:r>
              <a:rPr sz="2200" spc="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665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5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spc="-85" dirty="0">
                <a:latin typeface="Times New Roman"/>
                <a:cs typeface="Times New Roman"/>
              </a:rPr>
              <a:t>j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-10" dirty="0">
                <a:latin typeface="Times New Roman"/>
                <a:cs typeface="Times New Roman"/>
              </a:rPr>
              <a:t>s</a:t>
            </a:r>
            <a:r>
              <a:rPr sz="1850" spc="5" dirty="0">
                <a:latin typeface="Times New Roman"/>
                <a:cs typeface="Times New Roman"/>
              </a:rPr>
              <a:t>t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22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ob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-85" dirty="0">
                <a:latin typeface="Times New Roman"/>
                <a:cs typeface="Times New Roman"/>
              </a:rPr>
              <a:t>ili</a:t>
            </a:r>
            <a:r>
              <a:rPr sz="1850" spc="5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4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spc="-90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y</a:t>
            </a:r>
            <a:r>
              <a:rPr sz="1850" spc="18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f</a:t>
            </a:r>
            <a:r>
              <a:rPr sz="1850" spc="5" dirty="0">
                <a:latin typeface="Times New Roman"/>
                <a:cs typeface="Times New Roman"/>
              </a:rPr>
              <a:t>or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un</a:t>
            </a:r>
            <a:r>
              <a:rPr sz="1850" spc="-10" dirty="0">
                <a:latin typeface="Times New Roman"/>
                <a:cs typeface="Times New Roman"/>
              </a:rPr>
              <a:t>s</a:t>
            </a:r>
            <a:r>
              <a:rPr sz="1850" spc="35" dirty="0">
                <a:latin typeface="Times New Roman"/>
                <a:cs typeface="Times New Roman"/>
              </a:rPr>
              <a:t>ee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35" dirty="0">
                <a:latin typeface="Times New Roman"/>
                <a:cs typeface="Times New Roman"/>
              </a:rPr>
              <a:t> e</a:t>
            </a:r>
            <a:r>
              <a:rPr sz="1850" spc="-140" dirty="0">
                <a:latin typeface="Times New Roman"/>
                <a:cs typeface="Times New Roman"/>
              </a:rPr>
              <a:t>v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66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60" dirty="0">
                <a:latin typeface="Times New Roman"/>
                <a:cs typeface="Times New Roman"/>
              </a:rPr>
              <a:t>L</a:t>
            </a:r>
            <a:r>
              <a:rPr sz="1850" spc="30" dirty="0">
                <a:latin typeface="Times New Roman"/>
                <a:cs typeface="Times New Roman"/>
              </a:rPr>
              <a:t>ea</a:t>
            </a:r>
            <a:r>
              <a:rPr sz="1850" spc="-145" dirty="0">
                <a:latin typeface="Times New Roman"/>
                <a:cs typeface="Times New Roman"/>
              </a:rPr>
              <a:t>v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2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no</a:t>
            </a:r>
            <a:r>
              <a:rPr sz="1850" spc="10" dirty="0">
                <a:latin typeface="Times New Roman"/>
                <a:cs typeface="Times New Roman"/>
              </a:rPr>
              <a:t>n</a:t>
            </a:r>
            <a:r>
              <a:rPr sz="1850" spc="25" dirty="0">
                <a:latin typeface="Times New Roman"/>
                <a:cs typeface="Times New Roman"/>
              </a:rPr>
              <a:t>-</a:t>
            </a:r>
            <a:r>
              <a:rPr sz="1850" spc="35" dirty="0">
                <a:latin typeface="Times New Roman"/>
                <a:cs typeface="Times New Roman"/>
              </a:rPr>
              <a:t>ze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-3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ob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-85" dirty="0">
                <a:latin typeface="Times New Roman"/>
                <a:cs typeface="Times New Roman"/>
              </a:rPr>
              <a:t>ili</a:t>
            </a:r>
            <a:r>
              <a:rPr sz="1850" spc="5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45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y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665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20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35" dirty="0">
                <a:latin typeface="Times New Roman"/>
                <a:cs typeface="Times New Roman"/>
              </a:rPr>
              <a:t>ca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65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40" dirty="0">
                <a:latin typeface="Times New Roman"/>
                <a:cs typeface="Times New Roman"/>
              </a:rPr>
              <a:t>v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y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ng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21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10" dirty="0">
                <a:latin typeface="Times New Roman"/>
                <a:cs typeface="Times New Roman"/>
              </a:rPr>
              <a:t>um</a:t>
            </a:r>
            <a:r>
              <a:rPr sz="1850" spc="2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:</a:t>
            </a:r>
            <a:r>
              <a:rPr sz="1850" spc="20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35" dirty="0">
                <a:latin typeface="Times New Roman"/>
                <a:cs typeface="Times New Roman"/>
              </a:rPr>
              <a:t>ca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“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35" dirty="0">
                <a:latin typeface="Times New Roman"/>
                <a:cs typeface="Times New Roman"/>
              </a:rPr>
              <a:t>ee</a:t>
            </a:r>
            <a:r>
              <a:rPr sz="1850" spc="5" dirty="0">
                <a:latin typeface="Times New Roman"/>
                <a:cs typeface="Times New Roman"/>
              </a:rPr>
              <a:t>n”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ob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-85" dirty="0">
                <a:latin typeface="Times New Roman"/>
                <a:cs typeface="Times New Roman"/>
              </a:rPr>
              <a:t>ili</a:t>
            </a:r>
            <a:r>
              <a:rPr sz="1850" spc="5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by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spc="-10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nt</a:t>
            </a:r>
            <a:endParaRPr sz="185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3"/>
              </a:spcBef>
              <a:buClr>
                <a:srgbClr val="903062"/>
              </a:buClr>
              <a:buFont typeface="Wingdings 2"/>
              <a:buChar char=""/>
            </a:pPr>
            <a:endParaRPr sz="15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-95" dirty="0">
                <a:latin typeface="Times New Roman"/>
                <a:cs typeface="Times New Roman"/>
              </a:rPr>
              <a:t>I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-30" dirty="0">
                <a:latin typeface="Times New Roman"/>
                <a:cs typeface="Times New Roman"/>
              </a:rPr>
              <a:t>po</a:t>
            </a:r>
            <a:r>
              <a:rPr sz="2200" spc="25" dirty="0">
                <a:latin typeface="Times New Roman"/>
                <a:cs typeface="Times New Roman"/>
              </a:rPr>
              <a:t>l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25" dirty="0">
                <a:latin typeface="Times New Roman"/>
                <a:cs typeface="Times New Roman"/>
              </a:rPr>
              <a:t>ti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10" dirty="0">
                <a:latin typeface="Times New Roman"/>
                <a:cs typeface="Times New Roman"/>
              </a:rPr>
              <a:t>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40" dirty="0">
                <a:latin typeface="Times New Roman"/>
                <a:cs typeface="Times New Roman"/>
              </a:rPr>
              <a:t>d</a:t>
            </a:r>
            <a:r>
              <a:rPr sz="2200" spc="5" dirty="0">
                <a:latin typeface="Times New Roman"/>
                <a:cs typeface="Times New Roman"/>
              </a:rPr>
              <a:t>s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10" dirty="0">
                <a:latin typeface="Times New Roman"/>
                <a:cs typeface="Times New Roman"/>
              </a:rPr>
              <a:t>o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w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10" dirty="0">
                <a:latin typeface="Times New Roman"/>
                <a:cs typeface="Times New Roman"/>
              </a:rPr>
              <a:t>k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b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25" dirty="0">
                <a:latin typeface="Times New Roman"/>
                <a:cs typeface="Times New Roman"/>
              </a:rPr>
              <a:t>tt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r</a:t>
            </a:r>
            <a:endParaRPr sz="22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665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5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nd</a:t>
            </a:r>
            <a:r>
              <a:rPr sz="1850" spc="10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c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ea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r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ob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-85" dirty="0">
                <a:latin typeface="Times New Roman"/>
                <a:cs typeface="Times New Roman"/>
              </a:rPr>
              <a:t>ili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5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c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2800" spc="-55" dirty="0">
                <a:solidFill>
                  <a:srgbClr val="FFFFFF"/>
                </a:solidFill>
                <a:latin typeface="Gill Sans MT"/>
                <a:cs typeface="Gill Sans MT"/>
              </a:rPr>
              <a:t>J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lin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k-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2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10771505" cy="261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c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po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ho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M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ob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ilit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4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10" dirty="0">
                <a:latin typeface="Times New Roman"/>
                <a:cs typeface="Times New Roman"/>
              </a:rPr>
              <a:t>ll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 dirty="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  <a:spcBef>
                <a:spcPts val="60"/>
              </a:spcBef>
            </a:pP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rd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2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rr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tl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tti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25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λ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-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goo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 dirty="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85" dirty="0">
                <a:latin typeface="Times New Roman"/>
                <a:cs typeface="Times New Roman"/>
              </a:rPr>
              <a:t>H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ue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λ</a:t>
            </a:r>
            <a:r>
              <a:rPr sz="2000" spc="5" dirty="0">
                <a:latin typeface="Times New Roman"/>
                <a:cs typeface="Times New Roman"/>
              </a:rPr>
              <a:t>: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“c</a:t>
            </a:r>
            <a:r>
              <a:rPr sz="2000" spc="10" dirty="0">
                <a:latin typeface="Times New Roman"/>
                <a:cs typeface="Times New Roman"/>
              </a:rPr>
              <a:t>onjun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-20" dirty="0">
                <a:latin typeface="Times New Roman"/>
                <a:cs typeface="Times New Roman"/>
              </a:rPr>
              <a:t>e-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”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–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nds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125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ont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ds</a:t>
            </a:r>
            <a:endParaRPr sz="2000" dirty="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8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ow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ue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1550" spc="30" dirty="0">
                <a:latin typeface="Times New Roman"/>
                <a:cs typeface="Times New Roman"/>
              </a:rPr>
              <a:t>λ</a:t>
            </a:r>
            <a:r>
              <a:rPr sz="1550" spc="5" dirty="0">
                <a:latin typeface="Times New Roman"/>
                <a:cs typeface="Times New Roman"/>
              </a:rPr>
              <a:t>: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j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 su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ong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295400" y="5154045"/>
            <a:ext cx="4298555" cy="696875"/>
            <a:chOff x="680859" y="5066410"/>
            <a:chExt cx="4298555" cy="696875"/>
          </a:xfrm>
        </p:grpSpPr>
        <p:sp>
          <p:nvSpPr>
            <p:cNvPr id="5" name="object 5"/>
            <p:cNvSpPr/>
            <p:nvPr/>
          </p:nvSpPr>
          <p:spPr>
            <a:xfrm>
              <a:off x="680859" y="5297423"/>
              <a:ext cx="165735" cy="201295"/>
            </a:xfrm>
            <a:custGeom>
              <a:avLst/>
              <a:gdLst/>
              <a:ahLst/>
              <a:cxnLst/>
              <a:rect l="l" t="t" r="r" b="b"/>
              <a:pathLst>
                <a:path w="165734" h="201295">
                  <a:moveTo>
                    <a:pt x="103581" y="0"/>
                  </a:moveTo>
                  <a:lnTo>
                    <a:pt x="38608" y="0"/>
                  </a:lnTo>
                  <a:lnTo>
                    <a:pt x="36982" y="7238"/>
                  </a:lnTo>
                  <a:lnTo>
                    <a:pt x="42087" y="7619"/>
                  </a:lnTo>
                  <a:lnTo>
                    <a:pt x="45770" y="8635"/>
                  </a:lnTo>
                  <a:lnTo>
                    <a:pt x="50292" y="12445"/>
                  </a:lnTo>
                  <a:lnTo>
                    <a:pt x="51422" y="15747"/>
                  </a:lnTo>
                  <a:lnTo>
                    <a:pt x="51422" y="26288"/>
                  </a:lnTo>
                  <a:lnTo>
                    <a:pt x="23139" y="157353"/>
                  </a:lnTo>
                  <a:lnTo>
                    <a:pt x="14732" y="185547"/>
                  </a:lnTo>
                  <a:lnTo>
                    <a:pt x="13462" y="187959"/>
                  </a:lnTo>
                  <a:lnTo>
                    <a:pt x="11887" y="189864"/>
                  </a:lnTo>
                  <a:lnTo>
                    <a:pt x="8153" y="192404"/>
                  </a:lnTo>
                  <a:lnTo>
                    <a:pt x="5359" y="193420"/>
                  </a:lnTo>
                  <a:lnTo>
                    <a:pt x="1625" y="194056"/>
                  </a:lnTo>
                  <a:lnTo>
                    <a:pt x="0" y="201167"/>
                  </a:lnTo>
                  <a:lnTo>
                    <a:pt x="60553" y="201167"/>
                  </a:lnTo>
                  <a:lnTo>
                    <a:pt x="62179" y="194056"/>
                  </a:lnTo>
                  <a:lnTo>
                    <a:pt x="57365" y="193547"/>
                  </a:lnTo>
                  <a:lnTo>
                    <a:pt x="53975" y="193039"/>
                  </a:lnTo>
                  <a:lnTo>
                    <a:pt x="52019" y="192278"/>
                  </a:lnTo>
                  <a:lnTo>
                    <a:pt x="50050" y="191388"/>
                  </a:lnTo>
                  <a:lnTo>
                    <a:pt x="48577" y="190245"/>
                  </a:lnTo>
                  <a:lnTo>
                    <a:pt x="47586" y="188467"/>
                  </a:lnTo>
                  <a:lnTo>
                    <a:pt x="46609" y="186816"/>
                  </a:lnTo>
                  <a:lnTo>
                    <a:pt x="46113" y="184403"/>
                  </a:lnTo>
                  <a:lnTo>
                    <a:pt x="46113" y="179323"/>
                  </a:lnTo>
                  <a:lnTo>
                    <a:pt x="62910" y="115260"/>
                  </a:lnTo>
                  <a:lnTo>
                    <a:pt x="92186" y="115260"/>
                  </a:lnTo>
                  <a:lnTo>
                    <a:pt x="103694" y="114183"/>
                  </a:lnTo>
                  <a:lnTo>
                    <a:pt x="115911" y="111633"/>
                  </a:lnTo>
                  <a:lnTo>
                    <a:pt x="127109" y="107749"/>
                  </a:lnTo>
                  <a:lnTo>
                    <a:pt x="136108" y="102742"/>
                  </a:lnTo>
                  <a:lnTo>
                    <a:pt x="61150" y="102742"/>
                  </a:lnTo>
                  <a:lnTo>
                    <a:pt x="81191" y="13462"/>
                  </a:lnTo>
                  <a:lnTo>
                    <a:pt x="87871" y="13207"/>
                  </a:lnTo>
                  <a:lnTo>
                    <a:pt x="100342" y="13081"/>
                  </a:lnTo>
                  <a:lnTo>
                    <a:pt x="153384" y="13081"/>
                  </a:lnTo>
                  <a:lnTo>
                    <a:pt x="146088" y="7365"/>
                  </a:lnTo>
                  <a:lnTo>
                    <a:pt x="139903" y="4571"/>
                  </a:lnTo>
                  <a:lnTo>
                    <a:pt x="129536" y="2176"/>
                  </a:lnTo>
                  <a:lnTo>
                    <a:pt x="117764" y="565"/>
                  </a:lnTo>
                  <a:lnTo>
                    <a:pt x="103581" y="0"/>
                  </a:lnTo>
                  <a:close/>
                </a:path>
                <a:path w="165734" h="201295">
                  <a:moveTo>
                    <a:pt x="92186" y="115260"/>
                  </a:moveTo>
                  <a:lnTo>
                    <a:pt x="62910" y="115260"/>
                  </a:lnTo>
                  <a:lnTo>
                    <a:pt x="73919" y="115470"/>
                  </a:lnTo>
                  <a:lnTo>
                    <a:pt x="90392" y="115427"/>
                  </a:lnTo>
                  <a:lnTo>
                    <a:pt x="92186" y="115260"/>
                  </a:lnTo>
                  <a:close/>
                </a:path>
                <a:path w="165734" h="201295">
                  <a:moveTo>
                    <a:pt x="153384" y="13081"/>
                  </a:moveTo>
                  <a:lnTo>
                    <a:pt x="100342" y="13081"/>
                  </a:lnTo>
                  <a:lnTo>
                    <a:pt x="107054" y="13319"/>
                  </a:lnTo>
                  <a:lnTo>
                    <a:pt x="120229" y="15898"/>
                  </a:lnTo>
                  <a:lnTo>
                    <a:pt x="129919" y="21625"/>
                  </a:lnTo>
                  <a:lnTo>
                    <a:pt x="135911" y="31742"/>
                  </a:lnTo>
                  <a:lnTo>
                    <a:pt x="137873" y="45719"/>
                  </a:lnTo>
                  <a:lnTo>
                    <a:pt x="137909" y="54482"/>
                  </a:lnTo>
                  <a:lnTo>
                    <a:pt x="136639" y="62229"/>
                  </a:lnTo>
                  <a:lnTo>
                    <a:pt x="131533" y="76453"/>
                  </a:lnTo>
                  <a:lnTo>
                    <a:pt x="127914" y="82550"/>
                  </a:lnTo>
                  <a:lnTo>
                    <a:pt x="123253" y="87629"/>
                  </a:lnTo>
                  <a:lnTo>
                    <a:pt x="118592" y="92837"/>
                  </a:lnTo>
                  <a:lnTo>
                    <a:pt x="112598" y="96647"/>
                  </a:lnTo>
                  <a:lnTo>
                    <a:pt x="102412" y="99951"/>
                  </a:lnTo>
                  <a:lnTo>
                    <a:pt x="90747" y="102066"/>
                  </a:lnTo>
                  <a:lnTo>
                    <a:pt x="76466" y="102742"/>
                  </a:lnTo>
                  <a:lnTo>
                    <a:pt x="136108" y="102742"/>
                  </a:lnTo>
                  <a:lnTo>
                    <a:pt x="161194" y="71590"/>
                  </a:lnTo>
                  <a:lnTo>
                    <a:pt x="165468" y="38100"/>
                  </a:lnTo>
                  <a:lnTo>
                    <a:pt x="164261" y="31368"/>
                  </a:lnTo>
                  <a:lnTo>
                    <a:pt x="161861" y="25526"/>
                  </a:lnTo>
                  <a:lnTo>
                    <a:pt x="159448" y="19812"/>
                  </a:lnTo>
                  <a:lnTo>
                    <a:pt x="155816" y="14985"/>
                  </a:lnTo>
                  <a:lnTo>
                    <a:pt x="153384" y="13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283" y="5276596"/>
              <a:ext cx="757555" cy="280035"/>
            </a:xfrm>
            <a:custGeom>
              <a:avLst/>
              <a:gdLst/>
              <a:ahLst/>
              <a:cxnLst/>
              <a:rect l="l" t="t" r="r" b="b"/>
              <a:pathLst>
                <a:path w="757555" h="280035">
                  <a:moveTo>
                    <a:pt x="398019" y="2031"/>
                  </a:moveTo>
                  <a:lnTo>
                    <a:pt x="375350" y="2031"/>
                  </a:lnTo>
                  <a:lnTo>
                    <a:pt x="375350" y="276224"/>
                  </a:lnTo>
                  <a:lnTo>
                    <a:pt x="398019" y="276224"/>
                  </a:lnTo>
                  <a:lnTo>
                    <a:pt x="398019" y="2031"/>
                  </a:lnTo>
                  <a:close/>
                </a:path>
                <a:path w="757555" h="280035">
                  <a:moveTo>
                    <a:pt x="668529" y="0"/>
                  </a:moveTo>
                  <a:lnTo>
                    <a:pt x="675477" y="15656"/>
                  </a:lnTo>
                  <a:lnTo>
                    <a:pt x="685683" y="21509"/>
                  </a:lnTo>
                  <a:lnTo>
                    <a:pt x="695078" y="29016"/>
                  </a:lnTo>
                  <a:lnTo>
                    <a:pt x="719477" y="63786"/>
                  </a:lnTo>
                  <a:lnTo>
                    <a:pt x="730845" y="111401"/>
                  </a:lnTo>
                  <a:lnTo>
                    <a:pt x="732275" y="140634"/>
                  </a:lnTo>
                  <a:lnTo>
                    <a:pt x="731834" y="154595"/>
                  </a:lnTo>
                  <a:lnTo>
                    <a:pt x="726243" y="192926"/>
                  </a:lnTo>
                  <a:lnTo>
                    <a:pt x="706346" y="238596"/>
                  </a:lnTo>
                  <a:lnTo>
                    <a:pt x="665100" y="268223"/>
                  </a:lnTo>
                  <a:lnTo>
                    <a:pt x="677164" y="276915"/>
                  </a:lnTo>
                  <a:lnTo>
                    <a:pt x="719674" y="249911"/>
                  </a:lnTo>
                  <a:lnTo>
                    <a:pt x="745579" y="208657"/>
                  </a:lnTo>
                  <a:lnTo>
                    <a:pt x="756220" y="159686"/>
                  </a:lnTo>
                  <a:lnTo>
                    <a:pt x="757401" y="128291"/>
                  </a:lnTo>
                  <a:lnTo>
                    <a:pt x="756347" y="115389"/>
                  </a:lnTo>
                  <a:lnTo>
                    <a:pt x="743460" y="66841"/>
                  </a:lnTo>
                  <a:lnTo>
                    <a:pt x="723128" y="33120"/>
                  </a:lnTo>
                  <a:lnTo>
                    <a:pt x="693221" y="9474"/>
                  </a:lnTo>
                  <a:lnTo>
                    <a:pt x="681349" y="4104"/>
                  </a:lnTo>
                  <a:lnTo>
                    <a:pt x="668529" y="0"/>
                  </a:lnTo>
                  <a:close/>
                </a:path>
                <a:path w="757555" h="280035">
                  <a:moveTo>
                    <a:pt x="88863" y="0"/>
                  </a:moveTo>
                  <a:lnTo>
                    <a:pt x="47269" y="20851"/>
                  </a:lnTo>
                  <a:lnTo>
                    <a:pt x="21315" y="51356"/>
                  </a:lnTo>
                  <a:lnTo>
                    <a:pt x="5157" y="93555"/>
                  </a:lnTo>
                  <a:lnTo>
                    <a:pt x="248" y="134966"/>
                  </a:lnTo>
                  <a:lnTo>
                    <a:pt x="0" y="151270"/>
                  </a:lnTo>
                  <a:lnTo>
                    <a:pt x="1051" y="164211"/>
                  </a:lnTo>
                  <a:lnTo>
                    <a:pt x="13942" y="212741"/>
                  </a:lnTo>
                  <a:lnTo>
                    <a:pt x="34246" y="246384"/>
                  </a:lnTo>
                  <a:lnTo>
                    <a:pt x="76016" y="275379"/>
                  </a:lnTo>
                  <a:lnTo>
                    <a:pt x="88863" y="279526"/>
                  </a:lnTo>
                  <a:lnTo>
                    <a:pt x="82036" y="264012"/>
                  </a:lnTo>
                  <a:lnTo>
                    <a:pt x="71897" y="258124"/>
                  </a:lnTo>
                  <a:lnTo>
                    <a:pt x="62554" y="250560"/>
                  </a:lnTo>
                  <a:lnTo>
                    <a:pt x="38279" y="215635"/>
                  </a:lnTo>
                  <a:lnTo>
                    <a:pt x="27690" y="171723"/>
                  </a:lnTo>
                  <a:lnTo>
                    <a:pt x="25541" y="124712"/>
                  </a:lnTo>
                  <a:lnTo>
                    <a:pt x="26588" y="111395"/>
                  </a:lnTo>
                  <a:lnTo>
                    <a:pt x="38683" y="62951"/>
                  </a:lnTo>
                  <a:lnTo>
                    <a:pt x="59673" y="30983"/>
                  </a:lnTo>
                  <a:lnTo>
                    <a:pt x="92838" y="11302"/>
                  </a:lnTo>
                  <a:lnTo>
                    <a:pt x="88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0607" y="5357748"/>
              <a:ext cx="210820" cy="143510"/>
            </a:xfrm>
            <a:custGeom>
              <a:avLst/>
              <a:gdLst/>
              <a:ahLst/>
              <a:cxnLst/>
              <a:rect l="l" t="t" r="r" b="b"/>
              <a:pathLst>
                <a:path w="210819" h="143510">
                  <a:moveTo>
                    <a:pt x="40220" y="0"/>
                  </a:moveTo>
                  <a:lnTo>
                    <a:pt x="1625" y="0"/>
                  </a:lnTo>
                  <a:lnTo>
                    <a:pt x="0" y="7238"/>
                  </a:lnTo>
                  <a:lnTo>
                    <a:pt x="4711" y="7619"/>
                  </a:lnTo>
                  <a:lnTo>
                    <a:pt x="8102" y="8762"/>
                  </a:lnTo>
                  <a:lnTo>
                    <a:pt x="27990" y="143256"/>
                  </a:lnTo>
                  <a:lnTo>
                    <a:pt x="47767" y="143212"/>
                  </a:lnTo>
                  <a:lnTo>
                    <a:pt x="54338" y="133067"/>
                  </a:lnTo>
                  <a:lnTo>
                    <a:pt x="60706" y="123004"/>
                  </a:lnTo>
                  <a:lnTo>
                    <a:pt x="64819" y="116331"/>
                  </a:lnTo>
                  <a:lnTo>
                    <a:pt x="49060" y="116331"/>
                  </a:lnTo>
                  <a:lnTo>
                    <a:pt x="40220" y="0"/>
                  </a:lnTo>
                  <a:close/>
                </a:path>
                <a:path w="210819" h="143510">
                  <a:moveTo>
                    <a:pt x="126417" y="44703"/>
                  </a:moveTo>
                  <a:lnTo>
                    <a:pt x="103289" y="44703"/>
                  </a:lnTo>
                  <a:lnTo>
                    <a:pt x="104902" y="44831"/>
                  </a:lnTo>
                  <a:lnTo>
                    <a:pt x="105105" y="49021"/>
                  </a:lnTo>
                  <a:lnTo>
                    <a:pt x="105521" y="55691"/>
                  </a:lnTo>
                  <a:lnTo>
                    <a:pt x="106633" y="71600"/>
                  </a:lnTo>
                  <a:lnTo>
                    <a:pt x="107061" y="76834"/>
                  </a:lnTo>
                  <a:lnTo>
                    <a:pt x="107580" y="81912"/>
                  </a:lnTo>
                  <a:lnTo>
                    <a:pt x="113601" y="143256"/>
                  </a:lnTo>
                  <a:lnTo>
                    <a:pt x="134683" y="138423"/>
                  </a:lnTo>
                  <a:lnTo>
                    <a:pt x="141722" y="128676"/>
                  </a:lnTo>
                  <a:lnTo>
                    <a:pt x="148899" y="118438"/>
                  </a:lnTo>
                  <a:lnTo>
                    <a:pt x="150246" y="116459"/>
                  </a:lnTo>
                  <a:lnTo>
                    <a:pt x="133045" y="116459"/>
                  </a:lnTo>
                  <a:lnTo>
                    <a:pt x="126417" y="44703"/>
                  </a:lnTo>
                  <a:close/>
                </a:path>
                <a:path w="210819" h="143510">
                  <a:moveTo>
                    <a:pt x="206565" y="0"/>
                  </a:moveTo>
                  <a:lnTo>
                    <a:pt x="168554" y="0"/>
                  </a:lnTo>
                  <a:lnTo>
                    <a:pt x="167081" y="7238"/>
                  </a:lnTo>
                  <a:lnTo>
                    <a:pt x="171792" y="7492"/>
                  </a:lnTo>
                  <a:lnTo>
                    <a:pt x="175133" y="8509"/>
                  </a:lnTo>
                  <a:lnTo>
                    <a:pt x="179070" y="11810"/>
                  </a:lnTo>
                  <a:lnTo>
                    <a:pt x="180008" y="14859"/>
                  </a:lnTo>
                  <a:lnTo>
                    <a:pt x="180017" y="16128"/>
                  </a:lnTo>
                  <a:lnTo>
                    <a:pt x="179804" y="24102"/>
                  </a:lnTo>
                  <a:lnTo>
                    <a:pt x="166754" y="61891"/>
                  </a:lnTo>
                  <a:lnTo>
                    <a:pt x="141364" y="104341"/>
                  </a:lnTo>
                  <a:lnTo>
                    <a:pt x="133045" y="116459"/>
                  </a:lnTo>
                  <a:lnTo>
                    <a:pt x="150246" y="116459"/>
                  </a:lnTo>
                  <a:lnTo>
                    <a:pt x="177496" y="74766"/>
                  </a:lnTo>
                  <a:lnTo>
                    <a:pt x="197535" y="37972"/>
                  </a:lnTo>
                  <a:lnTo>
                    <a:pt x="210484" y="7238"/>
                  </a:lnTo>
                  <a:lnTo>
                    <a:pt x="206565" y="0"/>
                  </a:lnTo>
                  <a:close/>
                </a:path>
                <a:path w="210819" h="143510">
                  <a:moveTo>
                    <a:pt x="122288" y="0"/>
                  </a:moveTo>
                  <a:lnTo>
                    <a:pt x="101079" y="0"/>
                  </a:lnTo>
                  <a:lnTo>
                    <a:pt x="98845" y="10623"/>
                  </a:lnTo>
                  <a:lnTo>
                    <a:pt x="96061" y="22859"/>
                  </a:lnTo>
                  <a:lnTo>
                    <a:pt x="76026" y="70321"/>
                  </a:lnTo>
                  <a:lnTo>
                    <a:pt x="49060" y="116331"/>
                  </a:lnTo>
                  <a:lnTo>
                    <a:pt x="64819" y="116331"/>
                  </a:lnTo>
                  <a:lnTo>
                    <a:pt x="87300" y="78067"/>
                  </a:lnTo>
                  <a:lnTo>
                    <a:pt x="103289" y="44703"/>
                  </a:lnTo>
                  <a:lnTo>
                    <a:pt x="126417" y="44703"/>
                  </a:lnTo>
                  <a:lnTo>
                    <a:pt x="122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0071" y="5297423"/>
              <a:ext cx="180340" cy="201295"/>
            </a:xfrm>
            <a:custGeom>
              <a:avLst/>
              <a:gdLst/>
              <a:ahLst/>
              <a:cxnLst/>
              <a:rect l="l" t="t" r="r" b="b"/>
              <a:pathLst>
                <a:path w="180340" h="201295">
                  <a:moveTo>
                    <a:pt x="94487" y="0"/>
                  </a:moveTo>
                  <a:lnTo>
                    <a:pt x="38607" y="0"/>
                  </a:lnTo>
                  <a:lnTo>
                    <a:pt x="36956" y="7238"/>
                  </a:lnTo>
                  <a:lnTo>
                    <a:pt x="42037" y="7619"/>
                  </a:lnTo>
                  <a:lnTo>
                    <a:pt x="45719" y="8635"/>
                  </a:lnTo>
                  <a:lnTo>
                    <a:pt x="48026" y="10431"/>
                  </a:lnTo>
                  <a:lnTo>
                    <a:pt x="50291" y="12318"/>
                  </a:lnTo>
                  <a:lnTo>
                    <a:pt x="51434" y="15493"/>
                  </a:lnTo>
                  <a:lnTo>
                    <a:pt x="51434" y="26034"/>
                  </a:lnTo>
                  <a:lnTo>
                    <a:pt x="50418" y="34035"/>
                  </a:lnTo>
                  <a:lnTo>
                    <a:pt x="48132" y="43814"/>
                  </a:lnTo>
                  <a:lnTo>
                    <a:pt x="23113" y="157353"/>
                  </a:lnTo>
                  <a:lnTo>
                    <a:pt x="14731" y="185547"/>
                  </a:lnTo>
                  <a:lnTo>
                    <a:pt x="13462" y="187959"/>
                  </a:lnTo>
                  <a:lnTo>
                    <a:pt x="11937" y="189864"/>
                  </a:lnTo>
                  <a:lnTo>
                    <a:pt x="8128" y="192404"/>
                  </a:lnTo>
                  <a:lnTo>
                    <a:pt x="5334" y="193420"/>
                  </a:lnTo>
                  <a:lnTo>
                    <a:pt x="1650" y="194056"/>
                  </a:lnTo>
                  <a:lnTo>
                    <a:pt x="0" y="201167"/>
                  </a:lnTo>
                  <a:lnTo>
                    <a:pt x="72939" y="200876"/>
                  </a:lnTo>
                  <a:lnTo>
                    <a:pt x="120859" y="188087"/>
                  </a:lnTo>
                  <a:lnTo>
                    <a:pt x="51053" y="188087"/>
                  </a:lnTo>
                  <a:lnTo>
                    <a:pt x="45592" y="187959"/>
                  </a:lnTo>
                  <a:lnTo>
                    <a:pt x="42798" y="187706"/>
                  </a:lnTo>
                  <a:lnTo>
                    <a:pt x="80898" y="13334"/>
                  </a:lnTo>
                  <a:lnTo>
                    <a:pt x="90550" y="12826"/>
                  </a:lnTo>
                  <a:lnTo>
                    <a:pt x="151244" y="12826"/>
                  </a:lnTo>
                  <a:lnTo>
                    <a:pt x="148115" y="10413"/>
                  </a:lnTo>
                  <a:lnTo>
                    <a:pt x="137101" y="5845"/>
                  </a:lnTo>
                  <a:lnTo>
                    <a:pt x="121519" y="1685"/>
                  </a:lnTo>
                  <a:lnTo>
                    <a:pt x="109047" y="421"/>
                  </a:lnTo>
                  <a:lnTo>
                    <a:pt x="94487" y="0"/>
                  </a:lnTo>
                  <a:close/>
                </a:path>
                <a:path w="180340" h="201295">
                  <a:moveTo>
                    <a:pt x="151244" y="12826"/>
                  </a:moveTo>
                  <a:lnTo>
                    <a:pt x="94868" y="12826"/>
                  </a:lnTo>
                  <a:lnTo>
                    <a:pt x="107367" y="13721"/>
                  </a:lnTo>
                  <a:lnTo>
                    <a:pt x="119602" y="16988"/>
                  </a:lnTo>
                  <a:lnTo>
                    <a:pt x="149051" y="51997"/>
                  </a:lnTo>
                  <a:lnTo>
                    <a:pt x="151625" y="83831"/>
                  </a:lnTo>
                  <a:lnTo>
                    <a:pt x="150412" y="95525"/>
                  </a:lnTo>
                  <a:lnTo>
                    <a:pt x="139774" y="133349"/>
                  </a:lnTo>
                  <a:lnTo>
                    <a:pt x="118039" y="166202"/>
                  </a:lnTo>
                  <a:lnTo>
                    <a:pt x="73085" y="187299"/>
                  </a:lnTo>
                  <a:lnTo>
                    <a:pt x="59054" y="188087"/>
                  </a:lnTo>
                  <a:lnTo>
                    <a:pt x="120859" y="188087"/>
                  </a:lnTo>
                  <a:lnTo>
                    <a:pt x="150162" y="163499"/>
                  </a:lnTo>
                  <a:lnTo>
                    <a:pt x="173656" y="118845"/>
                  </a:lnTo>
                  <a:lnTo>
                    <a:pt x="179949" y="79338"/>
                  </a:lnTo>
                  <a:lnTo>
                    <a:pt x="179939" y="62634"/>
                  </a:lnTo>
                  <a:lnTo>
                    <a:pt x="177873" y="50091"/>
                  </a:lnTo>
                  <a:lnTo>
                    <a:pt x="174201" y="38540"/>
                  </a:lnTo>
                  <a:lnTo>
                    <a:pt x="169181" y="29469"/>
                  </a:lnTo>
                  <a:lnTo>
                    <a:pt x="161080" y="20457"/>
                  </a:lnTo>
                  <a:lnTo>
                    <a:pt x="151244" y="12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2572" y="5443029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482" y="0"/>
                  </a:lnTo>
                </a:path>
              </a:pathLst>
            </a:custGeom>
            <a:ln w="20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2572" y="5381878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482" y="0"/>
                  </a:lnTo>
                </a:path>
              </a:pathLst>
            </a:custGeom>
            <a:ln w="20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73655" y="5287771"/>
              <a:ext cx="151765" cy="213360"/>
            </a:xfrm>
            <a:custGeom>
              <a:avLst/>
              <a:gdLst/>
              <a:ahLst/>
              <a:cxnLst/>
              <a:rect l="l" t="t" r="r" b="b"/>
              <a:pathLst>
                <a:path w="151764" h="213360">
                  <a:moveTo>
                    <a:pt x="113679" y="107060"/>
                  </a:moveTo>
                  <a:lnTo>
                    <a:pt x="96646" y="107060"/>
                  </a:lnTo>
                  <a:lnTo>
                    <a:pt x="97731" y="114053"/>
                  </a:lnTo>
                  <a:lnTo>
                    <a:pt x="96792" y="130022"/>
                  </a:lnTo>
                  <a:lnTo>
                    <a:pt x="96039" y="144690"/>
                  </a:lnTo>
                  <a:lnTo>
                    <a:pt x="95540" y="156482"/>
                  </a:lnTo>
                  <a:lnTo>
                    <a:pt x="95246" y="166331"/>
                  </a:lnTo>
                  <a:lnTo>
                    <a:pt x="95231" y="187097"/>
                  </a:lnTo>
                  <a:lnTo>
                    <a:pt x="95694" y="192658"/>
                  </a:lnTo>
                  <a:lnTo>
                    <a:pt x="103505" y="209803"/>
                  </a:lnTo>
                  <a:lnTo>
                    <a:pt x="106425" y="212089"/>
                  </a:lnTo>
                  <a:lnTo>
                    <a:pt x="110743" y="213232"/>
                  </a:lnTo>
                  <a:lnTo>
                    <a:pt x="121157" y="213232"/>
                  </a:lnTo>
                  <a:lnTo>
                    <a:pt x="126618" y="211454"/>
                  </a:lnTo>
                  <a:lnTo>
                    <a:pt x="139064" y="204088"/>
                  </a:lnTo>
                  <a:lnTo>
                    <a:pt x="145414" y="199135"/>
                  </a:lnTo>
                  <a:lnTo>
                    <a:pt x="148154" y="196341"/>
                  </a:lnTo>
                  <a:lnTo>
                    <a:pt x="122555" y="196341"/>
                  </a:lnTo>
                  <a:lnTo>
                    <a:pt x="120776" y="195706"/>
                  </a:lnTo>
                  <a:lnTo>
                    <a:pt x="117729" y="193674"/>
                  </a:lnTo>
                  <a:lnTo>
                    <a:pt x="116586" y="191769"/>
                  </a:lnTo>
                  <a:lnTo>
                    <a:pt x="115569" y="188721"/>
                  </a:lnTo>
                  <a:lnTo>
                    <a:pt x="114554" y="185800"/>
                  </a:lnTo>
                  <a:lnTo>
                    <a:pt x="112859" y="140438"/>
                  </a:lnTo>
                  <a:lnTo>
                    <a:pt x="113077" y="128483"/>
                  </a:lnTo>
                  <a:lnTo>
                    <a:pt x="113456" y="114053"/>
                  </a:lnTo>
                  <a:lnTo>
                    <a:pt x="113679" y="107060"/>
                  </a:lnTo>
                  <a:close/>
                </a:path>
                <a:path w="151764" h="213360">
                  <a:moveTo>
                    <a:pt x="111249" y="17271"/>
                  </a:moveTo>
                  <a:lnTo>
                    <a:pt x="82168" y="17271"/>
                  </a:lnTo>
                  <a:lnTo>
                    <a:pt x="85343" y="18160"/>
                  </a:lnTo>
                  <a:lnTo>
                    <a:pt x="89788" y="21843"/>
                  </a:lnTo>
                  <a:lnTo>
                    <a:pt x="91693" y="24764"/>
                  </a:lnTo>
                  <a:lnTo>
                    <a:pt x="92963" y="28828"/>
                  </a:lnTo>
                  <a:lnTo>
                    <a:pt x="94361" y="32765"/>
                  </a:lnTo>
                  <a:lnTo>
                    <a:pt x="95504" y="38099"/>
                  </a:lnTo>
                  <a:lnTo>
                    <a:pt x="97027" y="51688"/>
                  </a:lnTo>
                  <a:lnTo>
                    <a:pt x="97536" y="60070"/>
                  </a:lnTo>
                  <a:lnTo>
                    <a:pt x="97536" y="70103"/>
                  </a:lnTo>
                  <a:lnTo>
                    <a:pt x="29363" y="167000"/>
                  </a:lnTo>
                  <a:lnTo>
                    <a:pt x="6095" y="198119"/>
                  </a:lnTo>
                  <a:lnTo>
                    <a:pt x="1524" y="203707"/>
                  </a:lnTo>
                  <a:lnTo>
                    <a:pt x="0" y="210819"/>
                  </a:lnTo>
                  <a:lnTo>
                    <a:pt x="33381" y="204987"/>
                  </a:lnTo>
                  <a:lnTo>
                    <a:pt x="38569" y="196317"/>
                  </a:lnTo>
                  <a:lnTo>
                    <a:pt x="44217" y="187097"/>
                  </a:lnTo>
                  <a:lnTo>
                    <a:pt x="71413" y="144690"/>
                  </a:lnTo>
                  <a:lnTo>
                    <a:pt x="96646" y="107060"/>
                  </a:lnTo>
                  <a:lnTo>
                    <a:pt x="113679" y="107060"/>
                  </a:lnTo>
                  <a:lnTo>
                    <a:pt x="113918" y="99567"/>
                  </a:lnTo>
                  <a:lnTo>
                    <a:pt x="114620" y="71561"/>
                  </a:lnTo>
                  <a:lnTo>
                    <a:pt x="114670" y="45383"/>
                  </a:lnTo>
                  <a:lnTo>
                    <a:pt x="113866" y="32164"/>
                  </a:lnTo>
                  <a:lnTo>
                    <a:pt x="112240" y="21843"/>
                  </a:lnTo>
                  <a:lnTo>
                    <a:pt x="111249" y="17271"/>
                  </a:lnTo>
                  <a:close/>
                </a:path>
                <a:path w="151764" h="213360">
                  <a:moveTo>
                    <a:pt x="143510" y="184403"/>
                  </a:moveTo>
                  <a:lnTo>
                    <a:pt x="139319" y="188848"/>
                  </a:lnTo>
                  <a:lnTo>
                    <a:pt x="135762" y="192023"/>
                  </a:lnTo>
                  <a:lnTo>
                    <a:pt x="132842" y="193674"/>
                  </a:lnTo>
                  <a:lnTo>
                    <a:pt x="129920" y="195452"/>
                  </a:lnTo>
                  <a:lnTo>
                    <a:pt x="127254" y="196341"/>
                  </a:lnTo>
                  <a:lnTo>
                    <a:pt x="148154" y="196341"/>
                  </a:lnTo>
                  <a:lnTo>
                    <a:pt x="151764" y="192658"/>
                  </a:lnTo>
                  <a:lnTo>
                    <a:pt x="143510" y="184403"/>
                  </a:lnTo>
                  <a:close/>
                </a:path>
                <a:path w="151764" h="213360">
                  <a:moveTo>
                    <a:pt x="93980" y="0"/>
                  </a:moveTo>
                  <a:lnTo>
                    <a:pt x="80518" y="0"/>
                  </a:lnTo>
                  <a:lnTo>
                    <a:pt x="74549" y="1523"/>
                  </a:lnTo>
                  <a:lnTo>
                    <a:pt x="66442" y="6067"/>
                  </a:lnTo>
                  <a:lnTo>
                    <a:pt x="57256" y="12814"/>
                  </a:lnTo>
                  <a:lnTo>
                    <a:pt x="46227" y="22986"/>
                  </a:lnTo>
                  <a:lnTo>
                    <a:pt x="53848" y="31495"/>
                  </a:lnTo>
                  <a:lnTo>
                    <a:pt x="60198" y="25780"/>
                  </a:lnTo>
                  <a:lnTo>
                    <a:pt x="65024" y="21843"/>
                  </a:lnTo>
                  <a:lnTo>
                    <a:pt x="68452" y="20065"/>
                  </a:lnTo>
                  <a:lnTo>
                    <a:pt x="71755" y="18160"/>
                  </a:lnTo>
                  <a:lnTo>
                    <a:pt x="75056" y="17271"/>
                  </a:lnTo>
                  <a:lnTo>
                    <a:pt x="111249" y="17271"/>
                  </a:lnTo>
                  <a:lnTo>
                    <a:pt x="110617" y="14350"/>
                  </a:lnTo>
                  <a:lnTo>
                    <a:pt x="107823" y="8762"/>
                  </a:lnTo>
                  <a:lnTo>
                    <a:pt x="103758" y="5333"/>
                  </a:lnTo>
                  <a:lnTo>
                    <a:pt x="99694" y="1777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5817" y="5416293"/>
              <a:ext cx="749935" cy="0"/>
            </a:xfrm>
            <a:custGeom>
              <a:avLst/>
              <a:gdLst/>
              <a:ahLst/>
              <a:cxnLst/>
              <a:rect l="l" t="t" r="r" b="b"/>
              <a:pathLst>
                <a:path w="749935">
                  <a:moveTo>
                    <a:pt x="0" y="0"/>
                  </a:moveTo>
                  <a:lnTo>
                    <a:pt x="749807" y="0"/>
                  </a:lnTo>
                </a:path>
              </a:pathLst>
            </a:custGeom>
            <a:ln w="195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56104" y="5068823"/>
              <a:ext cx="165100" cy="201295"/>
            </a:xfrm>
            <a:custGeom>
              <a:avLst/>
              <a:gdLst/>
              <a:ahLst/>
              <a:cxnLst/>
              <a:rect l="l" t="t" r="r" b="b"/>
              <a:pathLst>
                <a:path w="165100" h="201295">
                  <a:moveTo>
                    <a:pt x="98170" y="12953"/>
                  </a:moveTo>
                  <a:lnTo>
                    <a:pt x="71627" y="12953"/>
                  </a:lnTo>
                  <a:lnTo>
                    <a:pt x="40131" y="157225"/>
                  </a:lnTo>
                  <a:lnTo>
                    <a:pt x="38100" y="166242"/>
                  </a:lnTo>
                  <a:lnTo>
                    <a:pt x="17144" y="193928"/>
                  </a:lnTo>
                  <a:lnTo>
                    <a:pt x="15493" y="201167"/>
                  </a:lnTo>
                  <a:lnTo>
                    <a:pt x="77469" y="201167"/>
                  </a:lnTo>
                  <a:lnTo>
                    <a:pt x="79120" y="193928"/>
                  </a:lnTo>
                  <a:lnTo>
                    <a:pt x="74294" y="193547"/>
                  </a:lnTo>
                  <a:lnTo>
                    <a:pt x="70993" y="192912"/>
                  </a:lnTo>
                  <a:lnTo>
                    <a:pt x="63118" y="184276"/>
                  </a:lnTo>
                  <a:lnTo>
                    <a:pt x="63245" y="177037"/>
                  </a:lnTo>
                  <a:lnTo>
                    <a:pt x="64007" y="169672"/>
                  </a:lnTo>
                  <a:lnTo>
                    <a:pt x="64388" y="167385"/>
                  </a:lnTo>
                  <a:lnTo>
                    <a:pt x="64643" y="165100"/>
                  </a:lnTo>
                  <a:lnTo>
                    <a:pt x="65277" y="162051"/>
                  </a:lnTo>
                  <a:lnTo>
                    <a:pt x="66166" y="158242"/>
                  </a:lnTo>
                  <a:lnTo>
                    <a:pt x="98170" y="12953"/>
                  </a:lnTo>
                  <a:close/>
                </a:path>
                <a:path w="165100" h="201295">
                  <a:moveTo>
                    <a:pt x="161988" y="12953"/>
                  </a:moveTo>
                  <a:lnTo>
                    <a:pt x="125094" y="12953"/>
                  </a:lnTo>
                  <a:lnTo>
                    <a:pt x="128650" y="13462"/>
                  </a:lnTo>
                  <a:lnTo>
                    <a:pt x="132714" y="15239"/>
                  </a:lnTo>
                  <a:lnTo>
                    <a:pt x="134365" y="17018"/>
                  </a:lnTo>
                  <a:lnTo>
                    <a:pt x="135762" y="19557"/>
                  </a:lnTo>
                  <a:lnTo>
                    <a:pt x="137159" y="21970"/>
                  </a:lnTo>
                  <a:lnTo>
                    <a:pt x="138048" y="25653"/>
                  </a:lnTo>
                  <a:lnTo>
                    <a:pt x="139064" y="35178"/>
                  </a:lnTo>
                  <a:lnTo>
                    <a:pt x="139319" y="42290"/>
                  </a:lnTo>
                  <a:lnTo>
                    <a:pt x="139319" y="51815"/>
                  </a:lnTo>
                  <a:lnTo>
                    <a:pt x="153415" y="51815"/>
                  </a:lnTo>
                  <a:lnTo>
                    <a:pt x="161988" y="12953"/>
                  </a:lnTo>
                  <a:close/>
                </a:path>
                <a:path w="165100" h="201295">
                  <a:moveTo>
                    <a:pt x="164845" y="0"/>
                  </a:moveTo>
                  <a:lnTo>
                    <a:pt x="11048" y="0"/>
                  </a:lnTo>
                  <a:lnTo>
                    <a:pt x="0" y="49656"/>
                  </a:lnTo>
                  <a:lnTo>
                    <a:pt x="15405" y="47116"/>
                  </a:lnTo>
                  <a:lnTo>
                    <a:pt x="21899" y="34253"/>
                  </a:lnTo>
                  <a:lnTo>
                    <a:pt x="27431" y="25526"/>
                  </a:lnTo>
                  <a:lnTo>
                    <a:pt x="31114" y="20700"/>
                  </a:lnTo>
                  <a:lnTo>
                    <a:pt x="34670" y="17399"/>
                  </a:lnTo>
                  <a:lnTo>
                    <a:pt x="38353" y="15620"/>
                  </a:lnTo>
                  <a:lnTo>
                    <a:pt x="41909" y="13843"/>
                  </a:lnTo>
                  <a:lnTo>
                    <a:pt x="46862" y="12953"/>
                  </a:lnTo>
                  <a:lnTo>
                    <a:pt x="161988" y="12953"/>
                  </a:lnTo>
                  <a:lnTo>
                    <a:pt x="1648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6223" y="5068823"/>
              <a:ext cx="172085" cy="201295"/>
            </a:xfrm>
            <a:custGeom>
              <a:avLst/>
              <a:gdLst/>
              <a:ahLst/>
              <a:cxnLst/>
              <a:rect l="l" t="t" r="r" b="b"/>
              <a:pathLst>
                <a:path w="172085" h="201295">
                  <a:moveTo>
                    <a:pt x="171576" y="0"/>
                  </a:moveTo>
                  <a:lnTo>
                    <a:pt x="38607" y="0"/>
                  </a:lnTo>
                  <a:lnTo>
                    <a:pt x="36956" y="7238"/>
                  </a:lnTo>
                  <a:lnTo>
                    <a:pt x="42163" y="7493"/>
                  </a:lnTo>
                  <a:lnTo>
                    <a:pt x="45846" y="8636"/>
                  </a:lnTo>
                  <a:lnTo>
                    <a:pt x="50291" y="12318"/>
                  </a:lnTo>
                  <a:lnTo>
                    <a:pt x="51434" y="15620"/>
                  </a:lnTo>
                  <a:lnTo>
                    <a:pt x="51434" y="26162"/>
                  </a:lnTo>
                  <a:lnTo>
                    <a:pt x="50418" y="33908"/>
                  </a:lnTo>
                  <a:lnTo>
                    <a:pt x="48132" y="43814"/>
                  </a:lnTo>
                  <a:lnTo>
                    <a:pt x="20954" y="167004"/>
                  </a:lnTo>
                  <a:lnTo>
                    <a:pt x="1650" y="193928"/>
                  </a:lnTo>
                  <a:lnTo>
                    <a:pt x="0" y="201167"/>
                  </a:lnTo>
                  <a:lnTo>
                    <a:pt x="60578" y="201167"/>
                  </a:lnTo>
                  <a:lnTo>
                    <a:pt x="62229" y="193928"/>
                  </a:lnTo>
                  <a:lnTo>
                    <a:pt x="57403" y="193547"/>
                  </a:lnTo>
                  <a:lnTo>
                    <a:pt x="53975" y="192912"/>
                  </a:lnTo>
                  <a:lnTo>
                    <a:pt x="52069" y="192150"/>
                  </a:lnTo>
                  <a:lnTo>
                    <a:pt x="50037" y="191388"/>
                  </a:lnTo>
                  <a:lnTo>
                    <a:pt x="48640" y="190119"/>
                  </a:lnTo>
                  <a:lnTo>
                    <a:pt x="47625" y="188467"/>
                  </a:lnTo>
                  <a:lnTo>
                    <a:pt x="46608" y="186689"/>
                  </a:lnTo>
                  <a:lnTo>
                    <a:pt x="46100" y="184276"/>
                  </a:lnTo>
                  <a:lnTo>
                    <a:pt x="46100" y="175132"/>
                  </a:lnTo>
                  <a:lnTo>
                    <a:pt x="47116" y="167512"/>
                  </a:lnTo>
                  <a:lnTo>
                    <a:pt x="49275" y="158242"/>
                  </a:lnTo>
                  <a:lnTo>
                    <a:pt x="60832" y="106171"/>
                  </a:lnTo>
                  <a:lnTo>
                    <a:pt x="123984" y="106171"/>
                  </a:lnTo>
                  <a:lnTo>
                    <a:pt x="126974" y="93090"/>
                  </a:lnTo>
                  <a:lnTo>
                    <a:pt x="63626" y="93090"/>
                  </a:lnTo>
                  <a:lnTo>
                    <a:pt x="81152" y="12953"/>
                  </a:lnTo>
                  <a:lnTo>
                    <a:pt x="168629" y="12953"/>
                  </a:lnTo>
                  <a:lnTo>
                    <a:pt x="171576" y="0"/>
                  </a:lnTo>
                  <a:close/>
                </a:path>
                <a:path w="172085" h="201295">
                  <a:moveTo>
                    <a:pt x="123984" y="106171"/>
                  </a:moveTo>
                  <a:lnTo>
                    <a:pt x="95122" y="106171"/>
                  </a:lnTo>
                  <a:lnTo>
                    <a:pt x="98806" y="106552"/>
                  </a:lnTo>
                  <a:lnTo>
                    <a:pt x="100583" y="107568"/>
                  </a:lnTo>
                  <a:lnTo>
                    <a:pt x="102362" y="108457"/>
                  </a:lnTo>
                  <a:lnTo>
                    <a:pt x="103631" y="110108"/>
                  </a:lnTo>
                  <a:lnTo>
                    <a:pt x="104901" y="115188"/>
                  </a:lnTo>
                  <a:lnTo>
                    <a:pt x="105156" y="121412"/>
                  </a:lnTo>
                  <a:lnTo>
                    <a:pt x="105156" y="131318"/>
                  </a:lnTo>
                  <a:lnTo>
                    <a:pt x="118237" y="131318"/>
                  </a:lnTo>
                  <a:lnTo>
                    <a:pt x="123984" y="106171"/>
                  </a:lnTo>
                  <a:close/>
                </a:path>
                <a:path w="172085" h="201295">
                  <a:moveTo>
                    <a:pt x="132460" y="69087"/>
                  </a:moveTo>
                  <a:lnTo>
                    <a:pt x="119125" y="69087"/>
                  </a:lnTo>
                  <a:lnTo>
                    <a:pt x="115443" y="76581"/>
                  </a:lnTo>
                  <a:lnTo>
                    <a:pt x="112394" y="81914"/>
                  </a:lnTo>
                  <a:lnTo>
                    <a:pt x="109981" y="84962"/>
                  </a:lnTo>
                  <a:lnTo>
                    <a:pt x="107441" y="88011"/>
                  </a:lnTo>
                  <a:lnTo>
                    <a:pt x="104775" y="90169"/>
                  </a:lnTo>
                  <a:lnTo>
                    <a:pt x="101981" y="91312"/>
                  </a:lnTo>
                  <a:lnTo>
                    <a:pt x="99187" y="92582"/>
                  </a:lnTo>
                  <a:lnTo>
                    <a:pt x="95503" y="93090"/>
                  </a:lnTo>
                  <a:lnTo>
                    <a:pt x="126974" y="93090"/>
                  </a:lnTo>
                  <a:lnTo>
                    <a:pt x="132460" y="69087"/>
                  </a:lnTo>
                  <a:close/>
                </a:path>
                <a:path w="172085" h="201295">
                  <a:moveTo>
                    <a:pt x="168629" y="12953"/>
                  </a:moveTo>
                  <a:lnTo>
                    <a:pt x="130937" y="12953"/>
                  </a:lnTo>
                  <a:lnTo>
                    <a:pt x="134112" y="13334"/>
                  </a:lnTo>
                  <a:lnTo>
                    <a:pt x="136270" y="13969"/>
                  </a:lnTo>
                  <a:lnTo>
                    <a:pt x="147193" y="45212"/>
                  </a:lnTo>
                  <a:lnTo>
                    <a:pt x="161289" y="45212"/>
                  </a:lnTo>
                  <a:lnTo>
                    <a:pt x="168629" y="12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90622" y="5226811"/>
              <a:ext cx="168275" cy="109220"/>
            </a:xfrm>
            <a:custGeom>
              <a:avLst/>
              <a:gdLst/>
              <a:ahLst/>
              <a:cxnLst/>
              <a:rect l="l" t="t" r="r" b="b"/>
              <a:pathLst>
                <a:path w="168275" h="109220">
                  <a:moveTo>
                    <a:pt x="32511" y="0"/>
                  </a:moveTo>
                  <a:lnTo>
                    <a:pt x="1523" y="0"/>
                  </a:lnTo>
                  <a:lnTo>
                    <a:pt x="0" y="6857"/>
                  </a:lnTo>
                  <a:lnTo>
                    <a:pt x="2920" y="7238"/>
                  </a:lnTo>
                  <a:lnTo>
                    <a:pt x="5206" y="7746"/>
                  </a:lnTo>
                  <a:lnTo>
                    <a:pt x="8508" y="9016"/>
                  </a:lnTo>
                  <a:lnTo>
                    <a:pt x="9778" y="10032"/>
                  </a:lnTo>
                  <a:lnTo>
                    <a:pt x="10667" y="11556"/>
                  </a:lnTo>
                  <a:lnTo>
                    <a:pt x="11556" y="12953"/>
                  </a:lnTo>
                  <a:lnTo>
                    <a:pt x="12191" y="14985"/>
                  </a:lnTo>
                  <a:lnTo>
                    <a:pt x="12572" y="17653"/>
                  </a:lnTo>
                  <a:lnTo>
                    <a:pt x="13080" y="20319"/>
                  </a:lnTo>
                  <a:lnTo>
                    <a:pt x="13461" y="23749"/>
                  </a:lnTo>
                  <a:lnTo>
                    <a:pt x="14096" y="27940"/>
                  </a:lnTo>
                  <a:lnTo>
                    <a:pt x="24129" y="108965"/>
                  </a:lnTo>
                  <a:lnTo>
                    <a:pt x="45723" y="100165"/>
                  </a:lnTo>
                  <a:lnTo>
                    <a:pt x="52809" y="89368"/>
                  </a:lnTo>
                  <a:lnTo>
                    <a:pt x="54299" y="86994"/>
                  </a:lnTo>
                  <a:lnTo>
                    <a:pt x="40893" y="86994"/>
                  </a:lnTo>
                  <a:lnTo>
                    <a:pt x="32511" y="0"/>
                  </a:lnTo>
                  <a:close/>
                </a:path>
                <a:path w="168275" h="109220">
                  <a:moveTo>
                    <a:pt x="101725" y="34543"/>
                  </a:moveTo>
                  <a:lnTo>
                    <a:pt x="83057" y="34543"/>
                  </a:lnTo>
                  <a:lnTo>
                    <a:pt x="91693" y="108965"/>
                  </a:lnTo>
                  <a:lnTo>
                    <a:pt x="109433" y="103910"/>
                  </a:lnTo>
                  <a:lnTo>
                    <a:pt x="116597" y="94655"/>
                  </a:lnTo>
                  <a:lnTo>
                    <a:pt x="122300" y="86994"/>
                  </a:lnTo>
                  <a:lnTo>
                    <a:pt x="107314" y="86994"/>
                  </a:lnTo>
                  <a:lnTo>
                    <a:pt x="101725" y="34543"/>
                  </a:lnTo>
                  <a:close/>
                </a:path>
                <a:path w="168275" h="109220">
                  <a:moveTo>
                    <a:pt x="98043" y="0"/>
                  </a:moveTo>
                  <a:lnTo>
                    <a:pt x="80898" y="0"/>
                  </a:lnTo>
                  <a:lnTo>
                    <a:pt x="79628" y="5206"/>
                  </a:lnTo>
                  <a:lnTo>
                    <a:pt x="78013" y="12953"/>
                  </a:lnTo>
                  <a:lnTo>
                    <a:pt x="76326" y="19812"/>
                  </a:lnTo>
                  <a:lnTo>
                    <a:pt x="75310" y="23368"/>
                  </a:lnTo>
                  <a:lnTo>
                    <a:pt x="73913" y="27178"/>
                  </a:lnTo>
                  <a:lnTo>
                    <a:pt x="72643" y="30860"/>
                  </a:lnTo>
                  <a:lnTo>
                    <a:pt x="70992" y="34797"/>
                  </a:lnTo>
                  <a:lnTo>
                    <a:pt x="67182" y="42925"/>
                  </a:lnTo>
                  <a:lnTo>
                    <a:pt x="64896" y="47371"/>
                  </a:lnTo>
                  <a:lnTo>
                    <a:pt x="62229" y="52069"/>
                  </a:lnTo>
                  <a:lnTo>
                    <a:pt x="59562" y="56896"/>
                  </a:lnTo>
                  <a:lnTo>
                    <a:pt x="56514" y="62103"/>
                  </a:lnTo>
                  <a:lnTo>
                    <a:pt x="52958" y="67818"/>
                  </a:lnTo>
                  <a:lnTo>
                    <a:pt x="49529" y="73532"/>
                  </a:lnTo>
                  <a:lnTo>
                    <a:pt x="45465" y="80009"/>
                  </a:lnTo>
                  <a:lnTo>
                    <a:pt x="40893" y="86994"/>
                  </a:lnTo>
                  <a:lnTo>
                    <a:pt x="54299" y="86994"/>
                  </a:lnTo>
                  <a:lnTo>
                    <a:pt x="78010" y="45353"/>
                  </a:lnTo>
                  <a:lnTo>
                    <a:pt x="83057" y="34543"/>
                  </a:lnTo>
                  <a:lnTo>
                    <a:pt x="101725" y="34543"/>
                  </a:lnTo>
                  <a:lnTo>
                    <a:pt x="98043" y="0"/>
                  </a:lnTo>
                  <a:close/>
                </a:path>
                <a:path w="168275" h="109220">
                  <a:moveTo>
                    <a:pt x="164210" y="0"/>
                  </a:moveTo>
                  <a:lnTo>
                    <a:pt x="133984" y="0"/>
                  </a:lnTo>
                  <a:lnTo>
                    <a:pt x="132714" y="6857"/>
                  </a:lnTo>
                  <a:lnTo>
                    <a:pt x="136651" y="7238"/>
                  </a:lnTo>
                  <a:lnTo>
                    <a:pt x="139319" y="8000"/>
                  </a:lnTo>
                  <a:lnTo>
                    <a:pt x="140842" y="9397"/>
                  </a:lnTo>
                  <a:lnTo>
                    <a:pt x="142366" y="10668"/>
                  </a:lnTo>
                  <a:lnTo>
                    <a:pt x="143039" y="12572"/>
                  </a:lnTo>
                  <a:lnTo>
                    <a:pt x="129296" y="53764"/>
                  </a:lnTo>
                  <a:lnTo>
                    <a:pt x="107314" y="86994"/>
                  </a:lnTo>
                  <a:lnTo>
                    <a:pt x="122300" y="86994"/>
                  </a:lnTo>
                  <a:lnTo>
                    <a:pt x="146176" y="51651"/>
                  </a:lnTo>
                  <a:lnTo>
                    <a:pt x="164972" y="13969"/>
                  </a:lnTo>
                  <a:lnTo>
                    <a:pt x="168020" y="6222"/>
                  </a:lnTo>
                  <a:lnTo>
                    <a:pt x="1642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78708" y="5309108"/>
              <a:ext cx="32384" cy="54610"/>
            </a:xfrm>
            <a:custGeom>
              <a:avLst/>
              <a:gdLst/>
              <a:ahLst/>
              <a:cxnLst/>
              <a:rect l="l" t="t" r="r" b="b"/>
              <a:pathLst>
                <a:path w="32385" h="54610">
                  <a:moveTo>
                    <a:pt x="30607" y="0"/>
                  </a:moveTo>
                  <a:lnTo>
                    <a:pt x="11811" y="0"/>
                  </a:lnTo>
                  <a:lnTo>
                    <a:pt x="12318" y="5333"/>
                  </a:lnTo>
                  <a:lnTo>
                    <a:pt x="12542" y="10032"/>
                  </a:lnTo>
                  <a:lnTo>
                    <a:pt x="0" y="48005"/>
                  </a:lnTo>
                  <a:lnTo>
                    <a:pt x="5842" y="54482"/>
                  </a:lnTo>
                  <a:lnTo>
                    <a:pt x="29464" y="28574"/>
                  </a:lnTo>
                  <a:lnTo>
                    <a:pt x="31242" y="24383"/>
                  </a:lnTo>
                  <a:lnTo>
                    <a:pt x="32131" y="19811"/>
                  </a:lnTo>
                  <a:lnTo>
                    <a:pt x="32131" y="10032"/>
                  </a:lnTo>
                  <a:lnTo>
                    <a:pt x="31623" y="5079"/>
                  </a:lnTo>
                  <a:lnTo>
                    <a:pt x="30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29001" y="5195061"/>
              <a:ext cx="135255" cy="139065"/>
            </a:xfrm>
            <a:custGeom>
              <a:avLst/>
              <a:gdLst/>
              <a:ahLst/>
              <a:cxnLst/>
              <a:rect l="l" t="t" r="r" b="b"/>
              <a:pathLst>
                <a:path w="135255" h="139064">
                  <a:moveTo>
                    <a:pt x="75818" y="0"/>
                  </a:moveTo>
                  <a:lnTo>
                    <a:pt x="26416" y="0"/>
                  </a:lnTo>
                  <a:lnTo>
                    <a:pt x="24765" y="6731"/>
                  </a:lnTo>
                  <a:lnTo>
                    <a:pt x="29210" y="6731"/>
                  </a:lnTo>
                  <a:lnTo>
                    <a:pt x="32131" y="7493"/>
                  </a:lnTo>
                  <a:lnTo>
                    <a:pt x="33781" y="8762"/>
                  </a:lnTo>
                  <a:lnTo>
                    <a:pt x="35432" y="10160"/>
                  </a:lnTo>
                  <a:lnTo>
                    <a:pt x="36322" y="12318"/>
                  </a:lnTo>
                  <a:lnTo>
                    <a:pt x="36322" y="17144"/>
                  </a:lnTo>
                  <a:lnTo>
                    <a:pt x="36068" y="19304"/>
                  </a:lnTo>
                  <a:lnTo>
                    <a:pt x="35687" y="21717"/>
                  </a:lnTo>
                  <a:lnTo>
                    <a:pt x="35432" y="24130"/>
                  </a:lnTo>
                  <a:lnTo>
                    <a:pt x="34798" y="26924"/>
                  </a:lnTo>
                  <a:lnTo>
                    <a:pt x="34162" y="30099"/>
                  </a:lnTo>
                  <a:lnTo>
                    <a:pt x="16510" y="108203"/>
                  </a:lnTo>
                  <a:lnTo>
                    <a:pt x="1143" y="132460"/>
                  </a:lnTo>
                  <a:lnTo>
                    <a:pt x="0" y="138937"/>
                  </a:lnTo>
                  <a:lnTo>
                    <a:pt x="54673" y="138590"/>
                  </a:lnTo>
                  <a:lnTo>
                    <a:pt x="92964" y="128360"/>
                  </a:lnTo>
                  <a:lnTo>
                    <a:pt x="93704" y="127888"/>
                  </a:lnTo>
                  <a:lnTo>
                    <a:pt x="45085" y="127888"/>
                  </a:lnTo>
                  <a:lnTo>
                    <a:pt x="37084" y="127762"/>
                  </a:lnTo>
                  <a:lnTo>
                    <a:pt x="35941" y="127634"/>
                  </a:lnTo>
                  <a:lnTo>
                    <a:pt x="33019" y="127634"/>
                  </a:lnTo>
                  <a:lnTo>
                    <a:pt x="59055" y="11556"/>
                  </a:lnTo>
                  <a:lnTo>
                    <a:pt x="62356" y="11302"/>
                  </a:lnTo>
                  <a:lnTo>
                    <a:pt x="70866" y="11049"/>
                  </a:lnTo>
                  <a:lnTo>
                    <a:pt x="115642" y="11049"/>
                  </a:lnTo>
                  <a:lnTo>
                    <a:pt x="114046" y="10032"/>
                  </a:lnTo>
                  <a:lnTo>
                    <a:pt x="109855" y="7238"/>
                  </a:lnTo>
                  <a:lnTo>
                    <a:pt x="105282" y="5206"/>
                  </a:lnTo>
                  <a:lnTo>
                    <a:pt x="100203" y="3810"/>
                  </a:lnTo>
                  <a:lnTo>
                    <a:pt x="96393" y="2539"/>
                  </a:lnTo>
                  <a:lnTo>
                    <a:pt x="92075" y="1524"/>
                  </a:lnTo>
                  <a:lnTo>
                    <a:pt x="81787" y="254"/>
                  </a:lnTo>
                  <a:lnTo>
                    <a:pt x="75818" y="0"/>
                  </a:lnTo>
                  <a:close/>
                </a:path>
                <a:path w="135255" h="139064">
                  <a:moveTo>
                    <a:pt x="115642" y="11049"/>
                  </a:moveTo>
                  <a:lnTo>
                    <a:pt x="77597" y="11049"/>
                  </a:lnTo>
                  <a:lnTo>
                    <a:pt x="83438" y="11937"/>
                  </a:lnTo>
                  <a:lnTo>
                    <a:pt x="88646" y="13843"/>
                  </a:lnTo>
                  <a:lnTo>
                    <a:pt x="111774" y="44383"/>
                  </a:lnTo>
                  <a:lnTo>
                    <a:pt x="112173" y="60658"/>
                  </a:lnTo>
                  <a:lnTo>
                    <a:pt x="110294" y="72452"/>
                  </a:lnTo>
                  <a:lnTo>
                    <a:pt x="92418" y="109569"/>
                  </a:lnTo>
                  <a:lnTo>
                    <a:pt x="45085" y="127888"/>
                  </a:lnTo>
                  <a:lnTo>
                    <a:pt x="93704" y="127888"/>
                  </a:lnTo>
                  <a:lnTo>
                    <a:pt x="125763" y="93588"/>
                  </a:lnTo>
                  <a:lnTo>
                    <a:pt x="134747" y="52450"/>
                  </a:lnTo>
                  <a:lnTo>
                    <a:pt x="134747" y="45719"/>
                  </a:lnTo>
                  <a:lnTo>
                    <a:pt x="124968" y="20193"/>
                  </a:lnTo>
                  <a:lnTo>
                    <a:pt x="121919" y="16129"/>
                  </a:lnTo>
                  <a:lnTo>
                    <a:pt x="118237" y="12700"/>
                  </a:lnTo>
                  <a:lnTo>
                    <a:pt x="115642" y="11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67346" y="548896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4269"/>
                  </a:lnTo>
                </a:path>
              </a:pathLst>
            </a:custGeom>
            <a:ln w="23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19375" y="5498719"/>
              <a:ext cx="180340" cy="201295"/>
            </a:xfrm>
            <a:custGeom>
              <a:avLst/>
              <a:gdLst/>
              <a:ahLst/>
              <a:cxnLst/>
              <a:rect l="l" t="t" r="r" b="b"/>
              <a:pathLst>
                <a:path w="180339" h="201295">
                  <a:moveTo>
                    <a:pt x="94487" y="0"/>
                  </a:moveTo>
                  <a:lnTo>
                    <a:pt x="38607" y="0"/>
                  </a:lnTo>
                  <a:lnTo>
                    <a:pt x="36956" y="7238"/>
                  </a:lnTo>
                  <a:lnTo>
                    <a:pt x="42037" y="7492"/>
                  </a:lnTo>
                  <a:lnTo>
                    <a:pt x="45719" y="8508"/>
                  </a:lnTo>
                  <a:lnTo>
                    <a:pt x="48006" y="10413"/>
                  </a:lnTo>
                  <a:lnTo>
                    <a:pt x="50292" y="12191"/>
                  </a:lnTo>
                  <a:lnTo>
                    <a:pt x="51435" y="15366"/>
                  </a:lnTo>
                  <a:lnTo>
                    <a:pt x="51435" y="26034"/>
                  </a:lnTo>
                  <a:lnTo>
                    <a:pt x="50418" y="33908"/>
                  </a:lnTo>
                  <a:lnTo>
                    <a:pt x="48132" y="43687"/>
                  </a:lnTo>
                  <a:lnTo>
                    <a:pt x="23113" y="157225"/>
                  </a:lnTo>
                  <a:lnTo>
                    <a:pt x="8127" y="192379"/>
                  </a:lnTo>
                  <a:lnTo>
                    <a:pt x="1650" y="193928"/>
                  </a:lnTo>
                  <a:lnTo>
                    <a:pt x="0" y="201142"/>
                  </a:lnTo>
                  <a:lnTo>
                    <a:pt x="72947" y="200825"/>
                  </a:lnTo>
                  <a:lnTo>
                    <a:pt x="120820" y="188036"/>
                  </a:lnTo>
                  <a:lnTo>
                    <a:pt x="51054" y="188036"/>
                  </a:lnTo>
                  <a:lnTo>
                    <a:pt x="45593" y="187883"/>
                  </a:lnTo>
                  <a:lnTo>
                    <a:pt x="42799" y="187591"/>
                  </a:lnTo>
                  <a:lnTo>
                    <a:pt x="80899" y="13207"/>
                  </a:lnTo>
                  <a:lnTo>
                    <a:pt x="85851" y="12953"/>
                  </a:lnTo>
                  <a:lnTo>
                    <a:pt x="94868" y="12826"/>
                  </a:lnTo>
                  <a:lnTo>
                    <a:pt x="151361" y="12826"/>
                  </a:lnTo>
                  <a:lnTo>
                    <a:pt x="148156" y="10347"/>
                  </a:lnTo>
                  <a:lnTo>
                    <a:pt x="137101" y="5759"/>
                  </a:lnTo>
                  <a:lnTo>
                    <a:pt x="121519" y="1685"/>
                  </a:lnTo>
                  <a:lnTo>
                    <a:pt x="109047" y="421"/>
                  </a:lnTo>
                  <a:lnTo>
                    <a:pt x="94487" y="0"/>
                  </a:lnTo>
                  <a:close/>
                </a:path>
                <a:path w="180339" h="201295">
                  <a:moveTo>
                    <a:pt x="151361" y="12826"/>
                  </a:moveTo>
                  <a:lnTo>
                    <a:pt x="94868" y="12826"/>
                  </a:lnTo>
                  <a:lnTo>
                    <a:pt x="107376" y="13722"/>
                  </a:lnTo>
                  <a:lnTo>
                    <a:pt x="119611" y="16985"/>
                  </a:lnTo>
                  <a:lnTo>
                    <a:pt x="149059" y="51962"/>
                  </a:lnTo>
                  <a:lnTo>
                    <a:pt x="151624" y="83788"/>
                  </a:lnTo>
                  <a:lnTo>
                    <a:pt x="150410" y="95497"/>
                  </a:lnTo>
                  <a:lnTo>
                    <a:pt x="139785" y="133246"/>
                  </a:lnTo>
                  <a:lnTo>
                    <a:pt x="118049" y="166137"/>
                  </a:lnTo>
                  <a:lnTo>
                    <a:pt x="73080" y="187249"/>
                  </a:lnTo>
                  <a:lnTo>
                    <a:pt x="59055" y="188036"/>
                  </a:lnTo>
                  <a:lnTo>
                    <a:pt x="120820" y="188036"/>
                  </a:lnTo>
                  <a:lnTo>
                    <a:pt x="150161" y="163407"/>
                  </a:lnTo>
                  <a:lnTo>
                    <a:pt x="173660" y="118781"/>
                  </a:lnTo>
                  <a:lnTo>
                    <a:pt x="179950" y="79266"/>
                  </a:lnTo>
                  <a:lnTo>
                    <a:pt x="179941" y="62526"/>
                  </a:lnTo>
                  <a:lnTo>
                    <a:pt x="177878" y="49978"/>
                  </a:lnTo>
                  <a:lnTo>
                    <a:pt x="174211" y="38437"/>
                  </a:lnTo>
                  <a:lnTo>
                    <a:pt x="169191" y="29359"/>
                  </a:lnTo>
                  <a:lnTo>
                    <a:pt x="161088" y="20351"/>
                  </a:lnTo>
                  <a:lnTo>
                    <a:pt x="151361" y="12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78242" y="548896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4269"/>
                  </a:lnTo>
                </a:path>
              </a:pathLst>
            </a:custGeom>
            <a:ln w="23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81489" y="5317616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h="189864">
                  <a:moveTo>
                    <a:pt x="0" y="0"/>
                  </a:moveTo>
                  <a:lnTo>
                    <a:pt x="0" y="189484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90748" y="5412359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482" y="0"/>
                  </a:lnTo>
                </a:path>
              </a:pathLst>
            </a:custGeom>
            <a:ln w="20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88204" y="5276596"/>
              <a:ext cx="894715" cy="280035"/>
            </a:xfrm>
            <a:custGeom>
              <a:avLst/>
              <a:gdLst/>
              <a:ahLst/>
              <a:cxnLst/>
              <a:rect l="l" t="t" r="r" b="b"/>
              <a:pathLst>
                <a:path w="894714" h="280035">
                  <a:moveTo>
                    <a:pt x="805665" y="0"/>
                  </a:moveTo>
                  <a:lnTo>
                    <a:pt x="812613" y="15656"/>
                  </a:lnTo>
                  <a:lnTo>
                    <a:pt x="822818" y="21509"/>
                  </a:lnTo>
                  <a:lnTo>
                    <a:pt x="832213" y="29016"/>
                  </a:lnTo>
                  <a:lnTo>
                    <a:pt x="856612" y="63786"/>
                  </a:lnTo>
                  <a:lnTo>
                    <a:pt x="867980" y="111401"/>
                  </a:lnTo>
                  <a:lnTo>
                    <a:pt x="869410" y="140634"/>
                  </a:lnTo>
                  <a:lnTo>
                    <a:pt x="868969" y="154595"/>
                  </a:lnTo>
                  <a:lnTo>
                    <a:pt x="863379" y="192926"/>
                  </a:lnTo>
                  <a:lnTo>
                    <a:pt x="843481" y="238596"/>
                  </a:lnTo>
                  <a:lnTo>
                    <a:pt x="802236" y="268223"/>
                  </a:lnTo>
                  <a:lnTo>
                    <a:pt x="814299" y="276915"/>
                  </a:lnTo>
                  <a:lnTo>
                    <a:pt x="856810" y="249911"/>
                  </a:lnTo>
                  <a:lnTo>
                    <a:pt x="882714" y="208657"/>
                  </a:lnTo>
                  <a:lnTo>
                    <a:pt x="893355" y="159686"/>
                  </a:lnTo>
                  <a:lnTo>
                    <a:pt x="894537" y="128291"/>
                  </a:lnTo>
                  <a:lnTo>
                    <a:pt x="893483" y="115389"/>
                  </a:lnTo>
                  <a:lnTo>
                    <a:pt x="880595" y="66841"/>
                  </a:lnTo>
                  <a:lnTo>
                    <a:pt x="860263" y="33120"/>
                  </a:lnTo>
                  <a:lnTo>
                    <a:pt x="830356" y="9474"/>
                  </a:lnTo>
                  <a:lnTo>
                    <a:pt x="818484" y="4104"/>
                  </a:lnTo>
                  <a:lnTo>
                    <a:pt x="805665" y="0"/>
                  </a:lnTo>
                  <a:close/>
                </a:path>
                <a:path w="894714" h="280035">
                  <a:moveTo>
                    <a:pt x="88877" y="0"/>
                  </a:moveTo>
                  <a:lnTo>
                    <a:pt x="47203" y="20867"/>
                  </a:lnTo>
                  <a:lnTo>
                    <a:pt x="21246" y="51346"/>
                  </a:lnTo>
                  <a:lnTo>
                    <a:pt x="5127" y="93549"/>
                  </a:lnTo>
                  <a:lnTo>
                    <a:pt x="246" y="134967"/>
                  </a:lnTo>
                  <a:lnTo>
                    <a:pt x="0" y="151274"/>
                  </a:lnTo>
                  <a:lnTo>
                    <a:pt x="1047" y="164215"/>
                  </a:lnTo>
                  <a:lnTo>
                    <a:pt x="13923" y="212746"/>
                  </a:lnTo>
                  <a:lnTo>
                    <a:pt x="34212" y="246391"/>
                  </a:lnTo>
                  <a:lnTo>
                    <a:pt x="76008" y="275380"/>
                  </a:lnTo>
                  <a:lnTo>
                    <a:pt x="88877" y="279526"/>
                  </a:lnTo>
                  <a:lnTo>
                    <a:pt x="82031" y="264006"/>
                  </a:lnTo>
                  <a:lnTo>
                    <a:pt x="71882" y="258118"/>
                  </a:lnTo>
                  <a:lnTo>
                    <a:pt x="62530" y="250556"/>
                  </a:lnTo>
                  <a:lnTo>
                    <a:pt x="38263" y="215650"/>
                  </a:lnTo>
                  <a:lnTo>
                    <a:pt x="27708" y="171736"/>
                  </a:lnTo>
                  <a:lnTo>
                    <a:pt x="25576" y="124725"/>
                  </a:lnTo>
                  <a:lnTo>
                    <a:pt x="26613" y="111405"/>
                  </a:lnTo>
                  <a:lnTo>
                    <a:pt x="38660" y="62953"/>
                  </a:lnTo>
                  <a:lnTo>
                    <a:pt x="59639" y="30983"/>
                  </a:lnTo>
                  <a:lnTo>
                    <a:pt x="92814" y="11302"/>
                  </a:lnTo>
                  <a:lnTo>
                    <a:pt x="88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5563" y="5295138"/>
              <a:ext cx="117475" cy="203835"/>
            </a:xfrm>
            <a:custGeom>
              <a:avLst/>
              <a:gdLst/>
              <a:ahLst/>
              <a:cxnLst/>
              <a:rect l="l" t="t" r="r" b="b"/>
              <a:pathLst>
                <a:path w="117475" h="203835">
                  <a:moveTo>
                    <a:pt x="76232" y="34162"/>
                  </a:moveTo>
                  <a:lnTo>
                    <a:pt x="44069" y="34162"/>
                  </a:lnTo>
                  <a:lnTo>
                    <a:pt x="46100" y="35052"/>
                  </a:lnTo>
                  <a:lnTo>
                    <a:pt x="47498" y="36956"/>
                  </a:lnTo>
                  <a:lnTo>
                    <a:pt x="48895" y="38734"/>
                  </a:lnTo>
                  <a:lnTo>
                    <a:pt x="49443" y="41148"/>
                  </a:lnTo>
                  <a:lnTo>
                    <a:pt x="49529" y="171958"/>
                  </a:lnTo>
                  <a:lnTo>
                    <a:pt x="49022" y="176911"/>
                  </a:lnTo>
                  <a:lnTo>
                    <a:pt x="46736" y="183006"/>
                  </a:lnTo>
                  <a:lnTo>
                    <a:pt x="44958" y="185293"/>
                  </a:lnTo>
                  <a:lnTo>
                    <a:pt x="42545" y="186944"/>
                  </a:lnTo>
                  <a:lnTo>
                    <a:pt x="40004" y="188722"/>
                  </a:lnTo>
                  <a:lnTo>
                    <a:pt x="36449" y="189865"/>
                  </a:lnTo>
                  <a:lnTo>
                    <a:pt x="27177" y="191643"/>
                  </a:lnTo>
                  <a:lnTo>
                    <a:pt x="19303" y="192278"/>
                  </a:lnTo>
                  <a:lnTo>
                    <a:pt x="8509" y="192786"/>
                  </a:lnTo>
                  <a:lnTo>
                    <a:pt x="8509" y="203453"/>
                  </a:lnTo>
                  <a:lnTo>
                    <a:pt x="117348" y="203453"/>
                  </a:lnTo>
                  <a:lnTo>
                    <a:pt x="117348" y="192786"/>
                  </a:lnTo>
                  <a:lnTo>
                    <a:pt x="109727" y="192531"/>
                  </a:lnTo>
                  <a:lnTo>
                    <a:pt x="103632" y="192150"/>
                  </a:lnTo>
                  <a:lnTo>
                    <a:pt x="94487" y="191134"/>
                  </a:lnTo>
                  <a:lnTo>
                    <a:pt x="90677" y="190373"/>
                  </a:lnTo>
                  <a:lnTo>
                    <a:pt x="87629" y="189230"/>
                  </a:lnTo>
                  <a:lnTo>
                    <a:pt x="84582" y="188214"/>
                  </a:lnTo>
                  <a:lnTo>
                    <a:pt x="76312" y="171958"/>
                  </a:lnTo>
                  <a:lnTo>
                    <a:pt x="76232" y="34162"/>
                  </a:lnTo>
                  <a:close/>
                </a:path>
                <a:path w="117475" h="203835">
                  <a:moveTo>
                    <a:pt x="77088" y="0"/>
                  </a:moveTo>
                  <a:lnTo>
                    <a:pt x="68961" y="0"/>
                  </a:lnTo>
                  <a:lnTo>
                    <a:pt x="0" y="41148"/>
                  </a:lnTo>
                  <a:lnTo>
                    <a:pt x="6603" y="52450"/>
                  </a:lnTo>
                  <a:lnTo>
                    <a:pt x="15112" y="46736"/>
                  </a:lnTo>
                  <a:lnTo>
                    <a:pt x="22225" y="42290"/>
                  </a:lnTo>
                  <a:lnTo>
                    <a:pt x="28066" y="38989"/>
                  </a:lnTo>
                  <a:lnTo>
                    <a:pt x="33909" y="35814"/>
                  </a:lnTo>
                  <a:lnTo>
                    <a:pt x="38353" y="34162"/>
                  </a:lnTo>
                  <a:lnTo>
                    <a:pt x="76232" y="34162"/>
                  </a:lnTo>
                  <a:lnTo>
                    <a:pt x="76331" y="22870"/>
                  </a:lnTo>
                  <a:lnTo>
                    <a:pt x="76644" y="10278"/>
                  </a:lnTo>
                  <a:lnTo>
                    <a:pt x="770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49115" y="5412337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521" y="0"/>
                  </a:lnTo>
                </a:path>
              </a:pathLst>
            </a:custGeom>
            <a:ln w="208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21911" y="5287771"/>
              <a:ext cx="151765" cy="213360"/>
            </a:xfrm>
            <a:custGeom>
              <a:avLst/>
              <a:gdLst/>
              <a:ahLst/>
              <a:cxnLst/>
              <a:rect l="l" t="t" r="r" b="b"/>
              <a:pathLst>
                <a:path w="151764" h="213360">
                  <a:moveTo>
                    <a:pt x="113679" y="107060"/>
                  </a:moveTo>
                  <a:lnTo>
                    <a:pt x="96647" y="107060"/>
                  </a:lnTo>
                  <a:lnTo>
                    <a:pt x="97731" y="114053"/>
                  </a:lnTo>
                  <a:lnTo>
                    <a:pt x="96792" y="130022"/>
                  </a:lnTo>
                  <a:lnTo>
                    <a:pt x="96039" y="144690"/>
                  </a:lnTo>
                  <a:lnTo>
                    <a:pt x="95540" y="156482"/>
                  </a:lnTo>
                  <a:lnTo>
                    <a:pt x="95246" y="166331"/>
                  </a:lnTo>
                  <a:lnTo>
                    <a:pt x="95231" y="187097"/>
                  </a:lnTo>
                  <a:lnTo>
                    <a:pt x="95694" y="192658"/>
                  </a:lnTo>
                  <a:lnTo>
                    <a:pt x="103504" y="209803"/>
                  </a:lnTo>
                  <a:lnTo>
                    <a:pt x="106425" y="212089"/>
                  </a:lnTo>
                  <a:lnTo>
                    <a:pt x="110743" y="213232"/>
                  </a:lnTo>
                  <a:lnTo>
                    <a:pt x="121158" y="213232"/>
                  </a:lnTo>
                  <a:lnTo>
                    <a:pt x="126618" y="211454"/>
                  </a:lnTo>
                  <a:lnTo>
                    <a:pt x="139064" y="204088"/>
                  </a:lnTo>
                  <a:lnTo>
                    <a:pt x="145414" y="199135"/>
                  </a:lnTo>
                  <a:lnTo>
                    <a:pt x="148154" y="196341"/>
                  </a:lnTo>
                  <a:lnTo>
                    <a:pt x="122554" y="196341"/>
                  </a:lnTo>
                  <a:lnTo>
                    <a:pt x="120776" y="195706"/>
                  </a:lnTo>
                  <a:lnTo>
                    <a:pt x="117728" y="193674"/>
                  </a:lnTo>
                  <a:lnTo>
                    <a:pt x="116586" y="191769"/>
                  </a:lnTo>
                  <a:lnTo>
                    <a:pt x="115570" y="188721"/>
                  </a:lnTo>
                  <a:lnTo>
                    <a:pt x="114553" y="185800"/>
                  </a:lnTo>
                  <a:lnTo>
                    <a:pt x="112859" y="140438"/>
                  </a:lnTo>
                  <a:lnTo>
                    <a:pt x="113077" y="128483"/>
                  </a:lnTo>
                  <a:lnTo>
                    <a:pt x="113456" y="114053"/>
                  </a:lnTo>
                  <a:lnTo>
                    <a:pt x="113679" y="107060"/>
                  </a:lnTo>
                  <a:close/>
                </a:path>
                <a:path w="151764" h="213360">
                  <a:moveTo>
                    <a:pt x="111249" y="17271"/>
                  </a:moveTo>
                  <a:lnTo>
                    <a:pt x="82168" y="17271"/>
                  </a:lnTo>
                  <a:lnTo>
                    <a:pt x="85343" y="18160"/>
                  </a:lnTo>
                  <a:lnTo>
                    <a:pt x="89788" y="21843"/>
                  </a:lnTo>
                  <a:lnTo>
                    <a:pt x="91693" y="24764"/>
                  </a:lnTo>
                  <a:lnTo>
                    <a:pt x="92963" y="28828"/>
                  </a:lnTo>
                  <a:lnTo>
                    <a:pt x="94361" y="32765"/>
                  </a:lnTo>
                  <a:lnTo>
                    <a:pt x="95503" y="38099"/>
                  </a:lnTo>
                  <a:lnTo>
                    <a:pt x="97027" y="51688"/>
                  </a:lnTo>
                  <a:lnTo>
                    <a:pt x="97536" y="60070"/>
                  </a:lnTo>
                  <a:lnTo>
                    <a:pt x="97536" y="70103"/>
                  </a:lnTo>
                  <a:lnTo>
                    <a:pt x="29363" y="167000"/>
                  </a:lnTo>
                  <a:lnTo>
                    <a:pt x="6096" y="198119"/>
                  </a:lnTo>
                  <a:lnTo>
                    <a:pt x="1524" y="203707"/>
                  </a:lnTo>
                  <a:lnTo>
                    <a:pt x="0" y="210819"/>
                  </a:lnTo>
                  <a:lnTo>
                    <a:pt x="33381" y="204987"/>
                  </a:lnTo>
                  <a:lnTo>
                    <a:pt x="38569" y="196317"/>
                  </a:lnTo>
                  <a:lnTo>
                    <a:pt x="44217" y="187097"/>
                  </a:lnTo>
                  <a:lnTo>
                    <a:pt x="71413" y="144690"/>
                  </a:lnTo>
                  <a:lnTo>
                    <a:pt x="96647" y="107060"/>
                  </a:lnTo>
                  <a:lnTo>
                    <a:pt x="113679" y="107060"/>
                  </a:lnTo>
                  <a:lnTo>
                    <a:pt x="113918" y="99567"/>
                  </a:lnTo>
                  <a:lnTo>
                    <a:pt x="114620" y="71561"/>
                  </a:lnTo>
                  <a:lnTo>
                    <a:pt x="114670" y="45383"/>
                  </a:lnTo>
                  <a:lnTo>
                    <a:pt x="113866" y="32164"/>
                  </a:lnTo>
                  <a:lnTo>
                    <a:pt x="112240" y="21843"/>
                  </a:lnTo>
                  <a:lnTo>
                    <a:pt x="111249" y="17271"/>
                  </a:lnTo>
                  <a:close/>
                </a:path>
                <a:path w="151764" h="213360">
                  <a:moveTo>
                    <a:pt x="143510" y="184403"/>
                  </a:moveTo>
                  <a:lnTo>
                    <a:pt x="139318" y="188848"/>
                  </a:lnTo>
                  <a:lnTo>
                    <a:pt x="135762" y="192023"/>
                  </a:lnTo>
                  <a:lnTo>
                    <a:pt x="132841" y="193674"/>
                  </a:lnTo>
                  <a:lnTo>
                    <a:pt x="129921" y="195452"/>
                  </a:lnTo>
                  <a:lnTo>
                    <a:pt x="127253" y="196341"/>
                  </a:lnTo>
                  <a:lnTo>
                    <a:pt x="148154" y="196341"/>
                  </a:lnTo>
                  <a:lnTo>
                    <a:pt x="151764" y="192658"/>
                  </a:lnTo>
                  <a:lnTo>
                    <a:pt x="143510" y="184403"/>
                  </a:lnTo>
                  <a:close/>
                </a:path>
                <a:path w="151764" h="213360">
                  <a:moveTo>
                    <a:pt x="93979" y="0"/>
                  </a:moveTo>
                  <a:lnTo>
                    <a:pt x="80517" y="0"/>
                  </a:lnTo>
                  <a:lnTo>
                    <a:pt x="74549" y="1523"/>
                  </a:lnTo>
                  <a:lnTo>
                    <a:pt x="66442" y="6067"/>
                  </a:lnTo>
                  <a:lnTo>
                    <a:pt x="57256" y="12814"/>
                  </a:lnTo>
                  <a:lnTo>
                    <a:pt x="46227" y="22986"/>
                  </a:lnTo>
                  <a:lnTo>
                    <a:pt x="53848" y="31495"/>
                  </a:lnTo>
                  <a:lnTo>
                    <a:pt x="60198" y="25780"/>
                  </a:lnTo>
                  <a:lnTo>
                    <a:pt x="65024" y="21843"/>
                  </a:lnTo>
                  <a:lnTo>
                    <a:pt x="68452" y="20065"/>
                  </a:lnTo>
                  <a:lnTo>
                    <a:pt x="71754" y="18160"/>
                  </a:lnTo>
                  <a:lnTo>
                    <a:pt x="75057" y="17271"/>
                  </a:lnTo>
                  <a:lnTo>
                    <a:pt x="111249" y="17271"/>
                  </a:lnTo>
                  <a:lnTo>
                    <a:pt x="110616" y="14350"/>
                  </a:lnTo>
                  <a:lnTo>
                    <a:pt x="107823" y="8762"/>
                  </a:lnTo>
                  <a:lnTo>
                    <a:pt x="103759" y="5333"/>
                  </a:lnTo>
                  <a:lnTo>
                    <a:pt x="99695" y="1777"/>
                  </a:lnTo>
                  <a:lnTo>
                    <a:pt x="939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58080" y="5416293"/>
              <a:ext cx="521334" cy="0"/>
            </a:xfrm>
            <a:custGeom>
              <a:avLst/>
              <a:gdLst/>
              <a:ahLst/>
              <a:cxnLst/>
              <a:rect l="l" t="t" r="r" b="b"/>
              <a:pathLst>
                <a:path w="521335">
                  <a:moveTo>
                    <a:pt x="0" y="0"/>
                  </a:moveTo>
                  <a:lnTo>
                    <a:pt x="521208" y="0"/>
                  </a:lnTo>
                </a:path>
              </a:pathLst>
            </a:custGeom>
            <a:ln w="195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78740" y="5066410"/>
              <a:ext cx="154305" cy="206375"/>
            </a:xfrm>
            <a:custGeom>
              <a:avLst/>
              <a:gdLst/>
              <a:ahLst/>
              <a:cxnLst/>
              <a:rect l="l" t="t" r="r" b="b"/>
              <a:pathLst>
                <a:path w="154304" h="206375">
                  <a:moveTo>
                    <a:pt x="113706" y="0"/>
                  </a:moveTo>
                  <a:lnTo>
                    <a:pt x="104689" y="0"/>
                  </a:lnTo>
                  <a:lnTo>
                    <a:pt x="101678" y="50"/>
                  </a:lnTo>
                  <a:lnTo>
                    <a:pt x="53169" y="17357"/>
                  </a:lnTo>
                  <a:lnTo>
                    <a:pt x="26796" y="47045"/>
                  </a:lnTo>
                  <a:lnTo>
                    <a:pt x="6851" y="94110"/>
                  </a:lnTo>
                  <a:lnTo>
                    <a:pt x="0" y="141694"/>
                  </a:lnTo>
                  <a:lnTo>
                    <a:pt x="36" y="147610"/>
                  </a:lnTo>
                  <a:lnTo>
                    <a:pt x="14555" y="190984"/>
                  </a:lnTo>
                  <a:lnTo>
                    <a:pt x="63539" y="205862"/>
                  </a:lnTo>
                  <a:lnTo>
                    <a:pt x="76429" y="205043"/>
                  </a:lnTo>
                  <a:lnTo>
                    <a:pt x="89056" y="203491"/>
                  </a:lnTo>
                  <a:lnTo>
                    <a:pt x="101433" y="201220"/>
                  </a:lnTo>
                  <a:lnTo>
                    <a:pt x="113579" y="198247"/>
                  </a:lnTo>
                  <a:lnTo>
                    <a:pt x="114880" y="192218"/>
                  </a:lnTo>
                  <a:lnTo>
                    <a:pt x="51846" y="192218"/>
                  </a:lnTo>
                  <a:lnTo>
                    <a:pt x="41218" y="187201"/>
                  </a:lnTo>
                  <a:lnTo>
                    <a:pt x="30982" y="175248"/>
                  </a:lnTo>
                  <a:lnTo>
                    <a:pt x="27977" y="163369"/>
                  </a:lnTo>
                  <a:lnTo>
                    <a:pt x="26974" y="147610"/>
                  </a:lnTo>
                  <a:lnTo>
                    <a:pt x="27475" y="136255"/>
                  </a:lnTo>
                  <a:lnTo>
                    <a:pt x="37927" y="84785"/>
                  </a:lnTo>
                  <a:lnTo>
                    <a:pt x="60383" y="39676"/>
                  </a:lnTo>
                  <a:lnTo>
                    <a:pt x="90740" y="15103"/>
                  </a:lnTo>
                  <a:lnTo>
                    <a:pt x="102530" y="13334"/>
                  </a:lnTo>
                  <a:lnTo>
                    <a:pt x="153028" y="13334"/>
                  </a:lnTo>
                  <a:lnTo>
                    <a:pt x="154235" y="7389"/>
                  </a:lnTo>
                  <a:lnTo>
                    <a:pt x="141278" y="3890"/>
                  </a:lnTo>
                  <a:lnTo>
                    <a:pt x="129581" y="1650"/>
                  </a:lnTo>
                  <a:lnTo>
                    <a:pt x="121961" y="634"/>
                  </a:lnTo>
                  <a:lnTo>
                    <a:pt x="113706" y="0"/>
                  </a:lnTo>
                  <a:close/>
                </a:path>
                <a:path w="154304" h="206375">
                  <a:moveTo>
                    <a:pt x="122596" y="156463"/>
                  </a:moveTo>
                  <a:lnTo>
                    <a:pt x="107955" y="157291"/>
                  </a:lnTo>
                  <a:lnTo>
                    <a:pt x="101098" y="169344"/>
                  </a:lnTo>
                  <a:lnTo>
                    <a:pt x="94148" y="178434"/>
                  </a:lnTo>
                  <a:lnTo>
                    <a:pt x="51846" y="192218"/>
                  </a:lnTo>
                  <a:lnTo>
                    <a:pt x="114880" y="192218"/>
                  </a:lnTo>
                  <a:lnTo>
                    <a:pt x="122596" y="156463"/>
                  </a:lnTo>
                  <a:close/>
                </a:path>
                <a:path w="154304" h="206375">
                  <a:moveTo>
                    <a:pt x="153028" y="13334"/>
                  </a:moveTo>
                  <a:lnTo>
                    <a:pt x="112436" y="13334"/>
                  </a:lnTo>
                  <a:lnTo>
                    <a:pt x="119675" y="16001"/>
                  </a:lnTo>
                  <a:lnTo>
                    <a:pt x="125031" y="22512"/>
                  </a:lnTo>
                  <a:lnTo>
                    <a:pt x="129709" y="32826"/>
                  </a:lnTo>
                  <a:lnTo>
                    <a:pt x="131994" y="47497"/>
                  </a:lnTo>
                  <a:lnTo>
                    <a:pt x="146091" y="47497"/>
                  </a:lnTo>
                  <a:lnTo>
                    <a:pt x="153028" y="13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67630" y="5068823"/>
              <a:ext cx="172085" cy="201295"/>
            </a:xfrm>
            <a:custGeom>
              <a:avLst/>
              <a:gdLst/>
              <a:ahLst/>
              <a:cxnLst/>
              <a:rect l="l" t="t" r="r" b="b"/>
              <a:pathLst>
                <a:path w="172085" h="201295">
                  <a:moveTo>
                    <a:pt x="171577" y="0"/>
                  </a:moveTo>
                  <a:lnTo>
                    <a:pt x="38608" y="0"/>
                  </a:lnTo>
                  <a:lnTo>
                    <a:pt x="36957" y="7238"/>
                  </a:lnTo>
                  <a:lnTo>
                    <a:pt x="42164" y="7493"/>
                  </a:lnTo>
                  <a:lnTo>
                    <a:pt x="45847" y="8636"/>
                  </a:lnTo>
                  <a:lnTo>
                    <a:pt x="50292" y="12318"/>
                  </a:lnTo>
                  <a:lnTo>
                    <a:pt x="51435" y="15620"/>
                  </a:lnTo>
                  <a:lnTo>
                    <a:pt x="51435" y="26162"/>
                  </a:lnTo>
                  <a:lnTo>
                    <a:pt x="50419" y="33908"/>
                  </a:lnTo>
                  <a:lnTo>
                    <a:pt x="48133" y="43814"/>
                  </a:lnTo>
                  <a:lnTo>
                    <a:pt x="20955" y="167004"/>
                  </a:lnTo>
                  <a:lnTo>
                    <a:pt x="1651" y="193928"/>
                  </a:lnTo>
                  <a:lnTo>
                    <a:pt x="0" y="201167"/>
                  </a:lnTo>
                  <a:lnTo>
                    <a:pt x="60579" y="201167"/>
                  </a:lnTo>
                  <a:lnTo>
                    <a:pt x="62230" y="193928"/>
                  </a:lnTo>
                  <a:lnTo>
                    <a:pt x="57404" y="193547"/>
                  </a:lnTo>
                  <a:lnTo>
                    <a:pt x="53975" y="192912"/>
                  </a:lnTo>
                  <a:lnTo>
                    <a:pt x="52070" y="192150"/>
                  </a:lnTo>
                  <a:lnTo>
                    <a:pt x="50038" y="191388"/>
                  </a:lnTo>
                  <a:lnTo>
                    <a:pt x="48641" y="190119"/>
                  </a:lnTo>
                  <a:lnTo>
                    <a:pt x="47625" y="188467"/>
                  </a:lnTo>
                  <a:lnTo>
                    <a:pt x="46609" y="186689"/>
                  </a:lnTo>
                  <a:lnTo>
                    <a:pt x="46101" y="184276"/>
                  </a:lnTo>
                  <a:lnTo>
                    <a:pt x="46101" y="175132"/>
                  </a:lnTo>
                  <a:lnTo>
                    <a:pt x="47117" y="167512"/>
                  </a:lnTo>
                  <a:lnTo>
                    <a:pt x="49276" y="158242"/>
                  </a:lnTo>
                  <a:lnTo>
                    <a:pt x="60833" y="106171"/>
                  </a:lnTo>
                  <a:lnTo>
                    <a:pt x="123984" y="106171"/>
                  </a:lnTo>
                  <a:lnTo>
                    <a:pt x="126974" y="93090"/>
                  </a:lnTo>
                  <a:lnTo>
                    <a:pt x="63627" y="93090"/>
                  </a:lnTo>
                  <a:lnTo>
                    <a:pt x="81153" y="12953"/>
                  </a:lnTo>
                  <a:lnTo>
                    <a:pt x="168629" y="12953"/>
                  </a:lnTo>
                  <a:lnTo>
                    <a:pt x="171577" y="0"/>
                  </a:lnTo>
                  <a:close/>
                </a:path>
                <a:path w="172085" h="201295">
                  <a:moveTo>
                    <a:pt x="123984" y="106171"/>
                  </a:moveTo>
                  <a:lnTo>
                    <a:pt x="95123" y="106171"/>
                  </a:lnTo>
                  <a:lnTo>
                    <a:pt x="98806" y="106552"/>
                  </a:lnTo>
                  <a:lnTo>
                    <a:pt x="100584" y="107568"/>
                  </a:lnTo>
                  <a:lnTo>
                    <a:pt x="102362" y="108457"/>
                  </a:lnTo>
                  <a:lnTo>
                    <a:pt x="103632" y="110108"/>
                  </a:lnTo>
                  <a:lnTo>
                    <a:pt x="104902" y="115188"/>
                  </a:lnTo>
                  <a:lnTo>
                    <a:pt x="105156" y="121412"/>
                  </a:lnTo>
                  <a:lnTo>
                    <a:pt x="105156" y="131318"/>
                  </a:lnTo>
                  <a:lnTo>
                    <a:pt x="118237" y="131318"/>
                  </a:lnTo>
                  <a:lnTo>
                    <a:pt x="123984" y="106171"/>
                  </a:lnTo>
                  <a:close/>
                </a:path>
                <a:path w="172085" h="201295">
                  <a:moveTo>
                    <a:pt x="132461" y="69087"/>
                  </a:moveTo>
                  <a:lnTo>
                    <a:pt x="119126" y="69087"/>
                  </a:lnTo>
                  <a:lnTo>
                    <a:pt x="115443" y="76581"/>
                  </a:lnTo>
                  <a:lnTo>
                    <a:pt x="112395" y="81914"/>
                  </a:lnTo>
                  <a:lnTo>
                    <a:pt x="109982" y="84962"/>
                  </a:lnTo>
                  <a:lnTo>
                    <a:pt x="107442" y="88011"/>
                  </a:lnTo>
                  <a:lnTo>
                    <a:pt x="104775" y="90169"/>
                  </a:lnTo>
                  <a:lnTo>
                    <a:pt x="101981" y="91312"/>
                  </a:lnTo>
                  <a:lnTo>
                    <a:pt x="99187" y="92582"/>
                  </a:lnTo>
                  <a:lnTo>
                    <a:pt x="95504" y="93090"/>
                  </a:lnTo>
                  <a:lnTo>
                    <a:pt x="126974" y="93090"/>
                  </a:lnTo>
                  <a:lnTo>
                    <a:pt x="132461" y="69087"/>
                  </a:lnTo>
                  <a:close/>
                </a:path>
                <a:path w="172085" h="201295">
                  <a:moveTo>
                    <a:pt x="168629" y="12953"/>
                  </a:moveTo>
                  <a:lnTo>
                    <a:pt x="130937" y="12953"/>
                  </a:lnTo>
                  <a:lnTo>
                    <a:pt x="134112" y="13334"/>
                  </a:lnTo>
                  <a:lnTo>
                    <a:pt x="136271" y="13969"/>
                  </a:lnTo>
                  <a:lnTo>
                    <a:pt x="147193" y="45212"/>
                  </a:lnTo>
                  <a:lnTo>
                    <a:pt x="161290" y="45212"/>
                  </a:lnTo>
                  <a:lnTo>
                    <a:pt x="168629" y="12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93741" y="5226811"/>
              <a:ext cx="168275" cy="109220"/>
            </a:xfrm>
            <a:custGeom>
              <a:avLst/>
              <a:gdLst/>
              <a:ahLst/>
              <a:cxnLst/>
              <a:rect l="l" t="t" r="r" b="b"/>
              <a:pathLst>
                <a:path w="168275" h="109220">
                  <a:moveTo>
                    <a:pt x="32512" y="0"/>
                  </a:moveTo>
                  <a:lnTo>
                    <a:pt x="1524" y="0"/>
                  </a:lnTo>
                  <a:lnTo>
                    <a:pt x="0" y="6857"/>
                  </a:lnTo>
                  <a:lnTo>
                    <a:pt x="2921" y="7238"/>
                  </a:lnTo>
                  <a:lnTo>
                    <a:pt x="5207" y="7746"/>
                  </a:lnTo>
                  <a:lnTo>
                    <a:pt x="8509" y="9016"/>
                  </a:lnTo>
                  <a:lnTo>
                    <a:pt x="9779" y="10032"/>
                  </a:lnTo>
                  <a:lnTo>
                    <a:pt x="10668" y="11556"/>
                  </a:lnTo>
                  <a:lnTo>
                    <a:pt x="11557" y="12953"/>
                  </a:lnTo>
                  <a:lnTo>
                    <a:pt x="12192" y="14985"/>
                  </a:lnTo>
                  <a:lnTo>
                    <a:pt x="12573" y="17653"/>
                  </a:lnTo>
                  <a:lnTo>
                    <a:pt x="13081" y="20319"/>
                  </a:lnTo>
                  <a:lnTo>
                    <a:pt x="13462" y="23749"/>
                  </a:lnTo>
                  <a:lnTo>
                    <a:pt x="14097" y="27940"/>
                  </a:lnTo>
                  <a:lnTo>
                    <a:pt x="24130" y="108965"/>
                  </a:lnTo>
                  <a:lnTo>
                    <a:pt x="45723" y="100165"/>
                  </a:lnTo>
                  <a:lnTo>
                    <a:pt x="52809" y="89368"/>
                  </a:lnTo>
                  <a:lnTo>
                    <a:pt x="54299" y="86994"/>
                  </a:lnTo>
                  <a:lnTo>
                    <a:pt x="40894" y="86994"/>
                  </a:lnTo>
                  <a:lnTo>
                    <a:pt x="32512" y="0"/>
                  </a:lnTo>
                  <a:close/>
                </a:path>
                <a:path w="168275" h="109220">
                  <a:moveTo>
                    <a:pt x="101725" y="34543"/>
                  </a:moveTo>
                  <a:lnTo>
                    <a:pt x="83058" y="34543"/>
                  </a:lnTo>
                  <a:lnTo>
                    <a:pt x="91694" y="108965"/>
                  </a:lnTo>
                  <a:lnTo>
                    <a:pt x="109433" y="103910"/>
                  </a:lnTo>
                  <a:lnTo>
                    <a:pt x="116597" y="94655"/>
                  </a:lnTo>
                  <a:lnTo>
                    <a:pt x="122300" y="86994"/>
                  </a:lnTo>
                  <a:lnTo>
                    <a:pt x="107315" y="86994"/>
                  </a:lnTo>
                  <a:lnTo>
                    <a:pt x="101725" y="34543"/>
                  </a:lnTo>
                  <a:close/>
                </a:path>
                <a:path w="168275" h="109220">
                  <a:moveTo>
                    <a:pt x="98044" y="0"/>
                  </a:moveTo>
                  <a:lnTo>
                    <a:pt x="80899" y="0"/>
                  </a:lnTo>
                  <a:lnTo>
                    <a:pt x="79629" y="5206"/>
                  </a:lnTo>
                  <a:lnTo>
                    <a:pt x="78013" y="12953"/>
                  </a:lnTo>
                  <a:lnTo>
                    <a:pt x="76327" y="19812"/>
                  </a:lnTo>
                  <a:lnTo>
                    <a:pt x="75311" y="23368"/>
                  </a:lnTo>
                  <a:lnTo>
                    <a:pt x="73913" y="27178"/>
                  </a:lnTo>
                  <a:lnTo>
                    <a:pt x="72644" y="30860"/>
                  </a:lnTo>
                  <a:lnTo>
                    <a:pt x="70993" y="34797"/>
                  </a:lnTo>
                  <a:lnTo>
                    <a:pt x="67183" y="42925"/>
                  </a:lnTo>
                  <a:lnTo>
                    <a:pt x="64897" y="47371"/>
                  </a:lnTo>
                  <a:lnTo>
                    <a:pt x="62230" y="52069"/>
                  </a:lnTo>
                  <a:lnTo>
                    <a:pt x="59562" y="56896"/>
                  </a:lnTo>
                  <a:lnTo>
                    <a:pt x="56515" y="62103"/>
                  </a:lnTo>
                  <a:lnTo>
                    <a:pt x="52959" y="67818"/>
                  </a:lnTo>
                  <a:lnTo>
                    <a:pt x="49530" y="73532"/>
                  </a:lnTo>
                  <a:lnTo>
                    <a:pt x="45466" y="80009"/>
                  </a:lnTo>
                  <a:lnTo>
                    <a:pt x="40894" y="86994"/>
                  </a:lnTo>
                  <a:lnTo>
                    <a:pt x="54299" y="86994"/>
                  </a:lnTo>
                  <a:lnTo>
                    <a:pt x="78010" y="45353"/>
                  </a:lnTo>
                  <a:lnTo>
                    <a:pt x="83058" y="34543"/>
                  </a:lnTo>
                  <a:lnTo>
                    <a:pt x="101725" y="34543"/>
                  </a:lnTo>
                  <a:lnTo>
                    <a:pt x="98044" y="0"/>
                  </a:lnTo>
                  <a:close/>
                </a:path>
                <a:path w="168275" h="109220">
                  <a:moveTo>
                    <a:pt x="164211" y="0"/>
                  </a:moveTo>
                  <a:lnTo>
                    <a:pt x="133985" y="0"/>
                  </a:lnTo>
                  <a:lnTo>
                    <a:pt x="132715" y="6857"/>
                  </a:lnTo>
                  <a:lnTo>
                    <a:pt x="136652" y="7238"/>
                  </a:lnTo>
                  <a:lnTo>
                    <a:pt x="139319" y="8000"/>
                  </a:lnTo>
                  <a:lnTo>
                    <a:pt x="140843" y="9397"/>
                  </a:lnTo>
                  <a:lnTo>
                    <a:pt x="142367" y="10668"/>
                  </a:lnTo>
                  <a:lnTo>
                    <a:pt x="143039" y="12572"/>
                  </a:lnTo>
                  <a:lnTo>
                    <a:pt x="129296" y="53764"/>
                  </a:lnTo>
                  <a:lnTo>
                    <a:pt x="107315" y="86994"/>
                  </a:lnTo>
                  <a:lnTo>
                    <a:pt x="122300" y="86994"/>
                  </a:lnTo>
                  <a:lnTo>
                    <a:pt x="146176" y="51651"/>
                  </a:lnTo>
                  <a:lnTo>
                    <a:pt x="164973" y="13969"/>
                  </a:lnTo>
                  <a:lnTo>
                    <a:pt x="168021" y="6222"/>
                  </a:lnTo>
                  <a:lnTo>
                    <a:pt x="1642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97314" y="548896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4269"/>
                  </a:lnTo>
                </a:path>
              </a:pathLst>
            </a:custGeom>
            <a:ln w="23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66064" y="5556630"/>
              <a:ext cx="110489" cy="146050"/>
            </a:xfrm>
            <a:custGeom>
              <a:avLst/>
              <a:gdLst/>
              <a:ahLst/>
              <a:cxnLst/>
              <a:rect l="l" t="t" r="r" b="b"/>
              <a:pathLst>
                <a:path w="110489" h="146050">
                  <a:moveTo>
                    <a:pt x="81576" y="0"/>
                  </a:moveTo>
                  <a:lnTo>
                    <a:pt x="39563" y="12615"/>
                  </a:lnTo>
                  <a:lnTo>
                    <a:pt x="8872" y="52471"/>
                  </a:lnTo>
                  <a:lnTo>
                    <a:pt x="181" y="90085"/>
                  </a:lnTo>
                  <a:lnTo>
                    <a:pt x="0" y="105158"/>
                  </a:lnTo>
                  <a:lnTo>
                    <a:pt x="2644" y="116731"/>
                  </a:lnTo>
                  <a:lnTo>
                    <a:pt x="8424" y="127946"/>
                  </a:lnTo>
                  <a:lnTo>
                    <a:pt x="18232" y="139561"/>
                  </a:lnTo>
                  <a:lnTo>
                    <a:pt x="29791" y="144193"/>
                  </a:lnTo>
                  <a:lnTo>
                    <a:pt x="44668" y="145724"/>
                  </a:lnTo>
                  <a:lnTo>
                    <a:pt x="55037" y="144543"/>
                  </a:lnTo>
                  <a:lnTo>
                    <a:pt x="66777" y="140889"/>
                  </a:lnTo>
                  <a:lnTo>
                    <a:pt x="81386" y="133854"/>
                  </a:lnTo>
                  <a:lnTo>
                    <a:pt x="88441" y="128346"/>
                  </a:lnTo>
                  <a:lnTo>
                    <a:pt x="40428" y="128346"/>
                  </a:lnTo>
                  <a:lnTo>
                    <a:pt x="34586" y="125920"/>
                  </a:lnTo>
                  <a:lnTo>
                    <a:pt x="28716" y="118141"/>
                  </a:lnTo>
                  <a:lnTo>
                    <a:pt x="25761" y="108122"/>
                  </a:lnTo>
                  <a:lnTo>
                    <a:pt x="24988" y="90742"/>
                  </a:lnTo>
                  <a:lnTo>
                    <a:pt x="26488" y="79269"/>
                  </a:lnTo>
                  <a:lnTo>
                    <a:pt x="39298" y="40661"/>
                  </a:lnTo>
                  <a:lnTo>
                    <a:pt x="78274" y="11430"/>
                  </a:lnTo>
                  <a:lnTo>
                    <a:pt x="108239" y="11430"/>
                  </a:lnTo>
                  <a:lnTo>
                    <a:pt x="107472" y="2134"/>
                  </a:lnTo>
                  <a:lnTo>
                    <a:pt x="94913" y="522"/>
                  </a:lnTo>
                  <a:lnTo>
                    <a:pt x="81576" y="0"/>
                  </a:lnTo>
                  <a:close/>
                </a:path>
                <a:path w="110489" h="146050">
                  <a:moveTo>
                    <a:pt x="91606" y="107902"/>
                  </a:moveTo>
                  <a:lnTo>
                    <a:pt x="81262" y="116954"/>
                  </a:lnTo>
                  <a:lnTo>
                    <a:pt x="71543" y="123266"/>
                  </a:lnTo>
                  <a:lnTo>
                    <a:pt x="64939" y="126657"/>
                  </a:lnTo>
                  <a:lnTo>
                    <a:pt x="57192" y="128346"/>
                  </a:lnTo>
                  <a:lnTo>
                    <a:pt x="88441" y="128346"/>
                  </a:lnTo>
                  <a:lnTo>
                    <a:pt x="91322" y="126096"/>
                  </a:lnTo>
                  <a:lnTo>
                    <a:pt x="101134" y="116268"/>
                  </a:lnTo>
                  <a:lnTo>
                    <a:pt x="91606" y="107902"/>
                  </a:lnTo>
                  <a:close/>
                </a:path>
                <a:path w="110489" h="146050">
                  <a:moveTo>
                    <a:pt x="108239" y="11430"/>
                  </a:moveTo>
                  <a:lnTo>
                    <a:pt x="82592" y="11430"/>
                  </a:lnTo>
                  <a:lnTo>
                    <a:pt x="85767" y="12319"/>
                  </a:lnTo>
                  <a:lnTo>
                    <a:pt x="88180" y="13970"/>
                  </a:lnTo>
                  <a:lnTo>
                    <a:pt x="95038" y="37719"/>
                  </a:lnTo>
                  <a:lnTo>
                    <a:pt x="110405" y="37719"/>
                  </a:lnTo>
                  <a:lnTo>
                    <a:pt x="108239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44202" y="548896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4269"/>
                  </a:lnTo>
                </a:path>
              </a:pathLst>
            </a:custGeom>
            <a:ln w="23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6757416" y="4828032"/>
            <a:ext cx="5294376" cy="155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36</a:t>
            </a:fld>
            <a:endParaRPr spc="1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9671" y="4809744"/>
            <a:ext cx="5669279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hl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171" y="1775708"/>
            <a:ext cx="4803775" cy="278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60" dirty="0">
                <a:latin typeface="Times New Roman"/>
                <a:cs typeface="Times New Roman"/>
              </a:rPr>
              <a:t>P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-30" dirty="0">
                <a:latin typeface="Times New Roman"/>
                <a:cs typeface="Times New Roman"/>
              </a:rPr>
              <a:t>ob</a:t>
            </a:r>
            <a:r>
              <a:rPr sz="2200" spc="25" dirty="0">
                <a:latin typeface="Times New Roman"/>
                <a:cs typeface="Times New Roman"/>
              </a:rPr>
              <a:t>l</a:t>
            </a:r>
            <a:r>
              <a:rPr sz="2200" spc="15" dirty="0">
                <a:latin typeface="Times New Roman"/>
                <a:cs typeface="Times New Roman"/>
              </a:rPr>
              <a:t>em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w</a:t>
            </a:r>
            <a:r>
              <a:rPr sz="2200" spc="25" dirty="0">
                <a:latin typeface="Times New Roman"/>
                <a:cs typeface="Times New Roman"/>
              </a:rPr>
              <a:t>it</a:t>
            </a:r>
            <a:r>
              <a:rPr sz="2200" spc="10" dirty="0">
                <a:latin typeface="Times New Roman"/>
                <a:cs typeface="Times New Roman"/>
              </a:rPr>
              <a:t>h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J</a:t>
            </a:r>
            <a:r>
              <a:rPr sz="2200" spc="10" dirty="0">
                <a:latin typeface="Times New Roman"/>
                <a:cs typeface="Times New Roman"/>
              </a:rPr>
              <a:t>e</a:t>
            </a:r>
            <a:r>
              <a:rPr sz="2200" spc="25" dirty="0">
                <a:latin typeface="Times New Roman"/>
                <a:cs typeface="Times New Roman"/>
              </a:rPr>
              <a:t>li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75" dirty="0">
                <a:latin typeface="Times New Roman"/>
                <a:cs typeface="Times New Roman"/>
              </a:rPr>
              <a:t>k</a:t>
            </a:r>
            <a:r>
              <a:rPr sz="2200" spc="-20" dirty="0">
                <a:latin typeface="Times New Roman"/>
                <a:cs typeface="Times New Roman"/>
              </a:rPr>
              <a:t>-</a:t>
            </a:r>
            <a:r>
              <a:rPr sz="2200" spc="40" dirty="0">
                <a:latin typeface="Times New Roman"/>
                <a:cs typeface="Times New Roman"/>
              </a:rPr>
              <a:t>M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-55" dirty="0">
                <a:latin typeface="Times New Roman"/>
                <a:cs typeface="Times New Roman"/>
              </a:rPr>
              <a:t>c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60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r</a:t>
            </a:r>
            <a:r>
              <a:rPr sz="1850" spc="21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do</a:t>
            </a:r>
            <a:r>
              <a:rPr sz="1850" spc="3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-145" dirty="0">
                <a:latin typeface="Times New Roman"/>
                <a:cs typeface="Times New Roman"/>
              </a:rPr>
              <a:t>v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de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-15" dirty="0">
                <a:latin typeface="Times New Roman"/>
                <a:cs typeface="Times New Roman"/>
              </a:rPr>
              <a:t>tt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r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2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ou</a:t>
            </a:r>
            <a:r>
              <a:rPr sz="1850" spc="-90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spc="185" dirty="0">
                <a:latin typeface="Times New Roman"/>
                <a:cs typeface="Times New Roman"/>
              </a:rPr>
              <a:t> 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t</a:t>
            </a:r>
            <a:r>
              <a:rPr sz="1850" spc="9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by</a:t>
            </a:r>
            <a:r>
              <a:rPr sz="1850" spc="45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w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-10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10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sm</a:t>
            </a:r>
            <a:r>
              <a:rPr sz="1850" spc="5" dirty="0">
                <a:latin typeface="Times New Roman"/>
                <a:cs typeface="Times New Roman"/>
              </a:rPr>
              <a:t>oo</a:t>
            </a:r>
            <a:r>
              <a:rPr sz="1850" spc="-10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ng</a:t>
            </a:r>
            <a:endParaRPr sz="185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4"/>
              </a:spcBef>
              <a:buClr>
                <a:srgbClr val="903062"/>
              </a:buClr>
              <a:buFont typeface="Wingdings 2"/>
              <a:buChar char=""/>
            </a:pPr>
            <a:endParaRPr sz="20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40" dirty="0">
                <a:latin typeface="Times New Roman"/>
                <a:cs typeface="Times New Roman"/>
              </a:rPr>
              <a:t>M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40" dirty="0">
                <a:latin typeface="Times New Roman"/>
                <a:cs typeface="Times New Roman"/>
              </a:rPr>
              <a:t>k</a:t>
            </a:r>
            <a:r>
              <a:rPr sz="2200" spc="5" dirty="0">
                <a:latin typeface="Times New Roman"/>
                <a:cs typeface="Times New Roman"/>
              </a:rPr>
              <a:t>e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s</a:t>
            </a:r>
            <a:r>
              <a:rPr sz="2200" spc="-70" dirty="0">
                <a:latin typeface="Times New Roman"/>
                <a:cs typeface="Times New Roman"/>
              </a:rPr>
              <a:t>m</a:t>
            </a:r>
            <a:r>
              <a:rPr sz="2200" spc="-30" dirty="0">
                <a:latin typeface="Times New Roman"/>
                <a:cs typeface="Times New Roman"/>
              </a:rPr>
              <a:t>oo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-30" dirty="0">
                <a:latin typeface="Times New Roman"/>
                <a:cs typeface="Times New Roman"/>
              </a:rPr>
              <a:t>h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10" dirty="0">
                <a:latin typeface="Times New Roman"/>
                <a:cs typeface="Times New Roman"/>
              </a:rPr>
              <a:t>g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d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p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10" dirty="0">
                <a:latin typeface="Times New Roman"/>
                <a:cs typeface="Times New Roman"/>
              </a:rPr>
              <a:t>d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10" dirty="0">
                <a:latin typeface="Times New Roman"/>
                <a:cs typeface="Times New Roman"/>
              </a:rPr>
              <a:t>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s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-70" dirty="0">
                <a:latin typeface="Times New Roman"/>
                <a:cs typeface="Times New Roman"/>
              </a:rPr>
              <a:t>m</a:t>
            </a:r>
            <a:r>
              <a:rPr sz="2200" spc="-30" dirty="0">
                <a:latin typeface="Times New Roman"/>
                <a:cs typeface="Times New Roman"/>
              </a:rPr>
              <a:t>p</a:t>
            </a:r>
            <a:r>
              <a:rPr sz="2200" spc="25" dirty="0">
                <a:latin typeface="Times New Roman"/>
                <a:cs typeface="Times New Roman"/>
              </a:rPr>
              <a:t>l</a:t>
            </a:r>
            <a:r>
              <a:rPr sz="2200" spc="5" dirty="0">
                <a:latin typeface="Times New Roman"/>
                <a:cs typeface="Times New Roman"/>
              </a:rPr>
              <a:t>e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s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15" dirty="0">
                <a:latin typeface="Times New Roman"/>
                <a:cs typeface="Times New Roman"/>
              </a:rPr>
              <a:t>z</a:t>
            </a:r>
            <a:r>
              <a:rPr sz="2200" spc="5" dirty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10" dirty="0">
                <a:latin typeface="Times New Roman"/>
                <a:cs typeface="Times New Roman"/>
              </a:rPr>
              <a:t>N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10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18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of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=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do</a:t>
            </a:r>
            <a:r>
              <a:rPr sz="1850" spc="3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nt</a:t>
            </a:r>
            <a:r>
              <a:rPr sz="1850" spc="9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10" dirty="0">
                <a:latin typeface="Times New Roman"/>
                <a:cs typeface="Times New Roman"/>
              </a:rPr>
              <a:t>μ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10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0351" y="5602351"/>
            <a:ext cx="155575" cy="189230"/>
          </a:xfrm>
          <a:custGeom>
            <a:avLst/>
            <a:gdLst/>
            <a:ahLst/>
            <a:cxnLst/>
            <a:rect l="l" t="t" r="r" b="b"/>
            <a:pathLst>
              <a:path w="155575" h="189229">
                <a:moveTo>
                  <a:pt x="97307" y="0"/>
                </a:moveTo>
                <a:lnTo>
                  <a:pt x="36271" y="0"/>
                </a:lnTo>
                <a:lnTo>
                  <a:pt x="34747" y="6781"/>
                </a:lnTo>
                <a:lnTo>
                  <a:pt x="39535" y="7061"/>
                </a:lnTo>
                <a:lnTo>
                  <a:pt x="43002" y="8077"/>
                </a:lnTo>
                <a:lnTo>
                  <a:pt x="47243" y="11582"/>
                </a:lnTo>
                <a:lnTo>
                  <a:pt x="48214" y="14434"/>
                </a:lnTo>
                <a:lnTo>
                  <a:pt x="48303" y="24650"/>
                </a:lnTo>
                <a:lnTo>
                  <a:pt x="47294" y="31889"/>
                </a:lnTo>
                <a:lnTo>
                  <a:pt x="21729" y="147726"/>
                </a:lnTo>
                <a:lnTo>
                  <a:pt x="1524" y="182194"/>
                </a:lnTo>
                <a:lnTo>
                  <a:pt x="0" y="188976"/>
                </a:lnTo>
                <a:lnTo>
                  <a:pt x="56883" y="188976"/>
                </a:lnTo>
                <a:lnTo>
                  <a:pt x="58407" y="182194"/>
                </a:lnTo>
                <a:lnTo>
                  <a:pt x="53886" y="181825"/>
                </a:lnTo>
                <a:lnTo>
                  <a:pt x="50711" y="181267"/>
                </a:lnTo>
                <a:lnTo>
                  <a:pt x="47015" y="179793"/>
                </a:lnTo>
                <a:lnTo>
                  <a:pt x="45631" y="178612"/>
                </a:lnTo>
                <a:lnTo>
                  <a:pt x="43789" y="175387"/>
                </a:lnTo>
                <a:lnTo>
                  <a:pt x="43319" y="173151"/>
                </a:lnTo>
                <a:lnTo>
                  <a:pt x="43434" y="166344"/>
                </a:lnTo>
                <a:lnTo>
                  <a:pt x="59311" y="108193"/>
                </a:lnTo>
                <a:lnTo>
                  <a:pt x="87889" y="108193"/>
                </a:lnTo>
                <a:lnTo>
                  <a:pt x="99273" y="106782"/>
                </a:lnTo>
                <a:lnTo>
                  <a:pt x="111456" y="103688"/>
                </a:lnTo>
                <a:lnTo>
                  <a:pt x="124395" y="98676"/>
                </a:lnTo>
                <a:lnTo>
                  <a:pt x="127409" y="96494"/>
                </a:lnTo>
                <a:lnTo>
                  <a:pt x="57442" y="96494"/>
                </a:lnTo>
                <a:lnTo>
                  <a:pt x="76263" y="12598"/>
                </a:lnTo>
                <a:lnTo>
                  <a:pt x="82537" y="12318"/>
                </a:lnTo>
                <a:lnTo>
                  <a:pt x="88531" y="12179"/>
                </a:lnTo>
                <a:lnTo>
                  <a:pt x="144019" y="12179"/>
                </a:lnTo>
                <a:lnTo>
                  <a:pt x="137236" y="6896"/>
                </a:lnTo>
                <a:lnTo>
                  <a:pt x="131419" y="4267"/>
                </a:lnTo>
                <a:lnTo>
                  <a:pt x="122953" y="2240"/>
                </a:lnTo>
                <a:lnTo>
                  <a:pt x="111415" y="558"/>
                </a:lnTo>
                <a:lnTo>
                  <a:pt x="97307" y="0"/>
                </a:lnTo>
                <a:close/>
              </a:path>
              <a:path w="155575" h="189229">
                <a:moveTo>
                  <a:pt x="87889" y="108193"/>
                </a:moveTo>
                <a:lnTo>
                  <a:pt x="59311" y="108193"/>
                </a:lnTo>
                <a:lnTo>
                  <a:pt x="70082" y="108399"/>
                </a:lnTo>
                <a:lnTo>
                  <a:pt x="87196" y="108279"/>
                </a:lnTo>
                <a:lnTo>
                  <a:pt x="87889" y="108193"/>
                </a:lnTo>
                <a:close/>
              </a:path>
              <a:path w="155575" h="189229">
                <a:moveTo>
                  <a:pt x="144019" y="12179"/>
                </a:moveTo>
                <a:lnTo>
                  <a:pt x="94259" y="12179"/>
                </a:lnTo>
                <a:lnTo>
                  <a:pt x="97848" y="12250"/>
                </a:lnTo>
                <a:lnTo>
                  <a:pt x="111813" y="14434"/>
                </a:lnTo>
                <a:lnTo>
                  <a:pt x="121386" y="19659"/>
                </a:lnTo>
                <a:lnTo>
                  <a:pt x="126834" y="24650"/>
                </a:lnTo>
                <a:lnTo>
                  <a:pt x="129552" y="32486"/>
                </a:lnTo>
                <a:lnTo>
                  <a:pt x="129552" y="51130"/>
                </a:lnTo>
                <a:lnTo>
                  <a:pt x="111404" y="87147"/>
                </a:lnTo>
                <a:lnTo>
                  <a:pt x="71831" y="96494"/>
                </a:lnTo>
                <a:lnTo>
                  <a:pt x="127409" y="96494"/>
                </a:lnTo>
                <a:lnTo>
                  <a:pt x="154297" y="56410"/>
                </a:lnTo>
                <a:lnTo>
                  <a:pt x="155435" y="42913"/>
                </a:lnTo>
                <a:lnTo>
                  <a:pt x="155435" y="35725"/>
                </a:lnTo>
                <a:lnTo>
                  <a:pt x="154305" y="29400"/>
                </a:lnTo>
                <a:lnTo>
                  <a:pt x="149783" y="18503"/>
                </a:lnTo>
                <a:lnTo>
                  <a:pt x="146367" y="14008"/>
                </a:lnTo>
                <a:lnTo>
                  <a:pt x="144019" y="12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0262" y="5582158"/>
            <a:ext cx="689610" cy="262890"/>
          </a:xfrm>
          <a:custGeom>
            <a:avLst/>
            <a:gdLst/>
            <a:ahLst/>
            <a:cxnLst/>
            <a:rect l="l" t="t" r="r" b="b"/>
            <a:pathLst>
              <a:path w="689610" h="262889">
                <a:moveTo>
                  <a:pt x="359765" y="1904"/>
                </a:moveTo>
                <a:lnTo>
                  <a:pt x="338454" y="1904"/>
                </a:lnTo>
                <a:lnTo>
                  <a:pt x="338454" y="259562"/>
                </a:lnTo>
                <a:lnTo>
                  <a:pt x="359765" y="259562"/>
                </a:lnTo>
                <a:lnTo>
                  <a:pt x="359765" y="1904"/>
                </a:lnTo>
                <a:close/>
              </a:path>
              <a:path w="689610" h="262889">
                <a:moveTo>
                  <a:pt x="605891" y="0"/>
                </a:moveTo>
                <a:lnTo>
                  <a:pt x="608043" y="12814"/>
                </a:lnTo>
                <a:lnTo>
                  <a:pt x="618766" y="18163"/>
                </a:lnTo>
                <a:lnTo>
                  <a:pt x="628530" y="25189"/>
                </a:lnTo>
                <a:lnTo>
                  <a:pt x="653155" y="58603"/>
                </a:lnTo>
                <a:lnTo>
                  <a:pt x="664288" y="105223"/>
                </a:lnTo>
                <a:lnTo>
                  <a:pt x="665655" y="135486"/>
                </a:lnTo>
                <a:lnTo>
                  <a:pt x="665083" y="148045"/>
                </a:lnTo>
                <a:lnTo>
                  <a:pt x="654686" y="196263"/>
                </a:lnTo>
                <a:lnTo>
                  <a:pt x="635029" y="231657"/>
                </a:lnTo>
                <a:lnTo>
                  <a:pt x="602589" y="251942"/>
                </a:lnTo>
                <a:lnTo>
                  <a:pt x="616226" y="259356"/>
                </a:lnTo>
                <a:lnTo>
                  <a:pt x="655916" y="231487"/>
                </a:lnTo>
                <a:lnTo>
                  <a:pt x="678459" y="195728"/>
                </a:lnTo>
                <a:lnTo>
                  <a:pt x="689142" y="145288"/>
                </a:lnTo>
                <a:lnTo>
                  <a:pt x="689584" y="131078"/>
                </a:lnTo>
                <a:lnTo>
                  <a:pt x="689124" y="117145"/>
                </a:lnTo>
                <a:lnTo>
                  <a:pt x="682371" y="78723"/>
                </a:lnTo>
                <a:lnTo>
                  <a:pt x="659600" y="34119"/>
                </a:lnTo>
                <a:lnTo>
                  <a:pt x="618659" y="4157"/>
                </a:lnTo>
                <a:lnTo>
                  <a:pt x="605891" y="0"/>
                </a:lnTo>
                <a:close/>
              </a:path>
              <a:path w="689610" h="262889">
                <a:moveTo>
                  <a:pt x="83730" y="0"/>
                </a:moveTo>
                <a:lnTo>
                  <a:pt x="42998" y="21755"/>
                </a:lnTo>
                <a:lnTo>
                  <a:pt x="16132" y="55961"/>
                </a:lnTo>
                <a:lnTo>
                  <a:pt x="1791" y="103892"/>
                </a:lnTo>
                <a:lnTo>
                  <a:pt x="0" y="131592"/>
                </a:lnTo>
                <a:lnTo>
                  <a:pt x="454" y="145569"/>
                </a:lnTo>
                <a:lnTo>
                  <a:pt x="7181" y="184036"/>
                </a:lnTo>
                <a:lnTo>
                  <a:pt x="29872" y="228471"/>
                </a:lnTo>
                <a:lnTo>
                  <a:pt x="59110" y="252934"/>
                </a:lnTo>
                <a:lnTo>
                  <a:pt x="83730" y="262597"/>
                </a:lnTo>
                <a:lnTo>
                  <a:pt x="81283" y="249788"/>
                </a:lnTo>
                <a:lnTo>
                  <a:pt x="70708" y="244410"/>
                </a:lnTo>
                <a:lnTo>
                  <a:pt x="61057" y="237320"/>
                </a:lnTo>
                <a:lnTo>
                  <a:pt x="36589" y="203483"/>
                </a:lnTo>
                <a:lnTo>
                  <a:pt x="25352" y="156453"/>
                </a:lnTo>
                <a:lnTo>
                  <a:pt x="23958" y="126762"/>
                </a:lnTo>
                <a:lnTo>
                  <a:pt x="24437" y="114248"/>
                </a:lnTo>
                <a:lnTo>
                  <a:pt x="34725" y="66124"/>
                </a:lnTo>
                <a:lnTo>
                  <a:pt x="54654" y="30733"/>
                </a:lnTo>
                <a:lnTo>
                  <a:pt x="87464" y="10629"/>
                </a:lnTo>
                <a:lnTo>
                  <a:pt x="83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2680" y="5658980"/>
            <a:ext cx="198120" cy="134620"/>
          </a:xfrm>
          <a:custGeom>
            <a:avLst/>
            <a:gdLst/>
            <a:ahLst/>
            <a:cxnLst/>
            <a:rect l="l" t="t" r="r" b="b"/>
            <a:pathLst>
              <a:path w="198119" h="134620">
                <a:moveTo>
                  <a:pt x="37795" y="0"/>
                </a:moveTo>
                <a:lnTo>
                  <a:pt x="1524" y="0"/>
                </a:lnTo>
                <a:lnTo>
                  <a:pt x="0" y="6781"/>
                </a:lnTo>
                <a:lnTo>
                  <a:pt x="4432" y="7150"/>
                </a:lnTo>
                <a:lnTo>
                  <a:pt x="7619" y="8166"/>
                </a:lnTo>
                <a:lnTo>
                  <a:pt x="26301" y="134569"/>
                </a:lnTo>
                <a:lnTo>
                  <a:pt x="47917" y="129836"/>
                </a:lnTo>
                <a:lnTo>
                  <a:pt x="54569" y="119438"/>
                </a:lnTo>
                <a:lnTo>
                  <a:pt x="60937" y="109232"/>
                </a:lnTo>
                <a:lnTo>
                  <a:pt x="46100" y="109232"/>
                </a:lnTo>
                <a:lnTo>
                  <a:pt x="37795" y="0"/>
                </a:lnTo>
                <a:close/>
              </a:path>
              <a:path w="198119" h="134620">
                <a:moveTo>
                  <a:pt x="118761" y="41948"/>
                </a:moveTo>
                <a:lnTo>
                  <a:pt x="97028" y="41948"/>
                </a:lnTo>
                <a:lnTo>
                  <a:pt x="98552" y="42087"/>
                </a:lnTo>
                <a:lnTo>
                  <a:pt x="98742" y="46050"/>
                </a:lnTo>
                <a:lnTo>
                  <a:pt x="99141" y="52488"/>
                </a:lnTo>
                <a:lnTo>
                  <a:pt x="100134" y="66675"/>
                </a:lnTo>
                <a:lnTo>
                  <a:pt x="100712" y="73482"/>
                </a:lnTo>
                <a:lnTo>
                  <a:pt x="106718" y="134569"/>
                </a:lnTo>
                <a:lnTo>
                  <a:pt x="124327" y="133022"/>
                </a:lnTo>
                <a:lnTo>
                  <a:pt x="131663" y="122915"/>
                </a:lnTo>
                <a:lnTo>
                  <a:pt x="138841" y="112750"/>
                </a:lnTo>
                <a:lnTo>
                  <a:pt x="141158" y="109372"/>
                </a:lnTo>
                <a:lnTo>
                  <a:pt x="124993" y="109372"/>
                </a:lnTo>
                <a:lnTo>
                  <a:pt x="118761" y="41948"/>
                </a:lnTo>
                <a:close/>
              </a:path>
              <a:path w="198119" h="134620">
                <a:moveTo>
                  <a:pt x="194056" y="0"/>
                </a:moveTo>
                <a:lnTo>
                  <a:pt x="158343" y="0"/>
                </a:lnTo>
                <a:lnTo>
                  <a:pt x="156959" y="6781"/>
                </a:lnTo>
                <a:lnTo>
                  <a:pt x="161391" y="7061"/>
                </a:lnTo>
                <a:lnTo>
                  <a:pt x="164528" y="7975"/>
                </a:lnTo>
                <a:lnTo>
                  <a:pt x="168224" y="11112"/>
                </a:lnTo>
                <a:lnTo>
                  <a:pt x="169111" y="13982"/>
                </a:lnTo>
                <a:lnTo>
                  <a:pt x="169080" y="15138"/>
                </a:lnTo>
                <a:lnTo>
                  <a:pt x="153131" y="64836"/>
                </a:lnTo>
                <a:lnTo>
                  <a:pt x="124993" y="109372"/>
                </a:lnTo>
                <a:lnTo>
                  <a:pt x="141158" y="109372"/>
                </a:lnTo>
                <a:lnTo>
                  <a:pt x="164833" y="73482"/>
                </a:lnTo>
                <a:lnTo>
                  <a:pt x="185559" y="35648"/>
                </a:lnTo>
                <a:lnTo>
                  <a:pt x="197714" y="6781"/>
                </a:lnTo>
                <a:lnTo>
                  <a:pt x="194056" y="0"/>
                </a:lnTo>
                <a:close/>
              </a:path>
              <a:path w="198119" h="134620">
                <a:moveTo>
                  <a:pt x="114884" y="0"/>
                </a:moveTo>
                <a:lnTo>
                  <a:pt x="94957" y="0"/>
                </a:lnTo>
                <a:lnTo>
                  <a:pt x="92196" y="13250"/>
                </a:lnTo>
                <a:lnTo>
                  <a:pt x="89277" y="24455"/>
                </a:lnTo>
                <a:lnTo>
                  <a:pt x="72541" y="64014"/>
                </a:lnTo>
                <a:lnTo>
                  <a:pt x="46100" y="109232"/>
                </a:lnTo>
                <a:lnTo>
                  <a:pt x="60937" y="109232"/>
                </a:lnTo>
                <a:lnTo>
                  <a:pt x="80835" y="75495"/>
                </a:lnTo>
                <a:lnTo>
                  <a:pt x="97028" y="41948"/>
                </a:lnTo>
                <a:lnTo>
                  <a:pt x="118761" y="41948"/>
                </a:lnTo>
                <a:lnTo>
                  <a:pt x="1148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4699" y="5602351"/>
            <a:ext cx="169545" cy="189230"/>
          </a:xfrm>
          <a:custGeom>
            <a:avLst/>
            <a:gdLst/>
            <a:ahLst/>
            <a:cxnLst/>
            <a:rect l="l" t="t" r="r" b="b"/>
            <a:pathLst>
              <a:path w="169544" h="189229">
                <a:moveTo>
                  <a:pt x="88772" y="0"/>
                </a:moveTo>
                <a:lnTo>
                  <a:pt x="36321" y="0"/>
                </a:lnTo>
                <a:lnTo>
                  <a:pt x="34797" y="6781"/>
                </a:lnTo>
                <a:lnTo>
                  <a:pt x="39496" y="7061"/>
                </a:lnTo>
                <a:lnTo>
                  <a:pt x="42925" y="8051"/>
                </a:lnTo>
                <a:lnTo>
                  <a:pt x="47243" y="11468"/>
                </a:lnTo>
                <a:lnTo>
                  <a:pt x="48259" y="14490"/>
                </a:lnTo>
                <a:lnTo>
                  <a:pt x="48259" y="24460"/>
                </a:lnTo>
                <a:lnTo>
                  <a:pt x="21716" y="147726"/>
                </a:lnTo>
                <a:lnTo>
                  <a:pt x="13842" y="174307"/>
                </a:lnTo>
                <a:lnTo>
                  <a:pt x="12700" y="176517"/>
                </a:lnTo>
                <a:lnTo>
                  <a:pt x="11175" y="178244"/>
                </a:lnTo>
                <a:lnTo>
                  <a:pt x="7619" y="180746"/>
                </a:lnTo>
                <a:lnTo>
                  <a:pt x="5079" y="181635"/>
                </a:lnTo>
                <a:lnTo>
                  <a:pt x="1523" y="182194"/>
                </a:lnTo>
                <a:lnTo>
                  <a:pt x="0" y="188976"/>
                </a:lnTo>
                <a:lnTo>
                  <a:pt x="65498" y="188838"/>
                </a:lnTo>
                <a:lnTo>
                  <a:pt x="113633" y="176657"/>
                </a:lnTo>
                <a:lnTo>
                  <a:pt x="48006" y="176657"/>
                </a:lnTo>
                <a:lnTo>
                  <a:pt x="42798" y="176517"/>
                </a:lnTo>
                <a:lnTo>
                  <a:pt x="40131" y="176237"/>
                </a:lnTo>
                <a:lnTo>
                  <a:pt x="75945" y="12458"/>
                </a:lnTo>
                <a:lnTo>
                  <a:pt x="80644" y="12179"/>
                </a:lnTo>
                <a:lnTo>
                  <a:pt x="85089" y="12052"/>
                </a:lnTo>
                <a:lnTo>
                  <a:pt x="142575" y="12052"/>
                </a:lnTo>
                <a:lnTo>
                  <a:pt x="141028" y="10789"/>
                </a:lnTo>
                <a:lnTo>
                  <a:pt x="130383" y="5936"/>
                </a:lnTo>
                <a:lnTo>
                  <a:pt x="115506" y="1774"/>
                </a:lnTo>
                <a:lnTo>
                  <a:pt x="103199" y="444"/>
                </a:lnTo>
                <a:lnTo>
                  <a:pt x="88772" y="0"/>
                </a:lnTo>
                <a:close/>
              </a:path>
              <a:path w="169544" h="189229">
                <a:moveTo>
                  <a:pt x="142575" y="12052"/>
                </a:moveTo>
                <a:lnTo>
                  <a:pt x="89153" y="12052"/>
                </a:lnTo>
                <a:lnTo>
                  <a:pt x="100501" y="12863"/>
                </a:lnTo>
                <a:lnTo>
                  <a:pt x="112306" y="16150"/>
                </a:lnTo>
                <a:lnTo>
                  <a:pt x="141745" y="56157"/>
                </a:lnTo>
                <a:lnTo>
                  <a:pt x="142741" y="71634"/>
                </a:lnTo>
                <a:lnTo>
                  <a:pt x="142061" y="84566"/>
                </a:lnTo>
                <a:lnTo>
                  <a:pt x="129445" y="128479"/>
                </a:lnTo>
                <a:lnTo>
                  <a:pt x="103617" y="162525"/>
                </a:lnTo>
                <a:lnTo>
                  <a:pt x="55498" y="176657"/>
                </a:lnTo>
                <a:lnTo>
                  <a:pt x="113633" y="176657"/>
                </a:lnTo>
                <a:lnTo>
                  <a:pt x="148666" y="142932"/>
                </a:lnTo>
                <a:lnTo>
                  <a:pt x="165273" y="104899"/>
                </a:lnTo>
                <a:lnTo>
                  <a:pt x="169521" y="67023"/>
                </a:lnTo>
                <a:lnTo>
                  <a:pt x="168558" y="55576"/>
                </a:lnTo>
                <a:lnTo>
                  <a:pt x="165718" y="43584"/>
                </a:lnTo>
                <a:lnTo>
                  <a:pt x="160369" y="29768"/>
                </a:lnTo>
                <a:lnTo>
                  <a:pt x="152972" y="20538"/>
                </a:lnTo>
                <a:lnTo>
                  <a:pt x="142575" y="12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89735" y="573906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560" y="0"/>
                </a:lnTo>
              </a:path>
            </a:pathLst>
          </a:custGeom>
          <a:ln w="19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9735" y="568161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560" y="0"/>
                </a:lnTo>
              </a:path>
            </a:pathLst>
          </a:custGeom>
          <a:ln w="19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52625" y="5709015"/>
            <a:ext cx="1710055" cy="0"/>
          </a:xfrm>
          <a:custGeom>
            <a:avLst/>
            <a:gdLst/>
            <a:ahLst/>
            <a:cxnLst/>
            <a:rect l="l" t="t" r="r" b="b"/>
            <a:pathLst>
              <a:path w="1710054">
                <a:moveTo>
                  <a:pt x="0" y="0"/>
                </a:moveTo>
                <a:lnTo>
                  <a:pt x="1709927" y="0"/>
                </a:lnTo>
              </a:path>
            </a:pathLst>
          </a:custGeom>
          <a:ln w="19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2276" y="5273040"/>
            <a:ext cx="154940" cy="189230"/>
          </a:xfrm>
          <a:custGeom>
            <a:avLst/>
            <a:gdLst/>
            <a:ahLst/>
            <a:cxnLst/>
            <a:rect l="l" t="t" r="r" b="b"/>
            <a:pathLst>
              <a:path w="154939" h="189229">
                <a:moveTo>
                  <a:pt x="92202" y="12192"/>
                </a:moveTo>
                <a:lnTo>
                  <a:pt x="67310" y="12192"/>
                </a:lnTo>
                <a:lnTo>
                  <a:pt x="37718" y="147828"/>
                </a:lnTo>
                <a:lnTo>
                  <a:pt x="35814" y="156210"/>
                </a:lnTo>
                <a:lnTo>
                  <a:pt x="34290" y="162433"/>
                </a:lnTo>
                <a:lnTo>
                  <a:pt x="32893" y="166624"/>
                </a:lnTo>
                <a:lnTo>
                  <a:pt x="31623" y="170688"/>
                </a:lnTo>
                <a:lnTo>
                  <a:pt x="16129" y="182245"/>
                </a:lnTo>
                <a:lnTo>
                  <a:pt x="14605" y="188976"/>
                </a:lnTo>
                <a:lnTo>
                  <a:pt x="72898" y="188976"/>
                </a:lnTo>
                <a:lnTo>
                  <a:pt x="74422" y="182245"/>
                </a:lnTo>
                <a:lnTo>
                  <a:pt x="69850" y="181864"/>
                </a:lnTo>
                <a:lnTo>
                  <a:pt x="66675" y="181356"/>
                </a:lnTo>
                <a:lnTo>
                  <a:pt x="64770" y="180594"/>
                </a:lnTo>
                <a:lnTo>
                  <a:pt x="62992" y="179832"/>
                </a:lnTo>
                <a:lnTo>
                  <a:pt x="61595" y="178689"/>
                </a:lnTo>
                <a:lnTo>
                  <a:pt x="60706" y="177038"/>
                </a:lnTo>
                <a:lnTo>
                  <a:pt x="59690" y="175387"/>
                </a:lnTo>
                <a:lnTo>
                  <a:pt x="59398" y="173736"/>
                </a:lnTo>
                <a:lnTo>
                  <a:pt x="59417" y="166624"/>
                </a:lnTo>
                <a:lnTo>
                  <a:pt x="59562" y="164084"/>
                </a:lnTo>
                <a:lnTo>
                  <a:pt x="60071" y="159385"/>
                </a:lnTo>
                <a:lnTo>
                  <a:pt x="60452" y="157353"/>
                </a:lnTo>
                <a:lnTo>
                  <a:pt x="61341" y="152273"/>
                </a:lnTo>
                <a:lnTo>
                  <a:pt x="62230" y="148717"/>
                </a:lnTo>
                <a:lnTo>
                  <a:pt x="92202" y="12192"/>
                </a:lnTo>
                <a:close/>
              </a:path>
              <a:path w="154939" h="189229">
                <a:moveTo>
                  <a:pt x="152241" y="12192"/>
                </a:moveTo>
                <a:lnTo>
                  <a:pt x="117475" y="12192"/>
                </a:lnTo>
                <a:lnTo>
                  <a:pt x="120904" y="12700"/>
                </a:lnTo>
                <a:lnTo>
                  <a:pt x="122681" y="13589"/>
                </a:lnTo>
                <a:lnTo>
                  <a:pt x="124587" y="14478"/>
                </a:lnTo>
                <a:lnTo>
                  <a:pt x="126237" y="16002"/>
                </a:lnTo>
                <a:lnTo>
                  <a:pt x="127508" y="18415"/>
                </a:lnTo>
                <a:lnTo>
                  <a:pt x="128778" y="20701"/>
                </a:lnTo>
                <a:lnTo>
                  <a:pt x="129667" y="24130"/>
                </a:lnTo>
                <a:lnTo>
                  <a:pt x="130175" y="28575"/>
                </a:lnTo>
                <a:lnTo>
                  <a:pt x="130556" y="33147"/>
                </a:lnTo>
                <a:lnTo>
                  <a:pt x="130810" y="39878"/>
                </a:lnTo>
                <a:lnTo>
                  <a:pt x="130810" y="48768"/>
                </a:lnTo>
                <a:lnTo>
                  <a:pt x="144145" y="48768"/>
                </a:lnTo>
                <a:lnTo>
                  <a:pt x="152241" y="12192"/>
                </a:lnTo>
                <a:close/>
              </a:path>
              <a:path w="154939" h="189229">
                <a:moveTo>
                  <a:pt x="154940" y="0"/>
                </a:moveTo>
                <a:lnTo>
                  <a:pt x="10414" y="0"/>
                </a:lnTo>
                <a:lnTo>
                  <a:pt x="0" y="46736"/>
                </a:lnTo>
                <a:lnTo>
                  <a:pt x="13623" y="46101"/>
                </a:lnTo>
                <a:lnTo>
                  <a:pt x="20206" y="32858"/>
                </a:lnTo>
                <a:lnTo>
                  <a:pt x="25781" y="24003"/>
                </a:lnTo>
                <a:lnTo>
                  <a:pt x="29210" y="19431"/>
                </a:lnTo>
                <a:lnTo>
                  <a:pt x="32639" y="16383"/>
                </a:lnTo>
                <a:lnTo>
                  <a:pt x="39497" y="13081"/>
                </a:lnTo>
                <a:lnTo>
                  <a:pt x="43942" y="12192"/>
                </a:lnTo>
                <a:lnTo>
                  <a:pt x="152241" y="12192"/>
                </a:lnTo>
                <a:lnTo>
                  <a:pt x="154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34235" y="5273040"/>
            <a:ext cx="161290" cy="189230"/>
          </a:xfrm>
          <a:custGeom>
            <a:avLst/>
            <a:gdLst/>
            <a:ahLst/>
            <a:cxnLst/>
            <a:rect l="l" t="t" r="r" b="b"/>
            <a:pathLst>
              <a:path w="161289" h="189229">
                <a:moveTo>
                  <a:pt x="161162" y="0"/>
                </a:moveTo>
                <a:lnTo>
                  <a:pt x="36321" y="0"/>
                </a:lnTo>
                <a:lnTo>
                  <a:pt x="34797" y="6858"/>
                </a:lnTo>
                <a:lnTo>
                  <a:pt x="39496" y="7112"/>
                </a:lnTo>
                <a:lnTo>
                  <a:pt x="43052" y="8128"/>
                </a:lnTo>
                <a:lnTo>
                  <a:pt x="45084" y="9906"/>
                </a:lnTo>
                <a:lnTo>
                  <a:pt x="47243" y="11684"/>
                </a:lnTo>
                <a:lnTo>
                  <a:pt x="48259" y="14732"/>
                </a:lnTo>
                <a:lnTo>
                  <a:pt x="48259" y="24638"/>
                </a:lnTo>
                <a:lnTo>
                  <a:pt x="47243" y="31877"/>
                </a:lnTo>
                <a:lnTo>
                  <a:pt x="21716" y="147828"/>
                </a:lnTo>
                <a:lnTo>
                  <a:pt x="13842" y="174371"/>
                </a:lnTo>
                <a:lnTo>
                  <a:pt x="12700" y="176530"/>
                </a:lnTo>
                <a:lnTo>
                  <a:pt x="11175" y="178308"/>
                </a:lnTo>
                <a:lnTo>
                  <a:pt x="7619" y="180848"/>
                </a:lnTo>
                <a:lnTo>
                  <a:pt x="5079" y="181737"/>
                </a:lnTo>
                <a:lnTo>
                  <a:pt x="1523" y="182245"/>
                </a:lnTo>
                <a:lnTo>
                  <a:pt x="0" y="188976"/>
                </a:lnTo>
                <a:lnTo>
                  <a:pt x="56895" y="188976"/>
                </a:lnTo>
                <a:lnTo>
                  <a:pt x="58419" y="182245"/>
                </a:lnTo>
                <a:lnTo>
                  <a:pt x="53847" y="181864"/>
                </a:lnTo>
                <a:lnTo>
                  <a:pt x="50672" y="181356"/>
                </a:lnTo>
                <a:lnTo>
                  <a:pt x="48894" y="180594"/>
                </a:lnTo>
                <a:lnTo>
                  <a:pt x="46989" y="179832"/>
                </a:lnTo>
                <a:lnTo>
                  <a:pt x="45592" y="178689"/>
                </a:lnTo>
                <a:lnTo>
                  <a:pt x="43814" y="175387"/>
                </a:lnTo>
                <a:lnTo>
                  <a:pt x="43306" y="173228"/>
                </a:lnTo>
                <a:lnTo>
                  <a:pt x="43306" y="164592"/>
                </a:lnTo>
                <a:lnTo>
                  <a:pt x="44322" y="157353"/>
                </a:lnTo>
                <a:lnTo>
                  <a:pt x="46227" y="148717"/>
                </a:lnTo>
                <a:lnTo>
                  <a:pt x="57150" y="99695"/>
                </a:lnTo>
                <a:lnTo>
                  <a:pt x="116470" y="99695"/>
                </a:lnTo>
                <a:lnTo>
                  <a:pt x="119280" y="87503"/>
                </a:lnTo>
                <a:lnTo>
                  <a:pt x="59816" y="87503"/>
                </a:lnTo>
                <a:lnTo>
                  <a:pt x="76326" y="12192"/>
                </a:lnTo>
                <a:lnTo>
                  <a:pt x="158397" y="12192"/>
                </a:lnTo>
                <a:lnTo>
                  <a:pt x="161162" y="0"/>
                </a:lnTo>
                <a:close/>
              </a:path>
              <a:path w="161289" h="189229">
                <a:moveTo>
                  <a:pt x="116470" y="99695"/>
                </a:moveTo>
                <a:lnTo>
                  <a:pt x="89407" y="99695"/>
                </a:lnTo>
                <a:lnTo>
                  <a:pt x="92709" y="100203"/>
                </a:lnTo>
                <a:lnTo>
                  <a:pt x="94487" y="101092"/>
                </a:lnTo>
                <a:lnTo>
                  <a:pt x="96138" y="101981"/>
                </a:lnTo>
                <a:lnTo>
                  <a:pt x="97281" y="103505"/>
                </a:lnTo>
                <a:lnTo>
                  <a:pt x="97916" y="105918"/>
                </a:lnTo>
                <a:lnTo>
                  <a:pt x="98551" y="108204"/>
                </a:lnTo>
                <a:lnTo>
                  <a:pt x="98806" y="114046"/>
                </a:lnTo>
                <a:lnTo>
                  <a:pt x="98806" y="123444"/>
                </a:lnTo>
                <a:lnTo>
                  <a:pt x="110997" y="123444"/>
                </a:lnTo>
                <a:lnTo>
                  <a:pt x="116470" y="99695"/>
                </a:lnTo>
                <a:close/>
              </a:path>
              <a:path w="161289" h="189229">
                <a:moveTo>
                  <a:pt x="124459" y="65024"/>
                </a:moveTo>
                <a:lnTo>
                  <a:pt x="111887" y="65024"/>
                </a:lnTo>
                <a:lnTo>
                  <a:pt x="108457" y="72009"/>
                </a:lnTo>
                <a:lnTo>
                  <a:pt x="105537" y="76962"/>
                </a:lnTo>
                <a:lnTo>
                  <a:pt x="100964" y="82804"/>
                </a:lnTo>
                <a:lnTo>
                  <a:pt x="98425" y="84836"/>
                </a:lnTo>
                <a:lnTo>
                  <a:pt x="95757" y="85852"/>
                </a:lnTo>
                <a:lnTo>
                  <a:pt x="93090" y="86995"/>
                </a:lnTo>
                <a:lnTo>
                  <a:pt x="89788" y="87503"/>
                </a:lnTo>
                <a:lnTo>
                  <a:pt x="119280" y="87503"/>
                </a:lnTo>
                <a:lnTo>
                  <a:pt x="124459" y="65024"/>
                </a:lnTo>
                <a:close/>
              </a:path>
              <a:path w="161289" h="189229">
                <a:moveTo>
                  <a:pt x="158397" y="12192"/>
                </a:moveTo>
                <a:lnTo>
                  <a:pt x="122935" y="12192"/>
                </a:lnTo>
                <a:lnTo>
                  <a:pt x="125983" y="12573"/>
                </a:lnTo>
                <a:lnTo>
                  <a:pt x="130047" y="13843"/>
                </a:lnTo>
                <a:lnTo>
                  <a:pt x="138302" y="42545"/>
                </a:lnTo>
                <a:lnTo>
                  <a:pt x="151510" y="42545"/>
                </a:lnTo>
                <a:lnTo>
                  <a:pt x="158397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8888" y="5414264"/>
            <a:ext cx="161290" cy="104775"/>
          </a:xfrm>
          <a:custGeom>
            <a:avLst/>
            <a:gdLst/>
            <a:ahLst/>
            <a:cxnLst/>
            <a:rect l="l" t="t" r="r" b="b"/>
            <a:pathLst>
              <a:path w="161289" h="104775">
                <a:moveTo>
                  <a:pt x="31114" y="0"/>
                </a:moveTo>
                <a:lnTo>
                  <a:pt x="1524" y="0"/>
                </a:lnTo>
                <a:lnTo>
                  <a:pt x="0" y="6477"/>
                </a:lnTo>
                <a:lnTo>
                  <a:pt x="2793" y="6858"/>
                </a:lnTo>
                <a:lnTo>
                  <a:pt x="4953" y="7366"/>
                </a:lnTo>
                <a:lnTo>
                  <a:pt x="6476" y="8001"/>
                </a:lnTo>
                <a:lnTo>
                  <a:pt x="8128" y="8636"/>
                </a:lnTo>
                <a:lnTo>
                  <a:pt x="9270" y="9652"/>
                </a:lnTo>
                <a:lnTo>
                  <a:pt x="11049" y="12446"/>
                </a:lnTo>
                <a:lnTo>
                  <a:pt x="11684" y="14351"/>
                </a:lnTo>
                <a:lnTo>
                  <a:pt x="12971" y="22747"/>
                </a:lnTo>
                <a:lnTo>
                  <a:pt x="23113" y="104267"/>
                </a:lnTo>
                <a:lnTo>
                  <a:pt x="41489" y="99353"/>
                </a:lnTo>
                <a:lnTo>
                  <a:pt x="47503" y="90303"/>
                </a:lnTo>
                <a:lnTo>
                  <a:pt x="51919" y="83312"/>
                </a:lnTo>
                <a:lnTo>
                  <a:pt x="39116" y="83312"/>
                </a:lnTo>
                <a:lnTo>
                  <a:pt x="31114" y="0"/>
                </a:lnTo>
                <a:close/>
              </a:path>
              <a:path w="161289" h="104775">
                <a:moveTo>
                  <a:pt x="97426" y="33020"/>
                </a:moveTo>
                <a:lnTo>
                  <a:pt x="79501" y="33020"/>
                </a:lnTo>
                <a:lnTo>
                  <a:pt x="87884" y="104267"/>
                </a:lnTo>
                <a:lnTo>
                  <a:pt x="102852" y="101915"/>
                </a:lnTo>
                <a:lnTo>
                  <a:pt x="110324" y="92427"/>
                </a:lnTo>
                <a:lnTo>
                  <a:pt x="117221" y="83312"/>
                </a:lnTo>
                <a:lnTo>
                  <a:pt x="102869" y="83312"/>
                </a:lnTo>
                <a:lnTo>
                  <a:pt x="97426" y="33020"/>
                </a:lnTo>
                <a:close/>
              </a:path>
              <a:path w="161289" h="104775">
                <a:moveTo>
                  <a:pt x="93853" y="0"/>
                </a:moveTo>
                <a:lnTo>
                  <a:pt x="77469" y="0"/>
                </a:lnTo>
                <a:lnTo>
                  <a:pt x="76200" y="4953"/>
                </a:lnTo>
                <a:lnTo>
                  <a:pt x="74930" y="12065"/>
                </a:lnTo>
                <a:lnTo>
                  <a:pt x="73151" y="18923"/>
                </a:lnTo>
                <a:lnTo>
                  <a:pt x="72136" y="22352"/>
                </a:lnTo>
                <a:lnTo>
                  <a:pt x="69595" y="29464"/>
                </a:lnTo>
                <a:lnTo>
                  <a:pt x="68072" y="33274"/>
                </a:lnTo>
                <a:lnTo>
                  <a:pt x="66167" y="37084"/>
                </a:lnTo>
                <a:lnTo>
                  <a:pt x="64262" y="41021"/>
                </a:lnTo>
                <a:lnTo>
                  <a:pt x="43561" y="76581"/>
                </a:lnTo>
                <a:lnTo>
                  <a:pt x="39116" y="83312"/>
                </a:lnTo>
                <a:lnTo>
                  <a:pt x="51919" y="83312"/>
                </a:lnTo>
                <a:lnTo>
                  <a:pt x="74535" y="43861"/>
                </a:lnTo>
                <a:lnTo>
                  <a:pt x="79501" y="33020"/>
                </a:lnTo>
                <a:lnTo>
                  <a:pt x="97426" y="33020"/>
                </a:lnTo>
                <a:lnTo>
                  <a:pt x="93853" y="0"/>
                </a:lnTo>
                <a:close/>
              </a:path>
              <a:path w="161289" h="104775">
                <a:moveTo>
                  <a:pt x="157353" y="0"/>
                </a:moveTo>
                <a:lnTo>
                  <a:pt x="128397" y="0"/>
                </a:lnTo>
                <a:lnTo>
                  <a:pt x="127126" y="6477"/>
                </a:lnTo>
                <a:lnTo>
                  <a:pt x="130937" y="6858"/>
                </a:lnTo>
                <a:lnTo>
                  <a:pt x="133476" y="7620"/>
                </a:lnTo>
                <a:lnTo>
                  <a:pt x="135000" y="8890"/>
                </a:lnTo>
                <a:lnTo>
                  <a:pt x="136398" y="10160"/>
                </a:lnTo>
                <a:lnTo>
                  <a:pt x="137112" y="12065"/>
                </a:lnTo>
                <a:lnTo>
                  <a:pt x="137052" y="13335"/>
                </a:lnTo>
                <a:lnTo>
                  <a:pt x="124580" y="50182"/>
                </a:lnTo>
                <a:lnTo>
                  <a:pt x="102869" y="83312"/>
                </a:lnTo>
                <a:lnTo>
                  <a:pt x="117221" y="83312"/>
                </a:lnTo>
                <a:lnTo>
                  <a:pt x="139600" y="50182"/>
                </a:lnTo>
                <a:lnTo>
                  <a:pt x="158114" y="13335"/>
                </a:lnTo>
                <a:lnTo>
                  <a:pt x="160909" y="5969"/>
                </a:lnTo>
                <a:lnTo>
                  <a:pt x="157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9670" y="5493130"/>
            <a:ext cx="31115" cy="52705"/>
          </a:xfrm>
          <a:custGeom>
            <a:avLst/>
            <a:gdLst/>
            <a:ahLst/>
            <a:cxnLst/>
            <a:rect l="l" t="t" r="r" b="b"/>
            <a:pathLst>
              <a:path w="31114" h="52704">
                <a:moveTo>
                  <a:pt x="29337" y="0"/>
                </a:moveTo>
                <a:lnTo>
                  <a:pt x="11303" y="0"/>
                </a:lnTo>
                <a:lnTo>
                  <a:pt x="11811" y="5080"/>
                </a:lnTo>
                <a:lnTo>
                  <a:pt x="12033" y="9525"/>
                </a:lnTo>
                <a:lnTo>
                  <a:pt x="7619" y="36957"/>
                </a:lnTo>
                <a:lnTo>
                  <a:pt x="6096" y="39624"/>
                </a:lnTo>
                <a:lnTo>
                  <a:pt x="3556" y="42545"/>
                </a:lnTo>
                <a:lnTo>
                  <a:pt x="0" y="45847"/>
                </a:lnTo>
                <a:lnTo>
                  <a:pt x="5587" y="52197"/>
                </a:lnTo>
                <a:lnTo>
                  <a:pt x="30734" y="18923"/>
                </a:lnTo>
                <a:lnTo>
                  <a:pt x="30734" y="9525"/>
                </a:lnTo>
                <a:lnTo>
                  <a:pt x="30225" y="4826"/>
                </a:lnTo>
                <a:lnTo>
                  <a:pt x="29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9707" y="5383657"/>
            <a:ext cx="129539" cy="133350"/>
          </a:xfrm>
          <a:custGeom>
            <a:avLst/>
            <a:gdLst/>
            <a:ahLst/>
            <a:cxnLst/>
            <a:rect l="l" t="t" r="r" b="b"/>
            <a:pathLst>
              <a:path w="129539" h="133350">
                <a:moveTo>
                  <a:pt x="72771" y="0"/>
                </a:moveTo>
                <a:lnTo>
                  <a:pt x="25400" y="0"/>
                </a:lnTo>
                <a:lnTo>
                  <a:pt x="23875" y="6477"/>
                </a:lnTo>
                <a:lnTo>
                  <a:pt x="28067" y="6604"/>
                </a:lnTo>
                <a:lnTo>
                  <a:pt x="30861" y="7239"/>
                </a:lnTo>
                <a:lnTo>
                  <a:pt x="32512" y="8509"/>
                </a:lnTo>
                <a:lnTo>
                  <a:pt x="34036" y="9779"/>
                </a:lnTo>
                <a:lnTo>
                  <a:pt x="34663" y="11557"/>
                </a:lnTo>
                <a:lnTo>
                  <a:pt x="34671" y="18542"/>
                </a:lnTo>
                <a:lnTo>
                  <a:pt x="34290" y="20955"/>
                </a:lnTo>
                <a:lnTo>
                  <a:pt x="34036" y="23241"/>
                </a:lnTo>
                <a:lnTo>
                  <a:pt x="33528" y="25908"/>
                </a:lnTo>
                <a:lnTo>
                  <a:pt x="32766" y="28956"/>
                </a:lnTo>
                <a:lnTo>
                  <a:pt x="15993" y="103798"/>
                </a:lnTo>
                <a:lnTo>
                  <a:pt x="9906" y="122936"/>
                </a:lnTo>
                <a:lnTo>
                  <a:pt x="8890" y="124460"/>
                </a:lnTo>
                <a:lnTo>
                  <a:pt x="1143" y="127000"/>
                </a:lnTo>
                <a:lnTo>
                  <a:pt x="0" y="133223"/>
                </a:lnTo>
                <a:lnTo>
                  <a:pt x="49266" y="133100"/>
                </a:lnTo>
                <a:lnTo>
                  <a:pt x="86927" y="124251"/>
                </a:lnTo>
                <a:lnTo>
                  <a:pt x="89606" y="122682"/>
                </a:lnTo>
                <a:lnTo>
                  <a:pt x="43306" y="122682"/>
                </a:lnTo>
                <a:lnTo>
                  <a:pt x="35687" y="122555"/>
                </a:lnTo>
                <a:lnTo>
                  <a:pt x="34543" y="122428"/>
                </a:lnTo>
                <a:lnTo>
                  <a:pt x="31750" y="122428"/>
                </a:lnTo>
                <a:lnTo>
                  <a:pt x="56768" y="11176"/>
                </a:lnTo>
                <a:lnTo>
                  <a:pt x="59943" y="10922"/>
                </a:lnTo>
                <a:lnTo>
                  <a:pt x="68072" y="10795"/>
                </a:lnTo>
                <a:lnTo>
                  <a:pt x="111161" y="10795"/>
                </a:lnTo>
                <a:lnTo>
                  <a:pt x="109474" y="9652"/>
                </a:lnTo>
                <a:lnTo>
                  <a:pt x="105410" y="7112"/>
                </a:lnTo>
                <a:lnTo>
                  <a:pt x="100965" y="5080"/>
                </a:lnTo>
                <a:lnTo>
                  <a:pt x="96012" y="3810"/>
                </a:lnTo>
                <a:lnTo>
                  <a:pt x="92456" y="2540"/>
                </a:lnTo>
                <a:lnTo>
                  <a:pt x="88265" y="1651"/>
                </a:lnTo>
                <a:lnTo>
                  <a:pt x="78486" y="381"/>
                </a:lnTo>
                <a:lnTo>
                  <a:pt x="72771" y="0"/>
                </a:lnTo>
                <a:close/>
              </a:path>
              <a:path w="129539" h="133350">
                <a:moveTo>
                  <a:pt x="111161" y="10795"/>
                </a:moveTo>
                <a:lnTo>
                  <a:pt x="74422" y="10795"/>
                </a:lnTo>
                <a:lnTo>
                  <a:pt x="80010" y="11557"/>
                </a:lnTo>
                <a:lnTo>
                  <a:pt x="90043" y="15113"/>
                </a:lnTo>
                <a:lnTo>
                  <a:pt x="107805" y="43942"/>
                </a:lnTo>
                <a:lnTo>
                  <a:pt x="107682" y="55773"/>
                </a:lnTo>
                <a:lnTo>
                  <a:pt x="89764" y="103798"/>
                </a:lnTo>
                <a:lnTo>
                  <a:pt x="43306" y="122682"/>
                </a:lnTo>
                <a:lnTo>
                  <a:pt x="89606" y="122682"/>
                </a:lnTo>
                <a:lnTo>
                  <a:pt x="120099" y="90986"/>
                </a:lnTo>
                <a:lnTo>
                  <a:pt x="129286" y="50419"/>
                </a:lnTo>
                <a:lnTo>
                  <a:pt x="129286" y="43942"/>
                </a:lnTo>
                <a:lnTo>
                  <a:pt x="128397" y="38100"/>
                </a:lnTo>
                <a:lnTo>
                  <a:pt x="126746" y="33020"/>
                </a:lnTo>
                <a:lnTo>
                  <a:pt x="125094" y="27813"/>
                </a:lnTo>
                <a:lnTo>
                  <a:pt x="122809" y="23241"/>
                </a:lnTo>
                <a:lnTo>
                  <a:pt x="119887" y="19431"/>
                </a:lnTo>
                <a:lnTo>
                  <a:pt x="116967" y="15494"/>
                </a:lnTo>
                <a:lnTo>
                  <a:pt x="113411" y="12319"/>
                </a:lnTo>
                <a:lnTo>
                  <a:pt x="111161" y="10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08287" y="5292090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7927"/>
                </a:lnTo>
              </a:path>
            </a:pathLst>
          </a:custGeom>
          <a:ln w="20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23007" y="538105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561" y="0"/>
                </a:lnTo>
              </a:path>
            </a:pathLst>
          </a:custGeom>
          <a:ln w="19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8785" y="5329682"/>
            <a:ext cx="150495" cy="187960"/>
          </a:xfrm>
          <a:custGeom>
            <a:avLst/>
            <a:gdLst/>
            <a:ahLst/>
            <a:cxnLst/>
            <a:rect l="l" t="t" r="r" b="b"/>
            <a:pathLst>
              <a:path w="150494" h="187960">
                <a:moveTo>
                  <a:pt x="64262" y="0"/>
                </a:moveTo>
                <a:lnTo>
                  <a:pt x="41020" y="0"/>
                </a:lnTo>
                <a:lnTo>
                  <a:pt x="9315" y="142837"/>
                </a:lnTo>
                <a:lnTo>
                  <a:pt x="6336" y="155255"/>
                </a:lnTo>
                <a:lnTo>
                  <a:pt x="3226" y="167489"/>
                </a:lnTo>
                <a:lnTo>
                  <a:pt x="0" y="179578"/>
                </a:lnTo>
                <a:lnTo>
                  <a:pt x="6857" y="187960"/>
                </a:lnTo>
                <a:lnTo>
                  <a:pt x="24764" y="187960"/>
                </a:lnTo>
                <a:lnTo>
                  <a:pt x="26796" y="178562"/>
                </a:lnTo>
                <a:lnTo>
                  <a:pt x="26542" y="176911"/>
                </a:lnTo>
                <a:lnTo>
                  <a:pt x="26415" y="164465"/>
                </a:lnTo>
                <a:lnTo>
                  <a:pt x="26923" y="156083"/>
                </a:lnTo>
                <a:lnTo>
                  <a:pt x="28701" y="137287"/>
                </a:lnTo>
                <a:lnTo>
                  <a:pt x="29741" y="129794"/>
                </a:lnTo>
                <a:lnTo>
                  <a:pt x="30733" y="124333"/>
                </a:lnTo>
                <a:lnTo>
                  <a:pt x="72686" y="124333"/>
                </a:lnTo>
                <a:lnTo>
                  <a:pt x="80723" y="118387"/>
                </a:lnTo>
                <a:lnTo>
                  <a:pt x="80854" y="118237"/>
                </a:lnTo>
                <a:lnTo>
                  <a:pt x="52831" y="118237"/>
                </a:lnTo>
                <a:lnTo>
                  <a:pt x="49148" y="116967"/>
                </a:lnTo>
                <a:lnTo>
                  <a:pt x="46608" y="114554"/>
                </a:lnTo>
                <a:lnTo>
                  <a:pt x="44068" y="112014"/>
                </a:lnTo>
                <a:lnTo>
                  <a:pt x="42798" y="108331"/>
                </a:lnTo>
                <a:lnTo>
                  <a:pt x="42798" y="99949"/>
                </a:lnTo>
                <a:lnTo>
                  <a:pt x="43179" y="95758"/>
                </a:lnTo>
                <a:lnTo>
                  <a:pt x="43941" y="91313"/>
                </a:lnTo>
                <a:lnTo>
                  <a:pt x="44831" y="86868"/>
                </a:lnTo>
                <a:lnTo>
                  <a:pt x="45846" y="81534"/>
                </a:lnTo>
                <a:lnTo>
                  <a:pt x="47243" y="75438"/>
                </a:lnTo>
                <a:lnTo>
                  <a:pt x="64262" y="0"/>
                </a:lnTo>
                <a:close/>
              </a:path>
              <a:path w="150494" h="187960">
                <a:moveTo>
                  <a:pt x="118291" y="96901"/>
                </a:moveTo>
                <a:lnTo>
                  <a:pt x="97662" y="96901"/>
                </a:lnTo>
                <a:lnTo>
                  <a:pt x="99187" y="97790"/>
                </a:lnTo>
                <a:lnTo>
                  <a:pt x="96773" y="103632"/>
                </a:lnTo>
                <a:lnTo>
                  <a:pt x="95571" y="108922"/>
                </a:lnTo>
                <a:lnTo>
                  <a:pt x="95503" y="120777"/>
                </a:lnTo>
                <a:lnTo>
                  <a:pt x="97154" y="125730"/>
                </a:lnTo>
                <a:lnTo>
                  <a:pt x="101173" y="129921"/>
                </a:lnTo>
                <a:lnTo>
                  <a:pt x="103885" y="132842"/>
                </a:lnTo>
                <a:lnTo>
                  <a:pt x="108457" y="134620"/>
                </a:lnTo>
                <a:lnTo>
                  <a:pt x="118363" y="134620"/>
                </a:lnTo>
                <a:lnTo>
                  <a:pt x="136270" y="127000"/>
                </a:lnTo>
                <a:lnTo>
                  <a:pt x="140334" y="124206"/>
                </a:lnTo>
                <a:lnTo>
                  <a:pt x="144906" y="120269"/>
                </a:lnTo>
                <a:lnTo>
                  <a:pt x="146599" y="118618"/>
                </a:lnTo>
                <a:lnTo>
                  <a:pt x="122046" y="118618"/>
                </a:lnTo>
                <a:lnTo>
                  <a:pt x="120141" y="117856"/>
                </a:lnTo>
                <a:lnTo>
                  <a:pt x="118998" y="116205"/>
                </a:lnTo>
                <a:lnTo>
                  <a:pt x="117728" y="114554"/>
                </a:lnTo>
                <a:lnTo>
                  <a:pt x="117124" y="112014"/>
                </a:lnTo>
                <a:lnTo>
                  <a:pt x="117157" y="103632"/>
                </a:lnTo>
                <a:lnTo>
                  <a:pt x="118291" y="96901"/>
                </a:lnTo>
                <a:close/>
              </a:path>
              <a:path w="150494" h="187960">
                <a:moveTo>
                  <a:pt x="72686" y="124333"/>
                </a:moveTo>
                <a:lnTo>
                  <a:pt x="30733" y="124333"/>
                </a:lnTo>
                <a:lnTo>
                  <a:pt x="34162" y="127889"/>
                </a:lnTo>
                <a:lnTo>
                  <a:pt x="37464" y="130175"/>
                </a:lnTo>
                <a:lnTo>
                  <a:pt x="43814" y="132715"/>
                </a:lnTo>
                <a:lnTo>
                  <a:pt x="47370" y="133350"/>
                </a:lnTo>
                <a:lnTo>
                  <a:pt x="56706" y="132809"/>
                </a:lnTo>
                <a:lnTo>
                  <a:pt x="66931" y="128590"/>
                </a:lnTo>
                <a:lnTo>
                  <a:pt x="72686" y="124333"/>
                </a:lnTo>
                <a:close/>
              </a:path>
              <a:path w="150494" h="187960">
                <a:moveTo>
                  <a:pt x="142366" y="107442"/>
                </a:moveTo>
                <a:lnTo>
                  <a:pt x="126745" y="118618"/>
                </a:lnTo>
                <a:lnTo>
                  <a:pt x="146599" y="118618"/>
                </a:lnTo>
                <a:lnTo>
                  <a:pt x="150113" y="115189"/>
                </a:lnTo>
                <a:lnTo>
                  <a:pt x="142366" y="107442"/>
                </a:lnTo>
                <a:close/>
              </a:path>
              <a:path w="150494" h="187960">
                <a:moveTo>
                  <a:pt x="139953" y="0"/>
                </a:moveTo>
                <a:lnTo>
                  <a:pt x="116077" y="0"/>
                </a:lnTo>
                <a:lnTo>
                  <a:pt x="101906" y="66233"/>
                </a:lnTo>
                <a:lnTo>
                  <a:pt x="98064" y="76671"/>
                </a:lnTo>
                <a:lnTo>
                  <a:pt x="75310" y="109601"/>
                </a:lnTo>
                <a:lnTo>
                  <a:pt x="62864" y="118237"/>
                </a:lnTo>
                <a:lnTo>
                  <a:pt x="80854" y="118237"/>
                </a:lnTo>
                <a:lnTo>
                  <a:pt x="88950" y="108922"/>
                </a:lnTo>
                <a:lnTo>
                  <a:pt x="97662" y="96901"/>
                </a:lnTo>
                <a:lnTo>
                  <a:pt x="118291" y="96901"/>
                </a:lnTo>
                <a:lnTo>
                  <a:pt x="120268" y="87630"/>
                </a:lnTo>
                <a:lnTo>
                  <a:pt x="139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77920" y="5379717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0" y="0"/>
                </a:moveTo>
                <a:lnTo>
                  <a:pt x="475487" y="0"/>
                </a:lnTo>
              </a:path>
            </a:pathLst>
          </a:custGeom>
          <a:ln w="19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96597" y="5106289"/>
            <a:ext cx="146685" cy="193675"/>
          </a:xfrm>
          <a:custGeom>
            <a:avLst/>
            <a:gdLst/>
            <a:ahLst/>
            <a:cxnLst/>
            <a:rect l="l" t="t" r="r" b="b"/>
            <a:pathLst>
              <a:path w="146685" h="193675">
                <a:moveTo>
                  <a:pt x="107561" y="0"/>
                </a:moveTo>
                <a:lnTo>
                  <a:pt x="99052" y="0"/>
                </a:lnTo>
                <a:lnTo>
                  <a:pt x="94397" y="121"/>
                </a:lnTo>
                <a:lnTo>
                  <a:pt x="57849" y="11281"/>
                </a:lnTo>
                <a:lnTo>
                  <a:pt x="22990" y="48901"/>
                </a:lnTo>
                <a:lnTo>
                  <a:pt x="4416" y="99038"/>
                </a:lnTo>
                <a:lnTo>
                  <a:pt x="0" y="135951"/>
                </a:lnTo>
                <a:lnTo>
                  <a:pt x="1068" y="149116"/>
                </a:lnTo>
                <a:lnTo>
                  <a:pt x="18688" y="183154"/>
                </a:lnTo>
                <a:lnTo>
                  <a:pt x="57233" y="193259"/>
                </a:lnTo>
                <a:lnTo>
                  <a:pt x="70186" y="192655"/>
                </a:lnTo>
                <a:lnTo>
                  <a:pt x="82865" y="191287"/>
                </a:lnTo>
                <a:lnTo>
                  <a:pt x="95277" y="189136"/>
                </a:lnTo>
                <a:lnTo>
                  <a:pt x="107434" y="186182"/>
                </a:lnTo>
                <a:lnTo>
                  <a:pt x="108489" y="181229"/>
                </a:lnTo>
                <a:lnTo>
                  <a:pt x="63365" y="181229"/>
                </a:lnTo>
                <a:lnTo>
                  <a:pt x="50813" y="180808"/>
                </a:lnTo>
                <a:lnTo>
                  <a:pt x="40078" y="176232"/>
                </a:lnTo>
                <a:lnTo>
                  <a:pt x="29886" y="164565"/>
                </a:lnTo>
                <a:lnTo>
                  <a:pt x="27009" y="152855"/>
                </a:lnTo>
                <a:lnTo>
                  <a:pt x="26072" y="136524"/>
                </a:lnTo>
                <a:lnTo>
                  <a:pt x="26691" y="126096"/>
                </a:lnTo>
                <a:lnTo>
                  <a:pt x="38426" y="73203"/>
                </a:lnTo>
                <a:lnTo>
                  <a:pt x="63329" y="29532"/>
                </a:lnTo>
                <a:lnTo>
                  <a:pt x="97020" y="12446"/>
                </a:lnTo>
                <a:lnTo>
                  <a:pt x="145097" y="12446"/>
                </a:lnTo>
                <a:lnTo>
                  <a:pt x="146296" y="6985"/>
                </a:lnTo>
                <a:lnTo>
                  <a:pt x="137533" y="4318"/>
                </a:lnTo>
                <a:lnTo>
                  <a:pt x="129532" y="2540"/>
                </a:lnTo>
                <a:lnTo>
                  <a:pt x="115308" y="508"/>
                </a:lnTo>
                <a:lnTo>
                  <a:pt x="107561" y="0"/>
                </a:lnTo>
                <a:close/>
              </a:path>
              <a:path w="146685" h="193675">
                <a:moveTo>
                  <a:pt x="115816" y="146812"/>
                </a:moveTo>
                <a:lnTo>
                  <a:pt x="102608" y="146812"/>
                </a:lnTo>
                <a:lnTo>
                  <a:pt x="98163" y="155702"/>
                </a:lnTo>
                <a:lnTo>
                  <a:pt x="93718" y="162560"/>
                </a:lnTo>
                <a:lnTo>
                  <a:pt x="84574" y="172466"/>
                </a:lnTo>
                <a:lnTo>
                  <a:pt x="79748" y="176022"/>
                </a:lnTo>
                <a:lnTo>
                  <a:pt x="69461" y="180086"/>
                </a:lnTo>
                <a:lnTo>
                  <a:pt x="63365" y="181229"/>
                </a:lnTo>
                <a:lnTo>
                  <a:pt x="108489" y="181229"/>
                </a:lnTo>
                <a:lnTo>
                  <a:pt x="115816" y="146812"/>
                </a:lnTo>
                <a:close/>
              </a:path>
              <a:path w="146685" h="193675">
                <a:moveTo>
                  <a:pt x="145097" y="12446"/>
                </a:moveTo>
                <a:lnTo>
                  <a:pt x="106291" y="12446"/>
                </a:lnTo>
                <a:lnTo>
                  <a:pt x="113149" y="14986"/>
                </a:lnTo>
                <a:lnTo>
                  <a:pt x="117493" y="20127"/>
                </a:lnTo>
                <a:lnTo>
                  <a:pt x="122354" y="30027"/>
                </a:lnTo>
                <a:lnTo>
                  <a:pt x="124706" y="44577"/>
                </a:lnTo>
                <a:lnTo>
                  <a:pt x="138041" y="44577"/>
                </a:lnTo>
                <a:lnTo>
                  <a:pt x="145097" y="12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68675" y="5108447"/>
            <a:ext cx="161290" cy="189230"/>
          </a:xfrm>
          <a:custGeom>
            <a:avLst/>
            <a:gdLst/>
            <a:ahLst/>
            <a:cxnLst/>
            <a:rect l="l" t="t" r="r" b="b"/>
            <a:pathLst>
              <a:path w="161289" h="189229">
                <a:moveTo>
                  <a:pt x="161162" y="0"/>
                </a:moveTo>
                <a:lnTo>
                  <a:pt x="36322" y="0"/>
                </a:lnTo>
                <a:lnTo>
                  <a:pt x="34798" y="6731"/>
                </a:lnTo>
                <a:lnTo>
                  <a:pt x="39497" y="7112"/>
                </a:lnTo>
                <a:lnTo>
                  <a:pt x="43052" y="8127"/>
                </a:lnTo>
                <a:lnTo>
                  <a:pt x="47244" y="11556"/>
                </a:lnTo>
                <a:lnTo>
                  <a:pt x="48260" y="14731"/>
                </a:lnTo>
                <a:lnTo>
                  <a:pt x="48260" y="24637"/>
                </a:lnTo>
                <a:lnTo>
                  <a:pt x="21716" y="147700"/>
                </a:lnTo>
                <a:lnTo>
                  <a:pt x="13842" y="174243"/>
                </a:lnTo>
                <a:lnTo>
                  <a:pt x="12700" y="176529"/>
                </a:lnTo>
                <a:lnTo>
                  <a:pt x="11175" y="178307"/>
                </a:lnTo>
                <a:lnTo>
                  <a:pt x="9398" y="179450"/>
                </a:lnTo>
                <a:lnTo>
                  <a:pt x="7620" y="180720"/>
                </a:lnTo>
                <a:lnTo>
                  <a:pt x="5079" y="181609"/>
                </a:lnTo>
                <a:lnTo>
                  <a:pt x="1524" y="182244"/>
                </a:lnTo>
                <a:lnTo>
                  <a:pt x="0" y="188975"/>
                </a:lnTo>
                <a:lnTo>
                  <a:pt x="56896" y="188975"/>
                </a:lnTo>
                <a:lnTo>
                  <a:pt x="58420" y="182244"/>
                </a:lnTo>
                <a:lnTo>
                  <a:pt x="53848" y="181863"/>
                </a:lnTo>
                <a:lnTo>
                  <a:pt x="50673" y="181228"/>
                </a:lnTo>
                <a:lnTo>
                  <a:pt x="43307" y="173100"/>
                </a:lnTo>
                <a:lnTo>
                  <a:pt x="43307" y="164591"/>
                </a:lnTo>
                <a:lnTo>
                  <a:pt x="44323" y="157352"/>
                </a:lnTo>
                <a:lnTo>
                  <a:pt x="46227" y="148716"/>
                </a:lnTo>
                <a:lnTo>
                  <a:pt x="57150" y="99694"/>
                </a:lnTo>
                <a:lnTo>
                  <a:pt x="116441" y="99694"/>
                </a:lnTo>
                <a:lnTo>
                  <a:pt x="119250" y="87502"/>
                </a:lnTo>
                <a:lnTo>
                  <a:pt x="59816" y="87502"/>
                </a:lnTo>
                <a:lnTo>
                  <a:pt x="76326" y="12191"/>
                </a:lnTo>
                <a:lnTo>
                  <a:pt x="158397" y="12191"/>
                </a:lnTo>
                <a:lnTo>
                  <a:pt x="161162" y="0"/>
                </a:lnTo>
                <a:close/>
              </a:path>
              <a:path w="161289" h="189229">
                <a:moveTo>
                  <a:pt x="116441" y="99694"/>
                </a:moveTo>
                <a:lnTo>
                  <a:pt x="89408" y="99694"/>
                </a:lnTo>
                <a:lnTo>
                  <a:pt x="92710" y="100075"/>
                </a:lnTo>
                <a:lnTo>
                  <a:pt x="94487" y="100964"/>
                </a:lnTo>
                <a:lnTo>
                  <a:pt x="98805" y="114045"/>
                </a:lnTo>
                <a:lnTo>
                  <a:pt x="98805" y="123316"/>
                </a:lnTo>
                <a:lnTo>
                  <a:pt x="110998" y="123316"/>
                </a:lnTo>
                <a:lnTo>
                  <a:pt x="116441" y="99694"/>
                </a:lnTo>
                <a:close/>
              </a:path>
              <a:path w="161289" h="189229">
                <a:moveTo>
                  <a:pt x="124460" y="64896"/>
                </a:moveTo>
                <a:lnTo>
                  <a:pt x="111887" y="64896"/>
                </a:lnTo>
                <a:lnTo>
                  <a:pt x="108458" y="72008"/>
                </a:lnTo>
                <a:lnTo>
                  <a:pt x="105537" y="76962"/>
                </a:lnTo>
                <a:lnTo>
                  <a:pt x="103250" y="79756"/>
                </a:lnTo>
                <a:lnTo>
                  <a:pt x="100964" y="82676"/>
                </a:lnTo>
                <a:lnTo>
                  <a:pt x="98425" y="84708"/>
                </a:lnTo>
                <a:lnTo>
                  <a:pt x="93090" y="86994"/>
                </a:lnTo>
                <a:lnTo>
                  <a:pt x="89788" y="87502"/>
                </a:lnTo>
                <a:lnTo>
                  <a:pt x="119250" y="87502"/>
                </a:lnTo>
                <a:lnTo>
                  <a:pt x="124460" y="64896"/>
                </a:lnTo>
                <a:close/>
              </a:path>
              <a:path w="161289" h="189229">
                <a:moveTo>
                  <a:pt x="158397" y="12191"/>
                </a:moveTo>
                <a:lnTo>
                  <a:pt x="122936" y="12191"/>
                </a:lnTo>
                <a:lnTo>
                  <a:pt x="125984" y="12572"/>
                </a:lnTo>
                <a:lnTo>
                  <a:pt x="130048" y="13843"/>
                </a:lnTo>
                <a:lnTo>
                  <a:pt x="138302" y="42544"/>
                </a:lnTo>
                <a:lnTo>
                  <a:pt x="151511" y="42544"/>
                </a:lnTo>
                <a:lnTo>
                  <a:pt x="158397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5896" y="5249545"/>
            <a:ext cx="161290" cy="104775"/>
          </a:xfrm>
          <a:custGeom>
            <a:avLst/>
            <a:gdLst/>
            <a:ahLst/>
            <a:cxnLst/>
            <a:rect l="l" t="t" r="r" b="b"/>
            <a:pathLst>
              <a:path w="161289" h="104775">
                <a:moveTo>
                  <a:pt x="31114" y="0"/>
                </a:moveTo>
                <a:lnTo>
                  <a:pt x="1524" y="0"/>
                </a:lnTo>
                <a:lnTo>
                  <a:pt x="0" y="6603"/>
                </a:lnTo>
                <a:lnTo>
                  <a:pt x="2793" y="6984"/>
                </a:lnTo>
                <a:lnTo>
                  <a:pt x="4952" y="7492"/>
                </a:lnTo>
                <a:lnTo>
                  <a:pt x="23113" y="104393"/>
                </a:lnTo>
                <a:lnTo>
                  <a:pt x="41489" y="99444"/>
                </a:lnTo>
                <a:lnTo>
                  <a:pt x="47503" y="90373"/>
                </a:lnTo>
                <a:lnTo>
                  <a:pt x="51890" y="83438"/>
                </a:lnTo>
                <a:lnTo>
                  <a:pt x="39115" y="83438"/>
                </a:lnTo>
                <a:lnTo>
                  <a:pt x="31114" y="0"/>
                </a:lnTo>
                <a:close/>
              </a:path>
              <a:path w="161289" h="104775">
                <a:moveTo>
                  <a:pt x="97435" y="33146"/>
                </a:moveTo>
                <a:lnTo>
                  <a:pt x="79501" y="33146"/>
                </a:lnTo>
                <a:lnTo>
                  <a:pt x="87883" y="104393"/>
                </a:lnTo>
                <a:lnTo>
                  <a:pt x="102855" y="102038"/>
                </a:lnTo>
                <a:lnTo>
                  <a:pt x="110327" y="92550"/>
                </a:lnTo>
                <a:lnTo>
                  <a:pt x="117219" y="83438"/>
                </a:lnTo>
                <a:lnTo>
                  <a:pt x="102869" y="83438"/>
                </a:lnTo>
                <a:lnTo>
                  <a:pt x="97435" y="33146"/>
                </a:lnTo>
                <a:close/>
              </a:path>
              <a:path w="161289" h="104775">
                <a:moveTo>
                  <a:pt x="93852" y="0"/>
                </a:moveTo>
                <a:lnTo>
                  <a:pt x="77469" y="0"/>
                </a:lnTo>
                <a:lnTo>
                  <a:pt x="76200" y="4952"/>
                </a:lnTo>
                <a:lnTo>
                  <a:pt x="74929" y="12191"/>
                </a:lnTo>
                <a:lnTo>
                  <a:pt x="74040" y="15493"/>
                </a:lnTo>
                <a:lnTo>
                  <a:pt x="59278" y="50437"/>
                </a:lnTo>
                <a:lnTo>
                  <a:pt x="57023" y="54609"/>
                </a:lnTo>
                <a:lnTo>
                  <a:pt x="54101" y="59562"/>
                </a:lnTo>
                <a:lnTo>
                  <a:pt x="50800" y="65023"/>
                </a:lnTo>
                <a:lnTo>
                  <a:pt x="46695" y="71588"/>
                </a:lnTo>
                <a:lnTo>
                  <a:pt x="43561" y="76707"/>
                </a:lnTo>
                <a:lnTo>
                  <a:pt x="39115" y="83438"/>
                </a:lnTo>
                <a:lnTo>
                  <a:pt x="51890" y="83438"/>
                </a:lnTo>
                <a:lnTo>
                  <a:pt x="74535" y="43988"/>
                </a:lnTo>
                <a:lnTo>
                  <a:pt x="79501" y="33146"/>
                </a:lnTo>
                <a:lnTo>
                  <a:pt x="97435" y="33146"/>
                </a:lnTo>
                <a:lnTo>
                  <a:pt x="93852" y="0"/>
                </a:lnTo>
                <a:close/>
              </a:path>
              <a:path w="161289" h="104775">
                <a:moveTo>
                  <a:pt x="157352" y="0"/>
                </a:moveTo>
                <a:lnTo>
                  <a:pt x="128396" y="0"/>
                </a:lnTo>
                <a:lnTo>
                  <a:pt x="127126" y="6603"/>
                </a:lnTo>
                <a:lnTo>
                  <a:pt x="130937" y="6984"/>
                </a:lnTo>
                <a:lnTo>
                  <a:pt x="133476" y="7746"/>
                </a:lnTo>
                <a:lnTo>
                  <a:pt x="136398" y="10159"/>
                </a:lnTo>
                <a:lnTo>
                  <a:pt x="137115" y="12191"/>
                </a:lnTo>
                <a:lnTo>
                  <a:pt x="137051" y="13461"/>
                </a:lnTo>
                <a:lnTo>
                  <a:pt x="124580" y="50309"/>
                </a:lnTo>
                <a:lnTo>
                  <a:pt x="102869" y="83438"/>
                </a:lnTo>
                <a:lnTo>
                  <a:pt x="117219" y="83438"/>
                </a:lnTo>
                <a:lnTo>
                  <a:pt x="139600" y="50309"/>
                </a:lnTo>
                <a:lnTo>
                  <a:pt x="158114" y="13461"/>
                </a:lnTo>
                <a:lnTo>
                  <a:pt x="160908" y="5968"/>
                </a:lnTo>
                <a:lnTo>
                  <a:pt x="157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5037" y="5410288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644"/>
                </a:lnTo>
              </a:path>
            </a:pathLst>
          </a:custGeom>
          <a:ln w="22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66136" y="5473827"/>
            <a:ext cx="104775" cy="136525"/>
          </a:xfrm>
          <a:custGeom>
            <a:avLst/>
            <a:gdLst/>
            <a:ahLst/>
            <a:cxnLst/>
            <a:rect l="l" t="t" r="r" b="b"/>
            <a:pathLst>
              <a:path w="104775" h="136525">
                <a:moveTo>
                  <a:pt x="77087" y="0"/>
                </a:moveTo>
                <a:lnTo>
                  <a:pt x="38375" y="11335"/>
                </a:lnTo>
                <a:lnTo>
                  <a:pt x="8394" y="50986"/>
                </a:lnTo>
                <a:lnTo>
                  <a:pt x="0" y="90927"/>
                </a:lnTo>
                <a:lnTo>
                  <a:pt x="1300" y="104705"/>
                </a:lnTo>
                <a:lnTo>
                  <a:pt x="32655" y="135585"/>
                </a:lnTo>
                <a:lnTo>
                  <a:pt x="50078" y="136227"/>
                </a:lnTo>
                <a:lnTo>
                  <a:pt x="61650" y="133100"/>
                </a:lnTo>
                <a:lnTo>
                  <a:pt x="75749" y="126586"/>
                </a:lnTo>
                <a:lnTo>
                  <a:pt x="83590" y="120599"/>
                </a:lnTo>
                <a:lnTo>
                  <a:pt x="38479" y="120599"/>
                </a:lnTo>
                <a:lnTo>
                  <a:pt x="32891" y="118313"/>
                </a:lnTo>
                <a:lnTo>
                  <a:pt x="29208" y="113792"/>
                </a:lnTo>
                <a:lnTo>
                  <a:pt x="25525" y="109220"/>
                </a:lnTo>
                <a:lnTo>
                  <a:pt x="23747" y="102235"/>
                </a:lnTo>
                <a:lnTo>
                  <a:pt x="23770" y="90558"/>
                </a:lnTo>
                <a:lnTo>
                  <a:pt x="30920" y="52928"/>
                </a:lnTo>
                <a:lnTo>
                  <a:pt x="61734" y="13181"/>
                </a:lnTo>
                <a:lnTo>
                  <a:pt x="74039" y="10795"/>
                </a:lnTo>
                <a:lnTo>
                  <a:pt x="103232" y="10795"/>
                </a:lnTo>
                <a:lnTo>
                  <a:pt x="102877" y="2316"/>
                </a:lnTo>
                <a:lnTo>
                  <a:pt x="90403" y="579"/>
                </a:lnTo>
                <a:lnTo>
                  <a:pt x="77087" y="0"/>
                </a:lnTo>
                <a:close/>
              </a:path>
              <a:path w="104775" h="136525">
                <a:moveTo>
                  <a:pt x="87120" y="100838"/>
                </a:moveTo>
                <a:lnTo>
                  <a:pt x="54227" y="120599"/>
                </a:lnTo>
                <a:lnTo>
                  <a:pt x="83590" y="120599"/>
                </a:lnTo>
                <a:lnTo>
                  <a:pt x="85679" y="118999"/>
                </a:lnTo>
                <a:lnTo>
                  <a:pt x="95502" y="109220"/>
                </a:lnTo>
                <a:lnTo>
                  <a:pt x="87120" y="100838"/>
                </a:lnTo>
                <a:close/>
              </a:path>
              <a:path w="104775" h="136525">
                <a:moveTo>
                  <a:pt x="103232" y="10795"/>
                </a:moveTo>
                <a:lnTo>
                  <a:pt x="78103" y="10795"/>
                </a:lnTo>
                <a:lnTo>
                  <a:pt x="81151" y="11557"/>
                </a:lnTo>
                <a:lnTo>
                  <a:pt x="83310" y="13208"/>
                </a:lnTo>
                <a:lnTo>
                  <a:pt x="89787" y="35433"/>
                </a:lnTo>
                <a:lnTo>
                  <a:pt x="104265" y="35433"/>
                </a:lnTo>
                <a:lnTo>
                  <a:pt x="103232" y="10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33637" y="5410288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644"/>
                </a:lnTo>
              </a:path>
            </a:pathLst>
          </a:custGeom>
          <a:ln w="22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10688" y="5776137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644"/>
                </a:lnTo>
              </a:path>
            </a:pathLst>
          </a:custGeom>
          <a:ln w="22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18079" y="5776137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644"/>
                </a:lnTo>
              </a:path>
            </a:pathLst>
          </a:custGeom>
          <a:ln w="22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72563" y="5794425"/>
            <a:ext cx="169545" cy="189230"/>
          </a:xfrm>
          <a:custGeom>
            <a:avLst/>
            <a:gdLst/>
            <a:ahLst/>
            <a:cxnLst/>
            <a:rect l="l" t="t" r="r" b="b"/>
            <a:pathLst>
              <a:path w="169544" h="189229">
                <a:moveTo>
                  <a:pt x="88773" y="0"/>
                </a:moveTo>
                <a:lnTo>
                  <a:pt x="36322" y="0"/>
                </a:lnTo>
                <a:lnTo>
                  <a:pt x="34798" y="6781"/>
                </a:lnTo>
                <a:lnTo>
                  <a:pt x="39497" y="7061"/>
                </a:lnTo>
                <a:lnTo>
                  <a:pt x="42925" y="8051"/>
                </a:lnTo>
                <a:lnTo>
                  <a:pt x="47243" y="11468"/>
                </a:lnTo>
                <a:lnTo>
                  <a:pt x="48260" y="14490"/>
                </a:lnTo>
                <a:lnTo>
                  <a:pt x="48260" y="24460"/>
                </a:lnTo>
                <a:lnTo>
                  <a:pt x="21717" y="147713"/>
                </a:lnTo>
                <a:lnTo>
                  <a:pt x="13843" y="174294"/>
                </a:lnTo>
                <a:lnTo>
                  <a:pt x="12700" y="176517"/>
                </a:lnTo>
                <a:lnTo>
                  <a:pt x="11175" y="178244"/>
                </a:lnTo>
                <a:lnTo>
                  <a:pt x="7619" y="180733"/>
                </a:lnTo>
                <a:lnTo>
                  <a:pt x="5080" y="181635"/>
                </a:lnTo>
                <a:lnTo>
                  <a:pt x="1524" y="182194"/>
                </a:lnTo>
                <a:lnTo>
                  <a:pt x="0" y="188975"/>
                </a:lnTo>
                <a:lnTo>
                  <a:pt x="65497" y="188837"/>
                </a:lnTo>
                <a:lnTo>
                  <a:pt x="113633" y="176656"/>
                </a:lnTo>
                <a:lnTo>
                  <a:pt x="48006" y="176656"/>
                </a:lnTo>
                <a:lnTo>
                  <a:pt x="42799" y="176517"/>
                </a:lnTo>
                <a:lnTo>
                  <a:pt x="40131" y="176237"/>
                </a:lnTo>
                <a:lnTo>
                  <a:pt x="75945" y="12458"/>
                </a:lnTo>
                <a:lnTo>
                  <a:pt x="80644" y="12179"/>
                </a:lnTo>
                <a:lnTo>
                  <a:pt x="85089" y="12039"/>
                </a:lnTo>
                <a:lnTo>
                  <a:pt x="142572" y="12039"/>
                </a:lnTo>
                <a:lnTo>
                  <a:pt x="141029" y="10780"/>
                </a:lnTo>
                <a:lnTo>
                  <a:pt x="130384" y="5931"/>
                </a:lnTo>
                <a:lnTo>
                  <a:pt x="115506" y="1769"/>
                </a:lnTo>
                <a:lnTo>
                  <a:pt x="103199" y="441"/>
                </a:lnTo>
                <a:lnTo>
                  <a:pt x="88773" y="0"/>
                </a:lnTo>
                <a:close/>
              </a:path>
              <a:path w="169544" h="189229">
                <a:moveTo>
                  <a:pt x="142572" y="12039"/>
                </a:moveTo>
                <a:lnTo>
                  <a:pt x="89154" y="12039"/>
                </a:lnTo>
                <a:lnTo>
                  <a:pt x="100507" y="12852"/>
                </a:lnTo>
                <a:lnTo>
                  <a:pt x="112310" y="16144"/>
                </a:lnTo>
                <a:lnTo>
                  <a:pt x="141746" y="56157"/>
                </a:lnTo>
                <a:lnTo>
                  <a:pt x="142741" y="71630"/>
                </a:lnTo>
                <a:lnTo>
                  <a:pt x="142061" y="84559"/>
                </a:lnTo>
                <a:lnTo>
                  <a:pt x="129441" y="128483"/>
                </a:lnTo>
                <a:lnTo>
                  <a:pt x="103615" y="162526"/>
                </a:lnTo>
                <a:lnTo>
                  <a:pt x="55499" y="176656"/>
                </a:lnTo>
                <a:lnTo>
                  <a:pt x="113633" y="176656"/>
                </a:lnTo>
                <a:lnTo>
                  <a:pt x="148667" y="142930"/>
                </a:lnTo>
                <a:lnTo>
                  <a:pt x="165274" y="104894"/>
                </a:lnTo>
                <a:lnTo>
                  <a:pt x="169521" y="67018"/>
                </a:lnTo>
                <a:lnTo>
                  <a:pt x="168558" y="55576"/>
                </a:lnTo>
                <a:lnTo>
                  <a:pt x="165718" y="43584"/>
                </a:lnTo>
                <a:lnTo>
                  <a:pt x="160367" y="29762"/>
                </a:lnTo>
                <a:lnTo>
                  <a:pt x="152970" y="20528"/>
                </a:lnTo>
                <a:lnTo>
                  <a:pt x="142572" y="12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18015" y="581338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7901"/>
                </a:lnTo>
              </a:path>
            </a:pathLst>
          </a:custGeom>
          <a:ln w="20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32735" y="5902337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560" y="0"/>
                </a:lnTo>
              </a:path>
            </a:pathLst>
          </a:custGeom>
          <a:ln w="19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79369" y="5851042"/>
            <a:ext cx="150495" cy="187960"/>
          </a:xfrm>
          <a:custGeom>
            <a:avLst/>
            <a:gdLst/>
            <a:ahLst/>
            <a:cxnLst/>
            <a:rect l="l" t="t" r="r" b="b"/>
            <a:pathLst>
              <a:path w="150494" h="187960">
                <a:moveTo>
                  <a:pt x="64262" y="0"/>
                </a:moveTo>
                <a:lnTo>
                  <a:pt x="41020" y="0"/>
                </a:lnTo>
                <a:lnTo>
                  <a:pt x="9321" y="142794"/>
                </a:lnTo>
                <a:lnTo>
                  <a:pt x="6340" y="155223"/>
                </a:lnTo>
                <a:lnTo>
                  <a:pt x="3229" y="167479"/>
                </a:lnTo>
                <a:lnTo>
                  <a:pt x="0" y="179565"/>
                </a:lnTo>
                <a:lnTo>
                  <a:pt x="6857" y="187871"/>
                </a:lnTo>
                <a:lnTo>
                  <a:pt x="24764" y="187871"/>
                </a:lnTo>
                <a:lnTo>
                  <a:pt x="26797" y="178600"/>
                </a:lnTo>
                <a:lnTo>
                  <a:pt x="26543" y="176936"/>
                </a:lnTo>
                <a:lnTo>
                  <a:pt x="26416" y="164477"/>
                </a:lnTo>
                <a:lnTo>
                  <a:pt x="26924" y="156057"/>
                </a:lnTo>
                <a:lnTo>
                  <a:pt x="28701" y="137325"/>
                </a:lnTo>
                <a:lnTo>
                  <a:pt x="29743" y="129730"/>
                </a:lnTo>
                <a:lnTo>
                  <a:pt x="30733" y="124333"/>
                </a:lnTo>
                <a:lnTo>
                  <a:pt x="72679" y="124333"/>
                </a:lnTo>
                <a:lnTo>
                  <a:pt x="80706" y="118394"/>
                </a:lnTo>
                <a:lnTo>
                  <a:pt x="80843" y="118237"/>
                </a:lnTo>
                <a:lnTo>
                  <a:pt x="52831" y="118237"/>
                </a:lnTo>
                <a:lnTo>
                  <a:pt x="49149" y="116992"/>
                </a:lnTo>
                <a:lnTo>
                  <a:pt x="44068" y="112001"/>
                </a:lnTo>
                <a:lnTo>
                  <a:pt x="42799" y="108356"/>
                </a:lnTo>
                <a:lnTo>
                  <a:pt x="42799" y="99872"/>
                </a:lnTo>
                <a:lnTo>
                  <a:pt x="43180" y="95783"/>
                </a:lnTo>
                <a:lnTo>
                  <a:pt x="43942" y="91313"/>
                </a:lnTo>
                <a:lnTo>
                  <a:pt x="44831" y="86829"/>
                </a:lnTo>
                <a:lnTo>
                  <a:pt x="45847" y="81546"/>
                </a:lnTo>
                <a:lnTo>
                  <a:pt x="47243" y="75463"/>
                </a:lnTo>
                <a:lnTo>
                  <a:pt x="64262" y="0"/>
                </a:lnTo>
                <a:close/>
              </a:path>
              <a:path w="150494" h="187960">
                <a:moveTo>
                  <a:pt x="118285" y="96913"/>
                </a:moveTo>
                <a:lnTo>
                  <a:pt x="97662" y="96913"/>
                </a:lnTo>
                <a:lnTo>
                  <a:pt x="99187" y="97751"/>
                </a:lnTo>
                <a:lnTo>
                  <a:pt x="96774" y="103657"/>
                </a:lnTo>
                <a:lnTo>
                  <a:pt x="95568" y="108911"/>
                </a:lnTo>
                <a:lnTo>
                  <a:pt x="95504" y="120726"/>
                </a:lnTo>
                <a:lnTo>
                  <a:pt x="97155" y="125691"/>
                </a:lnTo>
                <a:lnTo>
                  <a:pt x="100583" y="129247"/>
                </a:lnTo>
                <a:lnTo>
                  <a:pt x="103888" y="132792"/>
                </a:lnTo>
                <a:lnTo>
                  <a:pt x="108457" y="134569"/>
                </a:lnTo>
                <a:lnTo>
                  <a:pt x="118363" y="134569"/>
                </a:lnTo>
                <a:lnTo>
                  <a:pt x="136270" y="126961"/>
                </a:lnTo>
                <a:lnTo>
                  <a:pt x="140335" y="124193"/>
                </a:lnTo>
                <a:lnTo>
                  <a:pt x="144906" y="120269"/>
                </a:lnTo>
                <a:lnTo>
                  <a:pt x="146560" y="118656"/>
                </a:lnTo>
                <a:lnTo>
                  <a:pt x="122047" y="118656"/>
                </a:lnTo>
                <a:lnTo>
                  <a:pt x="120142" y="117817"/>
                </a:lnTo>
                <a:lnTo>
                  <a:pt x="118999" y="116166"/>
                </a:lnTo>
                <a:lnTo>
                  <a:pt x="117729" y="114503"/>
                </a:lnTo>
                <a:lnTo>
                  <a:pt x="117136" y="112001"/>
                </a:lnTo>
                <a:lnTo>
                  <a:pt x="117147" y="103657"/>
                </a:lnTo>
                <a:lnTo>
                  <a:pt x="118285" y="96913"/>
                </a:lnTo>
                <a:close/>
              </a:path>
              <a:path w="150494" h="187960">
                <a:moveTo>
                  <a:pt x="72679" y="124333"/>
                </a:moveTo>
                <a:lnTo>
                  <a:pt x="30733" y="124333"/>
                </a:lnTo>
                <a:lnTo>
                  <a:pt x="34162" y="127838"/>
                </a:lnTo>
                <a:lnTo>
                  <a:pt x="37464" y="130213"/>
                </a:lnTo>
                <a:lnTo>
                  <a:pt x="43814" y="132702"/>
                </a:lnTo>
                <a:lnTo>
                  <a:pt x="47370" y="133324"/>
                </a:lnTo>
                <a:lnTo>
                  <a:pt x="56691" y="132791"/>
                </a:lnTo>
                <a:lnTo>
                  <a:pt x="66917" y="128595"/>
                </a:lnTo>
                <a:lnTo>
                  <a:pt x="72679" y="124333"/>
                </a:lnTo>
                <a:close/>
              </a:path>
              <a:path w="150494" h="187960">
                <a:moveTo>
                  <a:pt x="142367" y="107442"/>
                </a:moveTo>
                <a:lnTo>
                  <a:pt x="126745" y="118656"/>
                </a:lnTo>
                <a:lnTo>
                  <a:pt x="146560" y="118656"/>
                </a:lnTo>
                <a:lnTo>
                  <a:pt x="150113" y="115189"/>
                </a:lnTo>
                <a:lnTo>
                  <a:pt x="142367" y="107442"/>
                </a:lnTo>
                <a:close/>
              </a:path>
              <a:path w="150494" h="187960">
                <a:moveTo>
                  <a:pt x="139954" y="0"/>
                </a:moveTo>
                <a:lnTo>
                  <a:pt x="116078" y="0"/>
                </a:lnTo>
                <a:lnTo>
                  <a:pt x="101916" y="66186"/>
                </a:lnTo>
                <a:lnTo>
                  <a:pt x="98081" y="76638"/>
                </a:lnTo>
                <a:lnTo>
                  <a:pt x="75311" y="109512"/>
                </a:lnTo>
                <a:lnTo>
                  <a:pt x="62864" y="118237"/>
                </a:lnTo>
                <a:lnTo>
                  <a:pt x="80843" y="118237"/>
                </a:lnTo>
                <a:lnTo>
                  <a:pt x="88941" y="108911"/>
                </a:lnTo>
                <a:lnTo>
                  <a:pt x="97662" y="96913"/>
                </a:lnTo>
                <a:lnTo>
                  <a:pt x="118285" y="96913"/>
                </a:lnTo>
                <a:lnTo>
                  <a:pt x="120268" y="87642"/>
                </a:lnTo>
                <a:lnTo>
                  <a:pt x="13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37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4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-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43015" y="4965191"/>
            <a:ext cx="6286372" cy="1444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0171" y="1775708"/>
            <a:ext cx="9495155" cy="272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s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10" dirty="0">
                <a:latin typeface="Times New Roman"/>
                <a:cs typeface="Times New Roman"/>
              </a:rPr>
              <a:t>p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f</a:t>
            </a:r>
            <a:r>
              <a:rPr sz="2200" spc="-30" dirty="0">
                <a:latin typeface="Times New Roman"/>
                <a:cs typeface="Times New Roman"/>
              </a:rPr>
              <a:t>u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-30" dirty="0">
                <a:latin typeface="Times New Roman"/>
                <a:cs typeface="Times New Roman"/>
              </a:rPr>
              <a:t>h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2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ond</a:t>
            </a:r>
            <a:r>
              <a:rPr sz="1850" spc="-90" dirty="0">
                <a:latin typeface="Times New Roman"/>
                <a:cs typeface="Times New Roman"/>
              </a:rPr>
              <a:t>i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4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oo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ng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2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spc="35" dirty="0">
                <a:latin typeface="Times New Roman"/>
                <a:cs typeface="Times New Roman"/>
              </a:rPr>
              <a:t> “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dund</a:t>
            </a:r>
            <a:r>
              <a:rPr sz="1850" spc="2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3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y”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of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he</a:t>
            </a:r>
            <a:r>
              <a:rPr sz="1850" spc="65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x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60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215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dund</a:t>
            </a:r>
            <a:r>
              <a:rPr sz="1850" spc="2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nt</a:t>
            </a:r>
            <a:r>
              <a:rPr sz="1850" spc="2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x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qu</a:t>
            </a:r>
            <a:r>
              <a:rPr sz="1850" spc="-90" dirty="0">
                <a:latin typeface="Times New Roman"/>
                <a:cs typeface="Times New Roman"/>
              </a:rPr>
              <a:t>i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li</a:t>
            </a:r>
            <a:r>
              <a:rPr sz="1850" spc="-15" dirty="0">
                <a:latin typeface="Times New Roman"/>
                <a:cs typeface="Times New Roman"/>
              </a:rPr>
              <a:t>tt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0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oo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ng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25" dirty="0">
                <a:latin typeface="Times New Roman"/>
                <a:cs typeface="Times New Roman"/>
              </a:rPr>
              <a:t>S</a:t>
            </a:r>
            <a:r>
              <a:rPr sz="1850" spc="5" dirty="0">
                <a:latin typeface="Times New Roman"/>
                <a:cs typeface="Times New Roman"/>
              </a:rPr>
              <a:t>ho</a:t>
            </a:r>
            <a:r>
              <a:rPr sz="1850" spc="20" dirty="0">
                <a:latin typeface="Times New Roman"/>
                <a:cs typeface="Times New Roman"/>
              </a:rPr>
              <a:t>r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65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x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qu</a:t>
            </a:r>
            <a:r>
              <a:rPr sz="1850" spc="-90" dirty="0">
                <a:latin typeface="Times New Roman"/>
                <a:cs typeface="Times New Roman"/>
              </a:rPr>
              <a:t>i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ot</a:t>
            </a:r>
            <a:r>
              <a:rPr sz="1850" spc="16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of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oo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ng</a:t>
            </a:r>
            <a:endParaRPr sz="18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890"/>
              </a:spcBef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-15" dirty="0">
                <a:latin typeface="Times New Roman"/>
                <a:cs typeface="Times New Roman"/>
              </a:rPr>
              <a:t>D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-30" dirty="0">
                <a:latin typeface="Times New Roman"/>
                <a:cs typeface="Times New Roman"/>
              </a:rPr>
              <a:t>v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10" dirty="0">
                <a:latin typeface="Times New Roman"/>
                <a:cs typeface="Times New Roman"/>
              </a:rPr>
              <a:t>d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b</a:t>
            </a:r>
            <a:r>
              <a:rPr sz="2200" spc="10" dirty="0">
                <a:latin typeface="Times New Roman"/>
                <a:cs typeface="Times New Roman"/>
              </a:rPr>
              <a:t>y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c</a:t>
            </a:r>
            <a:r>
              <a:rPr sz="2200" spc="-30" dirty="0">
                <a:latin typeface="Times New Roman"/>
                <a:cs typeface="Times New Roman"/>
              </a:rPr>
              <a:t>on</a:t>
            </a:r>
            <a:r>
              <a:rPr sz="2200" spc="-75" dirty="0">
                <a:latin typeface="Times New Roman"/>
                <a:cs typeface="Times New Roman"/>
              </a:rPr>
              <a:t>s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40" dirty="0">
                <a:latin typeface="Times New Roman"/>
                <a:cs typeface="Times New Roman"/>
              </a:rPr>
              <a:t>d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10" dirty="0">
                <a:latin typeface="Times New Roman"/>
                <a:cs typeface="Times New Roman"/>
              </a:rPr>
              <a:t>g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-30" dirty="0">
                <a:latin typeface="Times New Roman"/>
                <a:cs typeface="Times New Roman"/>
              </a:rPr>
              <a:t>h</a:t>
            </a:r>
            <a:r>
              <a:rPr sz="2200" spc="5" dirty="0">
                <a:latin typeface="Times New Roman"/>
                <a:cs typeface="Times New Roman"/>
              </a:rPr>
              <a:t>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p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-30" dirty="0">
                <a:latin typeface="Times New Roman"/>
                <a:cs typeface="Times New Roman"/>
              </a:rPr>
              <a:t>opo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25" dirty="0">
                <a:latin typeface="Times New Roman"/>
                <a:cs typeface="Times New Roman"/>
              </a:rPr>
              <a:t>ti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10" dirty="0">
                <a:latin typeface="Times New Roman"/>
                <a:cs typeface="Times New Roman"/>
              </a:rPr>
              <a:t>n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5" dirty="0">
                <a:latin typeface="Times New Roman"/>
                <a:cs typeface="Times New Roman"/>
              </a:rPr>
              <a:t>f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15" dirty="0">
                <a:latin typeface="Times New Roman"/>
                <a:cs typeface="Times New Roman"/>
              </a:rPr>
              <a:t>ew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v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5" dirty="0">
                <a:latin typeface="Times New Roman"/>
                <a:cs typeface="Times New Roman"/>
              </a:rPr>
              <a:t>s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w</a:t>
            </a:r>
            <a:r>
              <a:rPr sz="2200" spc="5" dirty="0">
                <a:latin typeface="Times New Roman"/>
                <a:cs typeface="Times New Roman"/>
              </a:rPr>
              <a:t>e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w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25" dirty="0">
                <a:latin typeface="Times New Roman"/>
                <a:cs typeface="Times New Roman"/>
              </a:rPr>
              <a:t>l</a:t>
            </a:r>
            <a:r>
              <a:rPr sz="2200" spc="10" dirty="0">
                <a:latin typeface="Times New Roman"/>
                <a:cs typeface="Times New Roman"/>
              </a:rPr>
              <a:t>k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-30" dirty="0">
                <a:latin typeface="Times New Roman"/>
                <a:cs typeface="Times New Roman"/>
              </a:rPr>
              <a:t>h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-30" dirty="0">
                <a:latin typeface="Times New Roman"/>
                <a:cs typeface="Times New Roman"/>
              </a:rPr>
              <a:t>oug</a:t>
            </a:r>
            <a:r>
              <a:rPr sz="2200" spc="10" dirty="0">
                <a:latin typeface="Times New Roman"/>
                <a:cs typeface="Times New Roman"/>
              </a:rPr>
              <a:t>h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x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-70" dirty="0">
                <a:latin typeface="Times New Roman"/>
                <a:cs typeface="Times New Roman"/>
              </a:rPr>
              <a:t>m</a:t>
            </a:r>
            <a:r>
              <a:rPr sz="2200" spc="-30" dirty="0">
                <a:latin typeface="Times New Roman"/>
                <a:cs typeface="Times New Roman"/>
              </a:rPr>
              <a:t>p</a:t>
            </a:r>
            <a:r>
              <a:rPr sz="2200" spc="25" dirty="0">
                <a:latin typeface="Times New Roman"/>
                <a:cs typeface="Times New Roman"/>
              </a:rPr>
              <a:t>l</a:t>
            </a:r>
            <a:r>
              <a:rPr sz="2200" spc="5" dirty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10" dirty="0">
                <a:latin typeface="Times New Roman"/>
                <a:cs typeface="Times New Roman"/>
              </a:rPr>
              <a:t>N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10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l</a:t>
            </a:r>
            <a:r>
              <a:rPr sz="1850" spc="2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nu</a:t>
            </a:r>
            <a:r>
              <a:rPr sz="1850" spc="-15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r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of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40" dirty="0">
                <a:latin typeface="Times New Roman"/>
                <a:cs typeface="Times New Roman"/>
              </a:rPr>
              <a:t>v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17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=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do</a:t>
            </a:r>
            <a:r>
              <a:rPr sz="1850" spc="3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nt</a:t>
            </a:r>
            <a:r>
              <a:rPr sz="1850" spc="9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10" dirty="0">
                <a:latin typeface="Times New Roman"/>
                <a:cs typeface="Times New Roman"/>
              </a:rPr>
              <a:t>V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10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nu</a:t>
            </a:r>
            <a:r>
              <a:rPr sz="1850" spc="-15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r</a:t>
            </a:r>
            <a:r>
              <a:rPr sz="1850" spc="13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of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un</a:t>
            </a:r>
            <a:r>
              <a:rPr sz="1850" spc="-90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que</a:t>
            </a:r>
            <a:r>
              <a:rPr sz="1850" spc="135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40" dirty="0">
                <a:latin typeface="Times New Roman"/>
                <a:cs typeface="Times New Roman"/>
              </a:rPr>
              <a:t>v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17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=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nu</a:t>
            </a:r>
            <a:r>
              <a:rPr sz="1850" spc="-15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r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of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un</a:t>
            </a:r>
            <a:r>
              <a:rPr sz="1850" spc="-90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que</a:t>
            </a:r>
            <a:r>
              <a:rPr sz="1850" spc="135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18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doc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0351" y="5547486"/>
            <a:ext cx="155575" cy="189230"/>
          </a:xfrm>
          <a:custGeom>
            <a:avLst/>
            <a:gdLst/>
            <a:ahLst/>
            <a:cxnLst/>
            <a:rect l="l" t="t" r="r" b="b"/>
            <a:pathLst>
              <a:path w="155575" h="189229">
                <a:moveTo>
                  <a:pt x="97307" y="0"/>
                </a:moveTo>
                <a:lnTo>
                  <a:pt x="36271" y="0"/>
                </a:lnTo>
                <a:lnTo>
                  <a:pt x="34747" y="6731"/>
                </a:lnTo>
                <a:lnTo>
                  <a:pt x="39535" y="6984"/>
                </a:lnTo>
                <a:lnTo>
                  <a:pt x="43002" y="8000"/>
                </a:lnTo>
                <a:lnTo>
                  <a:pt x="47243" y="11556"/>
                </a:lnTo>
                <a:lnTo>
                  <a:pt x="48203" y="14413"/>
                </a:lnTo>
                <a:lnTo>
                  <a:pt x="48310" y="24637"/>
                </a:lnTo>
                <a:lnTo>
                  <a:pt x="47294" y="31876"/>
                </a:lnTo>
                <a:lnTo>
                  <a:pt x="21729" y="147713"/>
                </a:lnTo>
                <a:lnTo>
                  <a:pt x="1524" y="182181"/>
                </a:lnTo>
                <a:lnTo>
                  <a:pt x="0" y="188963"/>
                </a:lnTo>
                <a:lnTo>
                  <a:pt x="56883" y="188963"/>
                </a:lnTo>
                <a:lnTo>
                  <a:pt x="58407" y="182181"/>
                </a:lnTo>
                <a:lnTo>
                  <a:pt x="53886" y="181813"/>
                </a:lnTo>
                <a:lnTo>
                  <a:pt x="50711" y="181254"/>
                </a:lnTo>
                <a:lnTo>
                  <a:pt x="47015" y="179781"/>
                </a:lnTo>
                <a:lnTo>
                  <a:pt x="45631" y="178600"/>
                </a:lnTo>
                <a:lnTo>
                  <a:pt x="43789" y="175374"/>
                </a:lnTo>
                <a:lnTo>
                  <a:pt x="43319" y="173139"/>
                </a:lnTo>
                <a:lnTo>
                  <a:pt x="43434" y="166331"/>
                </a:lnTo>
                <a:lnTo>
                  <a:pt x="59311" y="108180"/>
                </a:lnTo>
                <a:lnTo>
                  <a:pt x="87889" y="108180"/>
                </a:lnTo>
                <a:lnTo>
                  <a:pt x="99274" y="106769"/>
                </a:lnTo>
                <a:lnTo>
                  <a:pt x="111457" y="103675"/>
                </a:lnTo>
                <a:lnTo>
                  <a:pt x="124396" y="98662"/>
                </a:lnTo>
                <a:lnTo>
                  <a:pt x="127409" y="96481"/>
                </a:lnTo>
                <a:lnTo>
                  <a:pt x="57442" y="96481"/>
                </a:lnTo>
                <a:lnTo>
                  <a:pt x="76263" y="12572"/>
                </a:lnTo>
                <a:lnTo>
                  <a:pt x="82537" y="12318"/>
                </a:lnTo>
                <a:lnTo>
                  <a:pt x="88531" y="12191"/>
                </a:lnTo>
                <a:lnTo>
                  <a:pt x="144084" y="12191"/>
                </a:lnTo>
                <a:lnTo>
                  <a:pt x="137236" y="6857"/>
                </a:lnTo>
                <a:lnTo>
                  <a:pt x="131419" y="4318"/>
                </a:lnTo>
                <a:lnTo>
                  <a:pt x="122955" y="2227"/>
                </a:lnTo>
                <a:lnTo>
                  <a:pt x="111416" y="569"/>
                </a:lnTo>
                <a:lnTo>
                  <a:pt x="97307" y="0"/>
                </a:lnTo>
                <a:close/>
              </a:path>
              <a:path w="155575" h="189229">
                <a:moveTo>
                  <a:pt x="87889" y="108180"/>
                </a:moveTo>
                <a:lnTo>
                  <a:pt x="59311" y="108180"/>
                </a:lnTo>
                <a:lnTo>
                  <a:pt x="70083" y="108386"/>
                </a:lnTo>
                <a:lnTo>
                  <a:pt x="87197" y="108266"/>
                </a:lnTo>
                <a:lnTo>
                  <a:pt x="87889" y="108180"/>
                </a:lnTo>
                <a:close/>
              </a:path>
              <a:path w="155575" h="189229">
                <a:moveTo>
                  <a:pt x="144084" y="12191"/>
                </a:moveTo>
                <a:lnTo>
                  <a:pt x="94259" y="12191"/>
                </a:lnTo>
                <a:lnTo>
                  <a:pt x="97851" y="12261"/>
                </a:lnTo>
                <a:lnTo>
                  <a:pt x="111814" y="14413"/>
                </a:lnTo>
                <a:lnTo>
                  <a:pt x="121386" y="19684"/>
                </a:lnTo>
                <a:lnTo>
                  <a:pt x="126834" y="24637"/>
                </a:lnTo>
                <a:lnTo>
                  <a:pt x="129552" y="32512"/>
                </a:lnTo>
                <a:lnTo>
                  <a:pt x="129552" y="51117"/>
                </a:lnTo>
                <a:lnTo>
                  <a:pt x="111404" y="87134"/>
                </a:lnTo>
                <a:lnTo>
                  <a:pt x="71831" y="96481"/>
                </a:lnTo>
                <a:lnTo>
                  <a:pt x="127409" y="96481"/>
                </a:lnTo>
                <a:lnTo>
                  <a:pt x="154297" y="56392"/>
                </a:lnTo>
                <a:lnTo>
                  <a:pt x="155435" y="42900"/>
                </a:lnTo>
                <a:lnTo>
                  <a:pt x="155435" y="35687"/>
                </a:lnTo>
                <a:lnTo>
                  <a:pt x="154305" y="29337"/>
                </a:lnTo>
                <a:lnTo>
                  <a:pt x="152044" y="23875"/>
                </a:lnTo>
                <a:lnTo>
                  <a:pt x="149783" y="18541"/>
                </a:lnTo>
                <a:lnTo>
                  <a:pt x="146367" y="13969"/>
                </a:lnTo>
                <a:lnTo>
                  <a:pt x="144084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0262" y="5527294"/>
            <a:ext cx="689610" cy="262890"/>
          </a:xfrm>
          <a:custGeom>
            <a:avLst/>
            <a:gdLst/>
            <a:ahLst/>
            <a:cxnLst/>
            <a:rect l="l" t="t" r="r" b="b"/>
            <a:pathLst>
              <a:path w="689610" h="262889">
                <a:moveTo>
                  <a:pt x="359765" y="1904"/>
                </a:moveTo>
                <a:lnTo>
                  <a:pt x="338454" y="1904"/>
                </a:lnTo>
                <a:lnTo>
                  <a:pt x="338454" y="259537"/>
                </a:lnTo>
                <a:lnTo>
                  <a:pt x="359765" y="259537"/>
                </a:lnTo>
                <a:lnTo>
                  <a:pt x="359765" y="1904"/>
                </a:lnTo>
                <a:close/>
              </a:path>
              <a:path w="689610" h="262889">
                <a:moveTo>
                  <a:pt x="605891" y="0"/>
                </a:moveTo>
                <a:lnTo>
                  <a:pt x="608019" y="12841"/>
                </a:lnTo>
                <a:lnTo>
                  <a:pt x="618749" y="18185"/>
                </a:lnTo>
                <a:lnTo>
                  <a:pt x="628518" y="25203"/>
                </a:lnTo>
                <a:lnTo>
                  <a:pt x="653162" y="58589"/>
                </a:lnTo>
                <a:lnTo>
                  <a:pt x="664289" y="105217"/>
                </a:lnTo>
                <a:lnTo>
                  <a:pt x="665655" y="135474"/>
                </a:lnTo>
                <a:lnTo>
                  <a:pt x="665083" y="148032"/>
                </a:lnTo>
                <a:lnTo>
                  <a:pt x="654686" y="196250"/>
                </a:lnTo>
                <a:lnTo>
                  <a:pt x="635029" y="231644"/>
                </a:lnTo>
                <a:lnTo>
                  <a:pt x="602589" y="251929"/>
                </a:lnTo>
                <a:lnTo>
                  <a:pt x="616229" y="259342"/>
                </a:lnTo>
                <a:lnTo>
                  <a:pt x="655917" y="231473"/>
                </a:lnTo>
                <a:lnTo>
                  <a:pt x="678460" y="195713"/>
                </a:lnTo>
                <a:lnTo>
                  <a:pt x="689142" y="145273"/>
                </a:lnTo>
                <a:lnTo>
                  <a:pt x="689584" y="131061"/>
                </a:lnTo>
                <a:lnTo>
                  <a:pt x="689124" y="117125"/>
                </a:lnTo>
                <a:lnTo>
                  <a:pt x="682373" y="78704"/>
                </a:lnTo>
                <a:lnTo>
                  <a:pt x="659645" y="34124"/>
                </a:lnTo>
                <a:lnTo>
                  <a:pt x="630425" y="9657"/>
                </a:lnTo>
                <a:lnTo>
                  <a:pt x="618663" y="4166"/>
                </a:lnTo>
                <a:lnTo>
                  <a:pt x="605891" y="0"/>
                </a:lnTo>
                <a:close/>
              </a:path>
              <a:path w="689610" h="262889">
                <a:moveTo>
                  <a:pt x="83730" y="0"/>
                </a:moveTo>
                <a:lnTo>
                  <a:pt x="42997" y="21733"/>
                </a:lnTo>
                <a:lnTo>
                  <a:pt x="16123" y="55949"/>
                </a:lnTo>
                <a:lnTo>
                  <a:pt x="1790" y="103881"/>
                </a:lnTo>
                <a:lnTo>
                  <a:pt x="0" y="131579"/>
                </a:lnTo>
                <a:lnTo>
                  <a:pt x="454" y="145556"/>
                </a:lnTo>
                <a:lnTo>
                  <a:pt x="7181" y="184024"/>
                </a:lnTo>
                <a:lnTo>
                  <a:pt x="29872" y="228459"/>
                </a:lnTo>
                <a:lnTo>
                  <a:pt x="59110" y="252921"/>
                </a:lnTo>
                <a:lnTo>
                  <a:pt x="83730" y="262585"/>
                </a:lnTo>
                <a:lnTo>
                  <a:pt x="81305" y="249784"/>
                </a:lnTo>
                <a:lnTo>
                  <a:pt x="70724" y="244408"/>
                </a:lnTo>
                <a:lnTo>
                  <a:pt x="61069" y="237320"/>
                </a:lnTo>
                <a:lnTo>
                  <a:pt x="36601" y="203497"/>
                </a:lnTo>
                <a:lnTo>
                  <a:pt x="25353" y="156467"/>
                </a:lnTo>
                <a:lnTo>
                  <a:pt x="23957" y="126789"/>
                </a:lnTo>
                <a:lnTo>
                  <a:pt x="24435" y="114268"/>
                </a:lnTo>
                <a:lnTo>
                  <a:pt x="34712" y="66135"/>
                </a:lnTo>
                <a:lnTo>
                  <a:pt x="54633" y="30765"/>
                </a:lnTo>
                <a:lnTo>
                  <a:pt x="87464" y="10667"/>
                </a:lnTo>
                <a:lnTo>
                  <a:pt x="83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2680" y="5604103"/>
            <a:ext cx="198120" cy="134620"/>
          </a:xfrm>
          <a:custGeom>
            <a:avLst/>
            <a:gdLst/>
            <a:ahLst/>
            <a:cxnLst/>
            <a:rect l="l" t="t" r="r" b="b"/>
            <a:pathLst>
              <a:path w="198119" h="134620">
                <a:moveTo>
                  <a:pt x="37795" y="0"/>
                </a:moveTo>
                <a:lnTo>
                  <a:pt x="1524" y="0"/>
                </a:lnTo>
                <a:lnTo>
                  <a:pt x="0" y="6781"/>
                </a:lnTo>
                <a:lnTo>
                  <a:pt x="4432" y="7150"/>
                </a:lnTo>
                <a:lnTo>
                  <a:pt x="7619" y="8166"/>
                </a:lnTo>
                <a:lnTo>
                  <a:pt x="26301" y="134569"/>
                </a:lnTo>
                <a:lnTo>
                  <a:pt x="47917" y="129836"/>
                </a:lnTo>
                <a:lnTo>
                  <a:pt x="54569" y="119438"/>
                </a:lnTo>
                <a:lnTo>
                  <a:pt x="60937" y="109232"/>
                </a:lnTo>
                <a:lnTo>
                  <a:pt x="46100" y="109232"/>
                </a:lnTo>
                <a:lnTo>
                  <a:pt x="37795" y="0"/>
                </a:lnTo>
                <a:close/>
              </a:path>
              <a:path w="198119" h="134620">
                <a:moveTo>
                  <a:pt x="118761" y="41948"/>
                </a:moveTo>
                <a:lnTo>
                  <a:pt x="97028" y="41948"/>
                </a:lnTo>
                <a:lnTo>
                  <a:pt x="98552" y="42087"/>
                </a:lnTo>
                <a:lnTo>
                  <a:pt x="98742" y="46050"/>
                </a:lnTo>
                <a:lnTo>
                  <a:pt x="99268" y="54305"/>
                </a:lnTo>
                <a:lnTo>
                  <a:pt x="100134" y="66674"/>
                </a:lnTo>
                <a:lnTo>
                  <a:pt x="100712" y="73482"/>
                </a:lnTo>
                <a:lnTo>
                  <a:pt x="106718" y="134569"/>
                </a:lnTo>
                <a:lnTo>
                  <a:pt x="124327" y="133022"/>
                </a:lnTo>
                <a:lnTo>
                  <a:pt x="131663" y="122915"/>
                </a:lnTo>
                <a:lnTo>
                  <a:pt x="138841" y="112750"/>
                </a:lnTo>
                <a:lnTo>
                  <a:pt x="141158" y="109372"/>
                </a:lnTo>
                <a:lnTo>
                  <a:pt x="124993" y="109372"/>
                </a:lnTo>
                <a:lnTo>
                  <a:pt x="118761" y="41948"/>
                </a:lnTo>
                <a:close/>
              </a:path>
              <a:path w="198119" h="134620">
                <a:moveTo>
                  <a:pt x="194056" y="0"/>
                </a:moveTo>
                <a:lnTo>
                  <a:pt x="158343" y="0"/>
                </a:lnTo>
                <a:lnTo>
                  <a:pt x="156959" y="6781"/>
                </a:lnTo>
                <a:lnTo>
                  <a:pt x="161391" y="7061"/>
                </a:lnTo>
                <a:lnTo>
                  <a:pt x="164528" y="7975"/>
                </a:lnTo>
                <a:lnTo>
                  <a:pt x="168224" y="11112"/>
                </a:lnTo>
                <a:lnTo>
                  <a:pt x="169111" y="13982"/>
                </a:lnTo>
                <a:lnTo>
                  <a:pt x="169080" y="15125"/>
                </a:lnTo>
                <a:lnTo>
                  <a:pt x="153131" y="64836"/>
                </a:lnTo>
                <a:lnTo>
                  <a:pt x="124993" y="109372"/>
                </a:lnTo>
                <a:lnTo>
                  <a:pt x="141158" y="109372"/>
                </a:lnTo>
                <a:lnTo>
                  <a:pt x="164833" y="73482"/>
                </a:lnTo>
                <a:lnTo>
                  <a:pt x="185559" y="35648"/>
                </a:lnTo>
                <a:lnTo>
                  <a:pt x="197714" y="6781"/>
                </a:lnTo>
                <a:lnTo>
                  <a:pt x="194056" y="0"/>
                </a:lnTo>
                <a:close/>
              </a:path>
              <a:path w="198119" h="134620">
                <a:moveTo>
                  <a:pt x="114884" y="0"/>
                </a:moveTo>
                <a:lnTo>
                  <a:pt x="94957" y="0"/>
                </a:lnTo>
                <a:lnTo>
                  <a:pt x="92196" y="13250"/>
                </a:lnTo>
                <a:lnTo>
                  <a:pt x="89277" y="24455"/>
                </a:lnTo>
                <a:lnTo>
                  <a:pt x="72541" y="64014"/>
                </a:lnTo>
                <a:lnTo>
                  <a:pt x="46100" y="109232"/>
                </a:lnTo>
                <a:lnTo>
                  <a:pt x="60937" y="109232"/>
                </a:lnTo>
                <a:lnTo>
                  <a:pt x="80835" y="75495"/>
                </a:lnTo>
                <a:lnTo>
                  <a:pt x="97028" y="41948"/>
                </a:lnTo>
                <a:lnTo>
                  <a:pt x="118761" y="41948"/>
                </a:lnTo>
                <a:lnTo>
                  <a:pt x="1148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4699" y="5547486"/>
            <a:ext cx="169545" cy="189230"/>
          </a:xfrm>
          <a:custGeom>
            <a:avLst/>
            <a:gdLst/>
            <a:ahLst/>
            <a:cxnLst/>
            <a:rect l="l" t="t" r="r" b="b"/>
            <a:pathLst>
              <a:path w="169544" h="189229">
                <a:moveTo>
                  <a:pt x="88772" y="0"/>
                </a:moveTo>
                <a:lnTo>
                  <a:pt x="36321" y="0"/>
                </a:lnTo>
                <a:lnTo>
                  <a:pt x="34797" y="6731"/>
                </a:lnTo>
                <a:lnTo>
                  <a:pt x="39496" y="6984"/>
                </a:lnTo>
                <a:lnTo>
                  <a:pt x="42925" y="8000"/>
                </a:lnTo>
                <a:lnTo>
                  <a:pt x="45084" y="9778"/>
                </a:lnTo>
                <a:lnTo>
                  <a:pt x="47243" y="11429"/>
                </a:lnTo>
                <a:lnTo>
                  <a:pt x="48259" y="14478"/>
                </a:lnTo>
                <a:lnTo>
                  <a:pt x="48259" y="24384"/>
                </a:lnTo>
                <a:lnTo>
                  <a:pt x="47243" y="31876"/>
                </a:lnTo>
                <a:lnTo>
                  <a:pt x="21716" y="147713"/>
                </a:lnTo>
                <a:lnTo>
                  <a:pt x="13842" y="174294"/>
                </a:lnTo>
                <a:lnTo>
                  <a:pt x="12700" y="176504"/>
                </a:lnTo>
                <a:lnTo>
                  <a:pt x="11175" y="178231"/>
                </a:lnTo>
                <a:lnTo>
                  <a:pt x="7619" y="180721"/>
                </a:lnTo>
                <a:lnTo>
                  <a:pt x="5079" y="181622"/>
                </a:lnTo>
                <a:lnTo>
                  <a:pt x="1523" y="182181"/>
                </a:lnTo>
                <a:lnTo>
                  <a:pt x="0" y="188963"/>
                </a:lnTo>
                <a:lnTo>
                  <a:pt x="65498" y="188825"/>
                </a:lnTo>
                <a:lnTo>
                  <a:pt x="113634" y="176644"/>
                </a:lnTo>
                <a:lnTo>
                  <a:pt x="48006" y="176644"/>
                </a:lnTo>
                <a:lnTo>
                  <a:pt x="42798" y="176504"/>
                </a:lnTo>
                <a:lnTo>
                  <a:pt x="40131" y="176225"/>
                </a:lnTo>
                <a:lnTo>
                  <a:pt x="75945" y="12446"/>
                </a:lnTo>
                <a:lnTo>
                  <a:pt x="80644" y="12191"/>
                </a:lnTo>
                <a:lnTo>
                  <a:pt x="89153" y="12065"/>
                </a:lnTo>
                <a:lnTo>
                  <a:pt x="142627" y="12065"/>
                </a:lnTo>
                <a:lnTo>
                  <a:pt x="141039" y="10767"/>
                </a:lnTo>
                <a:lnTo>
                  <a:pt x="130390" y="5939"/>
                </a:lnTo>
                <a:lnTo>
                  <a:pt x="115506" y="1748"/>
                </a:lnTo>
                <a:lnTo>
                  <a:pt x="103199" y="430"/>
                </a:lnTo>
                <a:lnTo>
                  <a:pt x="88772" y="0"/>
                </a:lnTo>
                <a:close/>
              </a:path>
              <a:path w="169544" h="189229">
                <a:moveTo>
                  <a:pt x="142627" y="12065"/>
                </a:moveTo>
                <a:lnTo>
                  <a:pt x="89153" y="12065"/>
                </a:lnTo>
                <a:lnTo>
                  <a:pt x="100480" y="12867"/>
                </a:lnTo>
                <a:lnTo>
                  <a:pt x="112292" y="16138"/>
                </a:lnTo>
                <a:lnTo>
                  <a:pt x="141744" y="56129"/>
                </a:lnTo>
                <a:lnTo>
                  <a:pt x="142741" y="71622"/>
                </a:lnTo>
                <a:lnTo>
                  <a:pt x="142061" y="84549"/>
                </a:lnTo>
                <a:lnTo>
                  <a:pt x="129444" y="128467"/>
                </a:lnTo>
                <a:lnTo>
                  <a:pt x="103615" y="162514"/>
                </a:lnTo>
                <a:lnTo>
                  <a:pt x="55498" y="176644"/>
                </a:lnTo>
                <a:lnTo>
                  <a:pt x="113634" y="176644"/>
                </a:lnTo>
                <a:lnTo>
                  <a:pt x="148666" y="142919"/>
                </a:lnTo>
                <a:lnTo>
                  <a:pt x="165273" y="104886"/>
                </a:lnTo>
                <a:lnTo>
                  <a:pt x="169521" y="67010"/>
                </a:lnTo>
                <a:lnTo>
                  <a:pt x="168558" y="55563"/>
                </a:lnTo>
                <a:lnTo>
                  <a:pt x="165721" y="43571"/>
                </a:lnTo>
                <a:lnTo>
                  <a:pt x="160379" y="29753"/>
                </a:lnTo>
                <a:lnTo>
                  <a:pt x="152982" y="20523"/>
                </a:lnTo>
                <a:lnTo>
                  <a:pt x="142627" y="12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89735" y="568418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560" y="0"/>
                </a:lnTo>
              </a:path>
            </a:pathLst>
          </a:custGeom>
          <a:ln w="19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9735" y="562673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560" y="0"/>
                </a:lnTo>
              </a:path>
            </a:pathLst>
          </a:custGeom>
          <a:ln w="19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52625" y="5654138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216" y="0"/>
                </a:lnTo>
              </a:path>
            </a:pathLst>
          </a:custGeom>
          <a:ln w="19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2276" y="5218176"/>
            <a:ext cx="154940" cy="189230"/>
          </a:xfrm>
          <a:custGeom>
            <a:avLst/>
            <a:gdLst/>
            <a:ahLst/>
            <a:cxnLst/>
            <a:rect l="l" t="t" r="r" b="b"/>
            <a:pathLst>
              <a:path w="154939" h="189229">
                <a:moveTo>
                  <a:pt x="92202" y="12192"/>
                </a:moveTo>
                <a:lnTo>
                  <a:pt x="67310" y="12192"/>
                </a:lnTo>
                <a:lnTo>
                  <a:pt x="37718" y="147701"/>
                </a:lnTo>
                <a:lnTo>
                  <a:pt x="35814" y="156210"/>
                </a:lnTo>
                <a:lnTo>
                  <a:pt x="34290" y="162433"/>
                </a:lnTo>
                <a:lnTo>
                  <a:pt x="32893" y="166624"/>
                </a:lnTo>
                <a:lnTo>
                  <a:pt x="31623" y="170687"/>
                </a:lnTo>
                <a:lnTo>
                  <a:pt x="24256" y="179959"/>
                </a:lnTo>
                <a:lnTo>
                  <a:pt x="22479" y="180975"/>
                </a:lnTo>
                <a:lnTo>
                  <a:pt x="19812" y="181610"/>
                </a:lnTo>
                <a:lnTo>
                  <a:pt x="16129" y="182245"/>
                </a:lnTo>
                <a:lnTo>
                  <a:pt x="14605" y="188976"/>
                </a:lnTo>
                <a:lnTo>
                  <a:pt x="72898" y="188976"/>
                </a:lnTo>
                <a:lnTo>
                  <a:pt x="74422" y="182245"/>
                </a:lnTo>
                <a:lnTo>
                  <a:pt x="69850" y="181864"/>
                </a:lnTo>
                <a:lnTo>
                  <a:pt x="66675" y="181356"/>
                </a:lnTo>
                <a:lnTo>
                  <a:pt x="64770" y="180594"/>
                </a:lnTo>
                <a:lnTo>
                  <a:pt x="62992" y="179832"/>
                </a:lnTo>
                <a:lnTo>
                  <a:pt x="61595" y="178689"/>
                </a:lnTo>
                <a:lnTo>
                  <a:pt x="60706" y="177037"/>
                </a:lnTo>
                <a:lnTo>
                  <a:pt x="59690" y="175387"/>
                </a:lnTo>
                <a:lnTo>
                  <a:pt x="59398" y="173736"/>
                </a:lnTo>
                <a:lnTo>
                  <a:pt x="59414" y="166624"/>
                </a:lnTo>
                <a:lnTo>
                  <a:pt x="59562" y="163957"/>
                </a:lnTo>
                <a:lnTo>
                  <a:pt x="60071" y="159385"/>
                </a:lnTo>
                <a:lnTo>
                  <a:pt x="60452" y="157353"/>
                </a:lnTo>
                <a:lnTo>
                  <a:pt x="61341" y="152273"/>
                </a:lnTo>
                <a:lnTo>
                  <a:pt x="62230" y="148717"/>
                </a:lnTo>
                <a:lnTo>
                  <a:pt x="92202" y="12192"/>
                </a:lnTo>
                <a:close/>
              </a:path>
              <a:path w="154939" h="189229">
                <a:moveTo>
                  <a:pt x="152241" y="12192"/>
                </a:moveTo>
                <a:lnTo>
                  <a:pt x="117475" y="12192"/>
                </a:lnTo>
                <a:lnTo>
                  <a:pt x="120904" y="12700"/>
                </a:lnTo>
                <a:lnTo>
                  <a:pt x="122681" y="13588"/>
                </a:lnTo>
                <a:lnTo>
                  <a:pt x="124587" y="14351"/>
                </a:lnTo>
                <a:lnTo>
                  <a:pt x="126237" y="16002"/>
                </a:lnTo>
                <a:lnTo>
                  <a:pt x="127508" y="18415"/>
                </a:lnTo>
                <a:lnTo>
                  <a:pt x="128778" y="20701"/>
                </a:lnTo>
                <a:lnTo>
                  <a:pt x="129667" y="24130"/>
                </a:lnTo>
                <a:lnTo>
                  <a:pt x="130175" y="28575"/>
                </a:lnTo>
                <a:lnTo>
                  <a:pt x="130556" y="33146"/>
                </a:lnTo>
                <a:lnTo>
                  <a:pt x="130810" y="39751"/>
                </a:lnTo>
                <a:lnTo>
                  <a:pt x="130810" y="48768"/>
                </a:lnTo>
                <a:lnTo>
                  <a:pt x="144145" y="48768"/>
                </a:lnTo>
                <a:lnTo>
                  <a:pt x="152241" y="12192"/>
                </a:lnTo>
                <a:close/>
              </a:path>
              <a:path w="154939" h="189229">
                <a:moveTo>
                  <a:pt x="154940" y="0"/>
                </a:moveTo>
                <a:lnTo>
                  <a:pt x="10414" y="0"/>
                </a:lnTo>
                <a:lnTo>
                  <a:pt x="0" y="46736"/>
                </a:lnTo>
                <a:lnTo>
                  <a:pt x="13623" y="46101"/>
                </a:lnTo>
                <a:lnTo>
                  <a:pt x="20206" y="32809"/>
                </a:lnTo>
                <a:lnTo>
                  <a:pt x="25781" y="24003"/>
                </a:lnTo>
                <a:lnTo>
                  <a:pt x="29210" y="19431"/>
                </a:lnTo>
                <a:lnTo>
                  <a:pt x="32639" y="16383"/>
                </a:lnTo>
                <a:lnTo>
                  <a:pt x="39497" y="13081"/>
                </a:lnTo>
                <a:lnTo>
                  <a:pt x="43942" y="12192"/>
                </a:lnTo>
                <a:lnTo>
                  <a:pt x="152241" y="12192"/>
                </a:lnTo>
                <a:lnTo>
                  <a:pt x="154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34235" y="5218176"/>
            <a:ext cx="161290" cy="189230"/>
          </a:xfrm>
          <a:custGeom>
            <a:avLst/>
            <a:gdLst/>
            <a:ahLst/>
            <a:cxnLst/>
            <a:rect l="l" t="t" r="r" b="b"/>
            <a:pathLst>
              <a:path w="161289" h="189229">
                <a:moveTo>
                  <a:pt x="161162" y="0"/>
                </a:moveTo>
                <a:lnTo>
                  <a:pt x="36321" y="0"/>
                </a:lnTo>
                <a:lnTo>
                  <a:pt x="34797" y="6857"/>
                </a:lnTo>
                <a:lnTo>
                  <a:pt x="39496" y="7112"/>
                </a:lnTo>
                <a:lnTo>
                  <a:pt x="43052" y="8128"/>
                </a:lnTo>
                <a:lnTo>
                  <a:pt x="45084" y="9906"/>
                </a:lnTo>
                <a:lnTo>
                  <a:pt x="47243" y="11556"/>
                </a:lnTo>
                <a:lnTo>
                  <a:pt x="48259" y="14732"/>
                </a:lnTo>
                <a:lnTo>
                  <a:pt x="48259" y="24637"/>
                </a:lnTo>
                <a:lnTo>
                  <a:pt x="47243" y="31877"/>
                </a:lnTo>
                <a:lnTo>
                  <a:pt x="21716" y="147701"/>
                </a:lnTo>
                <a:lnTo>
                  <a:pt x="13842" y="174371"/>
                </a:lnTo>
                <a:lnTo>
                  <a:pt x="12700" y="176530"/>
                </a:lnTo>
                <a:lnTo>
                  <a:pt x="1523" y="182245"/>
                </a:lnTo>
                <a:lnTo>
                  <a:pt x="0" y="188976"/>
                </a:lnTo>
                <a:lnTo>
                  <a:pt x="56895" y="188976"/>
                </a:lnTo>
                <a:lnTo>
                  <a:pt x="58419" y="182245"/>
                </a:lnTo>
                <a:lnTo>
                  <a:pt x="53847" y="181864"/>
                </a:lnTo>
                <a:lnTo>
                  <a:pt x="50672" y="181356"/>
                </a:lnTo>
                <a:lnTo>
                  <a:pt x="48894" y="180594"/>
                </a:lnTo>
                <a:lnTo>
                  <a:pt x="46989" y="179832"/>
                </a:lnTo>
                <a:lnTo>
                  <a:pt x="45592" y="178689"/>
                </a:lnTo>
                <a:lnTo>
                  <a:pt x="43814" y="175387"/>
                </a:lnTo>
                <a:lnTo>
                  <a:pt x="43306" y="173228"/>
                </a:lnTo>
                <a:lnTo>
                  <a:pt x="43306" y="164592"/>
                </a:lnTo>
                <a:lnTo>
                  <a:pt x="44322" y="157353"/>
                </a:lnTo>
                <a:lnTo>
                  <a:pt x="46227" y="148717"/>
                </a:lnTo>
                <a:lnTo>
                  <a:pt x="57150" y="99695"/>
                </a:lnTo>
                <a:lnTo>
                  <a:pt x="116470" y="99695"/>
                </a:lnTo>
                <a:lnTo>
                  <a:pt x="119280" y="87503"/>
                </a:lnTo>
                <a:lnTo>
                  <a:pt x="59816" y="87503"/>
                </a:lnTo>
                <a:lnTo>
                  <a:pt x="76326" y="12192"/>
                </a:lnTo>
                <a:lnTo>
                  <a:pt x="158397" y="12192"/>
                </a:lnTo>
                <a:lnTo>
                  <a:pt x="161162" y="0"/>
                </a:lnTo>
                <a:close/>
              </a:path>
              <a:path w="161289" h="189229">
                <a:moveTo>
                  <a:pt x="116470" y="99695"/>
                </a:moveTo>
                <a:lnTo>
                  <a:pt x="89407" y="99695"/>
                </a:lnTo>
                <a:lnTo>
                  <a:pt x="92709" y="100203"/>
                </a:lnTo>
                <a:lnTo>
                  <a:pt x="94487" y="100965"/>
                </a:lnTo>
                <a:lnTo>
                  <a:pt x="96138" y="101854"/>
                </a:lnTo>
                <a:lnTo>
                  <a:pt x="97281" y="103505"/>
                </a:lnTo>
                <a:lnTo>
                  <a:pt x="97916" y="105918"/>
                </a:lnTo>
                <a:lnTo>
                  <a:pt x="98551" y="108204"/>
                </a:lnTo>
                <a:lnTo>
                  <a:pt x="98806" y="114046"/>
                </a:lnTo>
                <a:lnTo>
                  <a:pt x="98806" y="123443"/>
                </a:lnTo>
                <a:lnTo>
                  <a:pt x="110997" y="123443"/>
                </a:lnTo>
                <a:lnTo>
                  <a:pt x="116470" y="99695"/>
                </a:lnTo>
                <a:close/>
              </a:path>
              <a:path w="161289" h="189229">
                <a:moveTo>
                  <a:pt x="124459" y="65024"/>
                </a:moveTo>
                <a:lnTo>
                  <a:pt x="111887" y="65024"/>
                </a:lnTo>
                <a:lnTo>
                  <a:pt x="108457" y="72009"/>
                </a:lnTo>
                <a:lnTo>
                  <a:pt x="105537" y="76962"/>
                </a:lnTo>
                <a:lnTo>
                  <a:pt x="100964" y="82804"/>
                </a:lnTo>
                <a:lnTo>
                  <a:pt x="98425" y="84709"/>
                </a:lnTo>
                <a:lnTo>
                  <a:pt x="93090" y="86995"/>
                </a:lnTo>
                <a:lnTo>
                  <a:pt x="89788" y="87503"/>
                </a:lnTo>
                <a:lnTo>
                  <a:pt x="119280" y="87503"/>
                </a:lnTo>
                <a:lnTo>
                  <a:pt x="124459" y="65024"/>
                </a:lnTo>
                <a:close/>
              </a:path>
              <a:path w="161289" h="189229">
                <a:moveTo>
                  <a:pt x="158397" y="12192"/>
                </a:moveTo>
                <a:lnTo>
                  <a:pt x="122935" y="12192"/>
                </a:lnTo>
                <a:lnTo>
                  <a:pt x="125983" y="12573"/>
                </a:lnTo>
                <a:lnTo>
                  <a:pt x="130047" y="13843"/>
                </a:lnTo>
                <a:lnTo>
                  <a:pt x="138302" y="42545"/>
                </a:lnTo>
                <a:lnTo>
                  <a:pt x="151510" y="42545"/>
                </a:lnTo>
                <a:lnTo>
                  <a:pt x="158397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8888" y="5359400"/>
            <a:ext cx="161290" cy="104775"/>
          </a:xfrm>
          <a:custGeom>
            <a:avLst/>
            <a:gdLst/>
            <a:ahLst/>
            <a:cxnLst/>
            <a:rect l="l" t="t" r="r" b="b"/>
            <a:pathLst>
              <a:path w="161289" h="104775">
                <a:moveTo>
                  <a:pt x="31114" y="0"/>
                </a:moveTo>
                <a:lnTo>
                  <a:pt x="1524" y="0"/>
                </a:lnTo>
                <a:lnTo>
                  <a:pt x="0" y="6477"/>
                </a:lnTo>
                <a:lnTo>
                  <a:pt x="2793" y="6858"/>
                </a:lnTo>
                <a:lnTo>
                  <a:pt x="4953" y="7365"/>
                </a:lnTo>
                <a:lnTo>
                  <a:pt x="6476" y="8000"/>
                </a:lnTo>
                <a:lnTo>
                  <a:pt x="8128" y="8636"/>
                </a:lnTo>
                <a:lnTo>
                  <a:pt x="9270" y="9525"/>
                </a:lnTo>
                <a:lnTo>
                  <a:pt x="10160" y="11049"/>
                </a:lnTo>
                <a:lnTo>
                  <a:pt x="11049" y="12446"/>
                </a:lnTo>
                <a:lnTo>
                  <a:pt x="11684" y="14350"/>
                </a:lnTo>
                <a:lnTo>
                  <a:pt x="12971" y="22747"/>
                </a:lnTo>
                <a:lnTo>
                  <a:pt x="23113" y="104266"/>
                </a:lnTo>
                <a:lnTo>
                  <a:pt x="41489" y="99353"/>
                </a:lnTo>
                <a:lnTo>
                  <a:pt x="47503" y="90303"/>
                </a:lnTo>
                <a:lnTo>
                  <a:pt x="51919" y="83312"/>
                </a:lnTo>
                <a:lnTo>
                  <a:pt x="39116" y="83312"/>
                </a:lnTo>
                <a:lnTo>
                  <a:pt x="31114" y="0"/>
                </a:lnTo>
                <a:close/>
              </a:path>
              <a:path w="161289" h="104775">
                <a:moveTo>
                  <a:pt x="97426" y="33019"/>
                </a:moveTo>
                <a:lnTo>
                  <a:pt x="79501" y="33019"/>
                </a:lnTo>
                <a:lnTo>
                  <a:pt x="87884" y="104266"/>
                </a:lnTo>
                <a:lnTo>
                  <a:pt x="102855" y="101911"/>
                </a:lnTo>
                <a:lnTo>
                  <a:pt x="110327" y="92423"/>
                </a:lnTo>
                <a:lnTo>
                  <a:pt x="117219" y="83312"/>
                </a:lnTo>
                <a:lnTo>
                  <a:pt x="102869" y="83312"/>
                </a:lnTo>
                <a:lnTo>
                  <a:pt x="97426" y="33019"/>
                </a:lnTo>
                <a:close/>
              </a:path>
              <a:path w="161289" h="104775">
                <a:moveTo>
                  <a:pt x="93853" y="0"/>
                </a:moveTo>
                <a:lnTo>
                  <a:pt x="77469" y="0"/>
                </a:lnTo>
                <a:lnTo>
                  <a:pt x="76200" y="4825"/>
                </a:lnTo>
                <a:lnTo>
                  <a:pt x="74930" y="12065"/>
                </a:lnTo>
                <a:lnTo>
                  <a:pt x="73151" y="18922"/>
                </a:lnTo>
                <a:lnTo>
                  <a:pt x="72136" y="22352"/>
                </a:lnTo>
                <a:lnTo>
                  <a:pt x="69595" y="29463"/>
                </a:lnTo>
                <a:lnTo>
                  <a:pt x="68072" y="33274"/>
                </a:lnTo>
                <a:lnTo>
                  <a:pt x="66167" y="37084"/>
                </a:lnTo>
                <a:lnTo>
                  <a:pt x="64262" y="41021"/>
                </a:lnTo>
                <a:lnTo>
                  <a:pt x="43561" y="76581"/>
                </a:lnTo>
                <a:lnTo>
                  <a:pt x="39116" y="83312"/>
                </a:lnTo>
                <a:lnTo>
                  <a:pt x="51919" y="83312"/>
                </a:lnTo>
                <a:lnTo>
                  <a:pt x="74535" y="43861"/>
                </a:lnTo>
                <a:lnTo>
                  <a:pt x="79501" y="33019"/>
                </a:lnTo>
                <a:lnTo>
                  <a:pt x="97426" y="33019"/>
                </a:lnTo>
                <a:lnTo>
                  <a:pt x="93853" y="0"/>
                </a:lnTo>
                <a:close/>
              </a:path>
              <a:path w="161289" h="104775">
                <a:moveTo>
                  <a:pt x="157353" y="0"/>
                </a:moveTo>
                <a:lnTo>
                  <a:pt x="128397" y="0"/>
                </a:lnTo>
                <a:lnTo>
                  <a:pt x="127126" y="6477"/>
                </a:lnTo>
                <a:lnTo>
                  <a:pt x="130937" y="6858"/>
                </a:lnTo>
                <a:lnTo>
                  <a:pt x="133476" y="7619"/>
                </a:lnTo>
                <a:lnTo>
                  <a:pt x="135000" y="8890"/>
                </a:lnTo>
                <a:lnTo>
                  <a:pt x="136398" y="10159"/>
                </a:lnTo>
                <a:lnTo>
                  <a:pt x="137112" y="12065"/>
                </a:lnTo>
                <a:lnTo>
                  <a:pt x="137052" y="13334"/>
                </a:lnTo>
                <a:lnTo>
                  <a:pt x="124580" y="50182"/>
                </a:lnTo>
                <a:lnTo>
                  <a:pt x="102869" y="83312"/>
                </a:lnTo>
                <a:lnTo>
                  <a:pt x="117219" y="83312"/>
                </a:lnTo>
                <a:lnTo>
                  <a:pt x="139600" y="50182"/>
                </a:lnTo>
                <a:lnTo>
                  <a:pt x="158114" y="13334"/>
                </a:lnTo>
                <a:lnTo>
                  <a:pt x="160909" y="5841"/>
                </a:lnTo>
                <a:lnTo>
                  <a:pt x="157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9670" y="5438266"/>
            <a:ext cx="31115" cy="52705"/>
          </a:xfrm>
          <a:custGeom>
            <a:avLst/>
            <a:gdLst/>
            <a:ahLst/>
            <a:cxnLst/>
            <a:rect l="l" t="t" r="r" b="b"/>
            <a:pathLst>
              <a:path w="31114" h="52704">
                <a:moveTo>
                  <a:pt x="29337" y="0"/>
                </a:moveTo>
                <a:lnTo>
                  <a:pt x="11303" y="0"/>
                </a:lnTo>
                <a:lnTo>
                  <a:pt x="11811" y="5080"/>
                </a:lnTo>
                <a:lnTo>
                  <a:pt x="12033" y="9525"/>
                </a:lnTo>
                <a:lnTo>
                  <a:pt x="7619" y="36957"/>
                </a:lnTo>
                <a:lnTo>
                  <a:pt x="6096" y="39624"/>
                </a:lnTo>
                <a:lnTo>
                  <a:pt x="3556" y="42545"/>
                </a:lnTo>
                <a:lnTo>
                  <a:pt x="0" y="45847"/>
                </a:lnTo>
                <a:lnTo>
                  <a:pt x="5587" y="52197"/>
                </a:lnTo>
                <a:lnTo>
                  <a:pt x="30734" y="18923"/>
                </a:lnTo>
                <a:lnTo>
                  <a:pt x="30734" y="9525"/>
                </a:lnTo>
                <a:lnTo>
                  <a:pt x="30225" y="4699"/>
                </a:lnTo>
                <a:lnTo>
                  <a:pt x="29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9707" y="5328792"/>
            <a:ext cx="129539" cy="133350"/>
          </a:xfrm>
          <a:custGeom>
            <a:avLst/>
            <a:gdLst/>
            <a:ahLst/>
            <a:cxnLst/>
            <a:rect l="l" t="t" r="r" b="b"/>
            <a:pathLst>
              <a:path w="129539" h="133350">
                <a:moveTo>
                  <a:pt x="72771" y="0"/>
                </a:moveTo>
                <a:lnTo>
                  <a:pt x="25400" y="0"/>
                </a:lnTo>
                <a:lnTo>
                  <a:pt x="23875" y="6476"/>
                </a:lnTo>
                <a:lnTo>
                  <a:pt x="28067" y="6603"/>
                </a:lnTo>
                <a:lnTo>
                  <a:pt x="30861" y="7238"/>
                </a:lnTo>
                <a:lnTo>
                  <a:pt x="32512" y="8508"/>
                </a:lnTo>
                <a:lnTo>
                  <a:pt x="34036" y="9778"/>
                </a:lnTo>
                <a:lnTo>
                  <a:pt x="34663" y="11556"/>
                </a:lnTo>
                <a:lnTo>
                  <a:pt x="34671" y="18541"/>
                </a:lnTo>
                <a:lnTo>
                  <a:pt x="34275" y="21081"/>
                </a:lnTo>
                <a:lnTo>
                  <a:pt x="34036" y="23240"/>
                </a:lnTo>
                <a:lnTo>
                  <a:pt x="33528" y="25907"/>
                </a:lnTo>
                <a:lnTo>
                  <a:pt x="32766" y="28955"/>
                </a:lnTo>
                <a:lnTo>
                  <a:pt x="15996" y="103784"/>
                </a:lnTo>
                <a:lnTo>
                  <a:pt x="9906" y="122935"/>
                </a:lnTo>
                <a:lnTo>
                  <a:pt x="8890" y="124459"/>
                </a:lnTo>
                <a:lnTo>
                  <a:pt x="1143" y="126999"/>
                </a:lnTo>
                <a:lnTo>
                  <a:pt x="0" y="133222"/>
                </a:lnTo>
                <a:lnTo>
                  <a:pt x="49268" y="133100"/>
                </a:lnTo>
                <a:lnTo>
                  <a:pt x="86927" y="124237"/>
                </a:lnTo>
                <a:lnTo>
                  <a:pt x="89565" y="122681"/>
                </a:lnTo>
                <a:lnTo>
                  <a:pt x="40386" y="122681"/>
                </a:lnTo>
                <a:lnTo>
                  <a:pt x="39116" y="122554"/>
                </a:lnTo>
                <a:lnTo>
                  <a:pt x="31750" y="122427"/>
                </a:lnTo>
                <a:lnTo>
                  <a:pt x="56768" y="11175"/>
                </a:lnTo>
                <a:lnTo>
                  <a:pt x="61722" y="10794"/>
                </a:lnTo>
                <a:lnTo>
                  <a:pt x="68072" y="10667"/>
                </a:lnTo>
                <a:lnTo>
                  <a:pt x="110973" y="10667"/>
                </a:lnTo>
                <a:lnTo>
                  <a:pt x="109474" y="9651"/>
                </a:lnTo>
                <a:lnTo>
                  <a:pt x="105410" y="7111"/>
                </a:lnTo>
                <a:lnTo>
                  <a:pt x="100965" y="5079"/>
                </a:lnTo>
                <a:lnTo>
                  <a:pt x="96012" y="3682"/>
                </a:lnTo>
                <a:lnTo>
                  <a:pt x="92456" y="2539"/>
                </a:lnTo>
                <a:lnTo>
                  <a:pt x="88265" y="1523"/>
                </a:lnTo>
                <a:lnTo>
                  <a:pt x="83439" y="1015"/>
                </a:lnTo>
                <a:lnTo>
                  <a:pt x="78486" y="380"/>
                </a:lnTo>
                <a:lnTo>
                  <a:pt x="72771" y="0"/>
                </a:lnTo>
                <a:close/>
              </a:path>
              <a:path w="129539" h="133350">
                <a:moveTo>
                  <a:pt x="110973" y="10667"/>
                </a:moveTo>
                <a:lnTo>
                  <a:pt x="74422" y="10667"/>
                </a:lnTo>
                <a:lnTo>
                  <a:pt x="80010" y="11556"/>
                </a:lnTo>
                <a:lnTo>
                  <a:pt x="90043" y="15112"/>
                </a:lnTo>
                <a:lnTo>
                  <a:pt x="94106" y="17652"/>
                </a:lnTo>
                <a:lnTo>
                  <a:pt x="97536" y="21081"/>
                </a:lnTo>
                <a:lnTo>
                  <a:pt x="100965" y="24383"/>
                </a:lnTo>
                <a:lnTo>
                  <a:pt x="103505" y="28574"/>
                </a:lnTo>
                <a:lnTo>
                  <a:pt x="107061" y="38480"/>
                </a:lnTo>
                <a:lnTo>
                  <a:pt x="107805" y="43941"/>
                </a:lnTo>
                <a:lnTo>
                  <a:pt x="107682" y="55763"/>
                </a:lnTo>
                <a:lnTo>
                  <a:pt x="89775" y="103784"/>
                </a:lnTo>
                <a:lnTo>
                  <a:pt x="43306" y="122681"/>
                </a:lnTo>
                <a:lnTo>
                  <a:pt x="89565" y="122681"/>
                </a:lnTo>
                <a:lnTo>
                  <a:pt x="120099" y="90986"/>
                </a:lnTo>
                <a:lnTo>
                  <a:pt x="129286" y="50418"/>
                </a:lnTo>
                <a:lnTo>
                  <a:pt x="129286" y="43941"/>
                </a:lnTo>
                <a:lnTo>
                  <a:pt x="128397" y="38099"/>
                </a:lnTo>
                <a:lnTo>
                  <a:pt x="126746" y="33019"/>
                </a:lnTo>
                <a:lnTo>
                  <a:pt x="125094" y="27812"/>
                </a:lnTo>
                <a:lnTo>
                  <a:pt x="122809" y="23240"/>
                </a:lnTo>
                <a:lnTo>
                  <a:pt x="119887" y="19430"/>
                </a:lnTo>
                <a:lnTo>
                  <a:pt x="116967" y="15493"/>
                </a:lnTo>
                <a:lnTo>
                  <a:pt x="113411" y="12318"/>
                </a:lnTo>
                <a:lnTo>
                  <a:pt x="110973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08287" y="5237226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20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23007" y="532612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561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89960" y="5218176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60" h="191770">
                <a:moveTo>
                  <a:pt x="58800" y="0"/>
                </a:moveTo>
                <a:lnTo>
                  <a:pt x="1524" y="0"/>
                </a:lnTo>
                <a:lnTo>
                  <a:pt x="0" y="6857"/>
                </a:lnTo>
                <a:lnTo>
                  <a:pt x="4444" y="7493"/>
                </a:lnTo>
                <a:lnTo>
                  <a:pt x="7746" y="9017"/>
                </a:lnTo>
                <a:lnTo>
                  <a:pt x="9778" y="11430"/>
                </a:lnTo>
                <a:lnTo>
                  <a:pt x="11937" y="13843"/>
                </a:lnTo>
                <a:lnTo>
                  <a:pt x="13462" y="17145"/>
                </a:lnTo>
                <a:lnTo>
                  <a:pt x="14350" y="21462"/>
                </a:lnTo>
                <a:lnTo>
                  <a:pt x="15366" y="25654"/>
                </a:lnTo>
                <a:lnTo>
                  <a:pt x="16001" y="30861"/>
                </a:lnTo>
                <a:lnTo>
                  <a:pt x="16451" y="37973"/>
                </a:lnTo>
                <a:lnTo>
                  <a:pt x="25653" y="191262"/>
                </a:lnTo>
                <a:lnTo>
                  <a:pt x="44068" y="191262"/>
                </a:lnTo>
                <a:lnTo>
                  <a:pt x="63662" y="157353"/>
                </a:lnTo>
                <a:lnTo>
                  <a:pt x="45846" y="157353"/>
                </a:lnTo>
                <a:lnTo>
                  <a:pt x="45846" y="146177"/>
                </a:lnTo>
                <a:lnTo>
                  <a:pt x="41782" y="37973"/>
                </a:lnTo>
                <a:lnTo>
                  <a:pt x="41861" y="24130"/>
                </a:lnTo>
                <a:lnTo>
                  <a:pt x="42037" y="21971"/>
                </a:lnTo>
                <a:lnTo>
                  <a:pt x="57276" y="6857"/>
                </a:lnTo>
                <a:lnTo>
                  <a:pt x="58800" y="0"/>
                </a:lnTo>
                <a:close/>
              </a:path>
              <a:path w="162560" h="191770">
                <a:moveTo>
                  <a:pt x="162051" y="0"/>
                </a:moveTo>
                <a:lnTo>
                  <a:pt x="105409" y="0"/>
                </a:lnTo>
                <a:lnTo>
                  <a:pt x="103886" y="6857"/>
                </a:lnTo>
                <a:lnTo>
                  <a:pt x="113156" y="8255"/>
                </a:lnTo>
                <a:lnTo>
                  <a:pt x="117728" y="12954"/>
                </a:lnTo>
                <a:lnTo>
                  <a:pt x="117728" y="24130"/>
                </a:lnTo>
                <a:lnTo>
                  <a:pt x="116839" y="28193"/>
                </a:lnTo>
                <a:lnTo>
                  <a:pt x="113283" y="37337"/>
                </a:lnTo>
                <a:lnTo>
                  <a:pt x="110743" y="42799"/>
                </a:lnTo>
                <a:lnTo>
                  <a:pt x="107187" y="49149"/>
                </a:lnTo>
                <a:lnTo>
                  <a:pt x="47243" y="157353"/>
                </a:lnTo>
                <a:lnTo>
                  <a:pt x="63662" y="157353"/>
                </a:lnTo>
                <a:lnTo>
                  <a:pt x="132714" y="37846"/>
                </a:lnTo>
                <a:lnTo>
                  <a:pt x="138556" y="27686"/>
                </a:lnTo>
                <a:lnTo>
                  <a:pt x="143001" y="20828"/>
                </a:lnTo>
                <a:lnTo>
                  <a:pt x="148589" y="13716"/>
                </a:lnTo>
                <a:lnTo>
                  <a:pt x="151130" y="11175"/>
                </a:lnTo>
                <a:lnTo>
                  <a:pt x="153415" y="9651"/>
                </a:lnTo>
                <a:lnTo>
                  <a:pt x="155575" y="8128"/>
                </a:lnTo>
                <a:lnTo>
                  <a:pt x="157987" y="7238"/>
                </a:lnTo>
                <a:lnTo>
                  <a:pt x="160527" y="6857"/>
                </a:lnTo>
                <a:lnTo>
                  <a:pt x="162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5352" y="5324853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0" y="0"/>
                </a:moveTo>
                <a:lnTo>
                  <a:pt x="475488" y="0"/>
                </a:lnTo>
              </a:path>
            </a:pathLst>
          </a:custGeom>
          <a:ln w="19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24029" y="5051297"/>
            <a:ext cx="146685" cy="193675"/>
          </a:xfrm>
          <a:custGeom>
            <a:avLst/>
            <a:gdLst/>
            <a:ahLst/>
            <a:cxnLst/>
            <a:rect l="l" t="t" r="r" b="b"/>
            <a:pathLst>
              <a:path w="146685" h="193675">
                <a:moveTo>
                  <a:pt x="107561" y="0"/>
                </a:moveTo>
                <a:lnTo>
                  <a:pt x="99052" y="0"/>
                </a:lnTo>
                <a:lnTo>
                  <a:pt x="94367" y="127"/>
                </a:lnTo>
                <a:lnTo>
                  <a:pt x="57848" y="11408"/>
                </a:lnTo>
                <a:lnTo>
                  <a:pt x="22990" y="49028"/>
                </a:lnTo>
                <a:lnTo>
                  <a:pt x="4416" y="99165"/>
                </a:lnTo>
                <a:lnTo>
                  <a:pt x="0" y="136079"/>
                </a:lnTo>
                <a:lnTo>
                  <a:pt x="1068" y="149243"/>
                </a:lnTo>
                <a:lnTo>
                  <a:pt x="18688" y="183281"/>
                </a:lnTo>
                <a:lnTo>
                  <a:pt x="57233" y="193384"/>
                </a:lnTo>
                <a:lnTo>
                  <a:pt x="70186" y="192758"/>
                </a:lnTo>
                <a:lnTo>
                  <a:pt x="82865" y="191363"/>
                </a:lnTo>
                <a:lnTo>
                  <a:pt x="95277" y="189211"/>
                </a:lnTo>
                <a:lnTo>
                  <a:pt x="107434" y="186308"/>
                </a:lnTo>
                <a:lnTo>
                  <a:pt x="108516" y="181228"/>
                </a:lnTo>
                <a:lnTo>
                  <a:pt x="63365" y="181228"/>
                </a:lnTo>
                <a:lnTo>
                  <a:pt x="50862" y="180828"/>
                </a:lnTo>
                <a:lnTo>
                  <a:pt x="40100" y="176329"/>
                </a:lnTo>
                <a:lnTo>
                  <a:pt x="29886" y="164692"/>
                </a:lnTo>
                <a:lnTo>
                  <a:pt x="27009" y="152982"/>
                </a:lnTo>
                <a:lnTo>
                  <a:pt x="26072" y="136651"/>
                </a:lnTo>
                <a:lnTo>
                  <a:pt x="26691" y="126223"/>
                </a:lnTo>
                <a:lnTo>
                  <a:pt x="38426" y="73330"/>
                </a:lnTo>
                <a:lnTo>
                  <a:pt x="63329" y="29659"/>
                </a:lnTo>
                <a:lnTo>
                  <a:pt x="97020" y="12572"/>
                </a:lnTo>
                <a:lnTo>
                  <a:pt x="145097" y="12572"/>
                </a:lnTo>
                <a:lnTo>
                  <a:pt x="146296" y="7112"/>
                </a:lnTo>
                <a:lnTo>
                  <a:pt x="137533" y="4444"/>
                </a:lnTo>
                <a:lnTo>
                  <a:pt x="129532" y="2539"/>
                </a:lnTo>
                <a:lnTo>
                  <a:pt x="115308" y="507"/>
                </a:lnTo>
                <a:lnTo>
                  <a:pt x="107561" y="0"/>
                </a:lnTo>
                <a:close/>
              </a:path>
              <a:path w="146685" h="193675">
                <a:moveTo>
                  <a:pt x="115816" y="146938"/>
                </a:moveTo>
                <a:lnTo>
                  <a:pt x="102608" y="146938"/>
                </a:lnTo>
                <a:lnTo>
                  <a:pt x="98163" y="155828"/>
                </a:lnTo>
                <a:lnTo>
                  <a:pt x="93718" y="162687"/>
                </a:lnTo>
                <a:lnTo>
                  <a:pt x="84574" y="172593"/>
                </a:lnTo>
                <a:lnTo>
                  <a:pt x="79748" y="176149"/>
                </a:lnTo>
                <a:lnTo>
                  <a:pt x="69461" y="180212"/>
                </a:lnTo>
                <a:lnTo>
                  <a:pt x="63365" y="181228"/>
                </a:lnTo>
                <a:lnTo>
                  <a:pt x="108516" y="181228"/>
                </a:lnTo>
                <a:lnTo>
                  <a:pt x="115816" y="146938"/>
                </a:lnTo>
                <a:close/>
              </a:path>
              <a:path w="146685" h="193675">
                <a:moveTo>
                  <a:pt x="145097" y="12572"/>
                </a:moveTo>
                <a:lnTo>
                  <a:pt x="106291" y="12572"/>
                </a:lnTo>
                <a:lnTo>
                  <a:pt x="113149" y="14985"/>
                </a:lnTo>
                <a:lnTo>
                  <a:pt x="117493" y="20254"/>
                </a:lnTo>
                <a:lnTo>
                  <a:pt x="122354" y="30154"/>
                </a:lnTo>
                <a:lnTo>
                  <a:pt x="124706" y="44703"/>
                </a:lnTo>
                <a:lnTo>
                  <a:pt x="138041" y="44703"/>
                </a:lnTo>
                <a:lnTo>
                  <a:pt x="145097" y="1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86963" y="5053584"/>
            <a:ext cx="161290" cy="189230"/>
          </a:xfrm>
          <a:custGeom>
            <a:avLst/>
            <a:gdLst/>
            <a:ahLst/>
            <a:cxnLst/>
            <a:rect l="l" t="t" r="r" b="b"/>
            <a:pathLst>
              <a:path w="161289" h="189229">
                <a:moveTo>
                  <a:pt x="161162" y="0"/>
                </a:moveTo>
                <a:lnTo>
                  <a:pt x="36322" y="0"/>
                </a:lnTo>
                <a:lnTo>
                  <a:pt x="34798" y="6731"/>
                </a:lnTo>
                <a:lnTo>
                  <a:pt x="39497" y="7112"/>
                </a:lnTo>
                <a:lnTo>
                  <a:pt x="43052" y="8128"/>
                </a:lnTo>
                <a:lnTo>
                  <a:pt x="47244" y="11557"/>
                </a:lnTo>
                <a:lnTo>
                  <a:pt x="48260" y="14732"/>
                </a:lnTo>
                <a:lnTo>
                  <a:pt x="48260" y="24638"/>
                </a:lnTo>
                <a:lnTo>
                  <a:pt x="21716" y="147701"/>
                </a:lnTo>
                <a:lnTo>
                  <a:pt x="13842" y="174244"/>
                </a:lnTo>
                <a:lnTo>
                  <a:pt x="12700" y="176530"/>
                </a:lnTo>
                <a:lnTo>
                  <a:pt x="11175" y="178181"/>
                </a:lnTo>
                <a:lnTo>
                  <a:pt x="7620" y="180721"/>
                </a:lnTo>
                <a:lnTo>
                  <a:pt x="5079" y="181610"/>
                </a:lnTo>
                <a:lnTo>
                  <a:pt x="1524" y="182245"/>
                </a:lnTo>
                <a:lnTo>
                  <a:pt x="0" y="188976"/>
                </a:lnTo>
                <a:lnTo>
                  <a:pt x="56896" y="188976"/>
                </a:lnTo>
                <a:lnTo>
                  <a:pt x="58420" y="182245"/>
                </a:lnTo>
                <a:lnTo>
                  <a:pt x="53848" y="181864"/>
                </a:lnTo>
                <a:lnTo>
                  <a:pt x="50673" y="181229"/>
                </a:lnTo>
                <a:lnTo>
                  <a:pt x="48895" y="180467"/>
                </a:lnTo>
                <a:lnTo>
                  <a:pt x="46989" y="179832"/>
                </a:lnTo>
                <a:lnTo>
                  <a:pt x="45592" y="178562"/>
                </a:lnTo>
                <a:lnTo>
                  <a:pt x="44703" y="177038"/>
                </a:lnTo>
                <a:lnTo>
                  <a:pt x="43814" y="175387"/>
                </a:lnTo>
                <a:lnTo>
                  <a:pt x="43307" y="173101"/>
                </a:lnTo>
                <a:lnTo>
                  <a:pt x="43307" y="164592"/>
                </a:lnTo>
                <a:lnTo>
                  <a:pt x="44323" y="157353"/>
                </a:lnTo>
                <a:lnTo>
                  <a:pt x="46227" y="148717"/>
                </a:lnTo>
                <a:lnTo>
                  <a:pt x="57150" y="99695"/>
                </a:lnTo>
                <a:lnTo>
                  <a:pt x="116441" y="99695"/>
                </a:lnTo>
                <a:lnTo>
                  <a:pt x="119250" y="87503"/>
                </a:lnTo>
                <a:lnTo>
                  <a:pt x="59816" y="87503"/>
                </a:lnTo>
                <a:lnTo>
                  <a:pt x="76326" y="12192"/>
                </a:lnTo>
                <a:lnTo>
                  <a:pt x="158397" y="12192"/>
                </a:lnTo>
                <a:lnTo>
                  <a:pt x="161162" y="0"/>
                </a:lnTo>
                <a:close/>
              </a:path>
              <a:path w="161289" h="189229">
                <a:moveTo>
                  <a:pt x="116441" y="99695"/>
                </a:moveTo>
                <a:lnTo>
                  <a:pt x="89408" y="99695"/>
                </a:lnTo>
                <a:lnTo>
                  <a:pt x="92710" y="100076"/>
                </a:lnTo>
                <a:lnTo>
                  <a:pt x="94487" y="100965"/>
                </a:lnTo>
                <a:lnTo>
                  <a:pt x="98806" y="114046"/>
                </a:lnTo>
                <a:lnTo>
                  <a:pt x="98806" y="123317"/>
                </a:lnTo>
                <a:lnTo>
                  <a:pt x="110998" y="123317"/>
                </a:lnTo>
                <a:lnTo>
                  <a:pt x="116441" y="99695"/>
                </a:lnTo>
                <a:close/>
              </a:path>
              <a:path w="161289" h="189229">
                <a:moveTo>
                  <a:pt x="124460" y="64897"/>
                </a:moveTo>
                <a:lnTo>
                  <a:pt x="111887" y="64897"/>
                </a:lnTo>
                <a:lnTo>
                  <a:pt x="108458" y="71882"/>
                </a:lnTo>
                <a:lnTo>
                  <a:pt x="105537" y="76835"/>
                </a:lnTo>
                <a:lnTo>
                  <a:pt x="100964" y="82677"/>
                </a:lnTo>
                <a:lnTo>
                  <a:pt x="98425" y="84709"/>
                </a:lnTo>
                <a:lnTo>
                  <a:pt x="93090" y="86995"/>
                </a:lnTo>
                <a:lnTo>
                  <a:pt x="89788" y="87503"/>
                </a:lnTo>
                <a:lnTo>
                  <a:pt x="119250" y="87503"/>
                </a:lnTo>
                <a:lnTo>
                  <a:pt x="124460" y="64897"/>
                </a:lnTo>
                <a:close/>
              </a:path>
              <a:path w="161289" h="189229">
                <a:moveTo>
                  <a:pt x="158397" y="12192"/>
                </a:moveTo>
                <a:lnTo>
                  <a:pt x="122936" y="12192"/>
                </a:lnTo>
                <a:lnTo>
                  <a:pt x="125984" y="12446"/>
                </a:lnTo>
                <a:lnTo>
                  <a:pt x="128015" y="13081"/>
                </a:lnTo>
                <a:lnTo>
                  <a:pt x="138302" y="42545"/>
                </a:lnTo>
                <a:lnTo>
                  <a:pt x="151511" y="42545"/>
                </a:lnTo>
                <a:lnTo>
                  <a:pt x="158397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04184" y="5194680"/>
            <a:ext cx="161290" cy="104775"/>
          </a:xfrm>
          <a:custGeom>
            <a:avLst/>
            <a:gdLst/>
            <a:ahLst/>
            <a:cxnLst/>
            <a:rect l="l" t="t" r="r" b="b"/>
            <a:pathLst>
              <a:path w="161289" h="104775">
                <a:moveTo>
                  <a:pt x="31114" y="0"/>
                </a:moveTo>
                <a:lnTo>
                  <a:pt x="1524" y="0"/>
                </a:lnTo>
                <a:lnTo>
                  <a:pt x="0" y="6604"/>
                </a:lnTo>
                <a:lnTo>
                  <a:pt x="2793" y="6985"/>
                </a:lnTo>
                <a:lnTo>
                  <a:pt x="4952" y="7366"/>
                </a:lnTo>
                <a:lnTo>
                  <a:pt x="6476" y="8001"/>
                </a:lnTo>
                <a:lnTo>
                  <a:pt x="8127" y="8636"/>
                </a:lnTo>
                <a:lnTo>
                  <a:pt x="9270" y="9652"/>
                </a:lnTo>
                <a:lnTo>
                  <a:pt x="11049" y="12446"/>
                </a:lnTo>
                <a:lnTo>
                  <a:pt x="11683" y="14478"/>
                </a:lnTo>
                <a:lnTo>
                  <a:pt x="12964" y="22818"/>
                </a:lnTo>
                <a:lnTo>
                  <a:pt x="23113" y="104394"/>
                </a:lnTo>
                <a:lnTo>
                  <a:pt x="41489" y="99439"/>
                </a:lnTo>
                <a:lnTo>
                  <a:pt x="47503" y="90344"/>
                </a:lnTo>
                <a:lnTo>
                  <a:pt x="51861" y="83439"/>
                </a:lnTo>
                <a:lnTo>
                  <a:pt x="39115" y="83439"/>
                </a:lnTo>
                <a:lnTo>
                  <a:pt x="31114" y="0"/>
                </a:lnTo>
                <a:close/>
              </a:path>
              <a:path w="161289" h="104775">
                <a:moveTo>
                  <a:pt x="97435" y="33147"/>
                </a:moveTo>
                <a:lnTo>
                  <a:pt x="79501" y="33147"/>
                </a:lnTo>
                <a:lnTo>
                  <a:pt x="87883" y="104394"/>
                </a:lnTo>
                <a:lnTo>
                  <a:pt x="102848" y="102046"/>
                </a:lnTo>
                <a:lnTo>
                  <a:pt x="110322" y="92557"/>
                </a:lnTo>
                <a:lnTo>
                  <a:pt x="117220" y="83439"/>
                </a:lnTo>
                <a:lnTo>
                  <a:pt x="102869" y="83439"/>
                </a:lnTo>
                <a:lnTo>
                  <a:pt x="97435" y="33147"/>
                </a:lnTo>
                <a:close/>
              </a:path>
              <a:path w="161289" h="104775">
                <a:moveTo>
                  <a:pt x="93852" y="0"/>
                </a:moveTo>
                <a:lnTo>
                  <a:pt x="77469" y="0"/>
                </a:lnTo>
                <a:lnTo>
                  <a:pt x="76200" y="4953"/>
                </a:lnTo>
                <a:lnTo>
                  <a:pt x="74929" y="12065"/>
                </a:lnTo>
                <a:lnTo>
                  <a:pt x="73151" y="18923"/>
                </a:lnTo>
                <a:lnTo>
                  <a:pt x="57023" y="54483"/>
                </a:lnTo>
                <a:lnTo>
                  <a:pt x="46695" y="71588"/>
                </a:lnTo>
                <a:lnTo>
                  <a:pt x="43561" y="76708"/>
                </a:lnTo>
                <a:lnTo>
                  <a:pt x="39115" y="83439"/>
                </a:lnTo>
                <a:lnTo>
                  <a:pt x="51861" y="83439"/>
                </a:lnTo>
                <a:lnTo>
                  <a:pt x="74535" y="43988"/>
                </a:lnTo>
                <a:lnTo>
                  <a:pt x="79501" y="33147"/>
                </a:lnTo>
                <a:lnTo>
                  <a:pt x="97435" y="33147"/>
                </a:lnTo>
                <a:lnTo>
                  <a:pt x="93852" y="0"/>
                </a:lnTo>
                <a:close/>
              </a:path>
              <a:path w="161289" h="104775">
                <a:moveTo>
                  <a:pt x="157352" y="0"/>
                </a:moveTo>
                <a:lnTo>
                  <a:pt x="128396" y="0"/>
                </a:lnTo>
                <a:lnTo>
                  <a:pt x="127126" y="6604"/>
                </a:lnTo>
                <a:lnTo>
                  <a:pt x="130937" y="6985"/>
                </a:lnTo>
                <a:lnTo>
                  <a:pt x="133476" y="7747"/>
                </a:lnTo>
                <a:lnTo>
                  <a:pt x="136398" y="10160"/>
                </a:lnTo>
                <a:lnTo>
                  <a:pt x="137070" y="12065"/>
                </a:lnTo>
                <a:lnTo>
                  <a:pt x="137051" y="13462"/>
                </a:lnTo>
                <a:lnTo>
                  <a:pt x="124517" y="50415"/>
                </a:lnTo>
                <a:lnTo>
                  <a:pt x="102869" y="83439"/>
                </a:lnTo>
                <a:lnTo>
                  <a:pt x="117220" y="83439"/>
                </a:lnTo>
                <a:lnTo>
                  <a:pt x="139530" y="50309"/>
                </a:lnTo>
                <a:lnTo>
                  <a:pt x="158114" y="13462"/>
                </a:lnTo>
                <a:lnTo>
                  <a:pt x="160908" y="5969"/>
                </a:lnTo>
                <a:lnTo>
                  <a:pt x="157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2469" y="5355412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644"/>
                </a:lnTo>
              </a:path>
            </a:pathLst>
          </a:custGeom>
          <a:ln w="22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93568" y="5418963"/>
            <a:ext cx="104775" cy="136525"/>
          </a:xfrm>
          <a:custGeom>
            <a:avLst/>
            <a:gdLst/>
            <a:ahLst/>
            <a:cxnLst/>
            <a:rect l="l" t="t" r="r" b="b"/>
            <a:pathLst>
              <a:path w="104775" h="136525">
                <a:moveTo>
                  <a:pt x="77087" y="0"/>
                </a:moveTo>
                <a:lnTo>
                  <a:pt x="38386" y="11327"/>
                </a:lnTo>
                <a:lnTo>
                  <a:pt x="8401" y="50966"/>
                </a:lnTo>
                <a:lnTo>
                  <a:pt x="0" y="90888"/>
                </a:lnTo>
                <a:lnTo>
                  <a:pt x="1296" y="104684"/>
                </a:lnTo>
                <a:lnTo>
                  <a:pt x="32655" y="135570"/>
                </a:lnTo>
                <a:lnTo>
                  <a:pt x="50076" y="136212"/>
                </a:lnTo>
                <a:lnTo>
                  <a:pt x="61650" y="133106"/>
                </a:lnTo>
                <a:lnTo>
                  <a:pt x="75754" y="126592"/>
                </a:lnTo>
                <a:lnTo>
                  <a:pt x="83704" y="120523"/>
                </a:lnTo>
                <a:lnTo>
                  <a:pt x="38479" y="120523"/>
                </a:lnTo>
                <a:lnTo>
                  <a:pt x="32891" y="118237"/>
                </a:lnTo>
                <a:lnTo>
                  <a:pt x="29208" y="113665"/>
                </a:lnTo>
                <a:lnTo>
                  <a:pt x="25525" y="109220"/>
                </a:lnTo>
                <a:lnTo>
                  <a:pt x="23747" y="102108"/>
                </a:lnTo>
                <a:lnTo>
                  <a:pt x="30920" y="52928"/>
                </a:lnTo>
                <a:lnTo>
                  <a:pt x="61734" y="13181"/>
                </a:lnTo>
                <a:lnTo>
                  <a:pt x="74039" y="10795"/>
                </a:lnTo>
                <a:lnTo>
                  <a:pt x="103232" y="10795"/>
                </a:lnTo>
                <a:lnTo>
                  <a:pt x="102877" y="2316"/>
                </a:lnTo>
                <a:lnTo>
                  <a:pt x="90403" y="579"/>
                </a:lnTo>
                <a:lnTo>
                  <a:pt x="77087" y="0"/>
                </a:lnTo>
                <a:close/>
              </a:path>
              <a:path w="104775" h="136525">
                <a:moveTo>
                  <a:pt x="87120" y="100837"/>
                </a:moveTo>
                <a:lnTo>
                  <a:pt x="54227" y="120523"/>
                </a:lnTo>
                <a:lnTo>
                  <a:pt x="83704" y="120523"/>
                </a:lnTo>
                <a:lnTo>
                  <a:pt x="85692" y="118999"/>
                </a:lnTo>
                <a:lnTo>
                  <a:pt x="95502" y="109220"/>
                </a:lnTo>
                <a:lnTo>
                  <a:pt x="87120" y="100837"/>
                </a:lnTo>
                <a:close/>
              </a:path>
              <a:path w="104775" h="136525">
                <a:moveTo>
                  <a:pt x="103232" y="10795"/>
                </a:moveTo>
                <a:lnTo>
                  <a:pt x="78103" y="10795"/>
                </a:lnTo>
                <a:lnTo>
                  <a:pt x="81151" y="11556"/>
                </a:lnTo>
                <a:lnTo>
                  <a:pt x="83310" y="13208"/>
                </a:lnTo>
                <a:lnTo>
                  <a:pt x="89787" y="35433"/>
                </a:lnTo>
                <a:lnTo>
                  <a:pt x="104265" y="35433"/>
                </a:lnTo>
                <a:lnTo>
                  <a:pt x="103232" y="10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61069" y="5355412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644"/>
                </a:lnTo>
              </a:path>
            </a:pathLst>
          </a:custGeom>
          <a:ln w="22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10688" y="5721261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644"/>
                </a:lnTo>
              </a:path>
            </a:pathLst>
          </a:custGeom>
          <a:ln w="22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18079" y="5721261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644"/>
                </a:lnTo>
              </a:path>
            </a:pathLst>
          </a:custGeom>
          <a:ln w="22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72563" y="5739549"/>
            <a:ext cx="169545" cy="189230"/>
          </a:xfrm>
          <a:custGeom>
            <a:avLst/>
            <a:gdLst/>
            <a:ahLst/>
            <a:cxnLst/>
            <a:rect l="l" t="t" r="r" b="b"/>
            <a:pathLst>
              <a:path w="169544" h="189229">
                <a:moveTo>
                  <a:pt x="88773" y="0"/>
                </a:moveTo>
                <a:lnTo>
                  <a:pt x="36322" y="0"/>
                </a:lnTo>
                <a:lnTo>
                  <a:pt x="34798" y="6781"/>
                </a:lnTo>
                <a:lnTo>
                  <a:pt x="39497" y="7061"/>
                </a:lnTo>
                <a:lnTo>
                  <a:pt x="42925" y="8051"/>
                </a:lnTo>
                <a:lnTo>
                  <a:pt x="47243" y="11468"/>
                </a:lnTo>
                <a:lnTo>
                  <a:pt x="48260" y="14490"/>
                </a:lnTo>
                <a:lnTo>
                  <a:pt x="48260" y="24460"/>
                </a:lnTo>
                <a:lnTo>
                  <a:pt x="21717" y="147713"/>
                </a:lnTo>
                <a:lnTo>
                  <a:pt x="13843" y="174294"/>
                </a:lnTo>
                <a:lnTo>
                  <a:pt x="12700" y="176517"/>
                </a:lnTo>
                <a:lnTo>
                  <a:pt x="11175" y="178244"/>
                </a:lnTo>
                <a:lnTo>
                  <a:pt x="7619" y="180733"/>
                </a:lnTo>
                <a:lnTo>
                  <a:pt x="5080" y="181635"/>
                </a:lnTo>
                <a:lnTo>
                  <a:pt x="1524" y="182194"/>
                </a:lnTo>
                <a:lnTo>
                  <a:pt x="0" y="188976"/>
                </a:lnTo>
                <a:lnTo>
                  <a:pt x="65497" y="188837"/>
                </a:lnTo>
                <a:lnTo>
                  <a:pt x="113633" y="176657"/>
                </a:lnTo>
                <a:lnTo>
                  <a:pt x="48006" y="176657"/>
                </a:lnTo>
                <a:lnTo>
                  <a:pt x="42799" y="176517"/>
                </a:lnTo>
                <a:lnTo>
                  <a:pt x="40131" y="176237"/>
                </a:lnTo>
                <a:lnTo>
                  <a:pt x="75945" y="12458"/>
                </a:lnTo>
                <a:lnTo>
                  <a:pt x="80644" y="12179"/>
                </a:lnTo>
                <a:lnTo>
                  <a:pt x="85089" y="12039"/>
                </a:lnTo>
                <a:lnTo>
                  <a:pt x="142572" y="12039"/>
                </a:lnTo>
                <a:lnTo>
                  <a:pt x="141029" y="10780"/>
                </a:lnTo>
                <a:lnTo>
                  <a:pt x="130384" y="5931"/>
                </a:lnTo>
                <a:lnTo>
                  <a:pt x="115506" y="1769"/>
                </a:lnTo>
                <a:lnTo>
                  <a:pt x="103199" y="441"/>
                </a:lnTo>
                <a:lnTo>
                  <a:pt x="88773" y="0"/>
                </a:lnTo>
                <a:close/>
              </a:path>
              <a:path w="169544" h="189229">
                <a:moveTo>
                  <a:pt x="142572" y="12039"/>
                </a:moveTo>
                <a:lnTo>
                  <a:pt x="89154" y="12039"/>
                </a:lnTo>
                <a:lnTo>
                  <a:pt x="100507" y="12852"/>
                </a:lnTo>
                <a:lnTo>
                  <a:pt x="112310" y="16144"/>
                </a:lnTo>
                <a:lnTo>
                  <a:pt x="141746" y="56157"/>
                </a:lnTo>
                <a:lnTo>
                  <a:pt x="142741" y="71630"/>
                </a:lnTo>
                <a:lnTo>
                  <a:pt x="142061" y="84559"/>
                </a:lnTo>
                <a:lnTo>
                  <a:pt x="129441" y="128483"/>
                </a:lnTo>
                <a:lnTo>
                  <a:pt x="103615" y="162526"/>
                </a:lnTo>
                <a:lnTo>
                  <a:pt x="55499" y="176657"/>
                </a:lnTo>
                <a:lnTo>
                  <a:pt x="113633" y="176657"/>
                </a:lnTo>
                <a:lnTo>
                  <a:pt x="148667" y="142930"/>
                </a:lnTo>
                <a:lnTo>
                  <a:pt x="165274" y="104894"/>
                </a:lnTo>
                <a:lnTo>
                  <a:pt x="169521" y="67018"/>
                </a:lnTo>
                <a:lnTo>
                  <a:pt x="168558" y="55576"/>
                </a:lnTo>
                <a:lnTo>
                  <a:pt x="165718" y="43584"/>
                </a:lnTo>
                <a:lnTo>
                  <a:pt x="160367" y="29762"/>
                </a:lnTo>
                <a:lnTo>
                  <a:pt x="152970" y="20528"/>
                </a:lnTo>
                <a:lnTo>
                  <a:pt x="142572" y="12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18015" y="5758510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7901"/>
                </a:lnTo>
              </a:path>
            </a:pathLst>
          </a:custGeom>
          <a:ln w="20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32735" y="5847460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560" y="0"/>
                </a:lnTo>
              </a:path>
            </a:pathLst>
          </a:custGeom>
          <a:ln w="19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90545" y="5739549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60" h="191770">
                <a:moveTo>
                  <a:pt x="58800" y="0"/>
                </a:moveTo>
                <a:lnTo>
                  <a:pt x="1524" y="0"/>
                </a:lnTo>
                <a:lnTo>
                  <a:pt x="0" y="6781"/>
                </a:lnTo>
                <a:lnTo>
                  <a:pt x="4444" y="7429"/>
                </a:lnTo>
                <a:lnTo>
                  <a:pt x="7747" y="8953"/>
                </a:lnTo>
                <a:lnTo>
                  <a:pt x="9779" y="11353"/>
                </a:lnTo>
                <a:lnTo>
                  <a:pt x="11937" y="13754"/>
                </a:lnTo>
                <a:lnTo>
                  <a:pt x="13462" y="17094"/>
                </a:lnTo>
                <a:lnTo>
                  <a:pt x="14350" y="21386"/>
                </a:lnTo>
                <a:lnTo>
                  <a:pt x="15367" y="25679"/>
                </a:lnTo>
                <a:lnTo>
                  <a:pt x="16002" y="30822"/>
                </a:lnTo>
                <a:lnTo>
                  <a:pt x="16449" y="37934"/>
                </a:lnTo>
                <a:lnTo>
                  <a:pt x="25654" y="191185"/>
                </a:lnTo>
                <a:lnTo>
                  <a:pt x="44068" y="191185"/>
                </a:lnTo>
                <a:lnTo>
                  <a:pt x="63665" y="157276"/>
                </a:lnTo>
                <a:lnTo>
                  <a:pt x="45847" y="157276"/>
                </a:lnTo>
                <a:lnTo>
                  <a:pt x="45847" y="146189"/>
                </a:lnTo>
                <a:lnTo>
                  <a:pt x="41782" y="37934"/>
                </a:lnTo>
                <a:lnTo>
                  <a:pt x="41730" y="25679"/>
                </a:lnTo>
                <a:lnTo>
                  <a:pt x="42037" y="21945"/>
                </a:lnTo>
                <a:lnTo>
                  <a:pt x="57277" y="6781"/>
                </a:lnTo>
                <a:lnTo>
                  <a:pt x="58800" y="0"/>
                </a:lnTo>
                <a:close/>
              </a:path>
              <a:path w="162560" h="191770">
                <a:moveTo>
                  <a:pt x="162052" y="0"/>
                </a:moveTo>
                <a:lnTo>
                  <a:pt x="105410" y="0"/>
                </a:lnTo>
                <a:lnTo>
                  <a:pt x="103886" y="6781"/>
                </a:lnTo>
                <a:lnTo>
                  <a:pt x="113156" y="8255"/>
                </a:lnTo>
                <a:lnTo>
                  <a:pt x="117729" y="12877"/>
                </a:lnTo>
                <a:lnTo>
                  <a:pt x="117729" y="24130"/>
                </a:lnTo>
                <a:lnTo>
                  <a:pt x="116840" y="28168"/>
                </a:lnTo>
                <a:lnTo>
                  <a:pt x="113284" y="37312"/>
                </a:lnTo>
                <a:lnTo>
                  <a:pt x="110743" y="42773"/>
                </a:lnTo>
                <a:lnTo>
                  <a:pt x="107187" y="49149"/>
                </a:lnTo>
                <a:lnTo>
                  <a:pt x="47243" y="157276"/>
                </a:lnTo>
                <a:lnTo>
                  <a:pt x="63665" y="157276"/>
                </a:lnTo>
                <a:lnTo>
                  <a:pt x="132715" y="37795"/>
                </a:lnTo>
                <a:lnTo>
                  <a:pt x="138556" y="27635"/>
                </a:lnTo>
                <a:lnTo>
                  <a:pt x="143002" y="20789"/>
                </a:lnTo>
                <a:lnTo>
                  <a:pt x="148590" y="13677"/>
                </a:lnTo>
                <a:lnTo>
                  <a:pt x="151130" y="11137"/>
                </a:lnTo>
                <a:lnTo>
                  <a:pt x="153416" y="9613"/>
                </a:lnTo>
                <a:lnTo>
                  <a:pt x="155575" y="8102"/>
                </a:lnTo>
                <a:lnTo>
                  <a:pt x="157987" y="7150"/>
                </a:lnTo>
                <a:lnTo>
                  <a:pt x="160528" y="6781"/>
                </a:lnTo>
                <a:lnTo>
                  <a:pt x="162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38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30251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2800" spc="-60" dirty="0">
                <a:solidFill>
                  <a:srgbClr val="FFFFFF"/>
                </a:solidFill>
                <a:latin typeface="Gill Sans MT"/>
                <a:cs typeface="Gill Sans MT"/>
              </a:rPr>
              <a:t>J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4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-50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775708"/>
            <a:ext cx="10824210" cy="61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ts val="2510"/>
              </a:lnSpc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40" dirty="0">
                <a:latin typeface="Times New Roman"/>
                <a:cs typeface="Times New Roman"/>
              </a:rPr>
              <a:t>M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-30" dirty="0">
                <a:latin typeface="Times New Roman"/>
                <a:cs typeface="Times New Roman"/>
              </a:rPr>
              <a:t>x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s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d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-95" dirty="0">
                <a:latin typeface="Times New Roman"/>
                <a:cs typeface="Times New Roman"/>
              </a:rPr>
              <a:t>f</a:t>
            </a:r>
            <a:r>
              <a:rPr sz="2200" spc="-20" dirty="0">
                <a:latin typeface="Times New Roman"/>
                <a:cs typeface="Times New Roman"/>
              </a:rPr>
              <a:t>f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20" dirty="0">
                <a:latin typeface="Times New Roman"/>
                <a:cs typeface="Times New Roman"/>
              </a:rPr>
              <a:t>-</a:t>
            </a:r>
            <a:r>
              <a:rPr sz="2200" spc="-30" dirty="0">
                <a:latin typeface="Times New Roman"/>
                <a:cs typeface="Times New Roman"/>
              </a:rPr>
              <a:t>g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15" dirty="0">
                <a:latin typeface="Times New Roman"/>
                <a:cs typeface="Times New Roman"/>
              </a:rPr>
              <a:t>am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p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-30" dirty="0">
                <a:latin typeface="Times New Roman"/>
                <a:cs typeface="Times New Roman"/>
              </a:rPr>
              <a:t>ob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-30" dirty="0">
                <a:latin typeface="Times New Roman"/>
                <a:cs typeface="Times New Roman"/>
              </a:rPr>
              <a:t>b</a:t>
            </a:r>
            <a:r>
              <a:rPr sz="2200" spc="25" dirty="0">
                <a:latin typeface="Times New Roman"/>
                <a:cs typeface="Times New Roman"/>
              </a:rPr>
              <a:t>iliti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s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fr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15" dirty="0">
                <a:latin typeface="Times New Roman"/>
                <a:cs typeface="Times New Roman"/>
              </a:rPr>
              <a:t>m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-30" dirty="0">
                <a:latin typeface="Times New Roman"/>
                <a:cs typeface="Times New Roman"/>
              </a:rPr>
              <a:t>h</a:t>
            </a:r>
            <a:r>
              <a:rPr sz="2200" spc="5" dirty="0">
                <a:latin typeface="Times New Roman"/>
                <a:cs typeface="Times New Roman"/>
              </a:rPr>
              <a:t>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d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15" dirty="0">
                <a:latin typeface="Times New Roman"/>
                <a:cs typeface="Times New Roman"/>
              </a:rPr>
              <a:t>c</a:t>
            </a:r>
            <a:r>
              <a:rPr sz="2200" spc="-30" dirty="0">
                <a:latin typeface="Times New Roman"/>
                <a:cs typeface="Times New Roman"/>
              </a:rPr>
              <a:t>u</a:t>
            </a:r>
            <a:r>
              <a:rPr sz="2200" spc="-70" dirty="0">
                <a:latin typeface="Times New Roman"/>
                <a:cs typeface="Times New Roman"/>
              </a:rPr>
              <a:t>m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w</a:t>
            </a:r>
            <a:r>
              <a:rPr sz="2200" spc="25" dirty="0">
                <a:latin typeface="Times New Roman"/>
                <a:cs typeface="Times New Roman"/>
              </a:rPr>
              <a:t>it</a:t>
            </a:r>
            <a:r>
              <a:rPr sz="2200" spc="10" dirty="0">
                <a:latin typeface="Times New Roman"/>
                <a:cs typeface="Times New Roman"/>
              </a:rPr>
              <a:t>h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-30" dirty="0">
                <a:latin typeface="Times New Roman"/>
                <a:cs typeface="Times New Roman"/>
              </a:rPr>
              <a:t>h</a:t>
            </a:r>
            <a:r>
              <a:rPr sz="2200" spc="5" dirty="0">
                <a:latin typeface="Times New Roman"/>
                <a:cs typeface="Times New Roman"/>
              </a:rPr>
              <a:t>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g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l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c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25" dirty="0">
                <a:latin typeface="Times New Roman"/>
                <a:cs typeface="Times New Roman"/>
              </a:rPr>
              <a:t>ll</a:t>
            </a:r>
            <a:r>
              <a:rPr sz="2200" spc="15" dirty="0">
                <a:latin typeface="Times New Roman"/>
                <a:cs typeface="Times New Roman"/>
              </a:rPr>
              <a:t>ec</a:t>
            </a:r>
            <a:r>
              <a:rPr sz="2200" spc="25" dirty="0">
                <a:latin typeface="Times New Roman"/>
                <a:cs typeface="Times New Roman"/>
              </a:rPr>
              <a:t>ti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10" dirty="0">
                <a:latin typeface="Times New Roman"/>
                <a:cs typeface="Times New Roman"/>
              </a:rPr>
              <a:t>n</a:t>
            </a:r>
            <a:r>
              <a:rPr sz="2200" spc="-229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fr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qu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15" dirty="0">
                <a:latin typeface="Times New Roman"/>
                <a:cs typeface="Times New Roman"/>
              </a:rPr>
              <a:t>c</a:t>
            </a:r>
            <a:r>
              <a:rPr sz="2200" spc="10" dirty="0">
                <a:latin typeface="Times New Roman"/>
                <a:cs typeface="Times New Roman"/>
              </a:rPr>
              <a:t>y</a:t>
            </a:r>
            <a:endParaRPr sz="2200">
              <a:latin typeface="Times New Roman"/>
              <a:cs typeface="Times New Roman"/>
            </a:endParaRPr>
          </a:p>
          <a:p>
            <a:pPr marL="314325">
              <a:lnSpc>
                <a:spcPts val="2510"/>
              </a:lnSpc>
            </a:pP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5" dirty="0">
                <a:latin typeface="Times New Roman"/>
                <a:cs typeface="Times New Roman"/>
              </a:rPr>
              <a:t>f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-30" dirty="0">
                <a:latin typeface="Times New Roman"/>
                <a:cs typeface="Times New Roman"/>
              </a:rPr>
              <a:t>h</a:t>
            </a:r>
            <a:r>
              <a:rPr sz="2200" spc="5" dirty="0">
                <a:latin typeface="Times New Roman"/>
                <a:cs typeface="Times New Roman"/>
              </a:rPr>
              <a:t>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w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10" dirty="0">
                <a:latin typeface="Times New Roman"/>
                <a:cs typeface="Times New Roman"/>
              </a:rPr>
              <a:t>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171" y="3112381"/>
            <a:ext cx="139446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-20" dirty="0">
                <a:latin typeface="Times New Roman"/>
                <a:cs typeface="Times New Roman"/>
              </a:rPr>
              <a:t>U</a:t>
            </a:r>
            <a:r>
              <a:rPr sz="2200" spc="-30" dirty="0">
                <a:latin typeface="Times New Roman"/>
                <a:cs typeface="Times New Roman"/>
              </a:rPr>
              <a:t>n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-30" dirty="0">
                <a:latin typeface="Times New Roman"/>
                <a:cs typeface="Times New Roman"/>
              </a:rPr>
              <a:t>g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-70" dirty="0">
                <a:latin typeface="Times New Roman"/>
                <a:cs typeface="Times New Roman"/>
              </a:rPr>
              <a:t>m</a:t>
            </a:r>
            <a:r>
              <a:rPr sz="2200" spc="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0171" y="4257287"/>
            <a:ext cx="124841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25" dirty="0">
                <a:latin typeface="Times New Roman"/>
                <a:cs typeface="Times New Roman"/>
              </a:rPr>
              <a:t>Bi</a:t>
            </a:r>
            <a:r>
              <a:rPr sz="2200" spc="-30" dirty="0">
                <a:latin typeface="Times New Roman"/>
                <a:cs typeface="Times New Roman"/>
              </a:rPr>
              <a:t>g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-60" dirty="0">
                <a:latin typeface="Times New Roman"/>
                <a:cs typeface="Times New Roman"/>
              </a:rPr>
              <a:t>m</a:t>
            </a:r>
            <a:r>
              <a:rPr sz="2200" spc="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75561" y="5466123"/>
            <a:ext cx="25781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5" dirty="0">
                <a:latin typeface="Times New Roman"/>
                <a:cs typeface="Times New Roman"/>
              </a:rPr>
              <a:t>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39</a:t>
            </a:fld>
            <a:endParaRPr spc="10" dirty="0"/>
          </a:p>
        </p:txBody>
      </p:sp>
      <p:grpSp>
        <p:nvGrpSpPr>
          <p:cNvPr id="56" name="Group 55"/>
          <p:cNvGrpSpPr/>
          <p:nvPr/>
        </p:nvGrpSpPr>
        <p:grpSpPr>
          <a:xfrm>
            <a:off x="2618984" y="2924392"/>
            <a:ext cx="4298555" cy="696875"/>
            <a:chOff x="680859" y="5066410"/>
            <a:chExt cx="4298555" cy="696875"/>
          </a:xfrm>
        </p:grpSpPr>
        <p:sp>
          <p:nvSpPr>
            <p:cNvPr id="57" name="object 5"/>
            <p:cNvSpPr/>
            <p:nvPr/>
          </p:nvSpPr>
          <p:spPr>
            <a:xfrm>
              <a:off x="680859" y="5297423"/>
              <a:ext cx="165735" cy="201295"/>
            </a:xfrm>
            <a:custGeom>
              <a:avLst/>
              <a:gdLst/>
              <a:ahLst/>
              <a:cxnLst/>
              <a:rect l="l" t="t" r="r" b="b"/>
              <a:pathLst>
                <a:path w="165734" h="201295">
                  <a:moveTo>
                    <a:pt x="103581" y="0"/>
                  </a:moveTo>
                  <a:lnTo>
                    <a:pt x="38608" y="0"/>
                  </a:lnTo>
                  <a:lnTo>
                    <a:pt x="36982" y="7238"/>
                  </a:lnTo>
                  <a:lnTo>
                    <a:pt x="42087" y="7619"/>
                  </a:lnTo>
                  <a:lnTo>
                    <a:pt x="45770" y="8635"/>
                  </a:lnTo>
                  <a:lnTo>
                    <a:pt x="50292" y="12445"/>
                  </a:lnTo>
                  <a:lnTo>
                    <a:pt x="51422" y="15747"/>
                  </a:lnTo>
                  <a:lnTo>
                    <a:pt x="51422" y="26288"/>
                  </a:lnTo>
                  <a:lnTo>
                    <a:pt x="23139" y="157353"/>
                  </a:lnTo>
                  <a:lnTo>
                    <a:pt x="14732" y="185547"/>
                  </a:lnTo>
                  <a:lnTo>
                    <a:pt x="13462" y="187959"/>
                  </a:lnTo>
                  <a:lnTo>
                    <a:pt x="11887" y="189864"/>
                  </a:lnTo>
                  <a:lnTo>
                    <a:pt x="8153" y="192404"/>
                  </a:lnTo>
                  <a:lnTo>
                    <a:pt x="5359" y="193420"/>
                  </a:lnTo>
                  <a:lnTo>
                    <a:pt x="1625" y="194056"/>
                  </a:lnTo>
                  <a:lnTo>
                    <a:pt x="0" y="201167"/>
                  </a:lnTo>
                  <a:lnTo>
                    <a:pt x="60553" y="201167"/>
                  </a:lnTo>
                  <a:lnTo>
                    <a:pt x="62179" y="194056"/>
                  </a:lnTo>
                  <a:lnTo>
                    <a:pt x="57365" y="193547"/>
                  </a:lnTo>
                  <a:lnTo>
                    <a:pt x="53975" y="193039"/>
                  </a:lnTo>
                  <a:lnTo>
                    <a:pt x="52019" y="192278"/>
                  </a:lnTo>
                  <a:lnTo>
                    <a:pt x="50050" y="191388"/>
                  </a:lnTo>
                  <a:lnTo>
                    <a:pt x="48577" y="190245"/>
                  </a:lnTo>
                  <a:lnTo>
                    <a:pt x="47586" y="188467"/>
                  </a:lnTo>
                  <a:lnTo>
                    <a:pt x="46609" y="186816"/>
                  </a:lnTo>
                  <a:lnTo>
                    <a:pt x="46113" y="184403"/>
                  </a:lnTo>
                  <a:lnTo>
                    <a:pt x="46113" y="179323"/>
                  </a:lnTo>
                  <a:lnTo>
                    <a:pt x="62910" y="115260"/>
                  </a:lnTo>
                  <a:lnTo>
                    <a:pt x="92186" y="115260"/>
                  </a:lnTo>
                  <a:lnTo>
                    <a:pt x="103694" y="114183"/>
                  </a:lnTo>
                  <a:lnTo>
                    <a:pt x="115911" y="111633"/>
                  </a:lnTo>
                  <a:lnTo>
                    <a:pt x="127109" y="107749"/>
                  </a:lnTo>
                  <a:lnTo>
                    <a:pt x="136108" y="102742"/>
                  </a:lnTo>
                  <a:lnTo>
                    <a:pt x="61150" y="102742"/>
                  </a:lnTo>
                  <a:lnTo>
                    <a:pt x="81191" y="13462"/>
                  </a:lnTo>
                  <a:lnTo>
                    <a:pt x="87871" y="13207"/>
                  </a:lnTo>
                  <a:lnTo>
                    <a:pt x="100342" y="13081"/>
                  </a:lnTo>
                  <a:lnTo>
                    <a:pt x="153384" y="13081"/>
                  </a:lnTo>
                  <a:lnTo>
                    <a:pt x="146088" y="7365"/>
                  </a:lnTo>
                  <a:lnTo>
                    <a:pt x="139903" y="4571"/>
                  </a:lnTo>
                  <a:lnTo>
                    <a:pt x="129536" y="2176"/>
                  </a:lnTo>
                  <a:lnTo>
                    <a:pt x="117764" y="565"/>
                  </a:lnTo>
                  <a:lnTo>
                    <a:pt x="103581" y="0"/>
                  </a:lnTo>
                  <a:close/>
                </a:path>
                <a:path w="165734" h="201295">
                  <a:moveTo>
                    <a:pt x="92186" y="115260"/>
                  </a:moveTo>
                  <a:lnTo>
                    <a:pt x="62910" y="115260"/>
                  </a:lnTo>
                  <a:lnTo>
                    <a:pt x="73919" y="115470"/>
                  </a:lnTo>
                  <a:lnTo>
                    <a:pt x="90392" y="115427"/>
                  </a:lnTo>
                  <a:lnTo>
                    <a:pt x="92186" y="115260"/>
                  </a:lnTo>
                  <a:close/>
                </a:path>
                <a:path w="165734" h="201295">
                  <a:moveTo>
                    <a:pt x="153384" y="13081"/>
                  </a:moveTo>
                  <a:lnTo>
                    <a:pt x="100342" y="13081"/>
                  </a:lnTo>
                  <a:lnTo>
                    <a:pt x="107054" y="13319"/>
                  </a:lnTo>
                  <a:lnTo>
                    <a:pt x="120229" y="15898"/>
                  </a:lnTo>
                  <a:lnTo>
                    <a:pt x="129919" y="21625"/>
                  </a:lnTo>
                  <a:lnTo>
                    <a:pt x="135911" y="31742"/>
                  </a:lnTo>
                  <a:lnTo>
                    <a:pt x="137873" y="45719"/>
                  </a:lnTo>
                  <a:lnTo>
                    <a:pt x="137909" y="54482"/>
                  </a:lnTo>
                  <a:lnTo>
                    <a:pt x="136639" y="62229"/>
                  </a:lnTo>
                  <a:lnTo>
                    <a:pt x="131533" y="76453"/>
                  </a:lnTo>
                  <a:lnTo>
                    <a:pt x="127914" y="82550"/>
                  </a:lnTo>
                  <a:lnTo>
                    <a:pt x="123253" y="87629"/>
                  </a:lnTo>
                  <a:lnTo>
                    <a:pt x="118592" y="92837"/>
                  </a:lnTo>
                  <a:lnTo>
                    <a:pt x="112598" y="96647"/>
                  </a:lnTo>
                  <a:lnTo>
                    <a:pt x="102412" y="99951"/>
                  </a:lnTo>
                  <a:lnTo>
                    <a:pt x="90747" y="102066"/>
                  </a:lnTo>
                  <a:lnTo>
                    <a:pt x="76466" y="102742"/>
                  </a:lnTo>
                  <a:lnTo>
                    <a:pt x="136108" y="102742"/>
                  </a:lnTo>
                  <a:lnTo>
                    <a:pt x="161194" y="71590"/>
                  </a:lnTo>
                  <a:lnTo>
                    <a:pt x="165468" y="38100"/>
                  </a:lnTo>
                  <a:lnTo>
                    <a:pt x="164261" y="31368"/>
                  </a:lnTo>
                  <a:lnTo>
                    <a:pt x="161861" y="25526"/>
                  </a:lnTo>
                  <a:lnTo>
                    <a:pt x="159448" y="19812"/>
                  </a:lnTo>
                  <a:lnTo>
                    <a:pt x="155816" y="14985"/>
                  </a:lnTo>
                  <a:lnTo>
                    <a:pt x="153384" y="13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/>
            <p:cNvSpPr/>
            <p:nvPr/>
          </p:nvSpPr>
          <p:spPr>
            <a:xfrm>
              <a:off x="891283" y="5276596"/>
              <a:ext cx="757555" cy="280035"/>
            </a:xfrm>
            <a:custGeom>
              <a:avLst/>
              <a:gdLst/>
              <a:ahLst/>
              <a:cxnLst/>
              <a:rect l="l" t="t" r="r" b="b"/>
              <a:pathLst>
                <a:path w="757555" h="280035">
                  <a:moveTo>
                    <a:pt x="398019" y="2031"/>
                  </a:moveTo>
                  <a:lnTo>
                    <a:pt x="375350" y="2031"/>
                  </a:lnTo>
                  <a:lnTo>
                    <a:pt x="375350" y="276224"/>
                  </a:lnTo>
                  <a:lnTo>
                    <a:pt x="398019" y="276224"/>
                  </a:lnTo>
                  <a:lnTo>
                    <a:pt x="398019" y="2031"/>
                  </a:lnTo>
                  <a:close/>
                </a:path>
                <a:path w="757555" h="280035">
                  <a:moveTo>
                    <a:pt x="668529" y="0"/>
                  </a:moveTo>
                  <a:lnTo>
                    <a:pt x="675477" y="15656"/>
                  </a:lnTo>
                  <a:lnTo>
                    <a:pt x="685683" y="21509"/>
                  </a:lnTo>
                  <a:lnTo>
                    <a:pt x="695078" y="29016"/>
                  </a:lnTo>
                  <a:lnTo>
                    <a:pt x="719477" y="63786"/>
                  </a:lnTo>
                  <a:lnTo>
                    <a:pt x="730845" y="111401"/>
                  </a:lnTo>
                  <a:lnTo>
                    <a:pt x="732275" y="140634"/>
                  </a:lnTo>
                  <a:lnTo>
                    <a:pt x="731834" y="154595"/>
                  </a:lnTo>
                  <a:lnTo>
                    <a:pt x="726243" y="192926"/>
                  </a:lnTo>
                  <a:lnTo>
                    <a:pt x="706346" y="238596"/>
                  </a:lnTo>
                  <a:lnTo>
                    <a:pt x="665100" y="268223"/>
                  </a:lnTo>
                  <a:lnTo>
                    <a:pt x="677164" y="276915"/>
                  </a:lnTo>
                  <a:lnTo>
                    <a:pt x="719674" y="249911"/>
                  </a:lnTo>
                  <a:lnTo>
                    <a:pt x="745579" y="208657"/>
                  </a:lnTo>
                  <a:lnTo>
                    <a:pt x="756220" y="159686"/>
                  </a:lnTo>
                  <a:lnTo>
                    <a:pt x="757401" y="128291"/>
                  </a:lnTo>
                  <a:lnTo>
                    <a:pt x="756347" y="115389"/>
                  </a:lnTo>
                  <a:lnTo>
                    <a:pt x="743460" y="66841"/>
                  </a:lnTo>
                  <a:lnTo>
                    <a:pt x="723128" y="33120"/>
                  </a:lnTo>
                  <a:lnTo>
                    <a:pt x="693221" y="9474"/>
                  </a:lnTo>
                  <a:lnTo>
                    <a:pt x="681349" y="4104"/>
                  </a:lnTo>
                  <a:lnTo>
                    <a:pt x="668529" y="0"/>
                  </a:lnTo>
                  <a:close/>
                </a:path>
                <a:path w="757555" h="280035">
                  <a:moveTo>
                    <a:pt x="88863" y="0"/>
                  </a:moveTo>
                  <a:lnTo>
                    <a:pt x="47269" y="20851"/>
                  </a:lnTo>
                  <a:lnTo>
                    <a:pt x="21315" y="51356"/>
                  </a:lnTo>
                  <a:lnTo>
                    <a:pt x="5157" y="93555"/>
                  </a:lnTo>
                  <a:lnTo>
                    <a:pt x="248" y="134966"/>
                  </a:lnTo>
                  <a:lnTo>
                    <a:pt x="0" y="151270"/>
                  </a:lnTo>
                  <a:lnTo>
                    <a:pt x="1051" y="164211"/>
                  </a:lnTo>
                  <a:lnTo>
                    <a:pt x="13942" y="212741"/>
                  </a:lnTo>
                  <a:lnTo>
                    <a:pt x="34246" y="246384"/>
                  </a:lnTo>
                  <a:lnTo>
                    <a:pt x="76016" y="275379"/>
                  </a:lnTo>
                  <a:lnTo>
                    <a:pt x="88863" y="279526"/>
                  </a:lnTo>
                  <a:lnTo>
                    <a:pt x="82036" y="264012"/>
                  </a:lnTo>
                  <a:lnTo>
                    <a:pt x="71897" y="258124"/>
                  </a:lnTo>
                  <a:lnTo>
                    <a:pt x="62554" y="250560"/>
                  </a:lnTo>
                  <a:lnTo>
                    <a:pt x="38279" y="215635"/>
                  </a:lnTo>
                  <a:lnTo>
                    <a:pt x="27690" y="171723"/>
                  </a:lnTo>
                  <a:lnTo>
                    <a:pt x="25541" y="124712"/>
                  </a:lnTo>
                  <a:lnTo>
                    <a:pt x="26588" y="111395"/>
                  </a:lnTo>
                  <a:lnTo>
                    <a:pt x="38683" y="62951"/>
                  </a:lnTo>
                  <a:lnTo>
                    <a:pt x="59673" y="30983"/>
                  </a:lnTo>
                  <a:lnTo>
                    <a:pt x="92838" y="11302"/>
                  </a:lnTo>
                  <a:lnTo>
                    <a:pt x="88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/>
            <p:cNvSpPr/>
            <p:nvPr/>
          </p:nvSpPr>
          <p:spPr>
            <a:xfrm>
              <a:off x="1000607" y="5357748"/>
              <a:ext cx="210820" cy="143510"/>
            </a:xfrm>
            <a:custGeom>
              <a:avLst/>
              <a:gdLst/>
              <a:ahLst/>
              <a:cxnLst/>
              <a:rect l="l" t="t" r="r" b="b"/>
              <a:pathLst>
                <a:path w="210819" h="143510">
                  <a:moveTo>
                    <a:pt x="40220" y="0"/>
                  </a:moveTo>
                  <a:lnTo>
                    <a:pt x="1625" y="0"/>
                  </a:lnTo>
                  <a:lnTo>
                    <a:pt x="0" y="7238"/>
                  </a:lnTo>
                  <a:lnTo>
                    <a:pt x="4711" y="7619"/>
                  </a:lnTo>
                  <a:lnTo>
                    <a:pt x="8102" y="8762"/>
                  </a:lnTo>
                  <a:lnTo>
                    <a:pt x="27990" y="143256"/>
                  </a:lnTo>
                  <a:lnTo>
                    <a:pt x="47767" y="143212"/>
                  </a:lnTo>
                  <a:lnTo>
                    <a:pt x="54338" y="133067"/>
                  </a:lnTo>
                  <a:lnTo>
                    <a:pt x="60706" y="123004"/>
                  </a:lnTo>
                  <a:lnTo>
                    <a:pt x="64819" y="116331"/>
                  </a:lnTo>
                  <a:lnTo>
                    <a:pt x="49060" y="116331"/>
                  </a:lnTo>
                  <a:lnTo>
                    <a:pt x="40220" y="0"/>
                  </a:lnTo>
                  <a:close/>
                </a:path>
                <a:path w="210819" h="143510">
                  <a:moveTo>
                    <a:pt x="126417" y="44703"/>
                  </a:moveTo>
                  <a:lnTo>
                    <a:pt x="103289" y="44703"/>
                  </a:lnTo>
                  <a:lnTo>
                    <a:pt x="104902" y="44831"/>
                  </a:lnTo>
                  <a:lnTo>
                    <a:pt x="105105" y="49021"/>
                  </a:lnTo>
                  <a:lnTo>
                    <a:pt x="105521" y="55691"/>
                  </a:lnTo>
                  <a:lnTo>
                    <a:pt x="106633" y="71600"/>
                  </a:lnTo>
                  <a:lnTo>
                    <a:pt x="107061" y="76834"/>
                  </a:lnTo>
                  <a:lnTo>
                    <a:pt x="107580" y="81912"/>
                  </a:lnTo>
                  <a:lnTo>
                    <a:pt x="113601" y="143256"/>
                  </a:lnTo>
                  <a:lnTo>
                    <a:pt x="134683" y="138423"/>
                  </a:lnTo>
                  <a:lnTo>
                    <a:pt x="141722" y="128676"/>
                  </a:lnTo>
                  <a:lnTo>
                    <a:pt x="148899" y="118438"/>
                  </a:lnTo>
                  <a:lnTo>
                    <a:pt x="150246" y="116459"/>
                  </a:lnTo>
                  <a:lnTo>
                    <a:pt x="133045" y="116459"/>
                  </a:lnTo>
                  <a:lnTo>
                    <a:pt x="126417" y="44703"/>
                  </a:lnTo>
                  <a:close/>
                </a:path>
                <a:path w="210819" h="143510">
                  <a:moveTo>
                    <a:pt x="206565" y="0"/>
                  </a:moveTo>
                  <a:lnTo>
                    <a:pt x="168554" y="0"/>
                  </a:lnTo>
                  <a:lnTo>
                    <a:pt x="167081" y="7238"/>
                  </a:lnTo>
                  <a:lnTo>
                    <a:pt x="171792" y="7492"/>
                  </a:lnTo>
                  <a:lnTo>
                    <a:pt x="175133" y="8509"/>
                  </a:lnTo>
                  <a:lnTo>
                    <a:pt x="179070" y="11810"/>
                  </a:lnTo>
                  <a:lnTo>
                    <a:pt x="180008" y="14859"/>
                  </a:lnTo>
                  <a:lnTo>
                    <a:pt x="180017" y="16128"/>
                  </a:lnTo>
                  <a:lnTo>
                    <a:pt x="179804" y="24102"/>
                  </a:lnTo>
                  <a:lnTo>
                    <a:pt x="166754" y="61891"/>
                  </a:lnTo>
                  <a:lnTo>
                    <a:pt x="141364" y="104341"/>
                  </a:lnTo>
                  <a:lnTo>
                    <a:pt x="133045" y="116459"/>
                  </a:lnTo>
                  <a:lnTo>
                    <a:pt x="150246" y="116459"/>
                  </a:lnTo>
                  <a:lnTo>
                    <a:pt x="177496" y="74766"/>
                  </a:lnTo>
                  <a:lnTo>
                    <a:pt x="197535" y="37972"/>
                  </a:lnTo>
                  <a:lnTo>
                    <a:pt x="210484" y="7238"/>
                  </a:lnTo>
                  <a:lnTo>
                    <a:pt x="206565" y="0"/>
                  </a:lnTo>
                  <a:close/>
                </a:path>
                <a:path w="210819" h="143510">
                  <a:moveTo>
                    <a:pt x="122288" y="0"/>
                  </a:moveTo>
                  <a:lnTo>
                    <a:pt x="101079" y="0"/>
                  </a:lnTo>
                  <a:lnTo>
                    <a:pt x="98845" y="10623"/>
                  </a:lnTo>
                  <a:lnTo>
                    <a:pt x="96061" y="22859"/>
                  </a:lnTo>
                  <a:lnTo>
                    <a:pt x="76026" y="70321"/>
                  </a:lnTo>
                  <a:lnTo>
                    <a:pt x="49060" y="116331"/>
                  </a:lnTo>
                  <a:lnTo>
                    <a:pt x="64819" y="116331"/>
                  </a:lnTo>
                  <a:lnTo>
                    <a:pt x="87300" y="78067"/>
                  </a:lnTo>
                  <a:lnTo>
                    <a:pt x="103289" y="44703"/>
                  </a:lnTo>
                  <a:lnTo>
                    <a:pt x="126417" y="44703"/>
                  </a:lnTo>
                  <a:lnTo>
                    <a:pt x="122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/>
            <p:cNvSpPr/>
            <p:nvPr/>
          </p:nvSpPr>
          <p:spPr>
            <a:xfrm>
              <a:off x="1330071" y="5297423"/>
              <a:ext cx="180340" cy="201295"/>
            </a:xfrm>
            <a:custGeom>
              <a:avLst/>
              <a:gdLst/>
              <a:ahLst/>
              <a:cxnLst/>
              <a:rect l="l" t="t" r="r" b="b"/>
              <a:pathLst>
                <a:path w="180340" h="201295">
                  <a:moveTo>
                    <a:pt x="94487" y="0"/>
                  </a:moveTo>
                  <a:lnTo>
                    <a:pt x="38607" y="0"/>
                  </a:lnTo>
                  <a:lnTo>
                    <a:pt x="36956" y="7238"/>
                  </a:lnTo>
                  <a:lnTo>
                    <a:pt x="42037" y="7619"/>
                  </a:lnTo>
                  <a:lnTo>
                    <a:pt x="45719" y="8635"/>
                  </a:lnTo>
                  <a:lnTo>
                    <a:pt x="48026" y="10431"/>
                  </a:lnTo>
                  <a:lnTo>
                    <a:pt x="50291" y="12318"/>
                  </a:lnTo>
                  <a:lnTo>
                    <a:pt x="51434" y="15493"/>
                  </a:lnTo>
                  <a:lnTo>
                    <a:pt x="51434" y="26034"/>
                  </a:lnTo>
                  <a:lnTo>
                    <a:pt x="50418" y="34035"/>
                  </a:lnTo>
                  <a:lnTo>
                    <a:pt x="48132" y="43814"/>
                  </a:lnTo>
                  <a:lnTo>
                    <a:pt x="23113" y="157353"/>
                  </a:lnTo>
                  <a:lnTo>
                    <a:pt x="14731" y="185547"/>
                  </a:lnTo>
                  <a:lnTo>
                    <a:pt x="13462" y="187959"/>
                  </a:lnTo>
                  <a:lnTo>
                    <a:pt x="11937" y="189864"/>
                  </a:lnTo>
                  <a:lnTo>
                    <a:pt x="8128" y="192404"/>
                  </a:lnTo>
                  <a:lnTo>
                    <a:pt x="5334" y="193420"/>
                  </a:lnTo>
                  <a:lnTo>
                    <a:pt x="1650" y="194056"/>
                  </a:lnTo>
                  <a:lnTo>
                    <a:pt x="0" y="201167"/>
                  </a:lnTo>
                  <a:lnTo>
                    <a:pt x="72939" y="200876"/>
                  </a:lnTo>
                  <a:lnTo>
                    <a:pt x="120859" y="188087"/>
                  </a:lnTo>
                  <a:lnTo>
                    <a:pt x="51053" y="188087"/>
                  </a:lnTo>
                  <a:lnTo>
                    <a:pt x="45592" y="187959"/>
                  </a:lnTo>
                  <a:lnTo>
                    <a:pt x="42798" y="187706"/>
                  </a:lnTo>
                  <a:lnTo>
                    <a:pt x="80898" y="13334"/>
                  </a:lnTo>
                  <a:lnTo>
                    <a:pt x="90550" y="12826"/>
                  </a:lnTo>
                  <a:lnTo>
                    <a:pt x="151244" y="12826"/>
                  </a:lnTo>
                  <a:lnTo>
                    <a:pt x="148115" y="10413"/>
                  </a:lnTo>
                  <a:lnTo>
                    <a:pt x="137101" y="5845"/>
                  </a:lnTo>
                  <a:lnTo>
                    <a:pt x="121519" y="1685"/>
                  </a:lnTo>
                  <a:lnTo>
                    <a:pt x="109047" y="421"/>
                  </a:lnTo>
                  <a:lnTo>
                    <a:pt x="94487" y="0"/>
                  </a:lnTo>
                  <a:close/>
                </a:path>
                <a:path w="180340" h="201295">
                  <a:moveTo>
                    <a:pt x="151244" y="12826"/>
                  </a:moveTo>
                  <a:lnTo>
                    <a:pt x="94868" y="12826"/>
                  </a:lnTo>
                  <a:lnTo>
                    <a:pt x="107367" y="13721"/>
                  </a:lnTo>
                  <a:lnTo>
                    <a:pt x="119602" y="16988"/>
                  </a:lnTo>
                  <a:lnTo>
                    <a:pt x="149051" y="51997"/>
                  </a:lnTo>
                  <a:lnTo>
                    <a:pt x="151625" y="83831"/>
                  </a:lnTo>
                  <a:lnTo>
                    <a:pt x="150412" y="95525"/>
                  </a:lnTo>
                  <a:lnTo>
                    <a:pt x="139774" y="133349"/>
                  </a:lnTo>
                  <a:lnTo>
                    <a:pt x="118039" y="166202"/>
                  </a:lnTo>
                  <a:lnTo>
                    <a:pt x="73085" y="187299"/>
                  </a:lnTo>
                  <a:lnTo>
                    <a:pt x="59054" y="188087"/>
                  </a:lnTo>
                  <a:lnTo>
                    <a:pt x="120859" y="188087"/>
                  </a:lnTo>
                  <a:lnTo>
                    <a:pt x="150162" y="163499"/>
                  </a:lnTo>
                  <a:lnTo>
                    <a:pt x="173656" y="118845"/>
                  </a:lnTo>
                  <a:lnTo>
                    <a:pt x="179949" y="79338"/>
                  </a:lnTo>
                  <a:lnTo>
                    <a:pt x="179939" y="62634"/>
                  </a:lnTo>
                  <a:lnTo>
                    <a:pt x="177873" y="50091"/>
                  </a:lnTo>
                  <a:lnTo>
                    <a:pt x="174201" y="38540"/>
                  </a:lnTo>
                  <a:lnTo>
                    <a:pt x="169181" y="29469"/>
                  </a:lnTo>
                  <a:lnTo>
                    <a:pt x="161080" y="20457"/>
                  </a:lnTo>
                  <a:lnTo>
                    <a:pt x="151244" y="12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9"/>
            <p:cNvSpPr/>
            <p:nvPr/>
          </p:nvSpPr>
          <p:spPr>
            <a:xfrm>
              <a:off x="1782572" y="5443029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482" y="0"/>
                  </a:lnTo>
                </a:path>
              </a:pathLst>
            </a:custGeom>
            <a:ln w="20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0"/>
            <p:cNvSpPr/>
            <p:nvPr/>
          </p:nvSpPr>
          <p:spPr>
            <a:xfrm>
              <a:off x="1782572" y="5381878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482" y="0"/>
                  </a:lnTo>
                </a:path>
              </a:pathLst>
            </a:custGeom>
            <a:ln w="20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1"/>
            <p:cNvSpPr/>
            <p:nvPr/>
          </p:nvSpPr>
          <p:spPr>
            <a:xfrm>
              <a:off x="2073655" y="5287771"/>
              <a:ext cx="151765" cy="213360"/>
            </a:xfrm>
            <a:custGeom>
              <a:avLst/>
              <a:gdLst/>
              <a:ahLst/>
              <a:cxnLst/>
              <a:rect l="l" t="t" r="r" b="b"/>
              <a:pathLst>
                <a:path w="151764" h="213360">
                  <a:moveTo>
                    <a:pt x="113679" y="107060"/>
                  </a:moveTo>
                  <a:lnTo>
                    <a:pt x="96646" y="107060"/>
                  </a:lnTo>
                  <a:lnTo>
                    <a:pt x="97731" y="114053"/>
                  </a:lnTo>
                  <a:lnTo>
                    <a:pt x="96792" y="130022"/>
                  </a:lnTo>
                  <a:lnTo>
                    <a:pt x="96039" y="144690"/>
                  </a:lnTo>
                  <a:lnTo>
                    <a:pt x="95540" y="156482"/>
                  </a:lnTo>
                  <a:lnTo>
                    <a:pt x="95246" y="166331"/>
                  </a:lnTo>
                  <a:lnTo>
                    <a:pt x="95231" y="187097"/>
                  </a:lnTo>
                  <a:lnTo>
                    <a:pt x="95694" y="192658"/>
                  </a:lnTo>
                  <a:lnTo>
                    <a:pt x="103505" y="209803"/>
                  </a:lnTo>
                  <a:lnTo>
                    <a:pt x="106425" y="212089"/>
                  </a:lnTo>
                  <a:lnTo>
                    <a:pt x="110743" y="213232"/>
                  </a:lnTo>
                  <a:lnTo>
                    <a:pt x="121157" y="213232"/>
                  </a:lnTo>
                  <a:lnTo>
                    <a:pt x="126618" y="211454"/>
                  </a:lnTo>
                  <a:lnTo>
                    <a:pt x="139064" y="204088"/>
                  </a:lnTo>
                  <a:lnTo>
                    <a:pt x="145414" y="199135"/>
                  </a:lnTo>
                  <a:lnTo>
                    <a:pt x="148154" y="196341"/>
                  </a:lnTo>
                  <a:lnTo>
                    <a:pt x="122555" y="196341"/>
                  </a:lnTo>
                  <a:lnTo>
                    <a:pt x="120776" y="195706"/>
                  </a:lnTo>
                  <a:lnTo>
                    <a:pt x="117729" y="193674"/>
                  </a:lnTo>
                  <a:lnTo>
                    <a:pt x="116586" y="191769"/>
                  </a:lnTo>
                  <a:lnTo>
                    <a:pt x="115569" y="188721"/>
                  </a:lnTo>
                  <a:lnTo>
                    <a:pt x="114554" y="185800"/>
                  </a:lnTo>
                  <a:lnTo>
                    <a:pt x="112859" y="140438"/>
                  </a:lnTo>
                  <a:lnTo>
                    <a:pt x="113077" y="128483"/>
                  </a:lnTo>
                  <a:lnTo>
                    <a:pt x="113456" y="114053"/>
                  </a:lnTo>
                  <a:lnTo>
                    <a:pt x="113679" y="107060"/>
                  </a:lnTo>
                  <a:close/>
                </a:path>
                <a:path w="151764" h="213360">
                  <a:moveTo>
                    <a:pt x="111249" y="17271"/>
                  </a:moveTo>
                  <a:lnTo>
                    <a:pt x="82168" y="17271"/>
                  </a:lnTo>
                  <a:lnTo>
                    <a:pt x="85343" y="18160"/>
                  </a:lnTo>
                  <a:lnTo>
                    <a:pt x="89788" y="21843"/>
                  </a:lnTo>
                  <a:lnTo>
                    <a:pt x="91693" y="24764"/>
                  </a:lnTo>
                  <a:lnTo>
                    <a:pt x="92963" y="28828"/>
                  </a:lnTo>
                  <a:lnTo>
                    <a:pt x="94361" y="32765"/>
                  </a:lnTo>
                  <a:lnTo>
                    <a:pt x="95504" y="38099"/>
                  </a:lnTo>
                  <a:lnTo>
                    <a:pt x="97027" y="51688"/>
                  </a:lnTo>
                  <a:lnTo>
                    <a:pt x="97536" y="60070"/>
                  </a:lnTo>
                  <a:lnTo>
                    <a:pt x="97536" y="70103"/>
                  </a:lnTo>
                  <a:lnTo>
                    <a:pt x="29363" y="167000"/>
                  </a:lnTo>
                  <a:lnTo>
                    <a:pt x="6095" y="198119"/>
                  </a:lnTo>
                  <a:lnTo>
                    <a:pt x="1524" y="203707"/>
                  </a:lnTo>
                  <a:lnTo>
                    <a:pt x="0" y="210819"/>
                  </a:lnTo>
                  <a:lnTo>
                    <a:pt x="33381" y="204987"/>
                  </a:lnTo>
                  <a:lnTo>
                    <a:pt x="38569" y="196317"/>
                  </a:lnTo>
                  <a:lnTo>
                    <a:pt x="44217" y="187097"/>
                  </a:lnTo>
                  <a:lnTo>
                    <a:pt x="71413" y="144690"/>
                  </a:lnTo>
                  <a:lnTo>
                    <a:pt x="96646" y="107060"/>
                  </a:lnTo>
                  <a:lnTo>
                    <a:pt x="113679" y="107060"/>
                  </a:lnTo>
                  <a:lnTo>
                    <a:pt x="113918" y="99567"/>
                  </a:lnTo>
                  <a:lnTo>
                    <a:pt x="114620" y="71561"/>
                  </a:lnTo>
                  <a:lnTo>
                    <a:pt x="114670" y="45383"/>
                  </a:lnTo>
                  <a:lnTo>
                    <a:pt x="113866" y="32164"/>
                  </a:lnTo>
                  <a:lnTo>
                    <a:pt x="112240" y="21843"/>
                  </a:lnTo>
                  <a:lnTo>
                    <a:pt x="111249" y="17271"/>
                  </a:lnTo>
                  <a:close/>
                </a:path>
                <a:path w="151764" h="213360">
                  <a:moveTo>
                    <a:pt x="143510" y="184403"/>
                  </a:moveTo>
                  <a:lnTo>
                    <a:pt x="139319" y="188848"/>
                  </a:lnTo>
                  <a:lnTo>
                    <a:pt x="135762" y="192023"/>
                  </a:lnTo>
                  <a:lnTo>
                    <a:pt x="132842" y="193674"/>
                  </a:lnTo>
                  <a:lnTo>
                    <a:pt x="129920" y="195452"/>
                  </a:lnTo>
                  <a:lnTo>
                    <a:pt x="127254" y="196341"/>
                  </a:lnTo>
                  <a:lnTo>
                    <a:pt x="148154" y="196341"/>
                  </a:lnTo>
                  <a:lnTo>
                    <a:pt x="151764" y="192658"/>
                  </a:lnTo>
                  <a:lnTo>
                    <a:pt x="143510" y="184403"/>
                  </a:lnTo>
                  <a:close/>
                </a:path>
                <a:path w="151764" h="213360">
                  <a:moveTo>
                    <a:pt x="93980" y="0"/>
                  </a:moveTo>
                  <a:lnTo>
                    <a:pt x="80518" y="0"/>
                  </a:lnTo>
                  <a:lnTo>
                    <a:pt x="74549" y="1523"/>
                  </a:lnTo>
                  <a:lnTo>
                    <a:pt x="66442" y="6067"/>
                  </a:lnTo>
                  <a:lnTo>
                    <a:pt x="57256" y="12814"/>
                  </a:lnTo>
                  <a:lnTo>
                    <a:pt x="46227" y="22986"/>
                  </a:lnTo>
                  <a:lnTo>
                    <a:pt x="53848" y="31495"/>
                  </a:lnTo>
                  <a:lnTo>
                    <a:pt x="60198" y="25780"/>
                  </a:lnTo>
                  <a:lnTo>
                    <a:pt x="65024" y="21843"/>
                  </a:lnTo>
                  <a:lnTo>
                    <a:pt x="68452" y="20065"/>
                  </a:lnTo>
                  <a:lnTo>
                    <a:pt x="71755" y="18160"/>
                  </a:lnTo>
                  <a:lnTo>
                    <a:pt x="75056" y="17271"/>
                  </a:lnTo>
                  <a:lnTo>
                    <a:pt x="111249" y="17271"/>
                  </a:lnTo>
                  <a:lnTo>
                    <a:pt x="110617" y="14350"/>
                  </a:lnTo>
                  <a:lnTo>
                    <a:pt x="107823" y="8762"/>
                  </a:lnTo>
                  <a:lnTo>
                    <a:pt x="103758" y="5333"/>
                  </a:lnTo>
                  <a:lnTo>
                    <a:pt x="99694" y="1777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2"/>
            <p:cNvSpPr/>
            <p:nvPr/>
          </p:nvSpPr>
          <p:spPr>
            <a:xfrm>
              <a:off x="2345817" y="5416293"/>
              <a:ext cx="749935" cy="0"/>
            </a:xfrm>
            <a:custGeom>
              <a:avLst/>
              <a:gdLst/>
              <a:ahLst/>
              <a:cxnLst/>
              <a:rect l="l" t="t" r="r" b="b"/>
              <a:pathLst>
                <a:path w="749935">
                  <a:moveTo>
                    <a:pt x="0" y="0"/>
                  </a:moveTo>
                  <a:lnTo>
                    <a:pt x="749807" y="0"/>
                  </a:lnTo>
                </a:path>
              </a:pathLst>
            </a:custGeom>
            <a:ln w="195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3"/>
            <p:cNvSpPr/>
            <p:nvPr/>
          </p:nvSpPr>
          <p:spPr>
            <a:xfrm>
              <a:off x="2356104" y="5068823"/>
              <a:ext cx="165100" cy="201295"/>
            </a:xfrm>
            <a:custGeom>
              <a:avLst/>
              <a:gdLst/>
              <a:ahLst/>
              <a:cxnLst/>
              <a:rect l="l" t="t" r="r" b="b"/>
              <a:pathLst>
                <a:path w="165100" h="201295">
                  <a:moveTo>
                    <a:pt x="98170" y="12953"/>
                  </a:moveTo>
                  <a:lnTo>
                    <a:pt x="71627" y="12953"/>
                  </a:lnTo>
                  <a:lnTo>
                    <a:pt x="40131" y="157225"/>
                  </a:lnTo>
                  <a:lnTo>
                    <a:pt x="38100" y="166242"/>
                  </a:lnTo>
                  <a:lnTo>
                    <a:pt x="17144" y="193928"/>
                  </a:lnTo>
                  <a:lnTo>
                    <a:pt x="15493" y="201167"/>
                  </a:lnTo>
                  <a:lnTo>
                    <a:pt x="77469" y="201167"/>
                  </a:lnTo>
                  <a:lnTo>
                    <a:pt x="79120" y="193928"/>
                  </a:lnTo>
                  <a:lnTo>
                    <a:pt x="74294" y="193547"/>
                  </a:lnTo>
                  <a:lnTo>
                    <a:pt x="70993" y="192912"/>
                  </a:lnTo>
                  <a:lnTo>
                    <a:pt x="63118" y="184276"/>
                  </a:lnTo>
                  <a:lnTo>
                    <a:pt x="63245" y="177037"/>
                  </a:lnTo>
                  <a:lnTo>
                    <a:pt x="64007" y="169672"/>
                  </a:lnTo>
                  <a:lnTo>
                    <a:pt x="64388" y="167385"/>
                  </a:lnTo>
                  <a:lnTo>
                    <a:pt x="64643" y="165100"/>
                  </a:lnTo>
                  <a:lnTo>
                    <a:pt x="65277" y="162051"/>
                  </a:lnTo>
                  <a:lnTo>
                    <a:pt x="66166" y="158242"/>
                  </a:lnTo>
                  <a:lnTo>
                    <a:pt x="98170" y="12953"/>
                  </a:lnTo>
                  <a:close/>
                </a:path>
                <a:path w="165100" h="201295">
                  <a:moveTo>
                    <a:pt x="161988" y="12953"/>
                  </a:moveTo>
                  <a:lnTo>
                    <a:pt x="125094" y="12953"/>
                  </a:lnTo>
                  <a:lnTo>
                    <a:pt x="128650" y="13462"/>
                  </a:lnTo>
                  <a:lnTo>
                    <a:pt x="132714" y="15239"/>
                  </a:lnTo>
                  <a:lnTo>
                    <a:pt x="134365" y="17018"/>
                  </a:lnTo>
                  <a:lnTo>
                    <a:pt x="135762" y="19557"/>
                  </a:lnTo>
                  <a:lnTo>
                    <a:pt x="137159" y="21970"/>
                  </a:lnTo>
                  <a:lnTo>
                    <a:pt x="138048" y="25653"/>
                  </a:lnTo>
                  <a:lnTo>
                    <a:pt x="139064" y="35178"/>
                  </a:lnTo>
                  <a:lnTo>
                    <a:pt x="139319" y="42290"/>
                  </a:lnTo>
                  <a:lnTo>
                    <a:pt x="139319" y="51815"/>
                  </a:lnTo>
                  <a:lnTo>
                    <a:pt x="153415" y="51815"/>
                  </a:lnTo>
                  <a:lnTo>
                    <a:pt x="161988" y="12953"/>
                  </a:lnTo>
                  <a:close/>
                </a:path>
                <a:path w="165100" h="201295">
                  <a:moveTo>
                    <a:pt x="164845" y="0"/>
                  </a:moveTo>
                  <a:lnTo>
                    <a:pt x="11048" y="0"/>
                  </a:lnTo>
                  <a:lnTo>
                    <a:pt x="0" y="49656"/>
                  </a:lnTo>
                  <a:lnTo>
                    <a:pt x="15405" y="47116"/>
                  </a:lnTo>
                  <a:lnTo>
                    <a:pt x="21899" y="34253"/>
                  </a:lnTo>
                  <a:lnTo>
                    <a:pt x="27431" y="25526"/>
                  </a:lnTo>
                  <a:lnTo>
                    <a:pt x="31114" y="20700"/>
                  </a:lnTo>
                  <a:lnTo>
                    <a:pt x="34670" y="17399"/>
                  </a:lnTo>
                  <a:lnTo>
                    <a:pt x="38353" y="15620"/>
                  </a:lnTo>
                  <a:lnTo>
                    <a:pt x="41909" y="13843"/>
                  </a:lnTo>
                  <a:lnTo>
                    <a:pt x="46862" y="12953"/>
                  </a:lnTo>
                  <a:lnTo>
                    <a:pt x="161988" y="12953"/>
                  </a:lnTo>
                  <a:lnTo>
                    <a:pt x="1648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4"/>
            <p:cNvSpPr/>
            <p:nvPr/>
          </p:nvSpPr>
          <p:spPr>
            <a:xfrm>
              <a:off x="2546223" y="5068823"/>
              <a:ext cx="172085" cy="201295"/>
            </a:xfrm>
            <a:custGeom>
              <a:avLst/>
              <a:gdLst/>
              <a:ahLst/>
              <a:cxnLst/>
              <a:rect l="l" t="t" r="r" b="b"/>
              <a:pathLst>
                <a:path w="172085" h="201295">
                  <a:moveTo>
                    <a:pt x="171576" y="0"/>
                  </a:moveTo>
                  <a:lnTo>
                    <a:pt x="38607" y="0"/>
                  </a:lnTo>
                  <a:lnTo>
                    <a:pt x="36956" y="7238"/>
                  </a:lnTo>
                  <a:lnTo>
                    <a:pt x="42163" y="7493"/>
                  </a:lnTo>
                  <a:lnTo>
                    <a:pt x="45846" y="8636"/>
                  </a:lnTo>
                  <a:lnTo>
                    <a:pt x="50291" y="12318"/>
                  </a:lnTo>
                  <a:lnTo>
                    <a:pt x="51434" y="15620"/>
                  </a:lnTo>
                  <a:lnTo>
                    <a:pt x="51434" y="26162"/>
                  </a:lnTo>
                  <a:lnTo>
                    <a:pt x="50418" y="33908"/>
                  </a:lnTo>
                  <a:lnTo>
                    <a:pt x="48132" y="43814"/>
                  </a:lnTo>
                  <a:lnTo>
                    <a:pt x="20954" y="167004"/>
                  </a:lnTo>
                  <a:lnTo>
                    <a:pt x="1650" y="193928"/>
                  </a:lnTo>
                  <a:lnTo>
                    <a:pt x="0" y="201167"/>
                  </a:lnTo>
                  <a:lnTo>
                    <a:pt x="60578" y="201167"/>
                  </a:lnTo>
                  <a:lnTo>
                    <a:pt x="62229" y="193928"/>
                  </a:lnTo>
                  <a:lnTo>
                    <a:pt x="57403" y="193547"/>
                  </a:lnTo>
                  <a:lnTo>
                    <a:pt x="53975" y="192912"/>
                  </a:lnTo>
                  <a:lnTo>
                    <a:pt x="52069" y="192150"/>
                  </a:lnTo>
                  <a:lnTo>
                    <a:pt x="50037" y="191388"/>
                  </a:lnTo>
                  <a:lnTo>
                    <a:pt x="48640" y="190119"/>
                  </a:lnTo>
                  <a:lnTo>
                    <a:pt x="47625" y="188467"/>
                  </a:lnTo>
                  <a:lnTo>
                    <a:pt x="46608" y="186689"/>
                  </a:lnTo>
                  <a:lnTo>
                    <a:pt x="46100" y="184276"/>
                  </a:lnTo>
                  <a:lnTo>
                    <a:pt x="46100" y="175132"/>
                  </a:lnTo>
                  <a:lnTo>
                    <a:pt x="47116" y="167512"/>
                  </a:lnTo>
                  <a:lnTo>
                    <a:pt x="49275" y="158242"/>
                  </a:lnTo>
                  <a:lnTo>
                    <a:pt x="60832" y="106171"/>
                  </a:lnTo>
                  <a:lnTo>
                    <a:pt x="123984" y="106171"/>
                  </a:lnTo>
                  <a:lnTo>
                    <a:pt x="126974" y="93090"/>
                  </a:lnTo>
                  <a:lnTo>
                    <a:pt x="63626" y="93090"/>
                  </a:lnTo>
                  <a:lnTo>
                    <a:pt x="81152" y="12953"/>
                  </a:lnTo>
                  <a:lnTo>
                    <a:pt x="168629" y="12953"/>
                  </a:lnTo>
                  <a:lnTo>
                    <a:pt x="171576" y="0"/>
                  </a:lnTo>
                  <a:close/>
                </a:path>
                <a:path w="172085" h="201295">
                  <a:moveTo>
                    <a:pt x="123984" y="106171"/>
                  </a:moveTo>
                  <a:lnTo>
                    <a:pt x="95122" y="106171"/>
                  </a:lnTo>
                  <a:lnTo>
                    <a:pt x="98806" y="106552"/>
                  </a:lnTo>
                  <a:lnTo>
                    <a:pt x="100583" y="107568"/>
                  </a:lnTo>
                  <a:lnTo>
                    <a:pt x="102362" y="108457"/>
                  </a:lnTo>
                  <a:lnTo>
                    <a:pt x="103631" y="110108"/>
                  </a:lnTo>
                  <a:lnTo>
                    <a:pt x="104901" y="115188"/>
                  </a:lnTo>
                  <a:lnTo>
                    <a:pt x="105156" y="121412"/>
                  </a:lnTo>
                  <a:lnTo>
                    <a:pt x="105156" y="131318"/>
                  </a:lnTo>
                  <a:lnTo>
                    <a:pt x="118237" y="131318"/>
                  </a:lnTo>
                  <a:lnTo>
                    <a:pt x="123984" y="106171"/>
                  </a:lnTo>
                  <a:close/>
                </a:path>
                <a:path w="172085" h="201295">
                  <a:moveTo>
                    <a:pt x="132460" y="69087"/>
                  </a:moveTo>
                  <a:lnTo>
                    <a:pt x="119125" y="69087"/>
                  </a:lnTo>
                  <a:lnTo>
                    <a:pt x="115443" y="76581"/>
                  </a:lnTo>
                  <a:lnTo>
                    <a:pt x="112394" y="81914"/>
                  </a:lnTo>
                  <a:lnTo>
                    <a:pt x="109981" y="84962"/>
                  </a:lnTo>
                  <a:lnTo>
                    <a:pt x="107441" y="88011"/>
                  </a:lnTo>
                  <a:lnTo>
                    <a:pt x="104775" y="90169"/>
                  </a:lnTo>
                  <a:lnTo>
                    <a:pt x="101981" y="91312"/>
                  </a:lnTo>
                  <a:lnTo>
                    <a:pt x="99187" y="92582"/>
                  </a:lnTo>
                  <a:lnTo>
                    <a:pt x="95503" y="93090"/>
                  </a:lnTo>
                  <a:lnTo>
                    <a:pt x="126974" y="93090"/>
                  </a:lnTo>
                  <a:lnTo>
                    <a:pt x="132460" y="69087"/>
                  </a:lnTo>
                  <a:close/>
                </a:path>
                <a:path w="172085" h="201295">
                  <a:moveTo>
                    <a:pt x="168629" y="12953"/>
                  </a:moveTo>
                  <a:lnTo>
                    <a:pt x="130937" y="12953"/>
                  </a:lnTo>
                  <a:lnTo>
                    <a:pt x="134112" y="13334"/>
                  </a:lnTo>
                  <a:lnTo>
                    <a:pt x="136270" y="13969"/>
                  </a:lnTo>
                  <a:lnTo>
                    <a:pt x="147193" y="45212"/>
                  </a:lnTo>
                  <a:lnTo>
                    <a:pt x="161289" y="45212"/>
                  </a:lnTo>
                  <a:lnTo>
                    <a:pt x="168629" y="12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5"/>
            <p:cNvSpPr/>
            <p:nvPr/>
          </p:nvSpPr>
          <p:spPr>
            <a:xfrm>
              <a:off x="2690622" y="5226811"/>
              <a:ext cx="168275" cy="109220"/>
            </a:xfrm>
            <a:custGeom>
              <a:avLst/>
              <a:gdLst/>
              <a:ahLst/>
              <a:cxnLst/>
              <a:rect l="l" t="t" r="r" b="b"/>
              <a:pathLst>
                <a:path w="168275" h="109220">
                  <a:moveTo>
                    <a:pt x="32511" y="0"/>
                  </a:moveTo>
                  <a:lnTo>
                    <a:pt x="1523" y="0"/>
                  </a:lnTo>
                  <a:lnTo>
                    <a:pt x="0" y="6857"/>
                  </a:lnTo>
                  <a:lnTo>
                    <a:pt x="2920" y="7238"/>
                  </a:lnTo>
                  <a:lnTo>
                    <a:pt x="5206" y="7746"/>
                  </a:lnTo>
                  <a:lnTo>
                    <a:pt x="8508" y="9016"/>
                  </a:lnTo>
                  <a:lnTo>
                    <a:pt x="9778" y="10032"/>
                  </a:lnTo>
                  <a:lnTo>
                    <a:pt x="10667" y="11556"/>
                  </a:lnTo>
                  <a:lnTo>
                    <a:pt x="11556" y="12953"/>
                  </a:lnTo>
                  <a:lnTo>
                    <a:pt x="12191" y="14985"/>
                  </a:lnTo>
                  <a:lnTo>
                    <a:pt x="12572" y="17653"/>
                  </a:lnTo>
                  <a:lnTo>
                    <a:pt x="13080" y="20319"/>
                  </a:lnTo>
                  <a:lnTo>
                    <a:pt x="13461" y="23749"/>
                  </a:lnTo>
                  <a:lnTo>
                    <a:pt x="14096" y="27940"/>
                  </a:lnTo>
                  <a:lnTo>
                    <a:pt x="24129" y="108965"/>
                  </a:lnTo>
                  <a:lnTo>
                    <a:pt x="45723" y="100165"/>
                  </a:lnTo>
                  <a:lnTo>
                    <a:pt x="52809" y="89368"/>
                  </a:lnTo>
                  <a:lnTo>
                    <a:pt x="54299" y="86994"/>
                  </a:lnTo>
                  <a:lnTo>
                    <a:pt x="40893" y="86994"/>
                  </a:lnTo>
                  <a:lnTo>
                    <a:pt x="32511" y="0"/>
                  </a:lnTo>
                  <a:close/>
                </a:path>
                <a:path w="168275" h="109220">
                  <a:moveTo>
                    <a:pt x="101725" y="34543"/>
                  </a:moveTo>
                  <a:lnTo>
                    <a:pt x="83057" y="34543"/>
                  </a:lnTo>
                  <a:lnTo>
                    <a:pt x="91693" y="108965"/>
                  </a:lnTo>
                  <a:lnTo>
                    <a:pt x="109433" y="103910"/>
                  </a:lnTo>
                  <a:lnTo>
                    <a:pt x="116597" y="94655"/>
                  </a:lnTo>
                  <a:lnTo>
                    <a:pt x="122300" y="86994"/>
                  </a:lnTo>
                  <a:lnTo>
                    <a:pt x="107314" y="86994"/>
                  </a:lnTo>
                  <a:lnTo>
                    <a:pt x="101725" y="34543"/>
                  </a:lnTo>
                  <a:close/>
                </a:path>
                <a:path w="168275" h="109220">
                  <a:moveTo>
                    <a:pt x="98043" y="0"/>
                  </a:moveTo>
                  <a:lnTo>
                    <a:pt x="80898" y="0"/>
                  </a:lnTo>
                  <a:lnTo>
                    <a:pt x="79628" y="5206"/>
                  </a:lnTo>
                  <a:lnTo>
                    <a:pt x="78013" y="12953"/>
                  </a:lnTo>
                  <a:lnTo>
                    <a:pt x="76326" y="19812"/>
                  </a:lnTo>
                  <a:lnTo>
                    <a:pt x="75310" y="23368"/>
                  </a:lnTo>
                  <a:lnTo>
                    <a:pt x="73913" y="27178"/>
                  </a:lnTo>
                  <a:lnTo>
                    <a:pt x="72643" y="30860"/>
                  </a:lnTo>
                  <a:lnTo>
                    <a:pt x="70992" y="34797"/>
                  </a:lnTo>
                  <a:lnTo>
                    <a:pt x="67182" y="42925"/>
                  </a:lnTo>
                  <a:lnTo>
                    <a:pt x="64896" y="47371"/>
                  </a:lnTo>
                  <a:lnTo>
                    <a:pt x="62229" y="52069"/>
                  </a:lnTo>
                  <a:lnTo>
                    <a:pt x="59562" y="56896"/>
                  </a:lnTo>
                  <a:lnTo>
                    <a:pt x="56514" y="62103"/>
                  </a:lnTo>
                  <a:lnTo>
                    <a:pt x="52958" y="67818"/>
                  </a:lnTo>
                  <a:lnTo>
                    <a:pt x="49529" y="73532"/>
                  </a:lnTo>
                  <a:lnTo>
                    <a:pt x="45465" y="80009"/>
                  </a:lnTo>
                  <a:lnTo>
                    <a:pt x="40893" y="86994"/>
                  </a:lnTo>
                  <a:lnTo>
                    <a:pt x="54299" y="86994"/>
                  </a:lnTo>
                  <a:lnTo>
                    <a:pt x="78010" y="45353"/>
                  </a:lnTo>
                  <a:lnTo>
                    <a:pt x="83057" y="34543"/>
                  </a:lnTo>
                  <a:lnTo>
                    <a:pt x="101725" y="34543"/>
                  </a:lnTo>
                  <a:lnTo>
                    <a:pt x="98043" y="0"/>
                  </a:lnTo>
                  <a:close/>
                </a:path>
                <a:path w="168275" h="109220">
                  <a:moveTo>
                    <a:pt x="164210" y="0"/>
                  </a:moveTo>
                  <a:lnTo>
                    <a:pt x="133984" y="0"/>
                  </a:lnTo>
                  <a:lnTo>
                    <a:pt x="132714" y="6857"/>
                  </a:lnTo>
                  <a:lnTo>
                    <a:pt x="136651" y="7238"/>
                  </a:lnTo>
                  <a:lnTo>
                    <a:pt x="139319" y="8000"/>
                  </a:lnTo>
                  <a:lnTo>
                    <a:pt x="140842" y="9397"/>
                  </a:lnTo>
                  <a:lnTo>
                    <a:pt x="142366" y="10668"/>
                  </a:lnTo>
                  <a:lnTo>
                    <a:pt x="143039" y="12572"/>
                  </a:lnTo>
                  <a:lnTo>
                    <a:pt x="129296" y="53764"/>
                  </a:lnTo>
                  <a:lnTo>
                    <a:pt x="107314" y="86994"/>
                  </a:lnTo>
                  <a:lnTo>
                    <a:pt x="122300" y="86994"/>
                  </a:lnTo>
                  <a:lnTo>
                    <a:pt x="146176" y="51651"/>
                  </a:lnTo>
                  <a:lnTo>
                    <a:pt x="164972" y="13969"/>
                  </a:lnTo>
                  <a:lnTo>
                    <a:pt x="168020" y="6222"/>
                  </a:lnTo>
                  <a:lnTo>
                    <a:pt x="1642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6"/>
            <p:cNvSpPr/>
            <p:nvPr/>
          </p:nvSpPr>
          <p:spPr>
            <a:xfrm>
              <a:off x="2878708" y="5309108"/>
              <a:ext cx="32384" cy="54610"/>
            </a:xfrm>
            <a:custGeom>
              <a:avLst/>
              <a:gdLst/>
              <a:ahLst/>
              <a:cxnLst/>
              <a:rect l="l" t="t" r="r" b="b"/>
              <a:pathLst>
                <a:path w="32385" h="54610">
                  <a:moveTo>
                    <a:pt x="30607" y="0"/>
                  </a:moveTo>
                  <a:lnTo>
                    <a:pt x="11811" y="0"/>
                  </a:lnTo>
                  <a:lnTo>
                    <a:pt x="12318" y="5333"/>
                  </a:lnTo>
                  <a:lnTo>
                    <a:pt x="12542" y="10032"/>
                  </a:lnTo>
                  <a:lnTo>
                    <a:pt x="0" y="48005"/>
                  </a:lnTo>
                  <a:lnTo>
                    <a:pt x="5842" y="54482"/>
                  </a:lnTo>
                  <a:lnTo>
                    <a:pt x="29464" y="28574"/>
                  </a:lnTo>
                  <a:lnTo>
                    <a:pt x="31242" y="24383"/>
                  </a:lnTo>
                  <a:lnTo>
                    <a:pt x="32131" y="19811"/>
                  </a:lnTo>
                  <a:lnTo>
                    <a:pt x="32131" y="10032"/>
                  </a:lnTo>
                  <a:lnTo>
                    <a:pt x="31623" y="5079"/>
                  </a:lnTo>
                  <a:lnTo>
                    <a:pt x="30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7"/>
            <p:cNvSpPr/>
            <p:nvPr/>
          </p:nvSpPr>
          <p:spPr>
            <a:xfrm>
              <a:off x="2929001" y="5195061"/>
              <a:ext cx="135255" cy="139065"/>
            </a:xfrm>
            <a:custGeom>
              <a:avLst/>
              <a:gdLst/>
              <a:ahLst/>
              <a:cxnLst/>
              <a:rect l="l" t="t" r="r" b="b"/>
              <a:pathLst>
                <a:path w="135255" h="139064">
                  <a:moveTo>
                    <a:pt x="75818" y="0"/>
                  </a:moveTo>
                  <a:lnTo>
                    <a:pt x="26416" y="0"/>
                  </a:lnTo>
                  <a:lnTo>
                    <a:pt x="24765" y="6731"/>
                  </a:lnTo>
                  <a:lnTo>
                    <a:pt x="29210" y="6731"/>
                  </a:lnTo>
                  <a:lnTo>
                    <a:pt x="32131" y="7493"/>
                  </a:lnTo>
                  <a:lnTo>
                    <a:pt x="33781" y="8762"/>
                  </a:lnTo>
                  <a:lnTo>
                    <a:pt x="35432" y="10160"/>
                  </a:lnTo>
                  <a:lnTo>
                    <a:pt x="36322" y="12318"/>
                  </a:lnTo>
                  <a:lnTo>
                    <a:pt x="36322" y="17144"/>
                  </a:lnTo>
                  <a:lnTo>
                    <a:pt x="36068" y="19304"/>
                  </a:lnTo>
                  <a:lnTo>
                    <a:pt x="35687" y="21717"/>
                  </a:lnTo>
                  <a:lnTo>
                    <a:pt x="35432" y="24130"/>
                  </a:lnTo>
                  <a:lnTo>
                    <a:pt x="34798" y="26924"/>
                  </a:lnTo>
                  <a:lnTo>
                    <a:pt x="34162" y="30099"/>
                  </a:lnTo>
                  <a:lnTo>
                    <a:pt x="16510" y="108203"/>
                  </a:lnTo>
                  <a:lnTo>
                    <a:pt x="1143" y="132460"/>
                  </a:lnTo>
                  <a:lnTo>
                    <a:pt x="0" y="138937"/>
                  </a:lnTo>
                  <a:lnTo>
                    <a:pt x="54673" y="138590"/>
                  </a:lnTo>
                  <a:lnTo>
                    <a:pt x="92964" y="128360"/>
                  </a:lnTo>
                  <a:lnTo>
                    <a:pt x="93704" y="127888"/>
                  </a:lnTo>
                  <a:lnTo>
                    <a:pt x="45085" y="127888"/>
                  </a:lnTo>
                  <a:lnTo>
                    <a:pt x="37084" y="127762"/>
                  </a:lnTo>
                  <a:lnTo>
                    <a:pt x="35941" y="127634"/>
                  </a:lnTo>
                  <a:lnTo>
                    <a:pt x="33019" y="127634"/>
                  </a:lnTo>
                  <a:lnTo>
                    <a:pt x="59055" y="11556"/>
                  </a:lnTo>
                  <a:lnTo>
                    <a:pt x="62356" y="11302"/>
                  </a:lnTo>
                  <a:lnTo>
                    <a:pt x="70866" y="11049"/>
                  </a:lnTo>
                  <a:lnTo>
                    <a:pt x="115642" y="11049"/>
                  </a:lnTo>
                  <a:lnTo>
                    <a:pt x="114046" y="10032"/>
                  </a:lnTo>
                  <a:lnTo>
                    <a:pt x="109855" y="7238"/>
                  </a:lnTo>
                  <a:lnTo>
                    <a:pt x="105282" y="5206"/>
                  </a:lnTo>
                  <a:lnTo>
                    <a:pt x="100203" y="3810"/>
                  </a:lnTo>
                  <a:lnTo>
                    <a:pt x="96393" y="2539"/>
                  </a:lnTo>
                  <a:lnTo>
                    <a:pt x="92075" y="1524"/>
                  </a:lnTo>
                  <a:lnTo>
                    <a:pt x="81787" y="254"/>
                  </a:lnTo>
                  <a:lnTo>
                    <a:pt x="75818" y="0"/>
                  </a:lnTo>
                  <a:close/>
                </a:path>
                <a:path w="135255" h="139064">
                  <a:moveTo>
                    <a:pt x="115642" y="11049"/>
                  </a:moveTo>
                  <a:lnTo>
                    <a:pt x="77597" y="11049"/>
                  </a:lnTo>
                  <a:lnTo>
                    <a:pt x="83438" y="11937"/>
                  </a:lnTo>
                  <a:lnTo>
                    <a:pt x="88646" y="13843"/>
                  </a:lnTo>
                  <a:lnTo>
                    <a:pt x="111774" y="44383"/>
                  </a:lnTo>
                  <a:lnTo>
                    <a:pt x="112173" y="60658"/>
                  </a:lnTo>
                  <a:lnTo>
                    <a:pt x="110294" y="72452"/>
                  </a:lnTo>
                  <a:lnTo>
                    <a:pt x="92418" y="109569"/>
                  </a:lnTo>
                  <a:lnTo>
                    <a:pt x="45085" y="127888"/>
                  </a:lnTo>
                  <a:lnTo>
                    <a:pt x="93704" y="127888"/>
                  </a:lnTo>
                  <a:lnTo>
                    <a:pt x="125763" y="93588"/>
                  </a:lnTo>
                  <a:lnTo>
                    <a:pt x="134747" y="52450"/>
                  </a:lnTo>
                  <a:lnTo>
                    <a:pt x="134747" y="45719"/>
                  </a:lnTo>
                  <a:lnTo>
                    <a:pt x="124968" y="20193"/>
                  </a:lnTo>
                  <a:lnTo>
                    <a:pt x="121919" y="16129"/>
                  </a:lnTo>
                  <a:lnTo>
                    <a:pt x="118237" y="12700"/>
                  </a:lnTo>
                  <a:lnTo>
                    <a:pt x="115642" y="11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8"/>
            <p:cNvSpPr/>
            <p:nvPr/>
          </p:nvSpPr>
          <p:spPr>
            <a:xfrm>
              <a:off x="2567346" y="548896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4269"/>
                  </a:lnTo>
                </a:path>
              </a:pathLst>
            </a:custGeom>
            <a:ln w="23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9"/>
            <p:cNvSpPr/>
            <p:nvPr/>
          </p:nvSpPr>
          <p:spPr>
            <a:xfrm>
              <a:off x="2619375" y="5498719"/>
              <a:ext cx="180340" cy="201295"/>
            </a:xfrm>
            <a:custGeom>
              <a:avLst/>
              <a:gdLst/>
              <a:ahLst/>
              <a:cxnLst/>
              <a:rect l="l" t="t" r="r" b="b"/>
              <a:pathLst>
                <a:path w="180339" h="201295">
                  <a:moveTo>
                    <a:pt x="94487" y="0"/>
                  </a:moveTo>
                  <a:lnTo>
                    <a:pt x="38607" y="0"/>
                  </a:lnTo>
                  <a:lnTo>
                    <a:pt x="36956" y="7238"/>
                  </a:lnTo>
                  <a:lnTo>
                    <a:pt x="42037" y="7492"/>
                  </a:lnTo>
                  <a:lnTo>
                    <a:pt x="45719" y="8508"/>
                  </a:lnTo>
                  <a:lnTo>
                    <a:pt x="48006" y="10413"/>
                  </a:lnTo>
                  <a:lnTo>
                    <a:pt x="50292" y="12191"/>
                  </a:lnTo>
                  <a:lnTo>
                    <a:pt x="51435" y="15366"/>
                  </a:lnTo>
                  <a:lnTo>
                    <a:pt x="51435" y="26034"/>
                  </a:lnTo>
                  <a:lnTo>
                    <a:pt x="50418" y="33908"/>
                  </a:lnTo>
                  <a:lnTo>
                    <a:pt x="48132" y="43687"/>
                  </a:lnTo>
                  <a:lnTo>
                    <a:pt x="23113" y="157225"/>
                  </a:lnTo>
                  <a:lnTo>
                    <a:pt x="8127" y="192379"/>
                  </a:lnTo>
                  <a:lnTo>
                    <a:pt x="1650" y="193928"/>
                  </a:lnTo>
                  <a:lnTo>
                    <a:pt x="0" y="201142"/>
                  </a:lnTo>
                  <a:lnTo>
                    <a:pt x="72947" y="200825"/>
                  </a:lnTo>
                  <a:lnTo>
                    <a:pt x="120820" y="188036"/>
                  </a:lnTo>
                  <a:lnTo>
                    <a:pt x="51054" y="188036"/>
                  </a:lnTo>
                  <a:lnTo>
                    <a:pt x="45593" y="187883"/>
                  </a:lnTo>
                  <a:lnTo>
                    <a:pt x="42799" y="187591"/>
                  </a:lnTo>
                  <a:lnTo>
                    <a:pt x="80899" y="13207"/>
                  </a:lnTo>
                  <a:lnTo>
                    <a:pt x="85851" y="12953"/>
                  </a:lnTo>
                  <a:lnTo>
                    <a:pt x="94868" y="12826"/>
                  </a:lnTo>
                  <a:lnTo>
                    <a:pt x="151361" y="12826"/>
                  </a:lnTo>
                  <a:lnTo>
                    <a:pt x="148156" y="10347"/>
                  </a:lnTo>
                  <a:lnTo>
                    <a:pt x="137101" y="5759"/>
                  </a:lnTo>
                  <a:lnTo>
                    <a:pt x="121519" y="1685"/>
                  </a:lnTo>
                  <a:lnTo>
                    <a:pt x="109047" y="421"/>
                  </a:lnTo>
                  <a:lnTo>
                    <a:pt x="94487" y="0"/>
                  </a:lnTo>
                  <a:close/>
                </a:path>
                <a:path w="180339" h="201295">
                  <a:moveTo>
                    <a:pt x="151361" y="12826"/>
                  </a:moveTo>
                  <a:lnTo>
                    <a:pt x="94868" y="12826"/>
                  </a:lnTo>
                  <a:lnTo>
                    <a:pt x="107376" y="13722"/>
                  </a:lnTo>
                  <a:lnTo>
                    <a:pt x="119611" y="16985"/>
                  </a:lnTo>
                  <a:lnTo>
                    <a:pt x="149059" y="51962"/>
                  </a:lnTo>
                  <a:lnTo>
                    <a:pt x="151624" y="83788"/>
                  </a:lnTo>
                  <a:lnTo>
                    <a:pt x="150410" y="95497"/>
                  </a:lnTo>
                  <a:lnTo>
                    <a:pt x="139785" y="133246"/>
                  </a:lnTo>
                  <a:lnTo>
                    <a:pt x="118049" y="166137"/>
                  </a:lnTo>
                  <a:lnTo>
                    <a:pt x="73080" y="187249"/>
                  </a:lnTo>
                  <a:lnTo>
                    <a:pt x="59055" y="188036"/>
                  </a:lnTo>
                  <a:lnTo>
                    <a:pt x="120820" y="188036"/>
                  </a:lnTo>
                  <a:lnTo>
                    <a:pt x="150161" y="163407"/>
                  </a:lnTo>
                  <a:lnTo>
                    <a:pt x="173660" y="118781"/>
                  </a:lnTo>
                  <a:lnTo>
                    <a:pt x="179950" y="79266"/>
                  </a:lnTo>
                  <a:lnTo>
                    <a:pt x="179941" y="62526"/>
                  </a:lnTo>
                  <a:lnTo>
                    <a:pt x="177878" y="49978"/>
                  </a:lnTo>
                  <a:lnTo>
                    <a:pt x="174211" y="38437"/>
                  </a:lnTo>
                  <a:lnTo>
                    <a:pt x="169191" y="29359"/>
                  </a:lnTo>
                  <a:lnTo>
                    <a:pt x="161088" y="20351"/>
                  </a:lnTo>
                  <a:lnTo>
                    <a:pt x="151361" y="12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0"/>
            <p:cNvSpPr/>
            <p:nvPr/>
          </p:nvSpPr>
          <p:spPr>
            <a:xfrm>
              <a:off x="2878242" y="548896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4269"/>
                  </a:lnTo>
                </a:path>
              </a:pathLst>
            </a:custGeom>
            <a:ln w="23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1"/>
            <p:cNvSpPr/>
            <p:nvPr/>
          </p:nvSpPr>
          <p:spPr>
            <a:xfrm>
              <a:off x="3281489" y="5317616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h="189864">
                  <a:moveTo>
                    <a:pt x="0" y="0"/>
                  </a:moveTo>
                  <a:lnTo>
                    <a:pt x="0" y="189484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2"/>
            <p:cNvSpPr/>
            <p:nvPr/>
          </p:nvSpPr>
          <p:spPr>
            <a:xfrm>
              <a:off x="3190748" y="5412359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482" y="0"/>
                  </a:lnTo>
                </a:path>
              </a:pathLst>
            </a:custGeom>
            <a:ln w="20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3"/>
            <p:cNvSpPr/>
            <p:nvPr/>
          </p:nvSpPr>
          <p:spPr>
            <a:xfrm>
              <a:off x="3488204" y="5276596"/>
              <a:ext cx="894715" cy="280035"/>
            </a:xfrm>
            <a:custGeom>
              <a:avLst/>
              <a:gdLst/>
              <a:ahLst/>
              <a:cxnLst/>
              <a:rect l="l" t="t" r="r" b="b"/>
              <a:pathLst>
                <a:path w="894714" h="280035">
                  <a:moveTo>
                    <a:pt x="805665" y="0"/>
                  </a:moveTo>
                  <a:lnTo>
                    <a:pt x="812613" y="15656"/>
                  </a:lnTo>
                  <a:lnTo>
                    <a:pt x="822818" y="21509"/>
                  </a:lnTo>
                  <a:lnTo>
                    <a:pt x="832213" y="29016"/>
                  </a:lnTo>
                  <a:lnTo>
                    <a:pt x="856612" y="63786"/>
                  </a:lnTo>
                  <a:lnTo>
                    <a:pt x="867980" y="111401"/>
                  </a:lnTo>
                  <a:lnTo>
                    <a:pt x="869410" y="140634"/>
                  </a:lnTo>
                  <a:lnTo>
                    <a:pt x="868969" y="154595"/>
                  </a:lnTo>
                  <a:lnTo>
                    <a:pt x="863379" y="192926"/>
                  </a:lnTo>
                  <a:lnTo>
                    <a:pt x="843481" y="238596"/>
                  </a:lnTo>
                  <a:lnTo>
                    <a:pt x="802236" y="268223"/>
                  </a:lnTo>
                  <a:lnTo>
                    <a:pt x="814299" y="276915"/>
                  </a:lnTo>
                  <a:lnTo>
                    <a:pt x="856810" y="249911"/>
                  </a:lnTo>
                  <a:lnTo>
                    <a:pt x="882714" y="208657"/>
                  </a:lnTo>
                  <a:lnTo>
                    <a:pt x="893355" y="159686"/>
                  </a:lnTo>
                  <a:lnTo>
                    <a:pt x="894537" y="128291"/>
                  </a:lnTo>
                  <a:lnTo>
                    <a:pt x="893483" y="115389"/>
                  </a:lnTo>
                  <a:lnTo>
                    <a:pt x="880595" y="66841"/>
                  </a:lnTo>
                  <a:lnTo>
                    <a:pt x="860263" y="33120"/>
                  </a:lnTo>
                  <a:lnTo>
                    <a:pt x="830356" y="9474"/>
                  </a:lnTo>
                  <a:lnTo>
                    <a:pt x="818484" y="4104"/>
                  </a:lnTo>
                  <a:lnTo>
                    <a:pt x="805665" y="0"/>
                  </a:lnTo>
                  <a:close/>
                </a:path>
                <a:path w="894714" h="280035">
                  <a:moveTo>
                    <a:pt x="88877" y="0"/>
                  </a:moveTo>
                  <a:lnTo>
                    <a:pt x="47203" y="20867"/>
                  </a:lnTo>
                  <a:lnTo>
                    <a:pt x="21246" y="51346"/>
                  </a:lnTo>
                  <a:lnTo>
                    <a:pt x="5127" y="93549"/>
                  </a:lnTo>
                  <a:lnTo>
                    <a:pt x="246" y="134967"/>
                  </a:lnTo>
                  <a:lnTo>
                    <a:pt x="0" y="151274"/>
                  </a:lnTo>
                  <a:lnTo>
                    <a:pt x="1047" y="164215"/>
                  </a:lnTo>
                  <a:lnTo>
                    <a:pt x="13923" y="212746"/>
                  </a:lnTo>
                  <a:lnTo>
                    <a:pt x="34212" y="246391"/>
                  </a:lnTo>
                  <a:lnTo>
                    <a:pt x="76008" y="275380"/>
                  </a:lnTo>
                  <a:lnTo>
                    <a:pt x="88877" y="279526"/>
                  </a:lnTo>
                  <a:lnTo>
                    <a:pt x="82031" y="264006"/>
                  </a:lnTo>
                  <a:lnTo>
                    <a:pt x="71882" y="258118"/>
                  </a:lnTo>
                  <a:lnTo>
                    <a:pt x="62530" y="250556"/>
                  </a:lnTo>
                  <a:lnTo>
                    <a:pt x="38263" y="215650"/>
                  </a:lnTo>
                  <a:lnTo>
                    <a:pt x="27708" y="171736"/>
                  </a:lnTo>
                  <a:lnTo>
                    <a:pt x="25576" y="124725"/>
                  </a:lnTo>
                  <a:lnTo>
                    <a:pt x="26613" y="111405"/>
                  </a:lnTo>
                  <a:lnTo>
                    <a:pt x="38660" y="62953"/>
                  </a:lnTo>
                  <a:lnTo>
                    <a:pt x="59639" y="30983"/>
                  </a:lnTo>
                  <a:lnTo>
                    <a:pt x="92814" y="11302"/>
                  </a:lnTo>
                  <a:lnTo>
                    <a:pt x="88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4"/>
            <p:cNvSpPr/>
            <p:nvPr/>
          </p:nvSpPr>
          <p:spPr>
            <a:xfrm>
              <a:off x="3615563" y="5295138"/>
              <a:ext cx="117475" cy="203835"/>
            </a:xfrm>
            <a:custGeom>
              <a:avLst/>
              <a:gdLst/>
              <a:ahLst/>
              <a:cxnLst/>
              <a:rect l="l" t="t" r="r" b="b"/>
              <a:pathLst>
                <a:path w="117475" h="203835">
                  <a:moveTo>
                    <a:pt x="76232" y="34162"/>
                  </a:moveTo>
                  <a:lnTo>
                    <a:pt x="44069" y="34162"/>
                  </a:lnTo>
                  <a:lnTo>
                    <a:pt x="46100" y="35052"/>
                  </a:lnTo>
                  <a:lnTo>
                    <a:pt x="47498" y="36956"/>
                  </a:lnTo>
                  <a:lnTo>
                    <a:pt x="48895" y="38734"/>
                  </a:lnTo>
                  <a:lnTo>
                    <a:pt x="49443" y="41148"/>
                  </a:lnTo>
                  <a:lnTo>
                    <a:pt x="49529" y="171958"/>
                  </a:lnTo>
                  <a:lnTo>
                    <a:pt x="49022" y="176911"/>
                  </a:lnTo>
                  <a:lnTo>
                    <a:pt x="46736" y="183006"/>
                  </a:lnTo>
                  <a:lnTo>
                    <a:pt x="44958" y="185293"/>
                  </a:lnTo>
                  <a:lnTo>
                    <a:pt x="42545" y="186944"/>
                  </a:lnTo>
                  <a:lnTo>
                    <a:pt x="40004" y="188722"/>
                  </a:lnTo>
                  <a:lnTo>
                    <a:pt x="36449" y="189865"/>
                  </a:lnTo>
                  <a:lnTo>
                    <a:pt x="27177" y="191643"/>
                  </a:lnTo>
                  <a:lnTo>
                    <a:pt x="19303" y="192278"/>
                  </a:lnTo>
                  <a:lnTo>
                    <a:pt x="8509" y="192786"/>
                  </a:lnTo>
                  <a:lnTo>
                    <a:pt x="8509" y="203453"/>
                  </a:lnTo>
                  <a:lnTo>
                    <a:pt x="117348" y="203453"/>
                  </a:lnTo>
                  <a:lnTo>
                    <a:pt x="117348" y="192786"/>
                  </a:lnTo>
                  <a:lnTo>
                    <a:pt x="109727" y="192531"/>
                  </a:lnTo>
                  <a:lnTo>
                    <a:pt x="103632" y="192150"/>
                  </a:lnTo>
                  <a:lnTo>
                    <a:pt x="94487" y="191134"/>
                  </a:lnTo>
                  <a:lnTo>
                    <a:pt x="90677" y="190373"/>
                  </a:lnTo>
                  <a:lnTo>
                    <a:pt x="87629" y="189230"/>
                  </a:lnTo>
                  <a:lnTo>
                    <a:pt x="84582" y="188214"/>
                  </a:lnTo>
                  <a:lnTo>
                    <a:pt x="76312" y="171958"/>
                  </a:lnTo>
                  <a:lnTo>
                    <a:pt x="76232" y="34162"/>
                  </a:lnTo>
                  <a:close/>
                </a:path>
                <a:path w="117475" h="203835">
                  <a:moveTo>
                    <a:pt x="77088" y="0"/>
                  </a:moveTo>
                  <a:lnTo>
                    <a:pt x="68961" y="0"/>
                  </a:lnTo>
                  <a:lnTo>
                    <a:pt x="0" y="41148"/>
                  </a:lnTo>
                  <a:lnTo>
                    <a:pt x="6603" y="52450"/>
                  </a:lnTo>
                  <a:lnTo>
                    <a:pt x="15112" y="46736"/>
                  </a:lnTo>
                  <a:lnTo>
                    <a:pt x="22225" y="42290"/>
                  </a:lnTo>
                  <a:lnTo>
                    <a:pt x="28066" y="38989"/>
                  </a:lnTo>
                  <a:lnTo>
                    <a:pt x="33909" y="35814"/>
                  </a:lnTo>
                  <a:lnTo>
                    <a:pt x="38353" y="34162"/>
                  </a:lnTo>
                  <a:lnTo>
                    <a:pt x="76232" y="34162"/>
                  </a:lnTo>
                  <a:lnTo>
                    <a:pt x="76331" y="22870"/>
                  </a:lnTo>
                  <a:lnTo>
                    <a:pt x="76644" y="10278"/>
                  </a:lnTo>
                  <a:lnTo>
                    <a:pt x="770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5"/>
            <p:cNvSpPr/>
            <p:nvPr/>
          </p:nvSpPr>
          <p:spPr>
            <a:xfrm>
              <a:off x="3849115" y="5412337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521" y="0"/>
                  </a:lnTo>
                </a:path>
              </a:pathLst>
            </a:custGeom>
            <a:ln w="208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6"/>
            <p:cNvSpPr/>
            <p:nvPr/>
          </p:nvSpPr>
          <p:spPr>
            <a:xfrm>
              <a:off x="4121911" y="5287771"/>
              <a:ext cx="151765" cy="213360"/>
            </a:xfrm>
            <a:custGeom>
              <a:avLst/>
              <a:gdLst/>
              <a:ahLst/>
              <a:cxnLst/>
              <a:rect l="l" t="t" r="r" b="b"/>
              <a:pathLst>
                <a:path w="151764" h="213360">
                  <a:moveTo>
                    <a:pt x="113679" y="107060"/>
                  </a:moveTo>
                  <a:lnTo>
                    <a:pt x="96647" y="107060"/>
                  </a:lnTo>
                  <a:lnTo>
                    <a:pt x="97731" y="114053"/>
                  </a:lnTo>
                  <a:lnTo>
                    <a:pt x="96792" y="130022"/>
                  </a:lnTo>
                  <a:lnTo>
                    <a:pt x="96039" y="144690"/>
                  </a:lnTo>
                  <a:lnTo>
                    <a:pt x="95540" y="156482"/>
                  </a:lnTo>
                  <a:lnTo>
                    <a:pt x="95246" y="166331"/>
                  </a:lnTo>
                  <a:lnTo>
                    <a:pt x="95231" y="187097"/>
                  </a:lnTo>
                  <a:lnTo>
                    <a:pt x="95694" y="192658"/>
                  </a:lnTo>
                  <a:lnTo>
                    <a:pt x="103504" y="209803"/>
                  </a:lnTo>
                  <a:lnTo>
                    <a:pt x="106425" y="212089"/>
                  </a:lnTo>
                  <a:lnTo>
                    <a:pt x="110743" y="213232"/>
                  </a:lnTo>
                  <a:lnTo>
                    <a:pt x="121158" y="213232"/>
                  </a:lnTo>
                  <a:lnTo>
                    <a:pt x="126618" y="211454"/>
                  </a:lnTo>
                  <a:lnTo>
                    <a:pt x="139064" y="204088"/>
                  </a:lnTo>
                  <a:lnTo>
                    <a:pt x="145414" y="199135"/>
                  </a:lnTo>
                  <a:lnTo>
                    <a:pt x="148154" y="196341"/>
                  </a:lnTo>
                  <a:lnTo>
                    <a:pt x="122554" y="196341"/>
                  </a:lnTo>
                  <a:lnTo>
                    <a:pt x="120776" y="195706"/>
                  </a:lnTo>
                  <a:lnTo>
                    <a:pt x="117728" y="193674"/>
                  </a:lnTo>
                  <a:lnTo>
                    <a:pt x="116586" y="191769"/>
                  </a:lnTo>
                  <a:lnTo>
                    <a:pt x="115570" y="188721"/>
                  </a:lnTo>
                  <a:lnTo>
                    <a:pt x="114553" y="185800"/>
                  </a:lnTo>
                  <a:lnTo>
                    <a:pt x="112859" y="140438"/>
                  </a:lnTo>
                  <a:lnTo>
                    <a:pt x="113077" y="128483"/>
                  </a:lnTo>
                  <a:lnTo>
                    <a:pt x="113456" y="114053"/>
                  </a:lnTo>
                  <a:lnTo>
                    <a:pt x="113679" y="107060"/>
                  </a:lnTo>
                  <a:close/>
                </a:path>
                <a:path w="151764" h="213360">
                  <a:moveTo>
                    <a:pt x="111249" y="17271"/>
                  </a:moveTo>
                  <a:lnTo>
                    <a:pt x="82168" y="17271"/>
                  </a:lnTo>
                  <a:lnTo>
                    <a:pt x="85343" y="18160"/>
                  </a:lnTo>
                  <a:lnTo>
                    <a:pt x="89788" y="21843"/>
                  </a:lnTo>
                  <a:lnTo>
                    <a:pt x="91693" y="24764"/>
                  </a:lnTo>
                  <a:lnTo>
                    <a:pt x="92963" y="28828"/>
                  </a:lnTo>
                  <a:lnTo>
                    <a:pt x="94361" y="32765"/>
                  </a:lnTo>
                  <a:lnTo>
                    <a:pt x="95503" y="38099"/>
                  </a:lnTo>
                  <a:lnTo>
                    <a:pt x="97027" y="51688"/>
                  </a:lnTo>
                  <a:lnTo>
                    <a:pt x="97536" y="60070"/>
                  </a:lnTo>
                  <a:lnTo>
                    <a:pt x="97536" y="70103"/>
                  </a:lnTo>
                  <a:lnTo>
                    <a:pt x="29363" y="167000"/>
                  </a:lnTo>
                  <a:lnTo>
                    <a:pt x="6096" y="198119"/>
                  </a:lnTo>
                  <a:lnTo>
                    <a:pt x="1524" y="203707"/>
                  </a:lnTo>
                  <a:lnTo>
                    <a:pt x="0" y="210819"/>
                  </a:lnTo>
                  <a:lnTo>
                    <a:pt x="33381" y="204987"/>
                  </a:lnTo>
                  <a:lnTo>
                    <a:pt x="38569" y="196317"/>
                  </a:lnTo>
                  <a:lnTo>
                    <a:pt x="44217" y="187097"/>
                  </a:lnTo>
                  <a:lnTo>
                    <a:pt x="71413" y="144690"/>
                  </a:lnTo>
                  <a:lnTo>
                    <a:pt x="96647" y="107060"/>
                  </a:lnTo>
                  <a:lnTo>
                    <a:pt x="113679" y="107060"/>
                  </a:lnTo>
                  <a:lnTo>
                    <a:pt x="113918" y="99567"/>
                  </a:lnTo>
                  <a:lnTo>
                    <a:pt x="114620" y="71561"/>
                  </a:lnTo>
                  <a:lnTo>
                    <a:pt x="114670" y="45383"/>
                  </a:lnTo>
                  <a:lnTo>
                    <a:pt x="113866" y="32164"/>
                  </a:lnTo>
                  <a:lnTo>
                    <a:pt x="112240" y="21843"/>
                  </a:lnTo>
                  <a:lnTo>
                    <a:pt x="111249" y="17271"/>
                  </a:lnTo>
                  <a:close/>
                </a:path>
                <a:path w="151764" h="213360">
                  <a:moveTo>
                    <a:pt x="143510" y="184403"/>
                  </a:moveTo>
                  <a:lnTo>
                    <a:pt x="139318" y="188848"/>
                  </a:lnTo>
                  <a:lnTo>
                    <a:pt x="135762" y="192023"/>
                  </a:lnTo>
                  <a:lnTo>
                    <a:pt x="132841" y="193674"/>
                  </a:lnTo>
                  <a:lnTo>
                    <a:pt x="129921" y="195452"/>
                  </a:lnTo>
                  <a:lnTo>
                    <a:pt x="127253" y="196341"/>
                  </a:lnTo>
                  <a:lnTo>
                    <a:pt x="148154" y="196341"/>
                  </a:lnTo>
                  <a:lnTo>
                    <a:pt x="151764" y="192658"/>
                  </a:lnTo>
                  <a:lnTo>
                    <a:pt x="143510" y="184403"/>
                  </a:lnTo>
                  <a:close/>
                </a:path>
                <a:path w="151764" h="213360">
                  <a:moveTo>
                    <a:pt x="93979" y="0"/>
                  </a:moveTo>
                  <a:lnTo>
                    <a:pt x="80517" y="0"/>
                  </a:lnTo>
                  <a:lnTo>
                    <a:pt x="74549" y="1523"/>
                  </a:lnTo>
                  <a:lnTo>
                    <a:pt x="66442" y="6067"/>
                  </a:lnTo>
                  <a:lnTo>
                    <a:pt x="57256" y="12814"/>
                  </a:lnTo>
                  <a:lnTo>
                    <a:pt x="46227" y="22986"/>
                  </a:lnTo>
                  <a:lnTo>
                    <a:pt x="53848" y="31495"/>
                  </a:lnTo>
                  <a:lnTo>
                    <a:pt x="60198" y="25780"/>
                  </a:lnTo>
                  <a:lnTo>
                    <a:pt x="65024" y="21843"/>
                  </a:lnTo>
                  <a:lnTo>
                    <a:pt x="68452" y="20065"/>
                  </a:lnTo>
                  <a:lnTo>
                    <a:pt x="71754" y="18160"/>
                  </a:lnTo>
                  <a:lnTo>
                    <a:pt x="75057" y="17271"/>
                  </a:lnTo>
                  <a:lnTo>
                    <a:pt x="111249" y="17271"/>
                  </a:lnTo>
                  <a:lnTo>
                    <a:pt x="110616" y="14350"/>
                  </a:lnTo>
                  <a:lnTo>
                    <a:pt x="107823" y="8762"/>
                  </a:lnTo>
                  <a:lnTo>
                    <a:pt x="103759" y="5333"/>
                  </a:lnTo>
                  <a:lnTo>
                    <a:pt x="99695" y="1777"/>
                  </a:lnTo>
                  <a:lnTo>
                    <a:pt x="939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7"/>
            <p:cNvSpPr/>
            <p:nvPr/>
          </p:nvSpPr>
          <p:spPr>
            <a:xfrm>
              <a:off x="4458080" y="5416293"/>
              <a:ext cx="521334" cy="0"/>
            </a:xfrm>
            <a:custGeom>
              <a:avLst/>
              <a:gdLst/>
              <a:ahLst/>
              <a:cxnLst/>
              <a:rect l="l" t="t" r="r" b="b"/>
              <a:pathLst>
                <a:path w="521335">
                  <a:moveTo>
                    <a:pt x="0" y="0"/>
                  </a:moveTo>
                  <a:lnTo>
                    <a:pt x="521208" y="0"/>
                  </a:lnTo>
                </a:path>
              </a:pathLst>
            </a:custGeom>
            <a:ln w="195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8"/>
            <p:cNvSpPr/>
            <p:nvPr/>
          </p:nvSpPr>
          <p:spPr>
            <a:xfrm>
              <a:off x="4478740" y="5066410"/>
              <a:ext cx="154305" cy="206375"/>
            </a:xfrm>
            <a:custGeom>
              <a:avLst/>
              <a:gdLst/>
              <a:ahLst/>
              <a:cxnLst/>
              <a:rect l="l" t="t" r="r" b="b"/>
              <a:pathLst>
                <a:path w="154304" h="206375">
                  <a:moveTo>
                    <a:pt x="113706" y="0"/>
                  </a:moveTo>
                  <a:lnTo>
                    <a:pt x="104689" y="0"/>
                  </a:lnTo>
                  <a:lnTo>
                    <a:pt x="101678" y="50"/>
                  </a:lnTo>
                  <a:lnTo>
                    <a:pt x="53169" y="17357"/>
                  </a:lnTo>
                  <a:lnTo>
                    <a:pt x="26796" y="47045"/>
                  </a:lnTo>
                  <a:lnTo>
                    <a:pt x="6851" y="94110"/>
                  </a:lnTo>
                  <a:lnTo>
                    <a:pt x="0" y="141694"/>
                  </a:lnTo>
                  <a:lnTo>
                    <a:pt x="36" y="147610"/>
                  </a:lnTo>
                  <a:lnTo>
                    <a:pt x="14555" y="190984"/>
                  </a:lnTo>
                  <a:lnTo>
                    <a:pt x="63539" y="205862"/>
                  </a:lnTo>
                  <a:lnTo>
                    <a:pt x="76429" y="205043"/>
                  </a:lnTo>
                  <a:lnTo>
                    <a:pt x="89056" y="203491"/>
                  </a:lnTo>
                  <a:lnTo>
                    <a:pt x="101433" y="201220"/>
                  </a:lnTo>
                  <a:lnTo>
                    <a:pt x="113579" y="198247"/>
                  </a:lnTo>
                  <a:lnTo>
                    <a:pt x="114880" y="192218"/>
                  </a:lnTo>
                  <a:lnTo>
                    <a:pt x="51846" y="192218"/>
                  </a:lnTo>
                  <a:lnTo>
                    <a:pt x="41218" y="187201"/>
                  </a:lnTo>
                  <a:lnTo>
                    <a:pt x="30982" y="175248"/>
                  </a:lnTo>
                  <a:lnTo>
                    <a:pt x="27977" y="163369"/>
                  </a:lnTo>
                  <a:lnTo>
                    <a:pt x="26974" y="147610"/>
                  </a:lnTo>
                  <a:lnTo>
                    <a:pt x="27475" y="136255"/>
                  </a:lnTo>
                  <a:lnTo>
                    <a:pt x="37927" y="84785"/>
                  </a:lnTo>
                  <a:lnTo>
                    <a:pt x="60383" y="39676"/>
                  </a:lnTo>
                  <a:lnTo>
                    <a:pt x="90740" y="15103"/>
                  </a:lnTo>
                  <a:lnTo>
                    <a:pt x="102530" y="13334"/>
                  </a:lnTo>
                  <a:lnTo>
                    <a:pt x="153028" y="13334"/>
                  </a:lnTo>
                  <a:lnTo>
                    <a:pt x="154235" y="7389"/>
                  </a:lnTo>
                  <a:lnTo>
                    <a:pt x="141278" y="3890"/>
                  </a:lnTo>
                  <a:lnTo>
                    <a:pt x="129581" y="1650"/>
                  </a:lnTo>
                  <a:lnTo>
                    <a:pt x="121961" y="634"/>
                  </a:lnTo>
                  <a:lnTo>
                    <a:pt x="113706" y="0"/>
                  </a:lnTo>
                  <a:close/>
                </a:path>
                <a:path w="154304" h="206375">
                  <a:moveTo>
                    <a:pt x="122596" y="156463"/>
                  </a:moveTo>
                  <a:lnTo>
                    <a:pt x="107955" y="157291"/>
                  </a:lnTo>
                  <a:lnTo>
                    <a:pt x="101098" y="169344"/>
                  </a:lnTo>
                  <a:lnTo>
                    <a:pt x="94148" y="178434"/>
                  </a:lnTo>
                  <a:lnTo>
                    <a:pt x="51846" y="192218"/>
                  </a:lnTo>
                  <a:lnTo>
                    <a:pt x="114880" y="192218"/>
                  </a:lnTo>
                  <a:lnTo>
                    <a:pt x="122596" y="156463"/>
                  </a:lnTo>
                  <a:close/>
                </a:path>
                <a:path w="154304" h="206375">
                  <a:moveTo>
                    <a:pt x="153028" y="13334"/>
                  </a:moveTo>
                  <a:lnTo>
                    <a:pt x="112436" y="13334"/>
                  </a:lnTo>
                  <a:lnTo>
                    <a:pt x="119675" y="16001"/>
                  </a:lnTo>
                  <a:lnTo>
                    <a:pt x="125031" y="22512"/>
                  </a:lnTo>
                  <a:lnTo>
                    <a:pt x="129709" y="32826"/>
                  </a:lnTo>
                  <a:lnTo>
                    <a:pt x="131994" y="47497"/>
                  </a:lnTo>
                  <a:lnTo>
                    <a:pt x="146091" y="47497"/>
                  </a:lnTo>
                  <a:lnTo>
                    <a:pt x="153028" y="13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9"/>
            <p:cNvSpPr/>
            <p:nvPr/>
          </p:nvSpPr>
          <p:spPr>
            <a:xfrm>
              <a:off x="4667630" y="5068823"/>
              <a:ext cx="172085" cy="201295"/>
            </a:xfrm>
            <a:custGeom>
              <a:avLst/>
              <a:gdLst/>
              <a:ahLst/>
              <a:cxnLst/>
              <a:rect l="l" t="t" r="r" b="b"/>
              <a:pathLst>
                <a:path w="172085" h="201295">
                  <a:moveTo>
                    <a:pt x="171577" y="0"/>
                  </a:moveTo>
                  <a:lnTo>
                    <a:pt x="38608" y="0"/>
                  </a:lnTo>
                  <a:lnTo>
                    <a:pt x="36957" y="7238"/>
                  </a:lnTo>
                  <a:lnTo>
                    <a:pt x="42164" y="7493"/>
                  </a:lnTo>
                  <a:lnTo>
                    <a:pt x="45847" y="8636"/>
                  </a:lnTo>
                  <a:lnTo>
                    <a:pt x="50292" y="12318"/>
                  </a:lnTo>
                  <a:lnTo>
                    <a:pt x="51435" y="15620"/>
                  </a:lnTo>
                  <a:lnTo>
                    <a:pt x="51435" y="26162"/>
                  </a:lnTo>
                  <a:lnTo>
                    <a:pt x="50419" y="33908"/>
                  </a:lnTo>
                  <a:lnTo>
                    <a:pt x="48133" y="43814"/>
                  </a:lnTo>
                  <a:lnTo>
                    <a:pt x="20955" y="167004"/>
                  </a:lnTo>
                  <a:lnTo>
                    <a:pt x="1651" y="193928"/>
                  </a:lnTo>
                  <a:lnTo>
                    <a:pt x="0" y="201167"/>
                  </a:lnTo>
                  <a:lnTo>
                    <a:pt x="60579" y="201167"/>
                  </a:lnTo>
                  <a:lnTo>
                    <a:pt x="62230" y="193928"/>
                  </a:lnTo>
                  <a:lnTo>
                    <a:pt x="57404" y="193547"/>
                  </a:lnTo>
                  <a:lnTo>
                    <a:pt x="53975" y="192912"/>
                  </a:lnTo>
                  <a:lnTo>
                    <a:pt x="52070" y="192150"/>
                  </a:lnTo>
                  <a:lnTo>
                    <a:pt x="50038" y="191388"/>
                  </a:lnTo>
                  <a:lnTo>
                    <a:pt x="48641" y="190119"/>
                  </a:lnTo>
                  <a:lnTo>
                    <a:pt x="47625" y="188467"/>
                  </a:lnTo>
                  <a:lnTo>
                    <a:pt x="46609" y="186689"/>
                  </a:lnTo>
                  <a:lnTo>
                    <a:pt x="46101" y="184276"/>
                  </a:lnTo>
                  <a:lnTo>
                    <a:pt x="46101" y="175132"/>
                  </a:lnTo>
                  <a:lnTo>
                    <a:pt x="47117" y="167512"/>
                  </a:lnTo>
                  <a:lnTo>
                    <a:pt x="49276" y="158242"/>
                  </a:lnTo>
                  <a:lnTo>
                    <a:pt x="60833" y="106171"/>
                  </a:lnTo>
                  <a:lnTo>
                    <a:pt x="123984" y="106171"/>
                  </a:lnTo>
                  <a:lnTo>
                    <a:pt x="126974" y="93090"/>
                  </a:lnTo>
                  <a:lnTo>
                    <a:pt x="63627" y="93090"/>
                  </a:lnTo>
                  <a:lnTo>
                    <a:pt x="81153" y="12953"/>
                  </a:lnTo>
                  <a:lnTo>
                    <a:pt x="168629" y="12953"/>
                  </a:lnTo>
                  <a:lnTo>
                    <a:pt x="171577" y="0"/>
                  </a:lnTo>
                  <a:close/>
                </a:path>
                <a:path w="172085" h="201295">
                  <a:moveTo>
                    <a:pt x="123984" y="106171"/>
                  </a:moveTo>
                  <a:lnTo>
                    <a:pt x="95123" y="106171"/>
                  </a:lnTo>
                  <a:lnTo>
                    <a:pt x="98806" y="106552"/>
                  </a:lnTo>
                  <a:lnTo>
                    <a:pt x="100584" y="107568"/>
                  </a:lnTo>
                  <a:lnTo>
                    <a:pt x="102362" y="108457"/>
                  </a:lnTo>
                  <a:lnTo>
                    <a:pt x="103632" y="110108"/>
                  </a:lnTo>
                  <a:lnTo>
                    <a:pt x="104902" y="115188"/>
                  </a:lnTo>
                  <a:lnTo>
                    <a:pt x="105156" y="121412"/>
                  </a:lnTo>
                  <a:lnTo>
                    <a:pt x="105156" y="131318"/>
                  </a:lnTo>
                  <a:lnTo>
                    <a:pt x="118237" y="131318"/>
                  </a:lnTo>
                  <a:lnTo>
                    <a:pt x="123984" y="106171"/>
                  </a:lnTo>
                  <a:close/>
                </a:path>
                <a:path w="172085" h="201295">
                  <a:moveTo>
                    <a:pt x="132461" y="69087"/>
                  </a:moveTo>
                  <a:lnTo>
                    <a:pt x="119126" y="69087"/>
                  </a:lnTo>
                  <a:lnTo>
                    <a:pt x="115443" y="76581"/>
                  </a:lnTo>
                  <a:lnTo>
                    <a:pt x="112395" y="81914"/>
                  </a:lnTo>
                  <a:lnTo>
                    <a:pt x="109982" y="84962"/>
                  </a:lnTo>
                  <a:lnTo>
                    <a:pt x="107442" y="88011"/>
                  </a:lnTo>
                  <a:lnTo>
                    <a:pt x="104775" y="90169"/>
                  </a:lnTo>
                  <a:lnTo>
                    <a:pt x="101981" y="91312"/>
                  </a:lnTo>
                  <a:lnTo>
                    <a:pt x="99187" y="92582"/>
                  </a:lnTo>
                  <a:lnTo>
                    <a:pt x="95504" y="93090"/>
                  </a:lnTo>
                  <a:lnTo>
                    <a:pt x="126974" y="93090"/>
                  </a:lnTo>
                  <a:lnTo>
                    <a:pt x="132461" y="69087"/>
                  </a:lnTo>
                  <a:close/>
                </a:path>
                <a:path w="172085" h="201295">
                  <a:moveTo>
                    <a:pt x="168629" y="12953"/>
                  </a:moveTo>
                  <a:lnTo>
                    <a:pt x="130937" y="12953"/>
                  </a:lnTo>
                  <a:lnTo>
                    <a:pt x="134112" y="13334"/>
                  </a:lnTo>
                  <a:lnTo>
                    <a:pt x="136271" y="13969"/>
                  </a:lnTo>
                  <a:lnTo>
                    <a:pt x="147193" y="45212"/>
                  </a:lnTo>
                  <a:lnTo>
                    <a:pt x="161290" y="45212"/>
                  </a:lnTo>
                  <a:lnTo>
                    <a:pt x="168629" y="12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30"/>
            <p:cNvSpPr/>
            <p:nvPr/>
          </p:nvSpPr>
          <p:spPr>
            <a:xfrm>
              <a:off x="4793741" y="5226811"/>
              <a:ext cx="168275" cy="109220"/>
            </a:xfrm>
            <a:custGeom>
              <a:avLst/>
              <a:gdLst/>
              <a:ahLst/>
              <a:cxnLst/>
              <a:rect l="l" t="t" r="r" b="b"/>
              <a:pathLst>
                <a:path w="168275" h="109220">
                  <a:moveTo>
                    <a:pt x="32512" y="0"/>
                  </a:moveTo>
                  <a:lnTo>
                    <a:pt x="1524" y="0"/>
                  </a:lnTo>
                  <a:lnTo>
                    <a:pt x="0" y="6857"/>
                  </a:lnTo>
                  <a:lnTo>
                    <a:pt x="2921" y="7238"/>
                  </a:lnTo>
                  <a:lnTo>
                    <a:pt x="5207" y="7746"/>
                  </a:lnTo>
                  <a:lnTo>
                    <a:pt x="8509" y="9016"/>
                  </a:lnTo>
                  <a:lnTo>
                    <a:pt x="9779" y="10032"/>
                  </a:lnTo>
                  <a:lnTo>
                    <a:pt x="10668" y="11556"/>
                  </a:lnTo>
                  <a:lnTo>
                    <a:pt x="11557" y="12953"/>
                  </a:lnTo>
                  <a:lnTo>
                    <a:pt x="12192" y="14985"/>
                  </a:lnTo>
                  <a:lnTo>
                    <a:pt x="12573" y="17653"/>
                  </a:lnTo>
                  <a:lnTo>
                    <a:pt x="13081" y="20319"/>
                  </a:lnTo>
                  <a:lnTo>
                    <a:pt x="13462" y="23749"/>
                  </a:lnTo>
                  <a:lnTo>
                    <a:pt x="14097" y="27940"/>
                  </a:lnTo>
                  <a:lnTo>
                    <a:pt x="24130" y="108965"/>
                  </a:lnTo>
                  <a:lnTo>
                    <a:pt x="45723" y="100165"/>
                  </a:lnTo>
                  <a:lnTo>
                    <a:pt x="52809" y="89368"/>
                  </a:lnTo>
                  <a:lnTo>
                    <a:pt x="54299" y="86994"/>
                  </a:lnTo>
                  <a:lnTo>
                    <a:pt x="40894" y="86994"/>
                  </a:lnTo>
                  <a:lnTo>
                    <a:pt x="32512" y="0"/>
                  </a:lnTo>
                  <a:close/>
                </a:path>
                <a:path w="168275" h="109220">
                  <a:moveTo>
                    <a:pt x="101725" y="34543"/>
                  </a:moveTo>
                  <a:lnTo>
                    <a:pt x="83058" y="34543"/>
                  </a:lnTo>
                  <a:lnTo>
                    <a:pt x="91694" y="108965"/>
                  </a:lnTo>
                  <a:lnTo>
                    <a:pt x="109433" y="103910"/>
                  </a:lnTo>
                  <a:lnTo>
                    <a:pt x="116597" y="94655"/>
                  </a:lnTo>
                  <a:lnTo>
                    <a:pt x="122300" y="86994"/>
                  </a:lnTo>
                  <a:lnTo>
                    <a:pt x="107315" y="86994"/>
                  </a:lnTo>
                  <a:lnTo>
                    <a:pt x="101725" y="34543"/>
                  </a:lnTo>
                  <a:close/>
                </a:path>
                <a:path w="168275" h="109220">
                  <a:moveTo>
                    <a:pt x="98044" y="0"/>
                  </a:moveTo>
                  <a:lnTo>
                    <a:pt x="80899" y="0"/>
                  </a:lnTo>
                  <a:lnTo>
                    <a:pt x="79629" y="5206"/>
                  </a:lnTo>
                  <a:lnTo>
                    <a:pt x="78013" y="12953"/>
                  </a:lnTo>
                  <a:lnTo>
                    <a:pt x="76327" y="19812"/>
                  </a:lnTo>
                  <a:lnTo>
                    <a:pt x="75311" y="23368"/>
                  </a:lnTo>
                  <a:lnTo>
                    <a:pt x="73913" y="27178"/>
                  </a:lnTo>
                  <a:lnTo>
                    <a:pt x="72644" y="30860"/>
                  </a:lnTo>
                  <a:lnTo>
                    <a:pt x="70993" y="34797"/>
                  </a:lnTo>
                  <a:lnTo>
                    <a:pt x="67183" y="42925"/>
                  </a:lnTo>
                  <a:lnTo>
                    <a:pt x="64897" y="47371"/>
                  </a:lnTo>
                  <a:lnTo>
                    <a:pt x="62230" y="52069"/>
                  </a:lnTo>
                  <a:lnTo>
                    <a:pt x="59562" y="56896"/>
                  </a:lnTo>
                  <a:lnTo>
                    <a:pt x="56515" y="62103"/>
                  </a:lnTo>
                  <a:lnTo>
                    <a:pt x="52959" y="67818"/>
                  </a:lnTo>
                  <a:lnTo>
                    <a:pt x="49530" y="73532"/>
                  </a:lnTo>
                  <a:lnTo>
                    <a:pt x="45466" y="80009"/>
                  </a:lnTo>
                  <a:lnTo>
                    <a:pt x="40894" y="86994"/>
                  </a:lnTo>
                  <a:lnTo>
                    <a:pt x="54299" y="86994"/>
                  </a:lnTo>
                  <a:lnTo>
                    <a:pt x="78010" y="45353"/>
                  </a:lnTo>
                  <a:lnTo>
                    <a:pt x="83058" y="34543"/>
                  </a:lnTo>
                  <a:lnTo>
                    <a:pt x="101725" y="34543"/>
                  </a:lnTo>
                  <a:lnTo>
                    <a:pt x="98044" y="0"/>
                  </a:lnTo>
                  <a:close/>
                </a:path>
                <a:path w="168275" h="109220">
                  <a:moveTo>
                    <a:pt x="164211" y="0"/>
                  </a:moveTo>
                  <a:lnTo>
                    <a:pt x="133985" y="0"/>
                  </a:lnTo>
                  <a:lnTo>
                    <a:pt x="132715" y="6857"/>
                  </a:lnTo>
                  <a:lnTo>
                    <a:pt x="136652" y="7238"/>
                  </a:lnTo>
                  <a:lnTo>
                    <a:pt x="139319" y="8000"/>
                  </a:lnTo>
                  <a:lnTo>
                    <a:pt x="140843" y="9397"/>
                  </a:lnTo>
                  <a:lnTo>
                    <a:pt x="142367" y="10668"/>
                  </a:lnTo>
                  <a:lnTo>
                    <a:pt x="143039" y="12572"/>
                  </a:lnTo>
                  <a:lnTo>
                    <a:pt x="129296" y="53764"/>
                  </a:lnTo>
                  <a:lnTo>
                    <a:pt x="107315" y="86994"/>
                  </a:lnTo>
                  <a:lnTo>
                    <a:pt x="122300" y="86994"/>
                  </a:lnTo>
                  <a:lnTo>
                    <a:pt x="146176" y="51651"/>
                  </a:lnTo>
                  <a:lnTo>
                    <a:pt x="164973" y="13969"/>
                  </a:lnTo>
                  <a:lnTo>
                    <a:pt x="168021" y="6222"/>
                  </a:lnTo>
                  <a:lnTo>
                    <a:pt x="1642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31"/>
            <p:cNvSpPr/>
            <p:nvPr/>
          </p:nvSpPr>
          <p:spPr>
            <a:xfrm>
              <a:off x="4597314" y="548896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4269"/>
                  </a:lnTo>
                </a:path>
              </a:pathLst>
            </a:custGeom>
            <a:ln w="23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32"/>
            <p:cNvSpPr/>
            <p:nvPr/>
          </p:nvSpPr>
          <p:spPr>
            <a:xfrm>
              <a:off x="4666064" y="5556630"/>
              <a:ext cx="110489" cy="146050"/>
            </a:xfrm>
            <a:custGeom>
              <a:avLst/>
              <a:gdLst/>
              <a:ahLst/>
              <a:cxnLst/>
              <a:rect l="l" t="t" r="r" b="b"/>
              <a:pathLst>
                <a:path w="110489" h="146050">
                  <a:moveTo>
                    <a:pt x="81576" y="0"/>
                  </a:moveTo>
                  <a:lnTo>
                    <a:pt x="39563" y="12615"/>
                  </a:lnTo>
                  <a:lnTo>
                    <a:pt x="8872" y="52471"/>
                  </a:lnTo>
                  <a:lnTo>
                    <a:pt x="181" y="90085"/>
                  </a:lnTo>
                  <a:lnTo>
                    <a:pt x="0" y="105158"/>
                  </a:lnTo>
                  <a:lnTo>
                    <a:pt x="2644" y="116731"/>
                  </a:lnTo>
                  <a:lnTo>
                    <a:pt x="8424" y="127946"/>
                  </a:lnTo>
                  <a:lnTo>
                    <a:pt x="18232" y="139561"/>
                  </a:lnTo>
                  <a:lnTo>
                    <a:pt x="29791" y="144193"/>
                  </a:lnTo>
                  <a:lnTo>
                    <a:pt x="44668" y="145724"/>
                  </a:lnTo>
                  <a:lnTo>
                    <a:pt x="55037" y="144543"/>
                  </a:lnTo>
                  <a:lnTo>
                    <a:pt x="66777" y="140889"/>
                  </a:lnTo>
                  <a:lnTo>
                    <a:pt x="81386" y="133854"/>
                  </a:lnTo>
                  <a:lnTo>
                    <a:pt x="88441" y="128346"/>
                  </a:lnTo>
                  <a:lnTo>
                    <a:pt x="40428" y="128346"/>
                  </a:lnTo>
                  <a:lnTo>
                    <a:pt x="34586" y="125920"/>
                  </a:lnTo>
                  <a:lnTo>
                    <a:pt x="28716" y="118141"/>
                  </a:lnTo>
                  <a:lnTo>
                    <a:pt x="25761" y="108122"/>
                  </a:lnTo>
                  <a:lnTo>
                    <a:pt x="24988" y="90742"/>
                  </a:lnTo>
                  <a:lnTo>
                    <a:pt x="26488" y="79269"/>
                  </a:lnTo>
                  <a:lnTo>
                    <a:pt x="39298" y="40661"/>
                  </a:lnTo>
                  <a:lnTo>
                    <a:pt x="78274" y="11430"/>
                  </a:lnTo>
                  <a:lnTo>
                    <a:pt x="108239" y="11430"/>
                  </a:lnTo>
                  <a:lnTo>
                    <a:pt x="107472" y="2134"/>
                  </a:lnTo>
                  <a:lnTo>
                    <a:pt x="94913" y="522"/>
                  </a:lnTo>
                  <a:lnTo>
                    <a:pt x="81576" y="0"/>
                  </a:lnTo>
                  <a:close/>
                </a:path>
                <a:path w="110489" h="146050">
                  <a:moveTo>
                    <a:pt x="91606" y="107902"/>
                  </a:moveTo>
                  <a:lnTo>
                    <a:pt x="81262" y="116954"/>
                  </a:lnTo>
                  <a:lnTo>
                    <a:pt x="71543" y="123266"/>
                  </a:lnTo>
                  <a:lnTo>
                    <a:pt x="64939" y="126657"/>
                  </a:lnTo>
                  <a:lnTo>
                    <a:pt x="57192" y="128346"/>
                  </a:lnTo>
                  <a:lnTo>
                    <a:pt x="88441" y="128346"/>
                  </a:lnTo>
                  <a:lnTo>
                    <a:pt x="91322" y="126096"/>
                  </a:lnTo>
                  <a:lnTo>
                    <a:pt x="101134" y="116268"/>
                  </a:lnTo>
                  <a:lnTo>
                    <a:pt x="91606" y="107902"/>
                  </a:lnTo>
                  <a:close/>
                </a:path>
                <a:path w="110489" h="146050">
                  <a:moveTo>
                    <a:pt x="108239" y="11430"/>
                  </a:moveTo>
                  <a:lnTo>
                    <a:pt x="82592" y="11430"/>
                  </a:lnTo>
                  <a:lnTo>
                    <a:pt x="85767" y="12319"/>
                  </a:lnTo>
                  <a:lnTo>
                    <a:pt x="88180" y="13970"/>
                  </a:lnTo>
                  <a:lnTo>
                    <a:pt x="95038" y="37719"/>
                  </a:lnTo>
                  <a:lnTo>
                    <a:pt x="110405" y="37719"/>
                  </a:lnTo>
                  <a:lnTo>
                    <a:pt x="108239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33"/>
            <p:cNvSpPr/>
            <p:nvPr/>
          </p:nvSpPr>
          <p:spPr>
            <a:xfrm>
              <a:off x="4844202" y="548896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4269"/>
                  </a:lnTo>
                </a:path>
              </a:pathLst>
            </a:custGeom>
            <a:ln w="23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994" y="4091134"/>
            <a:ext cx="7781614" cy="19347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5878195" cy="3130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25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4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  <a:buClr>
                <a:srgbClr val="903062"/>
              </a:buClr>
              <a:buFont typeface="Wingdings 2"/>
              <a:buChar char=""/>
            </a:pPr>
            <a:endParaRPr sz="22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165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1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eec</a:t>
            </a:r>
            <a:r>
              <a:rPr sz="2000" dirty="0">
                <a:latin typeface="Times New Roman"/>
                <a:cs typeface="Times New Roman"/>
              </a:rPr>
              <a:t>h 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iti</a:t>
            </a:r>
            <a:r>
              <a:rPr sz="200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29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za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10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781175">
              <a:lnSpc>
                <a:spcPct val="100000"/>
              </a:lnSpc>
              <a:tabLst>
                <a:tab pos="3515995" algn="l"/>
              </a:tabLst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	</a:t>
            </a:r>
            <a:r>
              <a:rPr sz="2800" spc="-5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th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st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2800" spc="-60" dirty="0">
                <a:solidFill>
                  <a:srgbClr val="FFFFFF"/>
                </a:solidFill>
                <a:latin typeface="Gill Sans MT"/>
                <a:cs typeface="Gill Sans MT"/>
              </a:rPr>
              <a:t>J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779280"/>
            <a:ext cx="10564495" cy="115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4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ob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ilit</a:t>
            </a:r>
            <a:r>
              <a:rPr sz="2350" spc="-30" dirty="0">
                <a:latin typeface="Times New Roman"/>
                <a:cs typeface="Times New Roman"/>
              </a:rPr>
              <a:t>y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44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8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us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8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30" dirty="0">
                <a:latin typeface="Times New Roman"/>
                <a:cs typeface="Times New Roman"/>
              </a:rPr>
              <a:t>(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h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op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4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8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171" y="3674627"/>
            <a:ext cx="1069975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0171" y="4746635"/>
            <a:ext cx="2646045" cy="36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  <a:tab pos="1816100" algn="l"/>
              </a:tabLst>
            </a:pPr>
            <a:r>
              <a:rPr sz="2350" spc="25" dirty="0">
                <a:latin typeface="Times New Roman"/>
                <a:cs typeface="Times New Roman"/>
              </a:rPr>
              <a:t>D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70" dirty="0">
                <a:latin typeface="Times New Roman"/>
                <a:cs typeface="Times New Roman"/>
              </a:rPr>
              <a:t>-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 smtClean="0">
                <a:latin typeface="Times New Roman"/>
                <a:cs typeface="Times New Roman"/>
              </a:rPr>
              <a:t>: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40</a:t>
            </a:fld>
            <a:endParaRPr spc="1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88" y="3330738"/>
            <a:ext cx="3743325" cy="7143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257800"/>
            <a:ext cx="8875059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41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10362565" cy="20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marR="5080" indent="-301625">
              <a:lnSpc>
                <a:spcPct val="102299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2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14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oo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4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25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,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8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0" dirty="0">
                <a:latin typeface="Times New Roman"/>
                <a:cs typeface="Times New Roman"/>
              </a:rPr>
              <a:t> </a:t>
            </a:r>
            <a:r>
              <a:rPr sz="2350" spc="-5" dirty="0">
                <a:latin typeface="Times New Roman"/>
                <a:cs typeface="Times New Roman"/>
              </a:rPr>
              <a:t>T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2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ons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3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out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15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une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op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5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out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42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7447915" cy="320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45" dirty="0">
                <a:latin typeface="Times New Roman"/>
                <a:cs typeface="Times New Roman"/>
              </a:rPr>
              <a:t>U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-70" dirty="0">
                <a:latin typeface="Times New Roman"/>
                <a:cs typeface="Times New Roman"/>
              </a:rPr>
              <a:t>-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45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45" dirty="0">
                <a:latin typeface="Times New Roman"/>
                <a:cs typeface="Times New Roman"/>
              </a:rPr>
              <a:t>h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5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2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ou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eac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s </a:t>
            </a:r>
            <a:r>
              <a:rPr sz="2000" spc="20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g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oo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1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vo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ze</a:t>
            </a:r>
            <a:r>
              <a:rPr sz="2350" spc="5" dirty="0">
                <a:latin typeface="Times New Roman"/>
                <a:cs typeface="Times New Roman"/>
              </a:rPr>
              <a:t>ro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oun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hods: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dd 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ons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bu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ss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25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tt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: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pol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w</a:t>
            </a:r>
            <a:r>
              <a:rPr sz="2000" spc="15" dirty="0">
                <a:latin typeface="Times New Roman"/>
                <a:cs typeface="Times New Roman"/>
              </a:rPr>
              <a:t>it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ac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spc="-70" dirty="0">
                <a:latin typeface="Times New Roman"/>
                <a:cs typeface="Times New Roman"/>
              </a:rPr>
              <a:t>g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ou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ob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b</a:t>
            </a:r>
            <a:r>
              <a:rPr sz="2000" spc="15" dirty="0">
                <a:latin typeface="Times New Roman"/>
                <a:cs typeface="Times New Roman"/>
              </a:rPr>
              <a:t>ilit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oo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-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 r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10" dirty="0">
                <a:latin typeface="Times New Roman"/>
                <a:cs typeface="Times New Roman"/>
              </a:rPr>
              <a:t>il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D</a:t>
            </a:r>
            <a:r>
              <a:rPr sz="2350" spc="10" dirty="0">
                <a:latin typeface="Times New Roman"/>
                <a:cs typeface="Times New Roman"/>
              </a:rPr>
              <a:t>F</a:t>
            </a:r>
            <a:r>
              <a:rPr sz="2350" spc="10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2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oo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4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lin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43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4688205" cy="2449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IR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oo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2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b="1" spc="-4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350" b="1" spc="-1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350" b="1" spc="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350" b="1" spc="2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er</a:t>
            </a:r>
            <a:r>
              <a:rPr sz="2350" b="1" spc="-2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350" b="1" spc="-3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350" b="1" spc="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350" b="1" spc="-1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350" b="1" spc="4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sz="2350" b="1" spc="1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b="1" spc="15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350" b="1" spc="-2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350" b="1" spc="4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o</a:t>
            </a:r>
            <a:r>
              <a:rPr sz="2350" b="1" spc="-2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350" b="1" spc="2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b="1" spc="-1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350" b="1" spc="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s</a:t>
            </a:r>
            <a:endParaRPr sz="2350" dirty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8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5" dirty="0">
                <a:latin typeface="Times New Roman"/>
                <a:cs typeface="Times New Roman"/>
              </a:rPr>
              <a:t>om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ffe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1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-4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ss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ibili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44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9653905" cy="136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ob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ilit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254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20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spc="22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</a:t>
            </a:r>
            <a:r>
              <a:rPr sz="2350" spc="-2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27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endParaRPr sz="23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ob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ilit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254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endParaRPr sz="23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5" dirty="0">
                <a:latin typeface="Times New Roman"/>
                <a:cs typeface="Times New Roman"/>
              </a:rPr>
              <a:t>om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28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op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8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5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779280"/>
            <a:ext cx="7792084" cy="115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rd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pp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-65" dirty="0">
                <a:latin typeface="Times New Roman"/>
                <a:cs typeface="Times New Roman"/>
              </a:rPr>
              <a:t>-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40" dirty="0">
                <a:latin typeface="Times New Roman"/>
                <a:cs typeface="Times New Roman"/>
              </a:rPr>
              <a:t>ho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44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i="1" spc="-30" dirty="0">
                <a:latin typeface="Times New Roman"/>
                <a:cs typeface="Times New Roman"/>
              </a:rPr>
              <a:t>M</a:t>
            </a:r>
            <a:r>
              <a:rPr sz="2025" i="1" spc="7" baseline="-18518" dirty="0">
                <a:latin typeface="Times New Roman"/>
                <a:cs typeface="Times New Roman"/>
              </a:rPr>
              <a:t>D</a:t>
            </a:r>
            <a:r>
              <a:rPr sz="2025" i="1" baseline="-18518" dirty="0">
                <a:latin typeface="Times New Roman"/>
                <a:cs typeface="Times New Roman"/>
              </a:rPr>
              <a:t> </a:t>
            </a:r>
            <a:r>
              <a:rPr sz="2025" i="1" spc="-232" baseline="-18518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4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4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nk do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ob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ilit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”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65777" y="3343275"/>
            <a:ext cx="140970" cy="170815"/>
          </a:xfrm>
          <a:custGeom>
            <a:avLst/>
            <a:gdLst/>
            <a:ahLst/>
            <a:cxnLst/>
            <a:rect l="l" t="t" r="r" b="b"/>
            <a:pathLst>
              <a:path w="140970" h="170814">
                <a:moveTo>
                  <a:pt x="97789" y="0"/>
                </a:moveTo>
                <a:lnTo>
                  <a:pt x="32765" y="0"/>
                </a:lnTo>
                <a:lnTo>
                  <a:pt x="31369" y="6096"/>
                </a:lnTo>
                <a:lnTo>
                  <a:pt x="35687" y="6350"/>
                </a:lnTo>
                <a:lnTo>
                  <a:pt x="38862" y="7238"/>
                </a:lnTo>
                <a:lnTo>
                  <a:pt x="40767" y="8762"/>
                </a:lnTo>
                <a:lnTo>
                  <a:pt x="42672" y="10413"/>
                </a:lnTo>
                <a:lnTo>
                  <a:pt x="43687" y="13208"/>
                </a:lnTo>
                <a:lnTo>
                  <a:pt x="43668" y="22225"/>
                </a:lnTo>
                <a:lnTo>
                  <a:pt x="19685" y="133350"/>
                </a:lnTo>
                <a:lnTo>
                  <a:pt x="8509" y="162051"/>
                </a:lnTo>
                <a:lnTo>
                  <a:pt x="6985" y="163195"/>
                </a:lnTo>
                <a:lnTo>
                  <a:pt x="4572" y="163957"/>
                </a:lnTo>
                <a:lnTo>
                  <a:pt x="1397" y="164464"/>
                </a:lnTo>
                <a:lnTo>
                  <a:pt x="0" y="170687"/>
                </a:lnTo>
                <a:lnTo>
                  <a:pt x="51435" y="170687"/>
                </a:lnTo>
                <a:lnTo>
                  <a:pt x="52832" y="164464"/>
                </a:lnTo>
                <a:lnTo>
                  <a:pt x="48640" y="164211"/>
                </a:lnTo>
                <a:lnTo>
                  <a:pt x="45847" y="163702"/>
                </a:lnTo>
                <a:lnTo>
                  <a:pt x="44196" y="162940"/>
                </a:lnTo>
                <a:lnTo>
                  <a:pt x="42418" y="162305"/>
                </a:lnTo>
                <a:lnTo>
                  <a:pt x="41275" y="161289"/>
                </a:lnTo>
                <a:lnTo>
                  <a:pt x="40386" y="159765"/>
                </a:lnTo>
                <a:lnTo>
                  <a:pt x="39497" y="158369"/>
                </a:lnTo>
                <a:lnTo>
                  <a:pt x="39115" y="156337"/>
                </a:lnTo>
                <a:lnTo>
                  <a:pt x="39115" y="152019"/>
                </a:lnTo>
                <a:lnTo>
                  <a:pt x="39257" y="150113"/>
                </a:lnTo>
                <a:lnTo>
                  <a:pt x="39497" y="148082"/>
                </a:lnTo>
                <a:lnTo>
                  <a:pt x="39624" y="145923"/>
                </a:lnTo>
                <a:lnTo>
                  <a:pt x="39877" y="143890"/>
                </a:lnTo>
                <a:lnTo>
                  <a:pt x="40259" y="142112"/>
                </a:lnTo>
                <a:lnTo>
                  <a:pt x="40512" y="140335"/>
                </a:lnTo>
                <a:lnTo>
                  <a:pt x="41021" y="137667"/>
                </a:lnTo>
                <a:lnTo>
                  <a:pt x="41783" y="134238"/>
                </a:lnTo>
                <a:lnTo>
                  <a:pt x="54848" y="97698"/>
                </a:lnTo>
                <a:lnTo>
                  <a:pt x="65590" y="97686"/>
                </a:lnTo>
                <a:lnTo>
                  <a:pt x="84326" y="97209"/>
                </a:lnTo>
                <a:lnTo>
                  <a:pt x="96759" y="94968"/>
                </a:lnTo>
                <a:lnTo>
                  <a:pt x="108173" y="91123"/>
                </a:lnTo>
                <a:lnTo>
                  <a:pt x="115067" y="87122"/>
                </a:lnTo>
                <a:lnTo>
                  <a:pt x="51943" y="87122"/>
                </a:lnTo>
                <a:lnTo>
                  <a:pt x="68834" y="11302"/>
                </a:lnTo>
                <a:lnTo>
                  <a:pt x="74549" y="11049"/>
                </a:lnTo>
                <a:lnTo>
                  <a:pt x="85089" y="10922"/>
                </a:lnTo>
                <a:lnTo>
                  <a:pt x="130093" y="10922"/>
                </a:lnTo>
                <a:lnTo>
                  <a:pt x="128143" y="9398"/>
                </a:lnTo>
                <a:lnTo>
                  <a:pt x="123951" y="6223"/>
                </a:lnTo>
                <a:lnTo>
                  <a:pt x="118745" y="3810"/>
                </a:lnTo>
                <a:lnTo>
                  <a:pt x="105918" y="762"/>
                </a:lnTo>
                <a:lnTo>
                  <a:pt x="97789" y="0"/>
                </a:lnTo>
                <a:close/>
              </a:path>
              <a:path w="140970" h="170814">
                <a:moveTo>
                  <a:pt x="130093" y="10922"/>
                </a:moveTo>
                <a:lnTo>
                  <a:pt x="85089" y="10922"/>
                </a:lnTo>
                <a:lnTo>
                  <a:pt x="99830" y="12623"/>
                </a:lnTo>
                <a:lnTo>
                  <a:pt x="109600" y="17652"/>
                </a:lnTo>
                <a:lnTo>
                  <a:pt x="114553" y="22225"/>
                </a:lnTo>
                <a:lnTo>
                  <a:pt x="116967" y="29337"/>
                </a:lnTo>
                <a:lnTo>
                  <a:pt x="116967" y="46100"/>
                </a:lnTo>
                <a:lnTo>
                  <a:pt x="115950" y="52704"/>
                </a:lnTo>
                <a:lnTo>
                  <a:pt x="113792" y="58674"/>
                </a:lnTo>
                <a:lnTo>
                  <a:pt x="111633" y="64770"/>
                </a:lnTo>
                <a:lnTo>
                  <a:pt x="89281" y="83947"/>
                </a:lnTo>
                <a:lnTo>
                  <a:pt x="83185" y="86105"/>
                </a:lnTo>
                <a:lnTo>
                  <a:pt x="74930" y="87122"/>
                </a:lnTo>
                <a:lnTo>
                  <a:pt x="115067" y="87122"/>
                </a:lnTo>
                <a:lnTo>
                  <a:pt x="139177" y="52141"/>
                </a:lnTo>
                <a:lnTo>
                  <a:pt x="140462" y="38735"/>
                </a:lnTo>
                <a:lnTo>
                  <a:pt x="140462" y="32258"/>
                </a:lnTo>
                <a:lnTo>
                  <a:pt x="139446" y="26542"/>
                </a:lnTo>
                <a:lnTo>
                  <a:pt x="137287" y="21589"/>
                </a:lnTo>
                <a:lnTo>
                  <a:pt x="135255" y="16637"/>
                </a:lnTo>
                <a:lnTo>
                  <a:pt x="132207" y="12573"/>
                </a:lnTo>
                <a:lnTo>
                  <a:pt x="130093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6843" y="3324097"/>
            <a:ext cx="783590" cy="237490"/>
          </a:xfrm>
          <a:custGeom>
            <a:avLst/>
            <a:gdLst/>
            <a:ahLst/>
            <a:cxnLst/>
            <a:rect l="l" t="t" r="r" b="b"/>
            <a:pathLst>
              <a:path w="783589" h="237489">
                <a:moveTo>
                  <a:pt x="320042" y="1777"/>
                </a:moveTo>
                <a:lnTo>
                  <a:pt x="300738" y="1777"/>
                </a:lnTo>
                <a:lnTo>
                  <a:pt x="300738" y="234441"/>
                </a:lnTo>
                <a:lnTo>
                  <a:pt x="320042" y="234441"/>
                </a:lnTo>
                <a:lnTo>
                  <a:pt x="320042" y="1777"/>
                </a:lnTo>
                <a:close/>
              </a:path>
              <a:path w="783589" h="237489">
                <a:moveTo>
                  <a:pt x="707773" y="0"/>
                </a:moveTo>
                <a:lnTo>
                  <a:pt x="707370" y="10693"/>
                </a:lnTo>
                <a:lnTo>
                  <a:pt x="717741" y="15475"/>
                </a:lnTo>
                <a:lnTo>
                  <a:pt x="727200" y="22087"/>
                </a:lnTo>
                <a:lnTo>
                  <a:pt x="751983" y="56736"/>
                </a:lnTo>
                <a:lnTo>
                  <a:pt x="761333" y="106205"/>
                </a:lnTo>
                <a:lnTo>
                  <a:pt x="761710" y="121823"/>
                </a:lnTo>
                <a:lnTo>
                  <a:pt x="761097" y="135089"/>
                </a:lnTo>
                <a:lnTo>
                  <a:pt x="749728" y="183874"/>
                </a:lnTo>
                <a:lnTo>
                  <a:pt x="727432" y="215328"/>
                </a:lnTo>
                <a:lnTo>
                  <a:pt x="704725" y="227584"/>
                </a:lnTo>
                <a:lnTo>
                  <a:pt x="714542" y="235199"/>
                </a:lnTo>
                <a:lnTo>
                  <a:pt x="747590" y="215778"/>
                </a:lnTo>
                <a:lnTo>
                  <a:pt x="773532" y="175968"/>
                </a:lnTo>
                <a:lnTo>
                  <a:pt x="782904" y="124936"/>
                </a:lnTo>
                <a:lnTo>
                  <a:pt x="783210" y="108634"/>
                </a:lnTo>
                <a:lnTo>
                  <a:pt x="782061" y="95918"/>
                </a:lnTo>
                <a:lnTo>
                  <a:pt x="766929" y="47858"/>
                </a:lnTo>
                <a:lnTo>
                  <a:pt x="742626" y="17121"/>
                </a:lnTo>
                <a:lnTo>
                  <a:pt x="720528" y="4215"/>
                </a:lnTo>
                <a:lnTo>
                  <a:pt x="707773" y="0"/>
                </a:lnTo>
                <a:close/>
              </a:path>
              <a:path w="783589" h="237489">
                <a:moveTo>
                  <a:pt x="75440" y="0"/>
                </a:moveTo>
                <a:lnTo>
                  <a:pt x="35658" y="21393"/>
                </a:lnTo>
                <a:lnTo>
                  <a:pt x="9667" y="61383"/>
                </a:lnTo>
                <a:lnTo>
                  <a:pt x="306" y="112396"/>
                </a:lnTo>
                <a:lnTo>
                  <a:pt x="0" y="128664"/>
                </a:lnTo>
                <a:lnTo>
                  <a:pt x="1133" y="141411"/>
                </a:lnTo>
                <a:lnTo>
                  <a:pt x="16200" y="189458"/>
                </a:lnTo>
                <a:lnTo>
                  <a:pt x="40514" y="220054"/>
                </a:lnTo>
                <a:lnTo>
                  <a:pt x="75440" y="237236"/>
                </a:lnTo>
                <a:lnTo>
                  <a:pt x="75403" y="226519"/>
                </a:lnTo>
                <a:lnTo>
                  <a:pt x="65246" y="221663"/>
                </a:lnTo>
                <a:lnTo>
                  <a:pt x="55919" y="214967"/>
                </a:lnTo>
                <a:lnTo>
                  <a:pt x="31263" y="179945"/>
                </a:lnTo>
                <a:lnTo>
                  <a:pt x="21740" y="130339"/>
                </a:lnTo>
                <a:lnTo>
                  <a:pt x="21347" y="115134"/>
                </a:lnTo>
                <a:lnTo>
                  <a:pt x="21862" y="101871"/>
                </a:lnTo>
                <a:lnTo>
                  <a:pt x="33215" y="53021"/>
                </a:lnTo>
                <a:lnTo>
                  <a:pt x="55820" y="21752"/>
                </a:lnTo>
                <a:lnTo>
                  <a:pt x="78742" y="9651"/>
                </a:lnTo>
                <a:lnTo>
                  <a:pt x="7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0829" y="3341242"/>
            <a:ext cx="139065" cy="220979"/>
          </a:xfrm>
          <a:custGeom>
            <a:avLst/>
            <a:gdLst/>
            <a:ahLst/>
            <a:cxnLst/>
            <a:rect l="l" t="t" r="r" b="b"/>
            <a:pathLst>
              <a:path w="139064" h="220979">
                <a:moveTo>
                  <a:pt x="89056" y="0"/>
                </a:moveTo>
                <a:lnTo>
                  <a:pt x="49551" y="11334"/>
                </a:lnTo>
                <a:lnTo>
                  <a:pt x="22779" y="39275"/>
                </a:lnTo>
                <a:lnTo>
                  <a:pt x="3993" y="87382"/>
                </a:lnTo>
                <a:lnTo>
                  <a:pt x="0" y="125202"/>
                </a:lnTo>
                <a:lnTo>
                  <a:pt x="1795" y="138773"/>
                </a:lnTo>
                <a:lnTo>
                  <a:pt x="33179" y="173436"/>
                </a:lnTo>
                <a:lnTo>
                  <a:pt x="47140" y="177605"/>
                </a:lnTo>
                <a:lnTo>
                  <a:pt x="51292" y="190609"/>
                </a:lnTo>
                <a:lnTo>
                  <a:pt x="55590" y="201168"/>
                </a:lnTo>
                <a:lnTo>
                  <a:pt x="58830" y="207772"/>
                </a:lnTo>
                <a:lnTo>
                  <a:pt x="62640" y="212725"/>
                </a:lnTo>
                <a:lnTo>
                  <a:pt x="66958" y="215773"/>
                </a:lnTo>
                <a:lnTo>
                  <a:pt x="71276" y="218948"/>
                </a:lnTo>
                <a:lnTo>
                  <a:pt x="76991" y="220472"/>
                </a:lnTo>
                <a:lnTo>
                  <a:pt x="89945" y="220472"/>
                </a:lnTo>
                <a:lnTo>
                  <a:pt x="95914" y="218948"/>
                </a:lnTo>
                <a:lnTo>
                  <a:pt x="101629" y="215900"/>
                </a:lnTo>
                <a:lnTo>
                  <a:pt x="107344" y="212979"/>
                </a:lnTo>
                <a:lnTo>
                  <a:pt x="113567" y="207772"/>
                </a:lnTo>
                <a:lnTo>
                  <a:pt x="115456" y="205740"/>
                </a:lnTo>
                <a:lnTo>
                  <a:pt x="91215" y="205740"/>
                </a:lnTo>
                <a:lnTo>
                  <a:pt x="89564" y="205612"/>
                </a:lnTo>
                <a:lnTo>
                  <a:pt x="74197" y="187579"/>
                </a:lnTo>
                <a:lnTo>
                  <a:pt x="72419" y="183642"/>
                </a:lnTo>
                <a:lnTo>
                  <a:pt x="70641" y="178562"/>
                </a:lnTo>
                <a:lnTo>
                  <a:pt x="76667" y="169942"/>
                </a:lnTo>
                <a:lnTo>
                  <a:pt x="87538" y="164414"/>
                </a:lnTo>
                <a:lnTo>
                  <a:pt x="91004" y="161931"/>
                </a:lnTo>
                <a:lnTo>
                  <a:pt x="40475" y="161931"/>
                </a:lnTo>
                <a:lnTo>
                  <a:pt x="30997" y="154742"/>
                </a:lnTo>
                <a:lnTo>
                  <a:pt x="25302" y="142082"/>
                </a:lnTo>
                <a:lnTo>
                  <a:pt x="23404" y="123832"/>
                </a:lnTo>
                <a:lnTo>
                  <a:pt x="24046" y="112626"/>
                </a:lnTo>
                <a:lnTo>
                  <a:pt x="35143" y="64806"/>
                </a:lnTo>
                <a:lnTo>
                  <a:pt x="54928" y="28134"/>
                </a:lnTo>
                <a:lnTo>
                  <a:pt x="87659" y="10922"/>
                </a:lnTo>
                <a:lnTo>
                  <a:pt x="122512" y="10922"/>
                </a:lnTo>
                <a:lnTo>
                  <a:pt x="115344" y="5723"/>
                </a:lnTo>
                <a:lnTo>
                  <a:pt x="103302" y="1435"/>
                </a:lnTo>
                <a:lnTo>
                  <a:pt x="89056" y="0"/>
                </a:lnTo>
                <a:close/>
              </a:path>
              <a:path w="139064" h="220979">
                <a:moveTo>
                  <a:pt x="113821" y="193548"/>
                </a:moveTo>
                <a:lnTo>
                  <a:pt x="96422" y="205740"/>
                </a:lnTo>
                <a:lnTo>
                  <a:pt x="115456" y="205740"/>
                </a:lnTo>
                <a:lnTo>
                  <a:pt x="120298" y="200533"/>
                </a:lnTo>
                <a:lnTo>
                  <a:pt x="113821" y="193548"/>
                </a:lnTo>
                <a:close/>
              </a:path>
              <a:path w="139064" h="220979">
                <a:moveTo>
                  <a:pt x="122512" y="10922"/>
                </a:moveTo>
                <a:lnTo>
                  <a:pt x="87659" y="10922"/>
                </a:lnTo>
                <a:lnTo>
                  <a:pt x="92174" y="11224"/>
                </a:lnTo>
                <a:lnTo>
                  <a:pt x="102480" y="15790"/>
                </a:lnTo>
                <a:lnTo>
                  <a:pt x="112488" y="28472"/>
                </a:lnTo>
                <a:lnTo>
                  <a:pt x="114745" y="40245"/>
                </a:lnTo>
                <a:lnTo>
                  <a:pt x="115155" y="52639"/>
                </a:lnTo>
                <a:lnTo>
                  <a:pt x="115222" y="59001"/>
                </a:lnTo>
                <a:lnTo>
                  <a:pt x="114219" y="68983"/>
                </a:lnTo>
                <a:lnTo>
                  <a:pt x="104549" y="109579"/>
                </a:lnTo>
                <a:lnTo>
                  <a:pt x="77929" y="152914"/>
                </a:lnTo>
                <a:lnTo>
                  <a:pt x="40475" y="161931"/>
                </a:lnTo>
                <a:lnTo>
                  <a:pt x="91004" y="161931"/>
                </a:lnTo>
                <a:lnTo>
                  <a:pt x="122705" y="124247"/>
                </a:lnTo>
                <a:lnTo>
                  <a:pt x="135537" y="86057"/>
                </a:lnTo>
                <a:lnTo>
                  <a:pt x="138989" y="47651"/>
                </a:lnTo>
                <a:lnTo>
                  <a:pt x="136830" y="34274"/>
                </a:lnTo>
                <a:lnTo>
                  <a:pt x="132273" y="22731"/>
                </a:lnTo>
                <a:lnTo>
                  <a:pt x="125159" y="12841"/>
                </a:lnTo>
                <a:lnTo>
                  <a:pt x="122512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6730" y="3343275"/>
            <a:ext cx="204470" cy="170815"/>
          </a:xfrm>
          <a:custGeom>
            <a:avLst/>
            <a:gdLst/>
            <a:ahLst/>
            <a:cxnLst/>
            <a:rect l="l" t="t" r="r" b="b"/>
            <a:pathLst>
              <a:path w="204470" h="170814">
                <a:moveTo>
                  <a:pt x="77343" y="0"/>
                </a:moveTo>
                <a:lnTo>
                  <a:pt x="32766" y="0"/>
                </a:lnTo>
                <a:lnTo>
                  <a:pt x="31369" y="6096"/>
                </a:lnTo>
                <a:lnTo>
                  <a:pt x="35687" y="6350"/>
                </a:lnTo>
                <a:lnTo>
                  <a:pt x="38735" y="7238"/>
                </a:lnTo>
                <a:lnTo>
                  <a:pt x="40767" y="8762"/>
                </a:lnTo>
                <a:lnTo>
                  <a:pt x="42672" y="10287"/>
                </a:lnTo>
                <a:lnTo>
                  <a:pt x="43688" y="13080"/>
                </a:lnTo>
                <a:lnTo>
                  <a:pt x="43688" y="20320"/>
                </a:lnTo>
                <a:lnTo>
                  <a:pt x="43434" y="23622"/>
                </a:lnTo>
                <a:lnTo>
                  <a:pt x="42418" y="30099"/>
                </a:lnTo>
                <a:lnTo>
                  <a:pt x="41783" y="33527"/>
                </a:lnTo>
                <a:lnTo>
                  <a:pt x="40866" y="37211"/>
                </a:lnTo>
                <a:lnTo>
                  <a:pt x="19685" y="133350"/>
                </a:lnTo>
                <a:lnTo>
                  <a:pt x="8509" y="162051"/>
                </a:lnTo>
                <a:lnTo>
                  <a:pt x="6985" y="163195"/>
                </a:lnTo>
                <a:lnTo>
                  <a:pt x="4572" y="163957"/>
                </a:lnTo>
                <a:lnTo>
                  <a:pt x="1397" y="164464"/>
                </a:lnTo>
                <a:lnTo>
                  <a:pt x="0" y="170687"/>
                </a:lnTo>
                <a:lnTo>
                  <a:pt x="43815" y="170687"/>
                </a:lnTo>
                <a:lnTo>
                  <a:pt x="45085" y="164464"/>
                </a:lnTo>
                <a:lnTo>
                  <a:pt x="40767" y="164211"/>
                </a:lnTo>
                <a:lnTo>
                  <a:pt x="37592" y="163195"/>
                </a:lnTo>
                <a:lnTo>
                  <a:pt x="33782" y="160147"/>
                </a:lnTo>
                <a:lnTo>
                  <a:pt x="32893" y="157479"/>
                </a:lnTo>
                <a:lnTo>
                  <a:pt x="32893" y="148716"/>
                </a:lnTo>
                <a:lnTo>
                  <a:pt x="33782" y="142112"/>
                </a:lnTo>
                <a:lnTo>
                  <a:pt x="35560" y="134238"/>
                </a:lnTo>
                <a:lnTo>
                  <a:pt x="48664" y="74636"/>
                </a:lnTo>
                <a:lnTo>
                  <a:pt x="51142" y="62860"/>
                </a:lnTo>
                <a:lnTo>
                  <a:pt x="53489" y="50588"/>
                </a:lnTo>
                <a:lnTo>
                  <a:pt x="55816" y="37084"/>
                </a:lnTo>
                <a:lnTo>
                  <a:pt x="57785" y="24511"/>
                </a:lnTo>
                <a:lnTo>
                  <a:pt x="80243" y="24511"/>
                </a:lnTo>
                <a:lnTo>
                  <a:pt x="77343" y="0"/>
                </a:lnTo>
                <a:close/>
              </a:path>
              <a:path w="204470" h="170814">
                <a:moveTo>
                  <a:pt x="186632" y="26797"/>
                </a:moveTo>
                <a:lnTo>
                  <a:pt x="163703" y="26797"/>
                </a:lnTo>
                <a:lnTo>
                  <a:pt x="163552" y="33324"/>
                </a:lnTo>
                <a:lnTo>
                  <a:pt x="160301" y="45738"/>
                </a:lnTo>
                <a:lnTo>
                  <a:pt x="157353" y="57912"/>
                </a:lnTo>
                <a:lnTo>
                  <a:pt x="140843" y="133350"/>
                </a:lnTo>
                <a:lnTo>
                  <a:pt x="138811" y="142112"/>
                </a:lnTo>
                <a:lnTo>
                  <a:pt x="133540" y="157479"/>
                </a:lnTo>
                <a:lnTo>
                  <a:pt x="132588" y="159385"/>
                </a:lnTo>
                <a:lnTo>
                  <a:pt x="122555" y="164464"/>
                </a:lnTo>
                <a:lnTo>
                  <a:pt x="121158" y="170687"/>
                </a:lnTo>
                <a:lnTo>
                  <a:pt x="171196" y="170687"/>
                </a:lnTo>
                <a:lnTo>
                  <a:pt x="172593" y="164464"/>
                </a:lnTo>
                <a:lnTo>
                  <a:pt x="168148" y="164211"/>
                </a:lnTo>
                <a:lnTo>
                  <a:pt x="164973" y="163195"/>
                </a:lnTo>
                <a:lnTo>
                  <a:pt x="161163" y="160147"/>
                </a:lnTo>
                <a:lnTo>
                  <a:pt x="160274" y="157479"/>
                </a:lnTo>
                <a:lnTo>
                  <a:pt x="160337" y="150113"/>
                </a:lnTo>
                <a:lnTo>
                  <a:pt x="160417" y="148716"/>
                </a:lnTo>
                <a:lnTo>
                  <a:pt x="161163" y="143001"/>
                </a:lnTo>
                <a:lnTo>
                  <a:pt x="161798" y="139191"/>
                </a:lnTo>
                <a:lnTo>
                  <a:pt x="162941" y="134238"/>
                </a:lnTo>
                <a:lnTo>
                  <a:pt x="186055" y="29210"/>
                </a:lnTo>
                <a:lnTo>
                  <a:pt x="186632" y="26797"/>
                </a:lnTo>
                <a:close/>
              </a:path>
              <a:path w="204470" h="170814">
                <a:moveTo>
                  <a:pt x="80243" y="24511"/>
                </a:moveTo>
                <a:lnTo>
                  <a:pt x="57785" y="24511"/>
                </a:lnTo>
                <a:lnTo>
                  <a:pt x="61240" y="34162"/>
                </a:lnTo>
                <a:lnTo>
                  <a:pt x="62644" y="48024"/>
                </a:lnTo>
                <a:lnTo>
                  <a:pt x="63989" y="60099"/>
                </a:lnTo>
                <a:lnTo>
                  <a:pt x="65278" y="70358"/>
                </a:lnTo>
                <a:lnTo>
                  <a:pt x="75692" y="150749"/>
                </a:lnTo>
                <a:lnTo>
                  <a:pt x="89281" y="150749"/>
                </a:lnTo>
                <a:lnTo>
                  <a:pt x="107103" y="121285"/>
                </a:lnTo>
                <a:lnTo>
                  <a:pt x="91694" y="121285"/>
                </a:lnTo>
                <a:lnTo>
                  <a:pt x="80243" y="24511"/>
                </a:lnTo>
                <a:close/>
              </a:path>
              <a:path w="204470" h="170814">
                <a:moveTo>
                  <a:pt x="203962" y="0"/>
                </a:moveTo>
                <a:lnTo>
                  <a:pt x="164592" y="0"/>
                </a:lnTo>
                <a:lnTo>
                  <a:pt x="91694" y="121285"/>
                </a:lnTo>
                <a:lnTo>
                  <a:pt x="107103" y="121285"/>
                </a:lnTo>
                <a:lnTo>
                  <a:pt x="152879" y="45605"/>
                </a:lnTo>
                <a:lnTo>
                  <a:pt x="160034" y="33324"/>
                </a:lnTo>
                <a:lnTo>
                  <a:pt x="163703" y="26797"/>
                </a:lnTo>
                <a:lnTo>
                  <a:pt x="186632" y="26797"/>
                </a:lnTo>
                <a:lnTo>
                  <a:pt x="187452" y="23367"/>
                </a:lnTo>
                <a:lnTo>
                  <a:pt x="188595" y="19938"/>
                </a:lnTo>
                <a:lnTo>
                  <a:pt x="189738" y="16383"/>
                </a:lnTo>
                <a:lnTo>
                  <a:pt x="190881" y="13715"/>
                </a:lnTo>
                <a:lnTo>
                  <a:pt x="192024" y="12064"/>
                </a:lnTo>
                <a:lnTo>
                  <a:pt x="193040" y="10413"/>
                </a:lnTo>
                <a:lnTo>
                  <a:pt x="202565" y="6096"/>
                </a:lnTo>
                <a:lnTo>
                  <a:pt x="203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86883" y="3452876"/>
            <a:ext cx="112395" cy="116205"/>
          </a:xfrm>
          <a:custGeom>
            <a:avLst/>
            <a:gdLst/>
            <a:ahLst/>
            <a:cxnLst/>
            <a:rect l="l" t="t" r="r" b="b"/>
            <a:pathLst>
              <a:path w="112395" h="116204">
                <a:moveTo>
                  <a:pt x="63245" y="0"/>
                </a:moveTo>
                <a:lnTo>
                  <a:pt x="22097" y="0"/>
                </a:lnTo>
                <a:lnTo>
                  <a:pt x="20827" y="5714"/>
                </a:lnTo>
                <a:lnTo>
                  <a:pt x="24383" y="5714"/>
                </a:lnTo>
                <a:lnTo>
                  <a:pt x="26924" y="6350"/>
                </a:lnTo>
                <a:lnTo>
                  <a:pt x="28320" y="7365"/>
                </a:lnTo>
                <a:lnTo>
                  <a:pt x="29590" y="8509"/>
                </a:lnTo>
                <a:lnTo>
                  <a:pt x="30251" y="10160"/>
                </a:lnTo>
                <a:lnTo>
                  <a:pt x="30225" y="16128"/>
                </a:lnTo>
                <a:lnTo>
                  <a:pt x="29844" y="18161"/>
                </a:lnTo>
                <a:lnTo>
                  <a:pt x="29562" y="20320"/>
                </a:lnTo>
                <a:lnTo>
                  <a:pt x="29082" y="22478"/>
                </a:lnTo>
                <a:lnTo>
                  <a:pt x="28575" y="25146"/>
                </a:lnTo>
                <a:lnTo>
                  <a:pt x="13842" y="90297"/>
                </a:lnTo>
                <a:lnTo>
                  <a:pt x="8636" y="106934"/>
                </a:lnTo>
                <a:lnTo>
                  <a:pt x="7746" y="108203"/>
                </a:lnTo>
                <a:lnTo>
                  <a:pt x="6730" y="109093"/>
                </a:lnTo>
                <a:lnTo>
                  <a:pt x="5587" y="109474"/>
                </a:lnTo>
                <a:lnTo>
                  <a:pt x="4317" y="109854"/>
                </a:lnTo>
                <a:lnTo>
                  <a:pt x="2920" y="110109"/>
                </a:lnTo>
                <a:lnTo>
                  <a:pt x="1015" y="110489"/>
                </a:lnTo>
                <a:lnTo>
                  <a:pt x="0" y="115950"/>
                </a:lnTo>
                <a:lnTo>
                  <a:pt x="38168" y="115950"/>
                </a:lnTo>
                <a:lnTo>
                  <a:pt x="49819" y="115250"/>
                </a:lnTo>
                <a:lnTo>
                  <a:pt x="61855" y="112829"/>
                </a:lnTo>
                <a:lnTo>
                  <a:pt x="75479" y="108147"/>
                </a:lnTo>
                <a:lnTo>
                  <a:pt x="77845" y="106679"/>
                </a:lnTo>
                <a:lnTo>
                  <a:pt x="34036" y="106679"/>
                </a:lnTo>
                <a:lnTo>
                  <a:pt x="27686" y="106425"/>
                </a:lnTo>
                <a:lnTo>
                  <a:pt x="49402" y="9651"/>
                </a:lnTo>
                <a:lnTo>
                  <a:pt x="59181" y="9398"/>
                </a:lnTo>
                <a:lnTo>
                  <a:pt x="96587" y="9398"/>
                </a:lnTo>
                <a:lnTo>
                  <a:pt x="95122" y="8509"/>
                </a:lnTo>
                <a:lnTo>
                  <a:pt x="91693" y="6223"/>
                </a:lnTo>
                <a:lnTo>
                  <a:pt x="87756" y="4445"/>
                </a:lnTo>
                <a:lnTo>
                  <a:pt x="83565" y="3301"/>
                </a:lnTo>
                <a:lnTo>
                  <a:pt x="80390" y="2159"/>
                </a:lnTo>
                <a:lnTo>
                  <a:pt x="76707" y="1397"/>
                </a:lnTo>
                <a:lnTo>
                  <a:pt x="68199" y="381"/>
                </a:lnTo>
                <a:lnTo>
                  <a:pt x="63245" y="0"/>
                </a:lnTo>
                <a:close/>
              </a:path>
              <a:path w="112395" h="116204">
                <a:moveTo>
                  <a:pt x="96587" y="9398"/>
                </a:moveTo>
                <a:lnTo>
                  <a:pt x="64642" y="9398"/>
                </a:lnTo>
                <a:lnTo>
                  <a:pt x="69595" y="10160"/>
                </a:lnTo>
                <a:lnTo>
                  <a:pt x="73913" y="11684"/>
                </a:lnTo>
                <a:lnTo>
                  <a:pt x="91566" y="29210"/>
                </a:lnTo>
                <a:lnTo>
                  <a:pt x="93090" y="33400"/>
                </a:lnTo>
                <a:lnTo>
                  <a:pt x="93833" y="38226"/>
                </a:lnTo>
                <a:lnTo>
                  <a:pt x="93852" y="52324"/>
                </a:lnTo>
                <a:lnTo>
                  <a:pt x="92709" y="60071"/>
                </a:lnTo>
                <a:lnTo>
                  <a:pt x="74929" y="94487"/>
                </a:lnTo>
                <a:lnTo>
                  <a:pt x="47370" y="106679"/>
                </a:lnTo>
                <a:lnTo>
                  <a:pt x="77845" y="106679"/>
                </a:lnTo>
                <a:lnTo>
                  <a:pt x="108754" y="69212"/>
                </a:lnTo>
                <a:lnTo>
                  <a:pt x="112394" y="43814"/>
                </a:lnTo>
                <a:lnTo>
                  <a:pt x="112394" y="38226"/>
                </a:lnTo>
                <a:lnTo>
                  <a:pt x="111632" y="33147"/>
                </a:lnTo>
                <a:lnTo>
                  <a:pt x="110236" y="28701"/>
                </a:lnTo>
                <a:lnTo>
                  <a:pt x="108838" y="24129"/>
                </a:lnTo>
                <a:lnTo>
                  <a:pt x="106806" y="20320"/>
                </a:lnTo>
                <a:lnTo>
                  <a:pt x="104266" y="16890"/>
                </a:lnTo>
                <a:lnTo>
                  <a:pt x="101726" y="13588"/>
                </a:lnTo>
                <a:lnTo>
                  <a:pt x="98678" y="10668"/>
                </a:lnTo>
                <a:lnTo>
                  <a:pt x="96587" y="9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28894" y="346665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923" y="0"/>
                </a:lnTo>
              </a:path>
            </a:pathLst>
          </a:custGeom>
          <a:ln w="17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8894" y="3414839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923" y="0"/>
                </a:lnTo>
              </a:path>
            </a:pathLst>
          </a:custGeom>
          <a:ln w="17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9338" y="3196335"/>
            <a:ext cx="360045" cy="488950"/>
          </a:xfrm>
          <a:custGeom>
            <a:avLst/>
            <a:gdLst/>
            <a:ahLst/>
            <a:cxnLst/>
            <a:rect l="l" t="t" r="r" b="b"/>
            <a:pathLst>
              <a:path w="360045" h="488950">
                <a:moveTo>
                  <a:pt x="359790" y="0"/>
                </a:moveTo>
                <a:lnTo>
                  <a:pt x="0" y="0"/>
                </a:lnTo>
                <a:lnTo>
                  <a:pt x="6112" y="11408"/>
                </a:lnTo>
                <a:lnTo>
                  <a:pt x="17829" y="16478"/>
                </a:lnTo>
                <a:lnTo>
                  <a:pt x="27590" y="24120"/>
                </a:lnTo>
                <a:lnTo>
                  <a:pt x="31312" y="32873"/>
                </a:lnTo>
                <a:lnTo>
                  <a:pt x="33545" y="46134"/>
                </a:lnTo>
                <a:lnTo>
                  <a:pt x="34289" y="63880"/>
                </a:lnTo>
                <a:lnTo>
                  <a:pt x="33977" y="434693"/>
                </a:lnTo>
                <a:lnTo>
                  <a:pt x="14405" y="474454"/>
                </a:lnTo>
                <a:lnTo>
                  <a:pt x="0" y="478789"/>
                </a:lnTo>
                <a:lnTo>
                  <a:pt x="0" y="488822"/>
                </a:lnTo>
                <a:lnTo>
                  <a:pt x="100837" y="488822"/>
                </a:lnTo>
                <a:lnTo>
                  <a:pt x="91927" y="476467"/>
                </a:lnTo>
                <a:lnTo>
                  <a:pt x="80573" y="471013"/>
                </a:lnTo>
                <a:lnTo>
                  <a:pt x="71452" y="462426"/>
                </a:lnTo>
                <a:lnTo>
                  <a:pt x="68292" y="453032"/>
                </a:lnTo>
                <a:lnTo>
                  <a:pt x="66409" y="439479"/>
                </a:lnTo>
                <a:lnTo>
                  <a:pt x="65786" y="421766"/>
                </a:lnTo>
                <a:lnTo>
                  <a:pt x="65786" y="16763"/>
                </a:lnTo>
                <a:lnTo>
                  <a:pt x="342081" y="16763"/>
                </a:lnTo>
                <a:lnTo>
                  <a:pt x="346581" y="14025"/>
                </a:lnTo>
                <a:lnTo>
                  <a:pt x="359790" y="9778"/>
                </a:lnTo>
                <a:lnTo>
                  <a:pt x="359790" y="0"/>
                </a:lnTo>
                <a:close/>
              </a:path>
              <a:path w="360045" h="488950">
                <a:moveTo>
                  <a:pt x="342081" y="16763"/>
                </a:moveTo>
                <a:lnTo>
                  <a:pt x="294004" y="16763"/>
                </a:lnTo>
                <a:lnTo>
                  <a:pt x="293684" y="434693"/>
                </a:lnTo>
                <a:lnTo>
                  <a:pt x="292101" y="448927"/>
                </a:lnTo>
                <a:lnTo>
                  <a:pt x="288941" y="460051"/>
                </a:lnTo>
                <a:lnTo>
                  <a:pt x="283921" y="468368"/>
                </a:lnTo>
                <a:lnTo>
                  <a:pt x="273869" y="474474"/>
                </a:lnTo>
                <a:lnTo>
                  <a:pt x="259461" y="478789"/>
                </a:lnTo>
                <a:lnTo>
                  <a:pt x="259461" y="488822"/>
                </a:lnTo>
                <a:lnTo>
                  <a:pt x="360045" y="488822"/>
                </a:lnTo>
                <a:lnTo>
                  <a:pt x="351587" y="476563"/>
                </a:lnTo>
                <a:lnTo>
                  <a:pt x="340234" y="471095"/>
                </a:lnTo>
                <a:lnTo>
                  <a:pt x="331090" y="462426"/>
                </a:lnTo>
                <a:lnTo>
                  <a:pt x="327985" y="453032"/>
                </a:lnTo>
                <a:lnTo>
                  <a:pt x="326122" y="439479"/>
                </a:lnTo>
                <a:lnTo>
                  <a:pt x="325500" y="421766"/>
                </a:lnTo>
                <a:lnTo>
                  <a:pt x="325735" y="54094"/>
                </a:lnTo>
                <a:lnTo>
                  <a:pt x="327372" y="39223"/>
                </a:lnTo>
                <a:lnTo>
                  <a:pt x="330799" y="28036"/>
                </a:lnTo>
                <a:lnTo>
                  <a:pt x="336278" y="20295"/>
                </a:lnTo>
                <a:lnTo>
                  <a:pt x="342081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17776" y="3716909"/>
            <a:ext cx="44450" cy="128270"/>
          </a:xfrm>
          <a:custGeom>
            <a:avLst/>
            <a:gdLst/>
            <a:ahLst/>
            <a:cxnLst/>
            <a:rect l="l" t="t" r="r" b="b"/>
            <a:pathLst>
              <a:path w="44450" h="128270">
                <a:moveTo>
                  <a:pt x="32300" y="35941"/>
                </a:moveTo>
                <a:lnTo>
                  <a:pt x="27855" y="35941"/>
                </a:lnTo>
                <a:lnTo>
                  <a:pt x="2074" y="36957"/>
                </a:lnTo>
                <a:lnTo>
                  <a:pt x="931" y="43053"/>
                </a:lnTo>
                <a:lnTo>
                  <a:pt x="4868" y="43180"/>
                </a:lnTo>
                <a:lnTo>
                  <a:pt x="7535" y="43688"/>
                </a:lnTo>
                <a:lnTo>
                  <a:pt x="9059" y="44831"/>
                </a:lnTo>
                <a:lnTo>
                  <a:pt x="10583" y="45847"/>
                </a:lnTo>
                <a:lnTo>
                  <a:pt x="11345" y="47625"/>
                </a:lnTo>
                <a:lnTo>
                  <a:pt x="11345" y="52451"/>
                </a:lnTo>
                <a:lnTo>
                  <a:pt x="10964" y="55245"/>
                </a:lnTo>
                <a:lnTo>
                  <a:pt x="10456" y="58420"/>
                </a:lnTo>
                <a:lnTo>
                  <a:pt x="9186" y="65278"/>
                </a:lnTo>
                <a:lnTo>
                  <a:pt x="8424" y="68834"/>
                </a:lnTo>
                <a:lnTo>
                  <a:pt x="5757" y="79883"/>
                </a:lnTo>
                <a:lnTo>
                  <a:pt x="4868" y="83693"/>
                </a:lnTo>
                <a:lnTo>
                  <a:pt x="3979" y="87376"/>
                </a:lnTo>
                <a:lnTo>
                  <a:pt x="3217" y="90932"/>
                </a:lnTo>
                <a:lnTo>
                  <a:pt x="1693" y="97790"/>
                </a:lnTo>
                <a:lnTo>
                  <a:pt x="0" y="114173"/>
                </a:lnTo>
                <a:lnTo>
                  <a:pt x="296" y="115951"/>
                </a:lnTo>
                <a:lnTo>
                  <a:pt x="12488" y="127889"/>
                </a:lnTo>
                <a:lnTo>
                  <a:pt x="17187" y="127889"/>
                </a:lnTo>
                <a:lnTo>
                  <a:pt x="38807" y="115951"/>
                </a:lnTo>
                <a:lnTo>
                  <a:pt x="20489" y="115951"/>
                </a:lnTo>
                <a:lnTo>
                  <a:pt x="19092" y="115443"/>
                </a:lnTo>
                <a:lnTo>
                  <a:pt x="17314" y="113411"/>
                </a:lnTo>
                <a:lnTo>
                  <a:pt x="16806" y="111760"/>
                </a:lnTo>
                <a:lnTo>
                  <a:pt x="16806" y="107823"/>
                </a:lnTo>
                <a:lnTo>
                  <a:pt x="17314" y="103886"/>
                </a:lnTo>
                <a:lnTo>
                  <a:pt x="18203" y="98933"/>
                </a:lnTo>
                <a:lnTo>
                  <a:pt x="19092" y="95504"/>
                </a:lnTo>
                <a:lnTo>
                  <a:pt x="32300" y="35941"/>
                </a:lnTo>
                <a:close/>
              </a:path>
              <a:path w="44450" h="128270">
                <a:moveTo>
                  <a:pt x="37888" y="104775"/>
                </a:moveTo>
                <a:lnTo>
                  <a:pt x="36110" y="106807"/>
                </a:lnTo>
                <a:lnTo>
                  <a:pt x="33062" y="109855"/>
                </a:lnTo>
                <a:lnTo>
                  <a:pt x="30268" y="112395"/>
                </a:lnTo>
                <a:lnTo>
                  <a:pt x="28998" y="113284"/>
                </a:lnTo>
                <a:lnTo>
                  <a:pt x="27855" y="114173"/>
                </a:lnTo>
                <a:lnTo>
                  <a:pt x="26712" y="114808"/>
                </a:lnTo>
                <a:lnTo>
                  <a:pt x="25569" y="115316"/>
                </a:lnTo>
                <a:lnTo>
                  <a:pt x="24553" y="115697"/>
                </a:lnTo>
                <a:lnTo>
                  <a:pt x="23410" y="115951"/>
                </a:lnTo>
                <a:lnTo>
                  <a:pt x="38807" y="115951"/>
                </a:lnTo>
                <a:lnTo>
                  <a:pt x="40936" y="113919"/>
                </a:lnTo>
                <a:lnTo>
                  <a:pt x="43984" y="110744"/>
                </a:lnTo>
                <a:lnTo>
                  <a:pt x="37888" y="104775"/>
                </a:lnTo>
                <a:close/>
              </a:path>
              <a:path w="44450" h="128270">
                <a:moveTo>
                  <a:pt x="40555" y="0"/>
                </a:moveTo>
                <a:lnTo>
                  <a:pt x="22775" y="0"/>
                </a:lnTo>
                <a:lnTo>
                  <a:pt x="18584" y="19177"/>
                </a:lnTo>
                <a:lnTo>
                  <a:pt x="36237" y="19177"/>
                </a:lnTo>
                <a:lnTo>
                  <a:pt x="40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91097" y="381038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69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1097" y="377151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69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9528" y="3728084"/>
            <a:ext cx="76200" cy="115570"/>
          </a:xfrm>
          <a:custGeom>
            <a:avLst/>
            <a:gdLst/>
            <a:ahLst/>
            <a:cxnLst/>
            <a:rect l="l" t="t" r="r" b="b"/>
            <a:pathLst>
              <a:path w="76200" h="115570">
                <a:moveTo>
                  <a:pt x="49039" y="21081"/>
                </a:moveTo>
                <a:lnTo>
                  <a:pt x="28194" y="21081"/>
                </a:lnTo>
                <a:lnTo>
                  <a:pt x="29463" y="21589"/>
                </a:lnTo>
                <a:lnTo>
                  <a:pt x="30352" y="22606"/>
                </a:lnTo>
                <a:lnTo>
                  <a:pt x="31242" y="23494"/>
                </a:lnTo>
                <a:lnTo>
                  <a:pt x="31623" y="25145"/>
                </a:lnTo>
                <a:lnTo>
                  <a:pt x="31623" y="93471"/>
                </a:lnTo>
                <a:lnTo>
                  <a:pt x="31369" y="96646"/>
                </a:lnTo>
                <a:lnTo>
                  <a:pt x="30861" y="99187"/>
                </a:lnTo>
                <a:lnTo>
                  <a:pt x="30480" y="100075"/>
                </a:lnTo>
                <a:lnTo>
                  <a:pt x="30099" y="101091"/>
                </a:lnTo>
                <a:lnTo>
                  <a:pt x="29718" y="101853"/>
                </a:lnTo>
                <a:lnTo>
                  <a:pt x="28448" y="103123"/>
                </a:lnTo>
                <a:lnTo>
                  <a:pt x="27812" y="103631"/>
                </a:lnTo>
                <a:lnTo>
                  <a:pt x="26924" y="104139"/>
                </a:lnTo>
                <a:lnTo>
                  <a:pt x="26162" y="104647"/>
                </a:lnTo>
                <a:lnTo>
                  <a:pt x="25273" y="105028"/>
                </a:lnTo>
                <a:lnTo>
                  <a:pt x="24257" y="105409"/>
                </a:lnTo>
                <a:lnTo>
                  <a:pt x="23113" y="105663"/>
                </a:lnTo>
                <a:lnTo>
                  <a:pt x="21717" y="106044"/>
                </a:lnTo>
                <a:lnTo>
                  <a:pt x="18287" y="106552"/>
                </a:lnTo>
                <a:lnTo>
                  <a:pt x="16256" y="106806"/>
                </a:lnTo>
                <a:lnTo>
                  <a:pt x="11302" y="107060"/>
                </a:lnTo>
                <a:lnTo>
                  <a:pt x="4825" y="107314"/>
                </a:lnTo>
                <a:lnTo>
                  <a:pt x="4825" y="115062"/>
                </a:lnTo>
                <a:lnTo>
                  <a:pt x="75692" y="115062"/>
                </a:lnTo>
                <a:lnTo>
                  <a:pt x="75692" y="107314"/>
                </a:lnTo>
                <a:lnTo>
                  <a:pt x="68961" y="107187"/>
                </a:lnTo>
                <a:lnTo>
                  <a:pt x="66294" y="107060"/>
                </a:lnTo>
                <a:lnTo>
                  <a:pt x="63754" y="106806"/>
                </a:lnTo>
                <a:lnTo>
                  <a:pt x="61595" y="106679"/>
                </a:lnTo>
                <a:lnTo>
                  <a:pt x="57912" y="106171"/>
                </a:lnTo>
                <a:lnTo>
                  <a:pt x="52324" y="103758"/>
                </a:lnTo>
                <a:lnTo>
                  <a:pt x="51688" y="103250"/>
                </a:lnTo>
                <a:lnTo>
                  <a:pt x="49149" y="97662"/>
                </a:lnTo>
                <a:lnTo>
                  <a:pt x="49039" y="21081"/>
                </a:lnTo>
                <a:close/>
              </a:path>
              <a:path w="76200" h="115570">
                <a:moveTo>
                  <a:pt x="49275" y="0"/>
                </a:moveTo>
                <a:lnTo>
                  <a:pt x="43942" y="0"/>
                </a:lnTo>
                <a:lnTo>
                  <a:pt x="29083" y="8000"/>
                </a:lnTo>
                <a:lnTo>
                  <a:pt x="14605" y="16128"/>
                </a:lnTo>
                <a:lnTo>
                  <a:pt x="0" y="24129"/>
                </a:lnTo>
                <a:lnTo>
                  <a:pt x="635" y="25526"/>
                </a:lnTo>
                <a:lnTo>
                  <a:pt x="1397" y="26923"/>
                </a:lnTo>
                <a:lnTo>
                  <a:pt x="2667" y="29717"/>
                </a:lnTo>
                <a:lnTo>
                  <a:pt x="4191" y="32512"/>
                </a:lnTo>
                <a:lnTo>
                  <a:pt x="9906" y="28701"/>
                </a:lnTo>
                <a:lnTo>
                  <a:pt x="14605" y="25907"/>
                </a:lnTo>
                <a:lnTo>
                  <a:pt x="18287" y="24002"/>
                </a:lnTo>
                <a:lnTo>
                  <a:pt x="21844" y="22097"/>
                </a:lnTo>
                <a:lnTo>
                  <a:pt x="24637" y="21081"/>
                </a:lnTo>
                <a:lnTo>
                  <a:pt x="49039" y="21081"/>
                </a:lnTo>
                <a:lnTo>
                  <a:pt x="49159" y="4063"/>
                </a:lnTo>
                <a:lnTo>
                  <a:pt x="49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97955" y="3038601"/>
            <a:ext cx="111760" cy="92710"/>
          </a:xfrm>
          <a:custGeom>
            <a:avLst/>
            <a:gdLst/>
            <a:ahLst/>
            <a:cxnLst/>
            <a:rect l="l" t="t" r="r" b="b"/>
            <a:pathLst>
              <a:path w="111760" h="92710">
                <a:moveTo>
                  <a:pt x="95473" y="11937"/>
                </a:moveTo>
                <a:lnTo>
                  <a:pt x="72771" y="11937"/>
                </a:lnTo>
                <a:lnTo>
                  <a:pt x="74930" y="12826"/>
                </a:lnTo>
                <a:lnTo>
                  <a:pt x="76327" y="14477"/>
                </a:lnTo>
                <a:lnTo>
                  <a:pt x="77724" y="16256"/>
                </a:lnTo>
                <a:lnTo>
                  <a:pt x="78268" y="18161"/>
                </a:lnTo>
                <a:lnTo>
                  <a:pt x="78367" y="25146"/>
                </a:lnTo>
                <a:lnTo>
                  <a:pt x="78232" y="26162"/>
                </a:lnTo>
                <a:lnTo>
                  <a:pt x="77470" y="30861"/>
                </a:lnTo>
                <a:lnTo>
                  <a:pt x="76882" y="33909"/>
                </a:lnTo>
                <a:lnTo>
                  <a:pt x="76327" y="36575"/>
                </a:lnTo>
                <a:lnTo>
                  <a:pt x="75565" y="39497"/>
                </a:lnTo>
                <a:lnTo>
                  <a:pt x="74803" y="42799"/>
                </a:lnTo>
                <a:lnTo>
                  <a:pt x="73914" y="46355"/>
                </a:lnTo>
                <a:lnTo>
                  <a:pt x="72898" y="49911"/>
                </a:lnTo>
                <a:lnTo>
                  <a:pt x="71972" y="53721"/>
                </a:lnTo>
                <a:lnTo>
                  <a:pt x="67885" y="79121"/>
                </a:lnTo>
                <a:lnTo>
                  <a:pt x="68176" y="80772"/>
                </a:lnTo>
                <a:lnTo>
                  <a:pt x="68294" y="81152"/>
                </a:lnTo>
                <a:lnTo>
                  <a:pt x="68961" y="82931"/>
                </a:lnTo>
                <a:lnTo>
                  <a:pt x="69596" y="84836"/>
                </a:lnTo>
                <a:lnTo>
                  <a:pt x="80391" y="92710"/>
                </a:lnTo>
                <a:lnTo>
                  <a:pt x="85090" y="92710"/>
                </a:lnTo>
                <a:lnTo>
                  <a:pt x="87503" y="92456"/>
                </a:lnTo>
                <a:lnTo>
                  <a:pt x="89789" y="91694"/>
                </a:lnTo>
                <a:lnTo>
                  <a:pt x="92075" y="91059"/>
                </a:lnTo>
                <a:lnTo>
                  <a:pt x="106572" y="80772"/>
                </a:lnTo>
                <a:lnTo>
                  <a:pt x="88265" y="80772"/>
                </a:lnTo>
                <a:lnTo>
                  <a:pt x="86868" y="80263"/>
                </a:lnTo>
                <a:lnTo>
                  <a:pt x="85994" y="79121"/>
                </a:lnTo>
                <a:lnTo>
                  <a:pt x="85217" y="78232"/>
                </a:lnTo>
                <a:lnTo>
                  <a:pt x="84836" y="76581"/>
                </a:lnTo>
                <a:lnTo>
                  <a:pt x="84899" y="73406"/>
                </a:lnTo>
                <a:lnTo>
                  <a:pt x="85090" y="72262"/>
                </a:lnTo>
                <a:lnTo>
                  <a:pt x="86106" y="67310"/>
                </a:lnTo>
                <a:lnTo>
                  <a:pt x="86868" y="64388"/>
                </a:lnTo>
                <a:lnTo>
                  <a:pt x="87630" y="60960"/>
                </a:lnTo>
                <a:lnTo>
                  <a:pt x="88519" y="57531"/>
                </a:lnTo>
                <a:lnTo>
                  <a:pt x="89435" y="53594"/>
                </a:lnTo>
                <a:lnTo>
                  <a:pt x="90297" y="49657"/>
                </a:lnTo>
                <a:lnTo>
                  <a:pt x="91313" y="45593"/>
                </a:lnTo>
                <a:lnTo>
                  <a:pt x="92202" y="41656"/>
                </a:lnTo>
                <a:lnTo>
                  <a:pt x="92964" y="37719"/>
                </a:lnTo>
                <a:lnTo>
                  <a:pt x="93853" y="33909"/>
                </a:lnTo>
                <a:lnTo>
                  <a:pt x="94585" y="29845"/>
                </a:lnTo>
                <a:lnTo>
                  <a:pt x="95123" y="27050"/>
                </a:lnTo>
                <a:lnTo>
                  <a:pt x="95643" y="23622"/>
                </a:lnTo>
                <a:lnTo>
                  <a:pt x="95808" y="21971"/>
                </a:lnTo>
                <a:lnTo>
                  <a:pt x="95761" y="12826"/>
                </a:lnTo>
                <a:lnTo>
                  <a:pt x="95473" y="11937"/>
                </a:lnTo>
                <a:close/>
              </a:path>
              <a:path w="111760" h="92710">
                <a:moveTo>
                  <a:pt x="42651" y="12064"/>
                </a:moveTo>
                <a:lnTo>
                  <a:pt x="25146" y="12064"/>
                </a:lnTo>
                <a:lnTo>
                  <a:pt x="26924" y="14224"/>
                </a:lnTo>
                <a:lnTo>
                  <a:pt x="26801" y="21971"/>
                </a:lnTo>
                <a:lnTo>
                  <a:pt x="26676" y="22987"/>
                </a:lnTo>
                <a:lnTo>
                  <a:pt x="25942" y="27559"/>
                </a:lnTo>
                <a:lnTo>
                  <a:pt x="25527" y="29845"/>
                </a:lnTo>
                <a:lnTo>
                  <a:pt x="24530" y="33909"/>
                </a:lnTo>
                <a:lnTo>
                  <a:pt x="11303" y="91186"/>
                </a:lnTo>
                <a:lnTo>
                  <a:pt x="28829" y="91186"/>
                </a:lnTo>
                <a:lnTo>
                  <a:pt x="38862" y="46355"/>
                </a:lnTo>
                <a:lnTo>
                  <a:pt x="39370" y="43561"/>
                </a:lnTo>
                <a:lnTo>
                  <a:pt x="40386" y="40767"/>
                </a:lnTo>
                <a:lnTo>
                  <a:pt x="41656" y="38100"/>
                </a:lnTo>
                <a:lnTo>
                  <a:pt x="42926" y="35306"/>
                </a:lnTo>
                <a:lnTo>
                  <a:pt x="44450" y="32638"/>
                </a:lnTo>
                <a:lnTo>
                  <a:pt x="47752" y="27559"/>
                </a:lnTo>
                <a:lnTo>
                  <a:pt x="49530" y="25146"/>
                </a:lnTo>
                <a:lnTo>
                  <a:pt x="50964" y="23622"/>
                </a:lnTo>
                <a:lnTo>
                  <a:pt x="42545" y="23622"/>
                </a:lnTo>
                <a:lnTo>
                  <a:pt x="41275" y="23240"/>
                </a:lnTo>
                <a:lnTo>
                  <a:pt x="41783" y="21971"/>
                </a:lnTo>
                <a:lnTo>
                  <a:pt x="42164" y="20700"/>
                </a:lnTo>
                <a:lnTo>
                  <a:pt x="42291" y="19431"/>
                </a:lnTo>
                <a:lnTo>
                  <a:pt x="42545" y="18161"/>
                </a:lnTo>
                <a:lnTo>
                  <a:pt x="42651" y="12064"/>
                </a:lnTo>
                <a:close/>
              </a:path>
              <a:path w="111760" h="92710">
                <a:moveTo>
                  <a:pt x="105664" y="69723"/>
                </a:moveTo>
                <a:lnTo>
                  <a:pt x="93472" y="80137"/>
                </a:lnTo>
                <a:lnTo>
                  <a:pt x="92329" y="80645"/>
                </a:lnTo>
                <a:lnTo>
                  <a:pt x="88265" y="80772"/>
                </a:lnTo>
                <a:lnTo>
                  <a:pt x="106572" y="80772"/>
                </a:lnTo>
                <a:lnTo>
                  <a:pt x="108839" y="78612"/>
                </a:lnTo>
                <a:lnTo>
                  <a:pt x="111760" y="75564"/>
                </a:lnTo>
                <a:lnTo>
                  <a:pt x="105664" y="69723"/>
                </a:lnTo>
                <a:close/>
              </a:path>
              <a:path w="111760" h="92710">
                <a:moveTo>
                  <a:pt x="83312" y="0"/>
                </a:moveTo>
                <a:lnTo>
                  <a:pt x="70993" y="0"/>
                </a:lnTo>
                <a:lnTo>
                  <a:pt x="65151" y="1905"/>
                </a:lnTo>
                <a:lnTo>
                  <a:pt x="53975" y="9778"/>
                </a:lnTo>
                <a:lnTo>
                  <a:pt x="48260" y="15748"/>
                </a:lnTo>
                <a:lnTo>
                  <a:pt x="42545" y="23622"/>
                </a:lnTo>
                <a:lnTo>
                  <a:pt x="50964" y="23622"/>
                </a:lnTo>
                <a:lnTo>
                  <a:pt x="51562" y="22987"/>
                </a:lnTo>
                <a:lnTo>
                  <a:pt x="53594" y="20700"/>
                </a:lnTo>
                <a:lnTo>
                  <a:pt x="55626" y="18796"/>
                </a:lnTo>
                <a:lnTo>
                  <a:pt x="59690" y="15494"/>
                </a:lnTo>
                <a:lnTo>
                  <a:pt x="61849" y="14224"/>
                </a:lnTo>
                <a:lnTo>
                  <a:pt x="65913" y="12446"/>
                </a:lnTo>
                <a:lnTo>
                  <a:pt x="67818" y="11937"/>
                </a:lnTo>
                <a:lnTo>
                  <a:pt x="95473" y="11937"/>
                </a:lnTo>
                <a:lnTo>
                  <a:pt x="94361" y="8509"/>
                </a:lnTo>
                <a:lnTo>
                  <a:pt x="88011" y="1650"/>
                </a:lnTo>
                <a:lnTo>
                  <a:pt x="83312" y="0"/>
                </a:lnTo>
                <a:close/>
              </a:path>
              <a:path w="111760" h="92710">
                <a:moveTo>
                  <a:pt x="33274" y="0"/>
                </a:moveTo>
                <a:lnTo>
                  <a:pt x="26416" y="0"/>
                </a:lnTo>
                <a:lnTo>
                  <a:pt x="24003" y="253"/>
                </a:lnTo>
                <a:lnTo>
                  <a:pt x="21844" y="888"/>
                </a:lnTo>
                <a:lnTo>
                  <a:pt x="19685" y="1650"/>
                </a:lnTo>
                <a:lnTo>
                  <a:pt x="17399" y="2667"/>
                </a:lnTo>
                <a:lnTo>
                  <a:pt x="15240" y="4063"/>
                </a:lnTo>
                <a:lnTo>
                  <a:pt x="12954" y="5461"/>
                </a:lnTo>
                <a:lnTo>
                  <a:pt x="0" y="17145"/>
                </a:lnTo>
                <a:lnTo>
                  <a:pt x="6096" y="22987"/>
                </a:lnTo>
                <a:lnTo>
                  <a:pt x="10922" y="18161"/>
                </a:lnTo>
                <a:lnTo>
                  <a:pt x="13716" y="15621"/>
                </a:lnTo>
                <a:lnTo>
                  <a:pt x="14986" y="14732"/>
                </a:lnTo>
                <a:lnTo>
                  <a:pt x="16129" y="13843"/>
                </a:lnTo>
                <a:lnTo>
                  <a:pt x="17272" y="13208"/>
                </a:lnTo>
                <a:lnTo>
                  <a:pt x="18415" y="12826"/>
                </a:lnTo>
                <a:lnTo>
                  <a:pt x="19558" y="12319"/>
                </a:lnTo>
                <a:lnTo>
                  <a:pt x="20574" y="12064"/>
                </a:lnTo>
                <a:lnTo>
                  <a:pt x="42651" y="12064"/>
                </a:lnTo>
                <a:lnTo>
                  <a:pt x="42672" y="10922"/>
                </a:lnTo>
                <a:lnTo>
                  <a:pt x="41402" y="7238"/>
                </a:lnTo>
                <a:lnTo>
                  <a:pt x="36576" y="1397"/>
                </a:lnTo>
                <a:lnTo>
                  <a:pt x="33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3136" y="3343275"/>
            <a:ext cx="140970" cy="170815"/>
          </a:xfrm>
          <a:custGeom>
            <a:avLst/>
            <a:gdLst/>
            <a:ahLst/>
            <a:cxnLst/>
            <a:rect l="l" t="t" r="r" b="b"/>
            <a:pathLst>
              <a:path w="140970" h="170814">
                <a:moveTo>
                  <a:pt x="97789" y="0"/>
                </a:moveTo>
                <a:lnTo>
                  <a:pt x="32765" y="0"/>
                </a:lnTo>
                <a:lnTo>
                  <a:pt x="31368" y="6096"/>
                </a:lnTo>
                <a:lnTo>
                  <a:pt x="35687" y="6350"/>
                </a:lnTo>
                <a:lnTo>
                  <a:pt x="38862" y="7238"/>
                </a:lnTo>
                <a:lnTo>
                  <a:pt x="40766" y="8762"/>
                </a:lnTo>
                <a:lnTo>
                  <a:pt x="42672" y="10413"/>
                </a:lnTo>
                <a:lnTo>
                  <a:pt x="43687" y="13208"/>
                </a:lnTo>
                <a:lnTo>
                  <a:pt x="43668" y="22225"/>
                </a:lnTo>
                <a:lnTo>
                  <a:pt x="19685" y="133350"/>
                </a:lnTo>
                <a:lnTo>
                  <a:pt x="8509" y="162051"/>
                </a:lnTo>
                <a:lnTo>
                  <a:pt x="6985" y="163195"/>
                </a:lnTo>
                <a:lnTo>
                  <a:pt x="4572" y="163957"/>
                </a:lnTo>
                <a:lnTo>
                  <a:pt x="1397" y="164464"/>
                </a:lnTo>
                <a:lnTo>
                  <a:pt x="0" y="170687"/>
                </a:lnTo>
                <a:lnTo>
                  <a:pt x="51435" y="170687"/>
                </a:lnTo>
                <a:lnTo>
                  <a:pt x="52832" y="164464"/>
                </a:lnTo>
                <a:lnTo>
                  <a:pt x="48640" y="164211"/>
                </a:lnTo>
                <a:lnTo>
                  <a:pt x="45847" y="163702"/>
                </a:lnTo>
                <a:lnTo>
                  <a:pt x="44196" y="162940"/>
                </a:lnTo>
                <a:lnTo>
                  <a:pt x="42417" y="162305"/>
                </a:lnTo>
                <a:lnTo>
                  <a:pt x="41275" y="161289"/>
                </a:lnTo>
                <a:lnTo>
                  <a:pt x="40386" y="159765"/>
                </a:lnTo>
                <a:lnTo>
                  <a:pt x="39497" y="158369"/>
                </a:lnTo>
                <a:lnTo>
                  <a:pt x="39115" y="156337"/>
                </a:lnTo>
                <a:lnTo>
                  <a:pt x="39257" y="150113"/>
                </a:lnTo>
                <a:lnTo>
                  <a:pt x="39497" y="148082"/>
                </a:lnTo>
                <a:lnTo>
                  <a:pt x="39624" y="145923"/>
                </a:lnTo>
                <a:lnTo>
                  <a:pt x="39877" y="143890"/>
                </a:lnTo>
                <a:lnTo>
                  <a:pt x="40259" y="142112"/>
                </a:lnTo>
                <a:lnTo>
                  <a:pt x="40512" y="140335"/>
                </a:lnTo>
                <a:lnTo>
                  <a:pt x="41021" y="137667"/>
                </a:lnTo>
                <a:lnTo>
                  <a:pt x="41783" y="134238"/>
                </a:lnTo>
                <a:lnTo>
                  <a:pt x="54848" y="97698"/>
                </a:lnTo>
                <a:lnTo>
                  <a:pt x="65590" y="97686"/>
                </a:lnTo>
                <a:lnTo>
                  <a:pt x="84326" y="97209"/>
                </a:lnTo>
                <a:lnTo>
                  <a:pt x="96759" y="94968"/>
                </a:lnTo>
                <a:lnTo>
                  <a:pt x="108173" y="91123"/>
                </a:lnTo>
                <a:lnTo>
                  <a:pt x="115067" y="87122"/>
                </a:lnTo>
                <a:lnTo>
                  <a:pt x="51942" y="87122"/>
                </a:lnTo>
                <a:lnTo>
                  <a:pt x="68834" y="11302"/>
                </a:lnTo>
                <a:lnTo>
                  <a:pt x="74549" y="11049"/>
                </a:lnTo>
                <a:lnTo>
                  <a:pt x="85089" y="10922"/>
                </a:lnTo>
                <a:lnTo>
                  <a:pt x="130093" y="10922"/>
                </a:lnTo>
                <a:lnTo>
                  <a:pt x="128142" y="9398"/>
                </a:lnTo>
                <a:lnTo>
                  <a:pt x="123951" y="6223"/>
                </a:lnTo>
                <a:lnTo>
                  <a:pt x="118745" y="3810"/>
                </a:lnTo>
                <a:lnTo>
                  <a:pt x="105917" y="762"/>
                </a:lnTo>
                <a:lnTo>
                  <a:pt x="97789" y="0"/>
                </a:lnTo>
                <a:close/>
              </a:path>
              <a:path w="140970" h="170814">
                <a:moveTo>
                  <a:pt x="130093" y="10922"/>
                </a:moveTo>
                <a:lnTo>
                  <a:pt x="85089" y="10922"/>
                </a:lnTo>
                <a:lnTo>
                  <a:pt x="99830" y="12623"/>
                </a:lnTo>
                <a:lnTo>
                  <a:pt x="109600" y="17652"/>
                </a:lnTo>
                <a:lnTo>
                  <a:pt x="114553" y="22225"/>
                </a:lnTo>
                <a:lnTo>
                  <a:pt x="116966" y="29337"/>
                </a:lnTo>
                <a:lnTo>
                  <a:pt x="116966" y="46100"/>
                </a:lnTo>
                <a:lnTo>
                  <a:pt x="115950" y="52704"/>
                </a:lnTo>
                <a:lnTo>
                  <a:pt x="113791" y="58674"/>
                </a:lnTo>
                <a:lnTo>
                  <a:pt x="111633" y="64770"/>
                </a:lnTo>
                <a:lnTo>
                  <a:pt x="89280" y="83947"/>
                </a:lnTo>
                <a:lnTo>
                  <a:pt x="83185" y="86105"/>
                </a:lnTo>
                <a:lnTo>
                  <a:pt x="74929" y="87122"/>
                </a:lnTo>
                <a:lnTo>
                  <a:pt x="115067" y="87122"/>
                </a:lnTo>
                <a:lnTo>
                  <a:pt x="139177" y="52141"/>
                </a:lnTo>
                <a:lnTo>
                  <a:pt x="140462" y="38735"/>
                </a:lnTo>
                <a:lnTo>
                  <a:pt x="140462" y="32258"/>
                </a:lnTo>
                <a:lnTo>
                  <a:pt x="139446" y="26542"/>
                </a:lnTo>
                <a:lnTo>
                  <a:pt x="137287" y="21589"/>
                </a:lnTo>
                <a:lnTo>
                  <a:pt x="135254" y="16637"/>
                </a:lnTo>
                <a:lnTo>
                  <a:pt x="132207" y="12573"/>
                </a:lnTo>
                <a:lnTo>
                  <a:pt x="130093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83348" y="3333241"/>
            <a:ext cx="78740" cy="237490"/>
          </a:xfrm>
          <a:custGeom>
            <a:avLst/>
            <a:gdLst/>
            <a:ahLst/>
            <a:cxnLst/>
            <a:rect l="l" t="t" r="r" b="b"/>
            <a:pathLst>
              <a:path w="78740" h="237489">
                <a:moveTo>
                  <a:pt x="75440" y="0"/>
                </a:moveTo>
                <a:lnTo>
                  <a:pt x="35658" y="21393"/>
                </a:lnTo>
                <a:lnTo>
                  <a:pt x="9667" y="61383"/>
                </a:lnTo>
                <a:lnTo>
                  <a:pt x="306" y="112396"/>
                </a:lnTo>
                <a:lnTo>
                  <a:pt x="0" y="128664"/>
                </a:lnTo>
                <a:lnTo>
                  <a:pt x="1133" y="141411"/>
                </a:lnTo>
                <a:lnTo>
                  <a:pt x="16200" y="189458"/>
                </a:lnTo>
                <a:lnTo>
                  <a:pt x="40514" y="220054"/>
                </a:lnTo>
                <a:lnTo>
                  <a:pt x="75440" y="237236"/>
                </a:lnTo>
                <a:lnTo>
                  <a:pt x="75403" y="226519"/>
                </a:lnTo>
                <a:lnTo>
                  <a:pt x="65246" y="221663"/>
                </a:lnTo>
                <a:lnTo>
                  <a:pt x="55919" y="214967"/>
                </a:lnTo>
                <a:lnTo>
                  <a:pt x="31263" y="179945"/>
                </a:lnTo>
                <a:lnTo>
                  <a:pt x="21740" y="130339"/>
                </a:lnTo>
                <a:lnTo>
                  <a:pt x="21347" y="115134"/>
                </a:lnTo>
                <a:lnTo>
                  <a:pt x="21862" y="101871"/>
                </a:lnTo>
                <a:lnTo>
                  <a:pt x="33215" y="53021"/>
                </a:lnTo>
                <a:lnTo>
                  <a:pt x="55820" y="21752"/>
                </a:lnTo>
                <a:lnTo>
                  <a:pt x="78742" y="9652"/>
                </a:lnTo>
                <a:lnTo>
                  <a:pt x="7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83649" y="3392296"/>
            <a:ext cx="113664" cy="175895"/>
          </a:xfrm>
          <a:custGeom>
            <a:avLst/>
            <a:gdLst/>
            <a:ahLst/>
            <a:cxnLst/>
            <a:rect l="l" t="t" r="r" b="b"/>
            <a:pathLst>
              <a:path w="113665" h="175895">
                <a:moveTo>
                  <a:pt x="92658" y="92582"/>
                </a:moveTo>
                <a:lnTo>
                  <a:pt x="72420" y="92582"/>
                </a:lnTo>
                <a:lnTo>
                  <a:pt x="74198" y="93344"/>
                </a:lnTo>
                <a:lnTo>
                  <a:pt x="52735" y="175387"/>
                </a:lnTo>
                <a:lnTo>
                  <a:pt x="91724" y="175387"/>
                </a:lnTo>
                <a:lnTo>
                  <a:pt x="92867" y="169290"/>
                </a:lnTo>
                <a:lnTo>
                  <a:pt x="87279" y="168782"/>
                </a:lnTo>
                <a:lnTo>
                  <a:pt x="83596" y="167766"/>
                </a:lnTo>
                <a:lnTo>
                  <a:pt x="79913" y="164591"/>
                </a:lnTo>
                <a:lnTo>
                  <a:pt x="78897" y="162051"/>
                </a:lnTo>
                <a:lnTo>
                  <a:pt x="78897" y="155193"/>
                </a:lnTo>
                <a:lnTo>
                  <a:pt x="79659" y="150494"/>
                </a:lnTo>
                <a:lnTo>
                  <a:pt x="81056" y="144144"/>
                </a:lnTo>
                <a:lnTo>
                  <a:pt x="92658" y="92582"/>
                </a:lnTo>
                <a:close/>
              </a:path>
              <a:path w="113665" h="175895">
                <a:moveTo>
                  <a:pt x="69499" y="0"/>
                </a:moveTo>
                <a:lnTo>
                  <a:pt x="64292" y="0"/>
                </a:lnTo>
                <a:lnTo>
                  <a:pt x="61033" y="97"/>
                </a:lnTo>
                <a:lnTo>
                  <a:pt x="25741" y="16414"/>
                </a:lnTo>
                <a:lnTo>
                  <a:pt x="5066" y="51138"/>
                </a:lnTo>
                <a:lnTo>
                  <a:pt x="0" y="90131"/>
                </a:lnTo>
                <a:lnTo>
                  <a:pt x="2444" y="103149"/>
                </a:lnTo>
                <a:lnTo>
                  <a:pt x="7681" y="113535"/>
                </a:lnTo>
                <a:lnTo>
                  <a:pt x="17052" y="120953"/>
                </a:lnTo>
                <a:lnTo>
                  <a:pt x="31102" y="123345"/>
                </a:lnTo>
                <a:lnTo>
                  <a:pt x="41472" y="120469"/>
                </a:lnTo>
                <a:lnTo>
                  <a:pt x="54972" y="112173"/>
                </a:lnTo>
                <a:lnTo>
                  <a:pt x="58514" y="108712"/>
                </a:lnTo>
                <a:lnTo>
                  <a:pt x="31907" y="108712"/>
                </a:lnTo>
                <a:lnTo>
                  <a:pt x="27843" y="106552"/>
                </a:lnTo>
                <a:lnTo>
                  <a:pt x="25557" y="102235"/>
                </a:lnTo>
                <a:lnTo>
                  <a:pt x="23144" y="98043"/>
                </a:lnTo>
                <a:lnTo>
                  <a:pt x="22001" y="91566"/>
                </a:lnTo>
                <a:lnTo>
                  <a:pt x="30360" y="41014"/>
                </a:lnTo>
                <a:lnTo>
                  <a:pt x="58069" y="9778"/>
                </a:lnTo>
                <a:lnTo>
                  <a:pt x="111289" y="9778"/>
                </a:lnTo>
                <a:lnTo>
                  <a:pt x="111660" y="8127"/>
                </a:lnTo>
                <a:lnTo>
                  <a:pt x="93629" y="8127"/>
                </a:lnTo>
                <a:lnTo>
                  <a:pt x="88549" y="5079"/>
                </a:lnTo>
                <a:lnTo>
                  <a:pt x="83723" y="2920"/>
                </a:lnTo>
                <a:lnTo>
                  <a:pt x="79024" y="1777"/>
                </a:lnTo>
                <a:lnTo>
                  <a:pt x="74452" y="507"/>
                </a:lnTo>
                <a:lnTo>
                  <a:pt x="69499" y="0"/>
                </a:lnTo>
                <a:close/>
              </a:path>
              <a:path w="113665" h="175895">
                <a:moveTo>
                  <a:pt x="111289" y="9778"/>
                </a:moveTo>
                <a:lnTo>
                  <a:pt x="73055" y="9778"/>
                </a:lnTo>
                <a:lnTo>
                  <a:pt x="77627" y="11302"/>
                </a:lnTo>
                <a:lnTo>
                  <a:pt x="83088" y="17272"/>
                </a:lnTo>
                <a:lnTo>
                  <a:pt x="84485" y="21970"/>
                </a:lnTo>
                <a:lnTo>
                  <a:pt x="84485" y="33781"/>
                </a:lnTo>
                <a:lnTo>
                  <a:pt x="83850" y="39497"/>
                </a:lnTo>
                <a:lnTo>
                  <a:pt x="81370" y="51138"/>
                </a:lnTo>
                <a:lnTo>
                  <a:pt x="80040" y="57785"/>
                </a:lnTo>
                <a:lnTo>
                  <a:pt x="59339" y="96012"/>
                </a:lnTo>
                <a:lnTo>
                  <a:pt x="40035" y="108712"/>
                </a:lnTo>
                <a:lnTo>
                  <a:pt x="58514" y="108712"/>
                </a:lnTo>
                <a:lnTo>
                  <a:pt x="63769" y="103576"/>
                </a:lnTo>
                <a:lnTo>
                  <a:pt x="72420" y="92582"/>
                </a:lnTo>
                <a:lnTo>
                  <a:pt x="92658" y="92582"/>
                </a:lnTo>
                <a:lnTo>
                  <a:pt x="111289" y="9778"/>
                </a:lnTo>
                <a:close/>
              </a:path>
              <a:path w="113665" h="175895">
                <a:moveTo>
                  <a:pt x="105059" y="0"/>
                </a:moveTo>
                <a:lnTo>
                  <a:pt x="93629" y="8127"/>
                </a:lnTo>
                <a:lnTo>
                  <a:pt x="111660" y="8127"/>
                </a:lnTo>
                <a:lnTo>
                  <a:pt x="113060" y="1904"/>
                </a:lnTo>
                <a:lnTo>
                  <a:pt x="1050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13309" y="3442461"/>
            <a:ext cx="44450" cy="128270"/>
          </a:xfrm>
          <a:custGeom>
            <a:avLst/>
            <a:gdLst/>
            <a:ahLst/>
            <a:cxnLst/>
            <a:rect l="l" t="t" r="r" b="b"/>
            <a:pathLst>
              <a:path w="44450" h="128270">
                <a:moveTo>
                  <a:pt x="32295" y="36067"/>
                </a:moveTo>
                <a:lnTo>
                  <a:pt x="27850" y="36067"/>
                </a:lnTo>
                <a:lnTo>
                  <a:pt x="2069" y="36957"/>
                </a:lnTo>
                <a:lnTo>
                  <a:pt x="926" y="43052"/>
                </a:lnTo>
                <a:lnTo>
                  <a:pt x="4863" y="43179"/>
                </a:lnTo>
                <a:lnTo>
                  <a:pt x="7530" y="43814"/>
                </a:lnTo>
                <a:lnTo>
                  <a:pt x="9054" y="44830"/>
                </a:lnTo>
                <a:lnTo>
                  <a:pt x="10578" y="45974"/>
                </a:lnTo>
                <a:lnTo>
                  <a:pt x="11340" y="47625"/>
                </a:lnTo>
                <a:lnTo>
                  <a:pt x="11340" y="52577"/>
                </a:lnTo>
                <a:lnTo>
                  <a:pt x="6641" y="76200"/>
                </a:lnTo>
                <a:lnTo>
                  <a:pt x="5752" y="80010"/>
                </a:lnTo>
                <a:lnTo>
                  <a:pt x="4863" y="83692"/>
                </a:lnTo>
                <a:lnTo>
                  <a:pt x="3974" y="87502"/>
                </a:lnTo>
                <a:lnTo>
                  <a:pt x="3212" y="91059"/>
                </a:lnTo>
                <a:lnTo>
                  <a:pt x="1688" y="97916"/>
                </a:lnTo>
                <a:lnTo>
                  <a:pt x="0" y="114300"/>
                </a:lnTo>
                <a:lnTo>
                  <a:pt x="291" y="115950"/>
                </a:lnTo>
                <a:lnTo>
                  <a:pt x="926" y="117983"/>
                </a:lnTo>
                <a:lnTo>
                  <a:pt x="1688" y="120014"/>
                </a:lnTo>
                <a:lnTo>
                  <a:pt x="2704" y="121792"/>
                </a:lnTo>
                <a:lnTo>
                  <a:pt x="3974" y="123189"/>
                </a:lnTo>
                <a:lnTo>
                  <a:pt x="5244" y="124713"/>
                </a:lnTo>
                <a:lnTo>
                  <a:pt x="6895" y="125857"/>
                </a:lnTo>
                <a:lnTo>
                  <a:pt x="8673" y="126618"/>
                </a:lnTo>
                <a:lnTo>
                  <a:pt x="10451" y="127508"/>
                </a:lnTo>
                <a:lnTo>
                  <a:pt x="12483" y="127888"/>
                </a:lnTo>
                <a:lnTo>
                  <a:pt x="17182" y="127888"/>
                </a:lnTo>
                <a:lnTo>
                  <a:pt x="19595" y="127635"/>
                </a:lnTo>
                <a:lnTo>
                  <a:pt x="21754" y="127000"/>
                </a:lnTo>
                <a:lnTo>
                  <a:pt x="23913" y="126491"/>
                </a:lnTo>
                <a:lnTo>
                  <a:pt x="38802" y="115950"/>
                </a:lnTo>
                <a:lnTo>
                  <a:pt x="20484" y="115950"/>
                </a:lnTo>
                <a:lnTo>
                  <a:pt x="19087" y="115442"/>
                </a:lnTo>
                <a:lnTo>
                  <a:pt x="17309" y="113411"/>
                </a:lnTo>
                <a:lnTo>
                  <a:pt x="16801" y="111760"/>
                </a:lnTo>
                <a:lnTo>
                  <a:pt x="16801" y="107823"/>
                </a:lnTo>
                <a:lnTo>
                  <a:pt x="17055" y="106045"/>
                </a:lnTo>
                <a:lnTo>
                  <a:pt x="17309" y="103886"/>
                </a:lnTo>
                <a:lnTo>
                  <a:pt x="18198" y="99060"/>
                </a:lnTo>
                <a:lnTo>
                  <a:pt x="19087" y="95503"/>
                </a:lnTo>
                <a:lnTo>
                  <a:pt x="32295" y="36067"/>
                </a:lnTo>
                <a:close/>
              </a:path>
              <a:path w="44450" h="128270">
                <a:moveTo>
                  <a:pt x="37883" y="104901"/>
                </a:moveTo>
                <a:lnTo>
                  <a:pt x="34454" y="108585"/>
                </a:lnTo>
                <a:lnTo>
                  <a:pt x="33057" y="109982"/>
                </a:lnTo>
                <a:lnTo>
                  <a:pt x="30263" y="112522"/>
                </a:lnTo>
                <a:lnTo>
                  <a:pt x="28993" y="113411"/>
                </a:lnTo>
                <a:lnTo>
                  <a:pt x="27850" y="114300"/>
                </a:lnTo>
                <a:lnTo>
                  <a:pt x="26707" y="114935"/>
                </a:lnTo>
                <a:lnTo>
                  <a:pt x="25564" y="115315"/>
                </a:lnTo>
                <a:lnTo>
                  <a:pt x="24548" y="115697"/>
                </a:lnTo>
                <a:lnTo>
                  <a:pt x="23405" y="115950"/>
                </a:lnTo>
                <a:lnTo>
                  <a:pt x="38802" y="115950"/>
                </a:lnTo>
                <a:lnTo>
                  <a:pt x="41053" y="113791"/>
                </a:lnTo>
                <a:lnTo>
                  <a:pt x="43979" y="110743"/>
                </a:lnTo>
                <a:lnTo>
                  <a:pt x="37883" y="104901"/>
                </a:lnTo>
                <a:close/>
              </a:path>
              <a:path w="44450" h="128270">
                <a:moveTo>
                  <a:pt x="40550" y="0"/>
                </a:moveTo>
                <a:lnTo>
                  <a:pt x="22770" y="0"/>
                </a:lnTo>
                <a:lnTo>
                  <a:pt x="18579" y="19176"/>
                </a:lnTo>
                <a:lnTo>
                  <a:pt x="36232" y="19176"/>
                </a:lnTo>
                <a:lnTo>
                  <a:pt x="40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21144" y="3334969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5">
                <a:moveTo>
                  <a:pt x="0" y="0"/>
                </a:moveTo>
                <a:lnTo>
                  <a:pt x="0" y="232714"/>
                </a:lnTo>
              </a:path>
            </a:pathLst>
          </a:custGeom>
          <a:ln w="20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69810" y="3343275"/>
            <a:ext cx="204470" cy="170815"/>
          </a:xfrm>
          <a:custGeom>
            <a:avLst/>
            <a:gdLst/>
            <a:ahLst/>
            <a:cxnLst/>
            <a:rect l="l" t="t" r="r" b="b"/>
            <a:pathLst>
              <a:path w="204470" h="170814">
                <a:moveTo>
                  <a:pt x="77343" y="0"/>
                </a:moveTo>
                <a:lnTo>
                  <a:pt x="32766" y="0"/>
                </a:lnTo>
                <a:lnTo>
                  <a:pt x="31369" y="6096"/>
                </a:lnTo>
                <a:lnTo>
                  <a:pt x="35687" y="6350"/>
                </a:lnTo>
                <a:lnTo>
                  <a:pt x="38735" y="7238"/>
                </a:lnTo>
                <a:lnTo>
                  <a:pt x="40767" y="8762"/>
                </a:lnTo>
                <a:lnTo>
                  <a:pt x="42672" y="10287"/>
                </a:lnTo>
                <a:lnTo>
                  <a:pt x="43688" y="13080"/>
                </a:lnTo>
                <a:lnTo>
                  <a:pt x="43688" y="20320"/>
                </a:lnTo>
                <a:lnTo>
                  <a:pt x="43434" y="23622"/>
                </a:lnTo>
                <a:lnTo>
                  <a:pt x="42418" y="30099"/>
                </a:lnTo>
                <a:lnTo>
                  <a:pt x="41783" y="33527"/>
                </a:lnTo>
                <a:lnTo>
                  <a:pt x="40866" y="37211"/>
                </a:lnTo>
                <a:lnTo>
                  <a:pt x="19685" y="133350"/>
                </a:lnTo>
                <a:lnTo>
                  <a:pt x="8509" y="162051"/>
                </a:lnTo>
                <a:lnTo>
                  <a:pt x="6985" y="163195"/>
                </a:lnTo>
                <a:lnTo>
                  <a:pt x="4572" y="163957"/>
                </a:lnTo>
                <a:lnTo>
                  <a:pt x="1397" y="164464"/>
                </a:lnTo>
                <a:lnTo>
                  <a:pt x="0" y="170687"/>
                </a:lnTo>
                <a:lnTo>
                  <a:pt x="43815" y="170687"/>
                </a:lnTo>
                <a:lnTo>
                  <a:pt x="45085" y="164464"/>
                </a:lnTo>
                <a:lnTo>
                  <a:pt x="40767" y="164211"/>
                </a:lnTo>
                <a:lnTo>
                  <a:pt x="37592" y="163195"/>
                </a:lnTo>
                <a:lnTo>
                  <a:pt x="33782" y="160147"/>
                </a:lnTo>
                <a:lnTo>
                  <a:pt x="32893" y="157479"/>
                </a:lnTo>
                <a:lnTo>
                  <a:pt x="32893" y="148716"/>
                </a:lnTo>
                <a:lnTo>
                  <a:pt x="33782" y="142112"/>
                </a:lnTo>
                <a:lnTo>
                  <a:pt x="35560" y="134238"/>
                </a:lnTo>
                <a:lnTo>
                  <a:pt x="48664" y="74636"/>
                </a:lnTo>
                <a:lnTo>
                  <a:pt x="51142" y="62860"/>
                </a:lnTo>
                <a:lnTo>
                  <a:pt x="53489" y="50588"/>
                </a:lnTo>
                <a:lnTo>
                  <a:pt x="55816" y="37084"/>
                </a:lnTo>
                <a:lnTo>
                  <a:pt x="57785" y="24511"/>
                </a:lnTo>
                <a:lnTo>
                  <a:pt x="80243" y="24511"/>
                </a:lnTo>
                <a:lnTo>
                  <a:pt x="77343" y="0"/>
                </a:lnTo>
                <a:close/>
              </a:path>
              <a:path w="204470" h="170814">
                <a:moveTo>
                  <a:pt x="186632" y="26797"/>
                </a:moveTo>
                <a:lnTo>
                  <a:pt x="163703" y="26797"/>
                </a:lnTo>
                <a:lnTo>
                  <a:pt x="163552" y="33324"/>
                </a:lnTo>
                <a:lnTo>
                  <a:pt x="160301" y="45738"/>
                </a:lnTo>
                <a:lnTo>
                  <a:pt x="157353" y="57912"/>
                </a:lnTo>
                <a:lnTo>
                  <a:pt x="140843" y="133350"/>
                </a:lnTo>
                <a:lnTo>
                  <a:pt x="138811" y="142112"/>
                </a:lnTo>
                <a:lnTo>
                  <a:pt x="133540" y="157479"/>
                </a:lnTo>
                <a:lnTo>
                  <a:pt x="132588" y="159385"/>
                </a:lnTo>
                <a:lnTo>
                  <a:pt x="122555" y="164464"/>
                </a:lnTo>
                <a:lnTo>
                  <a:pt x="121158" y="170687"/>
                </a:lnTo>
                <a:lnTo>
                  <a:pt x="171196" y="170687"/>
                </a:lnTo>
                <a:lnTo>
                  <a:pt x="172593" y="164464"/>
                </a:lnTo>
                <a:lnTo>
                  <a:pt x="168148" y="164211"/>
                </a:lnTo>
                <a:lnTo>
                  <a:pt x="164973" y="163195"/>
                </a:lnTo>
                <a:lnTo>
                  <a:pt x="161163" y="160147"/>
                </a:lnTo>
                <a:lnTo>
                  <a:pt x="160274" y="157479"/>
                </a:lnTo>
                <a:lnTo>
                  <a:pt x="160400" y="148844"/>
                </a:lnTo>
                <a:lnTo>
                  <a:pt x="161163" y="143001"/>
                </a:lnTo>
                <a:lnTo>
                  <a:pt x="161798" y="139191"/>
                </a:lnTo>
                <a:lnTo>
                  <a:pt x="162941" y="134238"/>
                </a:lnTo>
                <a:lnTo>
                  <a:pt x="186055" y="29210"/>
                </a:lnTo>
                <a:lnTo>
                  <a:pt x="186632" y="26797"/>
                </a:lnTo>
                <a:close/>
              </a:path>
              <a:path w="204470" h="170814">
                <a:moveTo>
                  <a:pt x="80243" y="24511"/>
                </a:moveTo>
                <a:lnTo>
                  <a:pt x="57785" y="24511"/>
                </a:lnTo>
                <a:lnTo>
                  <a:pt x="61240" y="34162"/>
                </a:lnTo>
                <a:lnTo>
                  <a:pt x="62644" y="48024"/>
                </a:lnTo>
                <a:lnTo>
                  <a:pt x="63989" y="60099"/>
                </a:lnTo>
                <a:lnTo>
                  <a:pt x="65278" y="70358"/>
                </a:lnTo>
                <a:lnTo>
                  <a:pt x="75692" y="150749"/>
                </a:lnTo>
                <a:lnTo>
                  <a:pt x="89281" y="150749"/>
                </a:lnTo>
                <a:lnTo>
                  <a:pt x="107103" y="121285"/>
                </a:lnTo>
                <a:lnTo>
                  <a:pt x="91694" y="121285"/>
                </a:lnTo>
                <a:lnTo>
                  <a:pt x="80243" y="24511"/>
                </a:lnTo>
                <a:close/>
              </a:path>
              <a:path w="204470" h="170814">
                <a:moveTo>
                  <a:pt x="203962" y="0"/>
                </a:moveTo>
                <a:lnTo>
                  <a:pt x="164592" y="0"/>
                </a:lnTo>
                <a:lnTo>
                  <a:pt x="91694" y="121285"/>
                </a:lnTo>
                <a:lnTo>
                  <a:pt x="107103" y="121285"/>
                </a:lnTo>
                <a:lnTo>
                  <a:pt x="152879" y="45605"/>
                </a:lnTo>
                <a:lnTo>
                  <a:pt x="160034" y="33324"/>
                </a:lnTo>
                <a:lnTo>
                  <a:pt x="163703" y="26797"/>
                </a:lnTo>
                <a:lnTo>
                  <a:pt x="186632" y="26797"/>
                </a:lnTo>
                <a:lnTo>
                  <a:pt x="187452" y="23367"/>
                </a:lnTo>
                <a:lnTo>
                  <a:pt x="188595" y="19938"/>
                </a:lnTo>
                <a:lnTo>
                  <a:pt x="189738" y="16383"/>
                </a:lnTo>
                <a:lnTo>
                  <a:pt x="190881" y="13715"/>
                </a:lnTo>
                <a:lnTo>
                  <a:pt x="192024" y="12064"/>
                </a:lnTo>
                <a:lnTo>
                  <a:pt x="193040" y="10413"/>
                </a:lnTo>
                <a:lnTo>
                  <a:pt x="202565" y="6096"/>
                </a:lnTo>
                <a:lnTo>
                  <a:pt x="203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69963" y="3452876"/>
            <a:ext cx="112395" cy="116205"/>
          </a:xfrm>
          <a:custGeom>
            <a:avLst/>
            <a:gdLst/>
            <a:ahLst/>
            <a:cxnLst/>
            <a:rect l="l" t="t" r="r" b="b"/>
            <a:pathLst>
              <a:path w="112395" h="116204">
                <a:moveTo>
                  <a:pt x="63245" y="0"/>
                </a:moveTo>
                <a:lnTo>
                  <a:pt x="22097" y="0"/>
                </a:lnTo>
                <a:lnTo>
                  <a:pt x="20827" y="5714"/>
                </a:lnTo>
                <a:lnTo>
                  <a:pt x="24383" y="5714"/>
                </a:lnTo>
                <a:lnTo>
                  <a:pt x="26923" y="6350"/>
                </a:lnTo>
                <a:lnTo>
                  <a:pt x="28320" y="7365"/>
                </a:lnTo>
                <a:lnTo>
                  <a:pt x="29590" y="8509"/>
                </a:lnTo>
                <a:lnTo>
                  <a:pt x="30251" y="10160"/>
                </a:lnTo>
                <a:lnTo>
                  <a:pt x="30225" y="16128"/>
                </a:lnTo>
                <a:lnTo>
                  <a:pt x="29844" y="18161"/>
                </a:lnTo>
                <a:lnTo>
                  <a:pt x="29562" y="20320"/>
                </a:lnTo>
                <a:lnTo>
                  <a:pt x="29082" y="22478"/>
                </a:lnTo>
                <a:lnTo>
                  <a:pt x="28575" y="25146"/>
                </a:lnTo>
                <a:lnTo>
                  <a:pt x="13842" y="90297"/>
                </a:lnTo>
                <a:lnTo>
                  <a:pt x="8635" y="106934"/>
                </a:lnTo>
                <a:lnTo>
                  <a:pt x="7746" y="108203"/>
                </a:lnTo>
                <a:lnTo>
                  <a:pt x="6730" y="109093"/>
                </a:lnTo>
                <a:lnTo>
                  <a:pt x="5587" y="109474"/>
                </a:lnTo>
                <a:lnTo>
                  <a:pt x="4317" y="109854"/>
                </a:lnTo>
                <a:lnTo>
                  <a:pt x="2920" y="110109"/>
                </a:lnTo>
                <a:lnTo>
                  <a:pt x="1015" y="110489"/>
                </a:lnTo>
                <a:lnTo>
                  <a:pt x="0" y="115950"/>
                </a:lnTo>
                <a:lnTo>
                  <a:pt x="38168" y="115950"/>
                </a:lnTo>
                <a:lnTo>
                  <a:pt x="49819" y="115250"/>
                </a:lnTo>
                <a:lnTo>
                  <a:pt x="61855" y="112829"/>
                </a:lnTo>
                <a:lnTo>
                  <a:pt x="75479" y="108147"/>
                </a:lnTo>
                <a:lnTo>
                  <a:pt x="77845" y="106679"/>
                </a:lnTo>
                <a:lnTo>
                  <a:pt x="34035" y="106679"/>
                </a:lnTo>
                <a:lnTo>
                  <a:pt x="27685" y="106425"/>
                </a:lnTo>
                <a:lnTo>
                  <a:pt x="49402" y="9651"/>
                </a:lnTo>
                <a:lnTo>
                  <a:pt x="59181" y="9398"/>
                </a:lnTo>
                <a:lnTo>
                  <a:pt x="96587" y="9398"/>
                </a:lnTo>
                <a:lnTo>
                  <a:pt x="95122" y="8509"/>
                </a:lnTo>
                <a:lnTo>
                  <a:pt x="91693" y="6223"/>
                </a:lnTo>
                <a:lnTo>
                  <a:pt x="87756" y="4445"/>
                </a:lnTo>
                <a:lnTo>
                  <a:pt x="83565" y="3301"/>
                </a:lnTo>
                <a:lnTo>
                  <a:pt x="80390" y="2159"/>
                </a:lnTo>
                <a:lnTo>
                  <a:pt x="76707" y="1397"/>
                </a:lnTo>
                <a:lnTo>
                  <a:pt x="68198" y="381"/>
                </a:lnTo>
                <a:lnTo>
                  <a:pt x="63245" y="0"/>
                </a:lnTo>
                <a:close/>
              </a:path>
              <a:path w="112395" h="116204">
                <a:moveTo>
                  <a:pt x="96587" y="9398"/>
                </a:moveTo>
                <a:lnTo>
                  <a:pt x="64642" y="9398"/>
                </a:lnTo>
                <a:lnTo>
                  <a:pt x="69595" y="10160"/>
                </a:lnTo>
                <a:lnTo>
                  <a:pt x="73913" y="11684"/>
                </a:lnTo>
                <a:lnTo>
                  <a:pt x="91566" y="29210"/>
                </a:lnTo>
                <a:lnTo>
                  <a:pt x="93090" y="33400"/>
                </a:lnTo>
                <a:lnTo>
                  <a:pt x="93833" y="38226"/>
                </a:lnTo>
                <a:lnTo>
                  <a:pt x="93852" y="52324"/>
                </a:lnTo>
                <a:lnTo>
                  <a:pt x="92709" y="60071"/>
                </a:lnTo>
                <a:lnTo>
                  <a:pt x="74929" y="94487"/>
                </a:lnTo>
                <a:lnTo>
                  <a:pt x="47370" y="106679"/>
                </a:lnTo>
                <a:lnTo>
                  <a:pt x="77845" y="106679"/>
                </a:lnTo>
                <a:lnTo>
                  <a:pt x="108754" y="69212"/>
                </a:lnTo>
                <a:lnTo>
                  <a:pt x="112394" y="43814"/>
                </a:lnTo>
                <a:lnTo>
                  <a:pt x="112394" y="38226"/>
                </a:lnTo>
                <a:lnTo>
                  <a:pt x="111632" y="33147"/>
                </a:lnTo>
                <a:lnTo>
                  <a:pt x="110235" y="28701"/>
                </a:lnTo>
                <a:lnTo>
                  <a:pt x="108838" y="24129"/>
                </a:lnTo>
                <a:lnTo>
                  <a:pt x="106806" y="20320"/>
                </a:lnTo>
                <a:lnTo>
                  <a:pt x="104266" y="16890"/>
                </a:lnTo>
                <a:lnTo>
                  <a:pt x="101726" y="13588"/>
                </a:lnTo>
                <a:lnTo>
                  <a:pt x="98678" y="10668"/>
                </a:lnTo>
                <a:lnTo>
                  <a:pt x="96587" y="9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15505" y="3333241"/>
            <a:ext cx="78740" cy="235585"/>
          </a:xfrm>
          <a:custGeom>
            <a:avLst/>
            <a:gdLst/>
            <a:ahLst/>
            <a:cxnLst/>
            <a:rect l="l" t="t" r="r" b="b"/>
            <a:pathLst>
              <a:path w="78740" h="235585">
                <a:moveTo>
                  <a:pt x="3048" y="0"/>
                </a:moveTo>
                <a:lnTo>
                  <a:pt x="2645" y="10693"/>
                </a:lnTo>
                <a:lnTo>
                  <a:pt x="13015" y="15475"/>
                </a:lnTo>
                <a:lnTo>
                  <a:pt x="22474" y="22087"/>
                </a:lnTo>
                <a:lnTo>
                  <a:pt x="47257" y="56736"/>
                </a:lnTo>
                <a:lnTo>
                  <a:pt x="56608" y="106205"/>
                </a:lnTo>
                <a:lnTo>
                  <a:pt x="56985" y="121823"/>
                </a:lnTo>
                <a:lnTo>
                  <a:pt x="56372" y="135089"/>
                </a:lnTo>
                <a:lnTo>
                  <a:pt x="45003" y="183874"/>
                </a:lnTo>
                <a:lnTo>
                  <a:pt x="22707" y="215328"/>
                </a:lnTo>
                <a:lnTo>
                  <a:pt x="0" y="227584"/>
                </a:lnTo>
                <a:lnTo>
                  <a:pt x="9817" y="235199"/>
                </a:lnTo>
                <a:lnTo>
                  <a:pt x="42865" y="215778"/>
                </a:lnTo>
                <a:lnTo>
                  <a:pt x="68807" y="175968"/>
                </a:lnTo>
                <a:lnTo>
                  <a:pt x="78179" y="124936"/>
                </a:lnTo>
                <a:lnTo>
                  <a:pt x="78485" y="108634"/>
                </a:lnTo>
                <a:lnTo>
                  <a:pt x="77336" y="95918"/>
                </a:lnTo>
                <a:lnTo>
                  <a:pt x="62204" y="47858"/>
                </a:lnTo>
                <a:lnTo>
                  <a:pt x="37901" y="17121"/>
                </a:lnTo>
                <a:lnTo>
                  <a:pt x="15803" y="4215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0171" y="4407417"/>
            <a:ext cx="8863330" cy="160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20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44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75" dirty="0">
                <a:latin typeface="Times New Roman"/>
                <a:cs typeface="Times New Roman"/>
              </a:rPr>
              <a:t>y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ndom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ng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44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85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-30" dirty="0">
                <a:latin typeface="Times New Roman"/>
                <a:cs typeface="Times New Roman"/>
              </a:rPr>
              <a:t>ee</a:t>
            </a:r>
            <a:r>
              <a:rPr sz="2000" spc="10" dirty="0">
                <a:latin typeface="Times New Roman"/>
                <a:cs typeface="Times New Roman"/>
              </a:rPr>
              <a:t>db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/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xp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ns</a:t>
            </a:r>
            <a:r>
              <a:rPr sz="2000" spc="20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not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od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4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x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35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nt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do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114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ca</a:t>
            </a:r>
            <a:r>
              <a:rPr sz="2000" spc="5" dirty="0">
                <a:latin typeface="Times New Roman"/>
                <a:cs typeface="Times New Roman"/>
              </a:rPr>
              <a:t>nnot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114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od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M</a:t>
            </a:r>
            <a:r>
              <a:rPr sz="2025" i="1" spc="7" baseline="-18518" dirty="0">
                <a:latin typeface="Times New Roman"/>
                <a:cs typeface="Times New Roman"/>
              </a:rPr>
              <a:t>D</a:t>
            </a:r>
            <a:endParaRPr sz="2025" baseline="-18518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45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5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ho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775708"/>
            <a:ext cx="7071995" cy="153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-10" dirty="0">
                <a:latin typeface="Times New Roman"/>
                <a:cs typeface="Times New Roman"/>
              </a:rPr>
              <a:t>F</a:t>
            </a:r>
            <a:r>
              <a:rPr sz="2200" spc="25" dirty="0">
                <a:latin typeface="Times New Roman"/>
                <a:cs typeface="Times New Roman"/>
              </a:rPr>
              <a:t>li</a:t>
            </a:r>
            <a:r>
              <a:rPr sz="2200" spc="10" dirty="0">
                <a:latin typeface="Times New Roman"/>
                <a:cs typeface="Times New Roman"/>
              </a:rPr>
              <a:t>p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-30" dirty="0">
                <a:latin typeface="Times New Roman"/>
                <a:cs typeface="Times New Roman"/>
              </a:rPr>
              <a:t>h</a:t>
            </a:r>
            <a:r>
              <a:rPr sz="2200" spc="5" dirty="0">
                <a:latin typeface="Times New Roman"/>
                <a:cs typeface="Times New Roman"/>
              </a:rPr>
              <a:t>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d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15" dirty="0">
                <a:latin typeface="Times New Roman"/>
                <a:cs typeface="Times New Roman"/>
              </a:rPr>
              <a:t>ec</a:t>
            </a:r>
            <a:r>
              <a:rPr sz="2200" spc="25" dirty="0">
                <a:latin typeface="Times New Roman"/>
                <a:cs typeface="Times New Roman"/>
              </a:rPr>
              <a:t>ti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10" dirty="0">
                <a:latin typeface="Times New Roman"/>
                <a:cs typeface="Times New Roman"/>
              </a:rPr>
              <a:t>n</a:t>
            </a:r>
            <a:r>
              <a:rPr sz="2200" spc="-229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5" dirty="0">
                <a:latin typeface="Times New Roman"/>
                <a:cs typeface="Times New Roman"/>
              </a:rPr>
              <a:t>f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-30" dirty="0">
                <a:latin typeface="Times New Roman"/>
                <a:cs typeface="Times New Roman"/>
              </a:rPr>
              <a:t>h</a:t>
            </a:r>
            <a:r>
              <a:rPr sz="2200" spc="5" dirty="0">
                <a:latin typeface="Times New Roman"/>
                <a:cs typeface="Times New Roman"/>
              </a:rPr>
              <a:t>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qu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25" dirty="0">
                <a:latin typeface="Times New Roman"/>
                <a:cs typeface="Times New Roman"/>
              </a:rPr>
              <a:t>y</a:t>
            </a:r>
            <a:r>
              <a:rPr sz="2200" spc="-20" dirty="0">
                <a:latin typeface="Times New Roman"/>
                <a:cs typeface="Times New Roman"/>
              </a:rPr>
              <a:t>-</a:t>
            </a:r>
            <a:r>
              <a:rPr sz="2200" spc="25" dirty="0">
                <a:latin typeface="Times New Roman"/>
                <a:cs typeface="Times New Roman"/>
              </a:rPr>
              <a:t>li</a:t>
            </a:r>
            <a:r>
              <a:rPr sz="2200" spc="45" dirty="0">
                <a:latin typeface="Times New Roman"/>
                <a:cs typeface="Times New Roman"/>
              </a:rPr>
              <a:t>k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25" dirty="0">
                <a:latin typeface="Times New Roman"/>
                <a:cs typeface="Times New Roman"/>
              </a:rPr>
              <a:t>li</a:t>
            </a:r>
            <a:r>
              <a:rPr sz="2200" spc="-30" dirty="0">
                <a:latin typeface="Times New Roman"/>
                <a:cs typeface="Times New Roman"/>
              </a:rPr>
              <a:t>hoo</a:t>
            </a:r>
            <a:r>
              <a:rPr sz="2200" spc="10" dirty="0">
                <a:latin typeface="Times New Roman"/>
                <a:cs typeface="Times New Roman"/>
              </a:rPr>
              <a:t>d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-30" dirty="0">
                <a:latin typeface="Times New Roman"/>
                <a:cs typeface="Times New Roman"/>
              </a:rPr>
              <a:t>pp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-30" dirty="0">
                <a:latin typeface="Times New Roman"/>
                <a:cs typeface="Times New Roman"/>
              </a:rPr>
              <a:t>o</a:t>
            </a:r>
            <a:r>
              <a:rPr sz="2200" spc="15" dirty="0">
                <a:latin typeface="Times New Roman"/>
                <a:cs typeface="Times New Roman"/>
              </a:rPr>
              <a:t>ac</a:t>
            </a:r>
            <a:r>
              <a:rPr sz="2200" spc="10" dirty="0">
                <a:latin typeface="Times New Roman"/>
                <a:cs typeface="Times New Roman"/>
              </a:rPr>
              <a:t>h</a:t>
            </a:r>
            <a:endParaRPr sz="22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15" dirty="0">
                <a:latin typeface="Times New Roman"/>
                <a:cs typeface="Times New Roman"/>
              </a:rPr>
              <a:t>E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-5" dirty="0">
                <a:latin typeface="Times New Roman"/>
                <a:cs typeface="Times New Roman"/>
              </a:rPr>
              <a:t>m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22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21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od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l</a:t>
            </a:r>
            <a:r>
              <a:rPr sz="1850" spc="114" dirty="0">
                <a:latin typeface="Times New Roman"/>
                <a:cs typeface="Times New Roman"/>
              </a:rPr>
              <a:t> </a:t>
            </a:r>
            <a:r>
              <a:rPr sz="1850" i="1" spc="40" dirty="0">
                <a:latin typeface="Times New Roman"/>
                <a:cs typeface="Times New Roman"/>
              </a:rPr>
              <a:t>M</a:t>
            </a:r>
            <a:r>
              <a:rPr sz="1950" i="1" spc="-15" baseline="-19230" dirty="0">
                <a:latin typeface="Times New Roman"/>
                <a:cs typeface="Times New Roman"/>
              </a:rPr>
              <a:t>Q</a:t>
            </a:r>
            <a:r>
              <a:rPr sz="1950" i="1" spc="157" baseline="-1923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f</a:t>
            </a:r>
            <a:r>
              <a:rPr sz="1850" spc="5" dirty="0">
                <a:latin typeface="Times New Roman"/>
                <a:cs typeface="Times New Roman"/>
              </a:rPr>
              <a:t>or</a:t>
            </a:r>
            <a:r>
              <a:rPr sz="1850" spc="13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he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qu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y</a:t>
            </a:r>
            <a:r>
              <a:rPr sz="1850" spc="55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Q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-20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nk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do</a:t>
            </a:r>
            <a:r>
              <a:rPr sz="1850" spc="3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D</a:t>
            </a:r>
            <a:r>
              <a:rPr sz="1850" i="1" spc="5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by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he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li</a:t>
            </a:r>
            <a:r>
              <a:rPr sz="1850" spc="5" dirty="0">
                <a:latin typeface="Times New Roman"/>
                <a:cs typeface="Times New Roman"/>
              </a:rPr>
              <a:t>k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-1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hood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of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5" dirty="0">
                <a:latin typeface="Times New Roman"/>
                <a:cs typeface="Times New Roman"/>
              </a:rPr>
              <a:t>ng</a:t>
            </a:r>
            <a:r>
              <a:rPr sz="1850" spc="18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10" dirty="0">
                <a:latin typeface="Times New Roman"/>
                <a:cs typeface="Times New Roman"/>
              </a:rPr>
              <a:t>ndom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f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10" dirty="0">
                <a:latin typeface="Times New Roman"/>
                <a:cs typeface="Times New Roman"/>
              </a:rPr>
              <a:t>om</a:t>
            </a:r>
            <a:r>
              <a:rPr sz="1850" spc="150" dirty="0">
                <a:latin typeface="Times New Roman"/>
                <a:cs typeface="Times New Roman"/>
              </a:rPr>
              <a:t> </a:t>
            </a:r>
            <a:r>
              <a:rPr sz="1850" i="1" spc="30" dirty="0">
                <a:latin typeface="Times New Roman"/>
                <a:cs typeface="Times New Roman"/>
              </a:rPr>
              <a:t>M</a:t>
            </a:r>
            <a:r>
              <a:rPr sz="1950" i="1" spc="-15" baseline="-19230" dirty="0">
                <a:latin typeface="Times New Roman"/>
                <a:cs typeface="Times New Roman"/>
              </a:rPr>
              <a:t>Q</a:t>
            </a:r>
            <a:endParaRPr sz="1950" baseline="-1923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i="1" spc="30" dirty="0">
                <a:latin typeface="Times New Roman"/>
                <a:cs typeface="Times New Roman"/>
              </a:rPr>
              <a:t>M</a:t>
            </a:r>
            <a:r>
              <a:rPr sz="1950" i="1" spc="-15" baseline="-19230" dirty="0">
                <a:latin typeface="Times New Roman"/>
                <a:cs typeface="Times New Roman"/>
              </a:rPr>
              <a:t>Q</a:t>
            </a:r>
            <a:r>
              <a:rPr sz="1950" i="1" spc="157" baseline="-1923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xp</a:t>
            </a:r>
            <a:r>
              <a:rPr sz="1850" spc="30" dirty="0">
                <a:latin typeface="Times New Roman"/>
                <a:cs typeface="Times New Roman"/>
              </a:rPr>
              <a:t>e</a:t>
            </a:r>
            <a:r>
              <a:rPr sz="1850" spc="35" dirty="0">
                <a:latin typeface="Times New Roman"/>
                <a:cs typeface="Times New Roman"/>
              </a:rPr>
              <a:t>c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35" dirty="0">
                <a:latin typeface="Times New Roman"/>
                <a:cs typeface="Times New Roman"/>
              </a:rPr>
              <a:t> “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c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”</a:t>
            </a:r>
            <a:r>
              <a:rPr sz="1850" spc="6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spc="65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yp</a:t>
            </a:r>
            <a:r>
              <a:rPr sz="1850" spc="-90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ca</a:t>
            </a:r>
            <a:r>
              <a:rPr sz="1850" spc="5" dirty="0">
                <a:latin typeface="Times New Roman"/>
                <a:cs typeface="Times New Roman"/>
              </a:rPr>
              <a:t>l</a:t>
            </a:r>
            <a:r>
              <a:rPr sz="1850" spc="90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140" dirty="0">
                <a:latin typeface="Times New Roman"/>
                <a:cs typeface="Times New Roman"/>
              </a:rPr>
              <a:t>v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nt</a:t>
            </a:r>
            <a:r>
              <a:rPr sz="1850" spc="16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do</a:t>
            </a:r>
            <a:r>
              <a:rPr sz="1850" spc="3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20133" y="3657219"/>
            <a:ext cx="130810" cy="158750"/>
          </a:xfrm>
          <a:custGeom>
            <a:avLst/>
            <a:gdLst/>
            <a:ahLst/>
            <a:cxnLst/>
            <a:rect l="l" t="t" r="r" b="b"/>
            <a:pathLst>
              <a:path w="130810" h="158750">
                <a:moveTo>
                  <a:pt x="90804" y="0"/>
                </a:moveTo>
                <a:lnTo>
                  <a:pt x="30479" y="0"/>
                </a:lnTo>
                <a:lnTo>
                  <a:pt x="29209" y="5714"/>
                </a:lnTo>
                <a:lnTo>
                  <a:pt x="33146" y="5968"/>
                </a:lnTo>
                <a:lnTo>
                  <a:pt x="36067" y="6730"/>
                </a:lnTo>
                <a:lnTo>
                  <a:pt x="39624" y="9778"/>
                </a:lnTo>
                <a:lnTo>
                  <a:pt x="40512" y="12318"/>
                </a:lnTo>
                <a:lnTo>
                  <a:pt x="40512" y="20700"/>
                </a:lnTo>
                <a:lnTo>
                  <a:pt x="18287" y="123951"/>
                </a:lnTo>
                <a:lnTo>
                  <a:pt x="14350" y="139445"/>
                </a:lnTo>
                <a:lnTo>
                  <a:pt x="13588" y="142112"/>
                </a:lnTo>
                <a:lnTo>
                  <a:pt x="12572" y="144398"/>
                </a:lnTo>
                <a:lnTo>
                  <a:pt x="11556" y="146176"/>
                </a:lnTo>
                <a:lnTo>
                  <a:pt x="10667" y="148081"/>
                </a:lnTo>
                <a:lnTo>
                  <a:pt x="1269" y="152780"/>
                </a:lnTo>
                <a:lnTo>
                  <a:pt x="0" y="158495"/>
                </a:lnTo>
                <a:lnTo>
                  <a:pt x="47751" y="158495"/>
                </a:lnTo>
                <a:lnTo>
                  <a:pt x="49021" y="152780"/>
                </a:lnTo>
                <a:lnTo>
                  <a:pt x="45212" y="152526"/>
                </a:lnTo>
                <a:lnTo>
                  <a:pt x="42544" y="152018"/>
                </a:lnTo>
                <a:lnTo>
                  <a:pt x="39496" y="150748"/>
                </a:lnTo>
                <a:lnTo>
                  <a:pt x="38226" y="149859"/>
                </a:lnTo>
                <a:lnTo>
                  <a:pt x="36702" y="147065"/>
                </a:lnTo>
                <a:lnTo>
                  <a:pt x="36321" y="145287"/>
                </a:lnTo>
                <a:lnTo>
                  <a:pt x="36321" y="141350"/>
                </a:lnTo>
                <a:lnTo>
                  <a:pt x="36575" y="137540"/>
                </a:lnTo>
                <a:lnTo>
                  <a:pt x="37083" y="133730"/>
                </a:lnTo>
                <a:lnTo>
                  <a:pt x="37591" y="130301"/>
                </a:lnTo>
                <a:lnTo>
                  <a:pt x="38100" y="127888"/>
                </a:lnTo>
                <a:lnTo>
                  <a:pt x="38734" y="124713"/>
                </a:lnTo>
                <a:lnTo>
                  <a:pt x="46227" y="90550"/>
                </a:lnTo>
                <a:lnTo>
                  <a:pt x="74223" y="90550"/>
                </a:lnTo>
                <a:lnTo>
                  <a:pt x="81206" y="89862"/>
                </a:lnTo>
                <a:lnTo>
                  <a:pt x="93229" y="86813"/>
                </a:lnTo>
                <a:lnTo>
                  <a:pt x="106913" y="81243"/>
                </a:lnTo>
                <a:lnTo>
                  <a:pt x="107312" y="80898"/>
                </a:lnTo>
                <a:lnTo>
                  <a:pt x="48132" y="80898"/>
                </a:lnTo>
                <a:lnTo>
                  <a:pt x="64007" y="10540"/>
                </a:lnTo>
                <a:lnTo>
                  <a:pt x="69214" y="10286"/>
                </a:lnTo>
                <a:lnTo>
                  <a:pt x="120903" y="10286"/>
                </a:lnTo>
                <a:lnTo>
                  <a:pt x="118999" y="8762"/>
                </a:lnTo>
                <a:lnTo>
                  <a:pt x="115062" y="5841"/>
                </a:lnTo>
                <a:lnTo>
                  <a:pt x="110236" y="3555"/>
                </a:lnTo>
                <a:lnTo>
                  <a:pt x="98425" y="761"/>
                </a:lnTo>
                <a:lnTo>
                  <a:pt x="90804" y="0"/>
                </a:lnTo>
                <a:close/>
              </a:path>
              <a:path w="130810" h="158750">
                <a:moveTo>
                  <a:pt x="74223" y="90550"/>
                </a:moveTo>
                <a:lnTo>
                  <a:pt x="46227" y="90550"/>
                </a:lnTo>
                <a:lnTo>
                  <a:pt x="51434" y="90931"/>
                </a:lnTo>
                <a:lnTo>
                  <a:pt x="69681" y="90999"/>
                </a:lnTo>
                <a:lnTo>
                  <a:pt x="74223" y="90550"/>
                </a:lnTo>
                <a:close/>
              </a:path>
              <a:path w="130810" h="158750">
                <a:moveTo>
                  <a:pt x="120903" y="10286"/>
                </a:moveTo>
                <a:lnTo>
                  <a:pt x="89662" y="10286"/>
                </a:lnTo>
                <a:lnTo>
                  <a:pt x="97281" y="12318"/>
                </a:lnTo>
                <a:lnTo>
                  <a:pt x="106425" y="20700"/>
                </a:lnTo>
                <a:lnTo>
                  <a:pt x="108712" y="27304"/>
                </a:lnTo>
                <a:lnTo>
                  <a:pt x="108712" y="42925"/>
                </a:lnTo>
                <a:lnTo>
                  <a:pt x="88772" y="76072"/>
                </a:lnTo>
                <a:lnTo>
                  <a:pt x="69595" y="80898"/>
                </a:lnTo>
                <a:lnTo>
                  <a:pt x="107312" y="80898"/>
                </a:lnTo>
                <a:lnTo>
                  <a:pt x="115977" y="73422"/>
                </a:lnTo>
                <a:lnTo>
                  <a:pt x="124945" y="61256"/>
                </a:lnTo>
                <a:lnTo>
                  <a:pt x="129049" y="49419"/>
                </a:lnTo>
                <a:lnTo>
                  <a:pt x="130428" y="36067"/>
                </a:lnTo>
                <a:lnTo>
                  <a:pt x="130428" y="29971"/>
                </a:lnTo>
                <a:lnTo>
                  <a:pt x="129412" y="24637"/>
                </a:lnTo>
                <a:lnTo>
                  <a:pt x="125602" y="15493"/>
                </a:lnTo>
                <a:lnTo>
                  <a:pt x="122808" y="11810"/>
                </a:lnTo>
                <a:lnTo>
                  <a:pt x="120903" y="10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90013" y="3604133"/>
            <a:ext cx="750570" cy="287655"/>
          </a:xfrm>
          <a:custGeom>
            <a:avLst/>
            <a:gdLst/>
            <a:ahLst/>
            <a:cxnLst/>
            <a:rect l="l" t="t" r="r" b="b"/>
            <a:pathLst>
              <a:path w="750570" h="287654">
                <a:moveTo>
                  <a:pt x="675177" y="0"/>
                </a:moveTo>
                <a:lnTo>
                  <a:pt x="672562" y="9641"/>
                </a:lnTo>
                <a:lnTo>
                  <a:pt x="683209" y="14928"/>
                </a:lnTo>
                <a:lnTo>
                  <a:pt x="692785" y="22228"/>
                </a:lnTo>
                <a:lnTo>
                  <a:pt x="715245" y="56730"/>
                </a:lnTo>
                <a:lnTo>
                  <a:pt x="726701" y="102627"/>
                </a:lnTo>
                <a:lnTo>
                  <a:pt x="729278" y="144752"/>
                </a:lnTo>
                <a:lnTo>
                  <a:pt x="729008" y="157499"/>
                </a:lnTo>
                <a:lnTo>
                  <a:pt x="722094" y="206190"/>
                </a:lnTo>
                <a:lnTo>
                  <a:pt x="708898" y="244283"/>
                </a:lnTo>
                <a:lnTo>
                  <a:pt x="683124" y="272467"/>
                </a:lnTo>
                <a:lnTo>
                  <a:pt x="672256" y="277748"/>
                </a:lnTo>
                <a:lnTo>
                  <a:pt x="686435" y="283410"/>
                </a:lnTo>
                <a:lnTo>
                  <a:pt x="724337" y="249815"/>
                </a:lnTo>
                <a:lnTo>
                  <a:pt x="743214" y="204822"/>
                </a:lnTo>
                <a:lnTo>
                  <a:pt x="749400" y="166649"/>
                </a:lnTo>
                <a:lnTo>
                  <a:pt x="750535" y="136757"/>
                </a:lnTo>
                <a:lnTo>
                  <a:pt x="749943" y="124365"/>
                </a:lnTo>
                <a:lnTo>
                  <a:pt x="740705" y="76101"/>
                </a:lnTo>
                <a:lnTo>
                  <a:pt x="724854" y="38231"/>
                </a:lnTo>
                <a:lnTo>
                  <a:pt x="697924" y="10017"/>
                </a:lnTo>
                <a:lnTo>
                  <a:pt x="687028" y="4126"/>
                </a:lnTo>
                <a:lnTo>
                  <a:pt x="675177" y="0"/>
                </a:lnTo>
                <a:close/>
              </a:path>
              <a:path w="750570" h="287654">
                <a:moveTo>
                  <a:pt x="309036" y="0"/>
                </a:moveTo>
                <a:lnTo>
                  <a:pt x="291129" y="0"/>
                </a:lnTo>
                <a:lnTo>
                  <a:pt x="291129" y="287273"/>
                </a:lnTo>
                <a:lnTo>
                  <a:pt x="309036" y="287273"/>
                </a:lnTo>
                <a:lnTo>
                  <a:pt x="309036" y="0"/>
                </a:lnTo>
                <a:close/>
              </a:path>
              <a:path w="750570" h="287654">
                <a:moveTo>
                  <a:pt x="75356" y="0"/>
                </a:moveTo>
                <a:lnTo>
                  <a:pt x="34358" y="26415"/>
                </a:lnTo>
                <a:lnTo>
                  <a:pt x="14464" y="60621"/>
                </a:lnTo>
                <a:lnTo>
                  <a:pt x="2602" y="107103"/>
                </a:lnTo>
                <a:lnTo>
                  <a:pt x="0" y="150554"/>
                </a:lnTo>
                <a:lnTo>
                  <a:pt x="592" y="162950"/>
                </a:lnTo>
                <a:lnTo>
                  <a:pt x="9822" y="211256"/>
                </a:lnTo>
                <a:lnTo>
                  <a:pt x="25637" y="249093"/>
                </a:lnTo>
                <a:lnTo>
                  <a:pt x="52586" y="277275"/>
                </a:lnTo>
                <a:lnTo>
                  <a:pt x="75356" y="287273"/>
                </a:lnTo>
                <a:lnTo>
                  <a:pt x="78002" y="277646"/>
                </a:lnTo>
                <a:lnTo>
                  <a:pt x="67347" y="272421"/>
                </a:lnTo>
                <a:lnTo>
                  <a:pt x="57761" y="265155"/>
                </a:lnTo>
                <a:lnTo>
                  <a:pt x="35264" y="230614"/>
                </a:lnTo>
                <a:lnTo>
                  <a:pt x="23828" y="184816"/>
                </a:lnTo>
                <a:lnTo>
                  <a:pt x="21256" y="142567"/>
                </a:lnTo>
                <a:lnTo>
                  <a:pt x="21533" y="129851"/>
                </a:lnTo>
                <a:lnTo>
                  <a:pt x="28469" y="81213"/>
                </a:lnTo>
                <a:lnTo>
                  <a:pt x="41677" y="43042"/>
                </a:lnTo>
                <a:lnTo>
                  <a:pt x="67425" y="14859"/>
                </a:lnTo>
                <a:lnTo>
                  <a:pt x="78277" y="9524"/>
                </a:lnTo>
                <a:lnTo>
                  <a:pt x="753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5309" y="3657219"/>
            <a:ext cx="142240" cy="158750"/>
          </a:xfrm>
          <a:custGeom>
            <a:avLst/>
            <a:gdLst/>
            <a:ahLst/>
            <a:cxnLst/>
            <a:rect l="l" t="t" r="r" b="b"/>
            <a:pathLst>
              <a:path w="142239" h="158750">
                <a:moveTo>
                  <a:pt x="74421" y="0"/>
                </a:moveTo>
                <a:lnTo>
                  <a:pt x="30479" y="0"/>
                </a:lnTo>
                <a:lnTo>
                  <a:pt x="29210" y="5714"/>
                </a:lnTo>
                <a:lnTo>
                  <a:pt x="33146" y="5968"/>
                </a:lnTo>
                <a:lnTo>
                  <a:pt x="35940" y="6730"/>
                </a:lnTo>
                <a:lnTo>
                  <a:pt x="39624" y="9651"/>
                </a:lnTo>
                <a:lnTo>
                  <a:pt x="40512" y="12191"/>
                </a:lnTo>
                <a:lnTo>
                  <a:pt x="40512" y="20573"/>
                </a:lnTo>
                <a:lnTo>
                  <a:pt x="18287" y="123951"/>
                </a:lnTo>
                <a:lnTo>
                  <a:pt x="14350" y="139445"/>
                </a:lnTo>
                <a:lnTo>
                  <a:pt x="13588" y="142112"/>
                </a:lnTo>
                <a:lnTo>
                  <a:pt x="12573" y="144398"/>
                </a:lnTo>
                <a:lnTo>
                  <a:pt x="11556" y="146176"/>
                </a:lnTo>
                <a:lnTo>
                  <a:pt x="10667" y="148081"/>
                </a:lnTo>
                <a:lnTo>
                  <a:pt x="1269" y="152780"/>
                </a:lnTo>
                <a:lnTo>
                  <a:pt x="0" y="158495"/>
                </a:lnTo>
                <a:lnTo>
                  <a:pt x="48897" y="158495"/>
                </a:lnTo>
                <a:lnTo>
                  <a:pt x="88011" y="152145"/>
                </a:lnTo>
                <a:lnTo>
                  <a:pt x="95250" y="148208"/>
                </a:lnTo>
                <a:lnTo>
                  <a:pt x="46608" y="148208"/>
                </a:lnTo>
                <a:lnTo>
                  <a:pt x="35940" y="148081"/>
                </a:lnTo>
                <a:lnTo>
                  <a:pt x="33654" y="147827"/>
                </a:lnTo>
                <a:lnTo>
                  <a:pt x="63753" y="10413"/>
                </a:lnTo>
                <a:lnTo>
                  <a:pt x="74802" y="10159"/>
                </a:lnTo>
                <a:lnTo>
                  <a:pt x="120330" y="10159"/>
                </a:lnTo>
                <a:lnTo>
                  <a:pt x="116966" y="7619"/>
                </a:lnTo>
                <a:lnTo>
                  <a:pt x="110108" y="4444"/>
                </a:lnTo>
                <a:lnTo>
                  <a:pt x="100374" y="2107"/>
                </a:lnTo>
                <a:lnTo>
                  <a:pt x="88711" y="526"/>
                </a:lnTo>
                <a:lnTo>
                  <a:pt x="74421" y="0"/>
                </a:lnTo>
                <a:close/>
              </a:path>
              <a:path w="142239" h="158750">
                <a:moveTo>
                  <a:pt x="120330" y="10159"/>
                </a:moveTo>
                <a:lnTo>
                  <a:pt x="74802" y="10159"/>
                </a:lnTo>
                <a:lnTo>
                  <a:pt x="78773" y="10265"/>
                </a:lnTo>
                <a:lnTo>
                  <a:pt x="90916" y="12409"/>
                </a:lnTo>
                <a:lnTo>
                  <a:pt x="118698" y="51113"/>
                </a:lnTo>
                <a:lnTo>
                  <a:pt x="119211" y="69277"/>
                </a:lnTo>
                <a:lnTo>
                  <a:pt x="117473" y="81580"/>
                </a:lnTo>
                <a:lnTo>
                  <a:pt x="94654" y="129136"/>
                </a:lnTo>
                <a:lnTo>
                  <a:pt x="60356" y="147215"/>
                </a:lnTo>
                <a:lnTo>
                  <a:pt x="46608" y="148208"/>
                </a:lnTo>
                <a:lnTo>
                  <a:pt x="95250" y="148208"/>
                </a:lnTo>
                <a:lnTo>
                  <a:pt x="123722" y="121293"/>
                </a:lnTo>
                <a:lnTo>
                  <a:pt x="140021" y="81529"/>
                </a:lnTo>
                <a:lnTo>
                  <a:pt x="142205" y="55542"/>
                </a:lnTo>
                <a:lnTo>
                  <a:pt x="140805" y="42329"/>
                </a:lnTo>
                <a:lnTo>
                  <a:pt x="137413" y="30860"/>
                </a:lnTo>
                <a:lnTo>
                  <a:pt x="134238" y="23113"/>
                </a:lnTo>
                <a:lnTo>
                  <a:pt x="129539" y="17017"/>
                </a:lnTo>
                <a:lnTo>
                  <a:pt x="123189" y="12318"/>
                </a:lnTo>
                <a:lnTo>
                  <a:pt x="12033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1942" y="3657219"/>
            <a:ext cx="189865" cy="158750"/>
          </a:xfrm>
          <a:custGeom>
            <a:avLst/>
            <a:gdLst/>
            <a:ahLst/>
            <a:cxnLst/>
            <a:rect l="l" t="t" r="r" b="b"/>
            <a:pathLst>
              <a:path w="189864" h="158750">
                <a:moveTo>
                  <a:pt x="71882" y="0"/>
                </a:moveTo>
                <a:lnTo>
                  <a:pt x="30480" y="0"/>
                </a:lnTo>
                <a:lnTo>
                  <a:pt x="29210" y="5714"/>
                </a:lnTo>
                <a:lnTo>
                  <a:pt x="33147" y="5968"/>
                </a:lnTo>
                <a:lnTo>
                  <a:pt x="35941" y="6730"/>
                </a:lnTo>
                <a:lnTo>
                  <a:pt x="39624" y="9651"/>
                </a:lnTo>
                <a:lnTo>
                  <a:pt x="40512" y="12191"/>
                </a:lnTo>
                <a:lnTo>
                  <a:pt x="40512" y="18922"/>
                </a:lnTo>
                <a:lnTo>
                  <a:pt x="18287" y="123951"/>
                </a:lnTo>
                <a:lnTo>
                  <a:pt x="11616" y="146303"/>
                </a:lnTo>
                <a:lnTo>
                  <a:pt x="10668" y="148081"/>
                </a:lnTo>
                <a:lnTo>
                  <a:pt x="1270" y="152780"/>
                </a:lnTo>
                <a:lnTo>
                  <a:pt x="0" y="158495"/>
                </a:lnTo>
                <a:lnTo>
                  <a:pt x="40640" y="158495"/>
                </a:lnTo>
                <a:lnTo>
                  <a:pt x="41910" y="152780"/>
                </a:lnTo>
                <a:lnTo>
                  <a:pt x="37846" y="152526"/>
                </a:lnTo>
                <a:lnTo>
                  <a:pt x="34925" y="151637"/>
                </a:lnTo>
                <a:lnTo>
                  <a:pt x="33147" y="150240"/>
                </a:lnTo>
                <a:lnTo>
                  <a:pt x="31496" y="148716"/>
                </a:lnTo>
                <a:lnTo>
                  <a:pt x="30607" y="146303"/>
                </a:lnTo>
                <a:lnTo>
                  <a:pt x="30607" y="138175"/>
                </a:lnTo>
                <a:lnTo>
                  <a:pt x="31369" y="132079"/>
                </a:lnTo>
                <a:lnTo>
                  <a:pt x="33020" y="124713"/>
                </a:lnTo>
                <a:lnTo>
                  <a:pt x="46990" y="60978"/>
                </a:lnTo>
                <a:lnTo>
                  <a:pt x="49357" y="48789"/>
                </a:lnTo>
                <a:lnTo>
                  <a:pt x="51597" y="36092"/>
                </a:lnTo>
                <a:lnTo>
                  <a:pt x="53721" y="22859"/>
                </a:lnTo>
                <a:lnTo>
                  <a:pt x="74562" y="22859"/>
                </a:lnTo>
                <a:lnTo>
                  <a:pt x="71882" y="0"/>
                </a:lnTo>
                <a:close/>
              </a:path>
              <a:path w="189864" h="158750">
                <a:moveTo>
                  <a:pt x="173285" y="25018"/>
                </a:moveTo>
                <a:lnTo>
                  <a:pt x="152019" y="25018"/>
                </a:lnTo>
                <a:lnTo>
                  <a:pt x="152452" y="29235"/>
                </a:lnTo>
                <a:lnTo>
                  <a:pt x="149136" y="41512"/>
                </a:lnTo>
                <a:lnTo>
                  <a:pt x="146177" y="53847"/>
                </a:lnTo>
                <a:lnTo>
                  <a:pt x="130683" y="123951"/>
                </a:lnTo>
                <a:lnTo>
                  <a:pt x="128908" y="132079"/>
                </a:lnTo>
                <a:lnTo>
                  <a:pt x="127762" y="136778"/>
                </a:lnTo>
                <a:lnTo>
                  <a:pt x="126873" y="139445"/>
                </a:lnTo>
                <a:lnTo>
                  <a:pt x="126111" y="142112"/>
                </a:lnTo>
                <a:lnTo>
                  <a:pt x="125095" y="144398"/>
                </a:lnTo>
                <a:lnTo>
                  <a:pt x="124011" y="146303"/>
                </a:lnTo>
                <a:lnTo>
                  <a:pt x="123062" y="148081"/>
                </a:lnTo>
                <a:lnTo>
                  <a:pt x="121920" y="149478"/>
                </a:lnTo>
                <a:lnTo>
                  <a:pt x="120396" y="150621"/>
                </a:lnTo>
                <a:lnTo>
                  <a:pt x="118999" y="151637"/>
                </a:lnTo>
                <a:lnTo>
                  <a:pt x="116712" y="152399"/>
                </a:lnTo>
                <a:lnTo>
                  <a:pt x="113792" y="152780"/>
                </a:lnTo>
                <a:lnTo>
                  <a:pt x="112522" y="158495"/>
                </a:lnTo>
                <a:lnTo>
                  <a:pt x="159004" y="158495"/>
                </a:lnTo>
                <a:lnTo>
                  <a:pt x="160274" y="152780"/>
                </a:lnTo>
                <a:lnTo>
                  <a:pt x="156083" y="152526"/>
                </a:lnTo>
                <a:lnTo>
                  <a:pt x="153162" y="151637"/>
                </a:lnTo>
                <a:lnTo>
                  <a:pt x="149733" y="148716"/>
                </a:lnTo>
                <a:lnTo>
                  <a:pt x="148844" y="146303"/>
                </a:lnTo>
                <a:lnTo>
                  <a:pt x="148971" y="138302"/>
                </a:lnTo>
                <a:lnTo>
                  <a:pt x="149352" y="135635"/>
                </a:lnTo>
                <a:lnTo>
                  <a:pt x="149606" y="132968"/>
                </a:lnTo>
                <a:lnTo>
                  <a:pt x="150241" y="129285"/>
                </a:lnTo>
                <a:lnTo>
                  <a:pt x="171196" y="34670"/>
                </a:lnTo>
                <a:lnTo>
                  <a:pt x="172720" y="27177"/>
                </a:lnTo>
                <a:lnTo>
                  <a:pt x="173285" y="25018"/>
                </a:lnTo>
                <a:close/>
              </a:path>
              <a:path w="189864" h="158750">
                <a:moveTo>
                  <a:pt x="74562" y="22859"/>
                </a:moveTo>
                <a:lnTo>
                  <a:pt x="53721" y="22859"/>
                </a:lnTo>
                <a:lnTo>
                  <a:pt x="56545" y="28577"/>
                </a:lnTo>
                <a:lnTo>
                  <a:pt x="57956" y="42767"/>
                </a:lnTo>
                <a:lnTo>
                  <a:pt x="59301" y="55049"/>
                </a:lnTo>
                <a:lnTo>
                  <a:pt x="60579" y="65404"/>
                </a:lnTo>
                <a:lnTo>
                  <a:pt x="70231" y="140080"/>
                </a:lnTo>
                <a:lnTo>
                  <a:pt x="82931" y="140080"/>
                </a:lnTo>
                <a:lnTo>
                  <a:pt x="99524" y="112648"/>
                </a:lnTo>
                <a:lnTo>
                  <a:pt x="85090" y="112648"/>
                </a:lnTo>
                <a:lnTo>
                  <a:pt x="74562" y="22859"/>
                </a:lnTo>
                <a:close/>
              </a:path>
              <a:path w="189864" h="158750">
                <a:moveTo>
                  <a:pt x="189357" y="0"/>
                </a:moveTo>
                <a:lnTo>
                  <a:pt x="152781" y="0"/>
                </a:lnTo>
                <a:lnTo>
                  <a:pt x="85090" y="112648"/>
                </a:lnTo>
                <a:lnTo>
                  <a:pt x="99524" y="112648"/>
                </a:lnTo>
                <a:lnTo>
                  <a:pt x="140689" y="44596"/>
                </a:lnTo>
                <a:lnTo>
                  <a:pt x="147751" y="32617"/>
                </a:lnTo>
                <a:lnTo>
                  <a:pt x="152019" y="25018"/>
                </a:lnTo>
                <a:lnTo>
                  <a:pt x="173285" y="25018"/>
                </a:lnTo>
                <a:lnTo>
                  <a:pt x="188087" y="5714"/>
                </a:lnTo>
                <a:lnTo>
                  <a:pt x="189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0284" y="3749802"/>
            <a:ext cx="97790" cy="142875"/>
          </a:xfrm>
          <a:custGeom>
            <a:avLst/>
            <a:gdLst/>
            <a:ahLst/>
            <a:cxnLst/>
            <a:rect l="l" t="t" r="r" b="b"/>
            <a:pathLst>
              <a:path w="97789" h="142875">
                <a:moveTo>
                  <a:pt x="66928" y="0"/>
                </a:moveTo>
                <a:lnTo>
                  <a:pt x="53593" y="0"/>
                </a:lnTo>
                <a:lnTo>
                  <a:pt x="46862" y="1270"/>
                </a:lnTo>
                <a:lnTo>
                  <a:pt x="13842" y="27178"/>
                </a:lnTo>
                <a:lnTo>
                  <a:pt x="10540" y="32385"/>
                </a:lnTo>
                <a:lnTo>
                  <a:pt x="8000" y="37846"/>
                </a:lnTo>
                <a:lnTo>
                  <a:pt x="5230" y="45593"/>
                </a:lnTo>
                <a:lnTo>
                  <a:pt x="3937" y="49149"/>
                </a:lnTo>
                <a:lnTo>
                  <a:pt x="0" y="81915"/>
                </a:lnTo>
                <a:lnTo>
                  <a:pt x="762" y="86995"/>
                </a:lnTo>
                <a:lnTo>
                  <a:pt x="33019" y="113284"/>
                </a:lnTo>
                <a:lnTo>
                  <a:pt x="34925" y="118872"/>
                </a:lnTo>
                <a:lnTo>
                  <a:pt x="44195" y="136525"/>
                </a:lnTo>
                <a:lnTo>
                  <a:pt x="46227" y="138811"/>
                </a:lnTo>
                <a:lnTo>
                  <a:pt x="48513" y="140335"/>
                </a:lnTo>
                <a:lnTo>
                  <a:pt x="51180" y="141350"/>
                </a:lnTo>
                <a:lnTo>
                  <a:pt x="53720" y="142240"/>
                </a:lnTo>
                <a:lnTo>
                  <a:pt x="56768" y="142748"/>
                </a:lnTo>
                <a:lnTo>
                  <a:pt x="62356" y="142748"/>
                </a:lnTo>
                <a:lnTo>
                  <a:pt x="64515" y="142494"/>
                </a:lnTo>
                <a:lnTo>
                  <a:pt x="66548" y="141986"/>
                </a:lnTo>
                <a:lnTo>
                  <a:pt x="68706" y="141478"/>
                </a:lnTo>
                <a:lnTo>
                  <a:pt x="79375" y="135255"/>
                </a:lnTo>
                <a:lnTo>
                  <a:pt x="81661" y="133604"/>
                </a:lnTo>
                <a:lnTo>
                  <a:pt x="84074" y="131572"/>
                </a:lnTo>
                <a:lnTo>
                  <a:pt x="65024" y="131572"/>
                </a:lnTo>
                <a:lnTo>
                  <a:pt x="63373" y="131318"/>
                </a:lnTo>
                <a:lnTo>
                  <a:pt x="49911" y="112014"/>
                </a:lnTo>
                <a:lnTo>
                  <a:pt x="55752" y="110617"/>
                </a:lnTo>
                <a:lnTo>
                  <a:pt x="60960" y="108331"/>
                </a:lnTo>
                <a:lnTo>
                  <a:pt x="66420" y="104648"/>
                </a:lnTo>
                <a:lnTo>
                  <a:pt x="30606" y="104648"/>
                </a:lnTo>
                <a:lnTo>
                  <a:pt x="25653" y="102616"/>
                </a:lnTo>
                <a:lnTo>
                  <a:pt x="22375" y="98425"/>
                </a:lnTo>
                <a:lnTo>
                  <a:pt x="19176" y="94487"/>
                </a:lnTo>
                <a:lnTo>
                  <a:pt x="17560" y="88518"/>
                </a:lnTo>
                <a:lnTo>
                  <a:pt x="21843" y="50800"/>
                </a:lnTo>
                <a:lnTo>
                  <a:pt x="23367" y="45466"/>
                </a:lnTo>
                <a:lnTo>
                  <a:pt x="25273" y="40259"/>
                </a:lnTo>
                <a:lnTo>
                  <a:pt x="27558" y="35306"/>
                </a:lnTo>
                <a:lnTo>
                  <a:pt x="29844" y="30225"/>
                </a:lnTo>
                <a:lnTo>
                  <a:pt x="55244" y="8636"/>
                </a:lnTo>
                <a:lnTo>
                  <a:pt x="86740" y="8636"/>
                </a:lnTo>
                <a:lnTo>
                  <a:pt x="85089" y="6985"/>
                </a:lnTo>
                <a:lnTo>
                  <a:pt x="81279" y="4445"/>
                </a:lnTo>
                <a:lnTo>
                  <a:pt x="72136" y="889"/>
                </a:lnTo>
                <a:lnTo>
                  <a:pt x="66928" y="0"/>
                </a:lnTo>
                <a:close/>
              </a:path>
              <a:path w="97789" h="142875">
                <a:moveTo>
                  <a:pt x="81279" y="123062"/>
                </a:moveTo>
                <a:lnTo>
                  <a:pt x="69850" y="131064"/>
                </a:lnTo>
                <a:lnTo>
                  <a:pt x="67817" y="131572"/>
                </a:lnTo>
                <a:lnTo>
                  <a:pt x="84074" y="131572"/>
                </a:lnTo>
                <a:lnTo>
                  <a:pt x="86487" y="129159"/>
                </a:lnTo>
                <a:lnTo>
                  <a:pt x="81279" y="123062"/>
                </a:lnTo>
                <a:close/>
              </a:path>
              <a:path w="97789" h="142875">
                <a:moveTo>
                  <a:pt x="86740" y="8636"/>
                </a:moveTo>
                <a:lnTo>
                  <a:pt x="67055" y="8636"/>
                </a:lnTo>
                <a:lnTo>
                  <a:pt x="71881" y="10795"/>
                </a:lnTo>
                <a:lnTo>
                  <a:pt x="78486" y="19177"/>
                </a:lnTo>
                <a:lnTo>
                  <a:pt x="80137" y="25273"/>
                </a:lnTo>
                <a:lnTo>
                  <a:pt x="80137" y="37846"/>
                </a:lnTo>
                <a:lnTo>
                  <a:pt x="79755" y="42799"/>
                </a:lnTo>
                <a:lnTo>
                  <a:pt x="78866" y="48133"/>
                </a:lnTo>
                <a:lnTo>
                  <a:pt x="78104" y="53467"/>
                </a:lnTo>
                <a:lnTo>
                  <a:pt x="76835" y="58674"/>
                </a:lnTo>
                <a:lnTo>
                  <a:pt x="73787" y="69342"/>
                </a:lnTo>
                <a:lnTo>
                  <a:pt x="71754" y="74422"/>
                </a:lnTo>
                <a:lnTo>
                  <a:pt x="69341" y="79248"/>
                </a:lnTo>
                <a:lnTo>
                  <a:pt x="67055" y="84200"/>
                </a:lnTo>
                <a:lnTo>
                  <a:pt x="50418" y="101218"/>
                </a:lnTo>
                <a:lnTo>
                  <a:pt x="46354" y="103505"/>
                </a:lnTo>
                <a:lnTo>
                  <a:pt x="42037" y="104648"/>
                </a:lnTo>
                <a:lnTo>
                  <a:pt x="66420" y="104648"/>
                </a:lnTo>
                <a:lnTo>
                  <a:pt x="91312" y="70485"/>
                </a:lnTo>
                <a:lnTo>
                  <a:pt x="97408" y="31496"/>
                </a:lnTo>
                <a:lnTo>
                  <a:pt x="96646" y="26416"/>
                </a:lnTo>
                <a:lnTo>
                  <a:pt x="93599" y="17272"/>
                </a:lnTo>
                <a:lnTo>
                  <a:pt x="91312" y="13462"/>
                </a:lnTo>
                <a:lnTo>
                  <a:pt x="88264" y="10160"/>
                </a:lnTo>
                <a:lnTo>
                  <a:pt x="86740" y="8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5784" y="3771900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00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45784" y="3723703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001" y="0"/>
                </a:lnTo>
              </a:path>
            </a:pathLst>
          </a:custGeom>
          <a:ln w="16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7592" y="3372358"/>
            <a:ext cx="840486" cy="779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90866" y="3649535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90"/>
                </a:lnTo>
              </a:path>
            </a:pathLst>
          </a:custGeom>
          <a:ln w="191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2727" y="3657219"/>
            <a:ext cx="189865" cy="158750"/>
          </a:xfrm>
          <a:custGeom>
            <a:avLst/>
            <a:gdLst/>
            <a:ahLst/>
            <a:cxnLst/>
            <a:rect l="l" t="t" r="r" b="b"/>
            <a:pathLst>
              <a:path w="189865" h="158750">
                <a:moveTo>
                  <a:pt x="71881" y="0"/>
                </a:moveTo>
                <a:lnTo>
                  <a:pt x="30479" y="0"/>
                </a:lnTo>
                <a:lnTo>
                  <a:pt x="29209" y="5714"/>
                </a:lnTo>
                <a:lnTo>
                  <a:pt x="33147" y="5968"/>
                </a:lnTo>
                <a:lnTo>
                  <a:pt x="35941" y="6730"/>
                </a:lnTo>
                <a:lnTo>
                  <a:pt x="39624" y="9651"/>
                </a:lnTo>
                <a:lnTo>
                  <a:pt x="40513" y="12191"/>
                </a:lnTo>
                <a:lnTo>
                  <a:pt x="40513" y="18922"/>
                </a:lnTo>
                <a:lnTo>
                  <a:pt x="18288" y="123951"/>
                </a:lnTo>
                <a:lnTo>
                  <a:pt x="11616" y="146303"/>
                </a:lnTo>
                <a:lnTo>
                  <a:pt x="10668" y="148081"/>
                </a:lnTo>
                <a:lnTo>
                  <a:pt x="1270" y="152780"/>
                </a:lnTo>
                <a:lnTo>
                  <a:pt x="0" y="158495"/>
                </a:lnTo>
                <a:lnTo>
                  <a:pt x="40640" y="158495"/>
                </a:lnTo>
                <a:lnTo>
                  <a:pt x="41909" y="152780"/>
                </a:lnTo>
                <a:lnTo>
                  <a:pt x="37846" y="152526"/>
                </a:lnTo>
                <a:lnTo>
                  <a:pt x="34925" y="151637"/>
                </a:lnTo>
                <a:lnTo>
                  <a:pt x="33147" y="150240"/>
                </a:lnTo>
                <a:lnTo>
                  <a:pt x="31496" y="148716"/>
                </a:lnTo>
                <a:lnTo>
                  <a:pt x="30606" y="146303"/>
                </a:lnTo>
                <a:lnTo>
                  <a:pt x="30606" y="138175"/>
                </a:lnTo>
                <a:lnTo>
                  <a:pt x="31369" y="132079"/>
                </a:lnTo>
                <a:lnTo>
                  <a:pt x="33020" y="124713"/>
                </a:lnTo>
                <a:lnTo>
                  <a:pt x="46990" y="60978"/>
                </a:lnTo>
                <a:lnTo>
                  <a:pt x="49357" y="48789"/>
                </a:lnTo>
                <a:lnTo>
                  <a:pt x="51597" y="36092"/>
                </a:lnTo>
                <a:lnTo>
                  <a:pt x="53721" y="22859"/>
                </a:lnTo>
                <a:lnTo>
                  <a:pt x="74562" y="22859"/>
                </a:lnTo>
                <a:lnTo>
                  <a:pt x="71881" y="0"/>
                </a:lnTo>
                <a:close/>
              </a:path>
              <a:path w="189865" h="158750">
                <a:moveTo>
                  <a:pt x="173285" y="25018"/>
                </a:moveTo>
                <a:lnTo>
                  <a:pt x="152019" y="25018"/>
                </a:lnTo>
                <a:lnTo>
                  <a:pt x="152452" y="29235"/>
                </a:lnTo>
                <a:lnTo>
                  <a:pt x="149136" y="41512"/>
                </a:lnTo>
                <a:lnTo>
                  <a:pt x="146176" y="53847"/>
                </a:lnTo>
                <a:lnTo>
                  <a:pt x="130682" y="123951"/>
                </a:lnTo>
                <a:lnTo>
                  <a:pt x="128908" y="132079"/>
                </a:lnTo>
                <a:lnTo>
                  <a:pt x="127762" y="136778"/>
                </a:lnTo>
                <a:lnTo>
                  <a:pt x="126873" y="139445"/>
                </a:lnTo>
                <a:lnTo>
                  <a:pt x="126111" y="142112"/>
                </a:lnTo>
                <a:lnTo>
                  <a:pt x="125095" y="144398"/>
                </a:lnTo>
                <a:lnTo>
                  <a:pt x="124011" y="146303"/>
                </a:lnTo>
                <a:lnTo>
                  <a:pt x="123063" y="148081"/>
                </a:lnTo>
                <a:lnTo>
                  <a:pt x="121920" y="149478"/>
                </a:lnTo>
                <a:lnTo>
                  <a:pt x="120396" y="150621"/>
                </a:lnTo>
                <a:lnTo>
                  <a:pt x="118999" y="151637"/>
                </a:lnTo>
                <a:lnTo>
                  <a:pt x="116713" y="152399"/>
                </a:lnTo>
                <a:lnTo>
                  <a:pt x="113792" y="152780"/>
                </a:lnTo>
                <a:lnTo>
                  <a:pt x="112522" y="158495"/>
                </a:lnTo>
                <a:lnTo>
                  <a:pt x="159003" y="158495"/>
                </a:lnTo>
                <a:lnTo>
                  <a:pt x="160274" y="152780"/>
                </a:lnTo>
                <a:lnTo>
                  <a:pt x="156082" y="152526"/>
                </a:lnTo>
                <a:lnTo>
                  <a:pt x="153162" y="151637"/>
                </a:lnTo>
                <a:lnTo>
                  <a:pt x="149732" y="148716"/>
                </a:lnTo>
                <a:lnTo>
                  <a:pt x="148844" y="146303"/>
                </a:lnTo>
                <a:lnTo>
                  <a:pt x="148971" y="138302"/>
                </a:lnTo>
                <a:lnTo>
                  <a:pt x="149351" y="135635"/>
                </a:lnTo>
                <a:lnTo>
                  <a:pt x="149605" y="132968"/>
                </a:lnTo>
                <a:lnTo>
                  <a:pt x="150241" y="129285"/>
                </a:lnTo>
                <a:lnTo>
                  <a:pt x="171196" y="34670"/>
                </a:lnTo>
                <a:lnTo>
                  <a:pt x="172720" y="27177"/>
                </a:lnTo>
                <a:lnTo>
                  <a:pt x="173285" y="25018"/>
                </a:lnTo>
                <a:close/>
              </a:path>
              <a:path w="189865" h="158750">
                <a:moveTo>
                  <a:pt x="74562" y="22859"/>
                </a:moveTo>
                <a:lnTo>
                  <a:pt x="53721" y="22859"/>
                </a:lnTo>
                <a:lnTo>
                  <a:pt x="56545" y="28577"/>
                </a:lnTo>
                <a:lnTo>
                  <a:pt x="57956" y="42767"/>
                </a:lnTo>
                <a:lnTo>
                  <a:pt x="59301" y="55049"/>
                </a:lnTo>
                <a:lnTo>
                  <a:pt x="60578" y="65404"/>
                </a:lnTo>
                <a:lnTo>
                  <a:pt x="70230" y="140080"/>
                </a:lnTo>
                <a:lnTo>
                  <a:pt x="82930" y="140080"/>
                </a:lnTo>
                <a:lnTo>
                  <a:pt x="99524" y="112648"/>
                </a:lnTo>
                <a:lnTo>
                  <a:pt x="85090" y="112648"/>
                </a:lnTo>
                <a:lnTo>
                  <a:pt x="74562" y="22859"/>
                </a:lnTo>
                <a:close/>
              </a:path>
              <a:path w="189865" h="158750">
                <a:moveTo>
                  <a:pt x="189356" y="0"/>
                </a:moveTo>
                <a:lnTo>
                  <a:pt x="152780" y="0"/>
                </a:lnTo>
                <a:lnTo>
                  <a:pt x="85090" y="112648"/>
                </a:lnTo>
                <a:lnTo>
                  <a:pt x="99524" y="112648"/>
                </a:lnTo>
                <a:lnTo>
                  <a:pt x="140689" y="44596"/>
                </a:lnTo>
                <a:lnTo>
                  <a:pt x="147751" y="32617"/>
                </a:lnTo>
                <a:lnTo>
                  <a:pt x="152019" y="25018"/>
                </a:lnTo>
                <a:lnTo>
                  <a:pt x="173285" y="25018"/>
                </a:lnTo>
                <a:lnTo>
                  <a:pt x="188087" y="5714"/>
                </a:lnTo>
                <a:lnTo>
                  <a:pt x="1893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21068" y="3749802"/>
            <a:ext cx="97790" cy="142875"/>
          </a:xfrm>
          <a:custGeom>
            <a:avLst/>
            <a:gdLst/>
            <a:ahLst/>
            <a:cxnLst/>
            <a:rect l="l" t="t" r="r" b="b"/>
            <a:pathLst>
              <a:path w="97790" h="142875">
                <a:moveTo>
                  <a:pt x="66928" y="0"/>
                </a:moveTo>
                <a:lnTo>
                  <a:pt x="53593" y="0"/>
                </a:lnTo>
                <a:lnTo>
                  <a:pt x="46862" y="1270"/>
                </a:lnTo>
                <a:lnTo>
                  <a:pt x="13842" y="27178"/>
                </a:lnTo>
                <a:lnTo>
                  <a:pt x="10540" y="32385"/>
                </a:lnTo>
                <a:lnTo>
                  <a:pt x="8000" y="37846"/>
                </a:lnTo>
                <a:lnTo>
                  <a:pt x="5230" y="45593"/>
                </a:lnTo>
                <a:lnTo>
                  <a:pt x="3936" y="49149"/>
                </a:lnTo>
                <a:lnTo>
                  <a:pt x="0" y="81915"/>
                </a:lnTo>
                <a:lnTo>
                  <a:pt x="761" y="86995"/>
                </a:lnTo>
                <a:lnTo>
                  <a:pt x="33020" y="113284"/>
                </a:lnTo>
                <a:lnTo>
                  <a:pt x="34925" y="118872"/>
                </a:lnTo>
                <a:lnTo>
                  <a:pt x="44196" y="136525"/>
                </a:lnTo>
                <a:lnTo>
                  <a:pt x="46227" y="138811"/>
                </a:lnTo>
                <a:lnTo>
                  <a:pt x="48513" y="140335"/>
                </a:lnTo>
                <a:lnTo>
                  <a:pt x="51180" y="141350"/>
                </a:lnTo>
                <a:lnTo>
                  <a:pt x="53721" y="142240"/>
                </a:lnTo>
                <a:lnTo>
                  <a:pt x="56768" y="142748"/>
                </a:lnTo>
                <a:lnTo>
                  <a:pt x="62356" y="142748"/>
                </a:lnTo>
                <a:lnTo>
                  <a:pt x="64515" y="142494"/>
                </a:lnTo>
                <a:lnTo>
                  <a:pt x="66548" y="141986"/>
                </a:lnTo>
                <a:lnTo>
                  <a:pt x="68706" y="141478"/>
                </a:lnTo>
                <a:lnTo>
                  <a:pt x="79375" y="135255"/>
                </a:lnTo>
                <a:lnTo>
                  <a:pt x="81660" y="133604"/>
                </a:lnTo>
                <a:lnTo>
                  <a:pt x="84074" y="131572"/>
                </a:lnTo>
                <a:lnTo>
                  <a:pt x="65024" y="131572"/>
                </a:lnTo>
                <a:lnTo>
                  <a:pt x="63373" y="131318"/>
                </a:lnTo>
                <a:lnTo>
                  <a:pt x="49910" y="112014"/>
                </a:lnTo>
                <a:lnTo>
                  <a:pt x="55752" y="110617"/>
                </a:lnTo>
                <a:lnTo>
                  <a:pt x="60959" y="108331"/>
                </a:lnTo>
                <a:lnTo>
                  <a:pt x="66420" y="104648"/>
                </a:lnTo>
                <a:lnTo>
                  <a:pt x="30606" y="104648"/>
                </a:lnTo>
                <a:lnTo>
                  <a:pt x="25653" y="102616"/>
                </a:lnTo>
                <a:lnTo>
                  <a:pt x="22375" y="98425"/>
                </a:lnTo>
                <a:lnTo>
                  <a:pt x="19176" y="94487"/>
                </a:lnTo>
                <a:lnTo>
                  <a:pt x="17560" y="88518"/>
                </a:lnTo>
                <a:lnTo>
                  <a:pt x="21843" y="50800"/>
                </a:lnTo>
                <a:lnTo>
                  <a:pt x="23367" y="45466"/>
                </a:lnTo>
                <a:lnTo>
                  <a:pt x="25273" y="40259"/>
                </a:lnTo>
                <a:lnTo>
                  <a:pt x="27558" y="35306"/>
                </a:lnTo>
                <a:lnTo>
                  <a:pt x="29845" y="30225"/>
                </a:lnTo>
                <a:lnTo>
                  <a:pt x="55245" y="8636"/>
                </a:lnTo>
                <a:lnTo>
                  <a:pt x="86740" y="8636"/>
                </a:lnTo>
                <a:lnTo>
                  <a:pt x="85089" y="6985"/>
                </a:lnTo>
                <a:lnTo>
                  <a:pt x="81279" y="4445"/>
                </a:lnTo>
                <a:lnTo>
                  <a:pt x="72135" y="889"/>
                </a:lnTo>
                <a:lnTo>
                  <a:pt x="66928" y="0"/>
                </a:lnTo>
                <a:close/>
              </a:path>
              <a:path w="97790" h="142875">
                <a:moveTo>
                  <a:pt x="81279" y="123062"/>
                </a:moveTo>
                <a:lnTo>
                  <a:pt x="69850" y="131064"/>
                </a:lnTo>
                <a:lnTo>
                  <a:pt x="67817" y="131572"/>
                </a:lnTo>
                <a:lnTo>
                  <a:pt x="84074" y="131572"/>
                </a:lnTo>
                <a:lnTo>
                  <a:pt x="86486" y="129159"/>
                </a:lnTo>
                <a:lnTo>
                  <a:pt x="81279" y="123062"/>
                </a:lnTo>
                <a:close/>
              </a:path>
              <a:path w="97790" h="142875">
                <a:moveTo>
                  <a:pt x="86740" y="8636"/>
                </a:moveTo>
                <a:lnTo>
                  <a:pt x="67055" y="8636"/>
                </a:lnTo>
                <a:lnTo>
                  <a:pt x="71881" y="10795"/>
                </a:lnTo>
                <a:lnTo>
                  <a:pt x="78485" y="19177"/>
                </a:lnTo>
                <a:lnTo>
                  <a:pt x="80136" y="25273"/>
                </a:lnTo>
                <a:lnTo>
                  <a:pt x="80136" y="37846"/>
                </a:lnTo>
                <a:lnTo>
                  <a:pt x="79755" y="42799"/>
                </a:lnTo>
                <a:lnTo>
                  <a:pt x="78866" y="48133"/>
                </a:lnTo>
                <a:lnTo>
                  <a:pt x="78104" y="53467"/>
                </a:lnTo>
                <a:lnTo>
                  <a:pt x="76834" y="58674"/>
                </a:lnTo>
                <a:lnTo>
                  <a:pt x="73786" y="69342"/>
                </a:lnTo>
                <a:lnTo>
                  <a:pt x="71754" y="74422"/>
                </a:lnTo>
                <a:lnTo>
                  <a:pt x="69341" y="79248"/>
                </a:lnTo>
                <a:lnTo>
                  <a:pt x="67055" y="84200"/>
                </a:lnTo>
                <a:lnTo>
                  <a:pt x="50418" y="101218"/>
                </a:lnTo>
                <a:lnTo>
                  <a:pt x="46354" y="103505"/>
                </a:lnTo>
                <a:lnTo>
                  <a:pt x="42036" y="104648"/>
                </a:lnTo>
                <a:lnTo>
                  <a:pt x="66420" y="104648"/>
                </a:lnTo>
                <a:lnTo>
                  <a:pt x="91312" y="70485"/>
                </a:lnTo>
                <a:lnTo>
                  <a:pt x="97408" y="31496"/>
                </a:lnTo>
                <a:lnTo>
                  <a:pt x="96647" y="26416"/>
                </a:lnTo>
                <a:lnTo>
                  <a:pt x="93599" y="17272"/>
                </a:lnTo>
                <a:lnTo>
                  <a:pt x="91312" y="13462"/>
                </a:lnTo>
                <a:lnTo>
                  <a:pt x="88264" y="10160"/>
                </a:lnTo>
                <a:lnTo>
                  <a:pt x="86740" y="8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0259" y="3647947"/>
            <a:ext cx="73025" cy="217804"/>
          </a:xfrm>
          <a:custGeom>
            <a:avLst/>
            <a:gdLst/>
            <a:ahLst/>
            <a:cxnLst/>
            <a:rect l="l" t="t" r="r" b="b"/>
            <a:pathLst>
              <a:path w="73025" h="217804">
                <a:moveTo>
                  <a:pt x="2794" y="0"/>
                </a:moveTo>
                <a:lnTo>
                  <a:pt x="8758" y="12537"/>
                </a:lnTo>
                <a:lnTo>
                  <a:pt x="18586" y="18593"/>
                </a:lnTo>
                <a:lnTo>
                  <a:pt x="27545" y="26890"/>
                </a:lnTo>
                <a:lnTo>
                  <a:pt x="46958" y="62015"/>
                </a:lnTo>
                <a:lnTo>
                  <a:pt x="52502" y="100783"/>
                </a:lnTo>
                <a:lnTo>
                  <a:pt x="52816" y="117328"/>
                </a:lnTo>
                <a:lnTo>
                  <a:pt x="51886" y="130977"/>
                </a:lnTo>
                <a:lnTo>
                  <a:pt x="38650" y="178415"/>
                </a:lnTo>
                <a:lnTo>
                  <a:pt x="12028" y="206063"/>
                </a:lnTo>
                <a:lnTo>
                  <a:pt x="0" y="211327"/>
                </a:lnTo>
                <a:lnTo>
                  <a:pt x="10899" y="217708"/>
                </a:lnTo>
                <a:lnTo>
                  <a:pt x="50375" y="187491"/>
                </a:lnTo>
                <a:lnTo>
                  <a:pt x="69446" y="142628"/>
                </a:lnTo>
                <a:lnTo>
                  <a:pt x="72584" y="97444"/>
                </a:lnTo>
                <a:lnTo>
                  <a:pt x="71100" y="84250"/>
                </a:lnTo>
                <a:lnTo>
                  <a:pt x="54119" y="37404"/>
                </a:lnTo>
                <a:lnTo>
                  <a:pt x="26961" y="10183"/>
                </a:lnTo>
                <a:lnTo>
                  <a:pt x="15480" y="4299"/>
                </a:lnTo>
                <a:lnTo>
                  <a:pt x="2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0171" y="4706487"/>
            <a:ext cx="8153400" cy="145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0909"/>
              <a:buFont typeface="Wingdings 2"/>
              <a:buChar char=""/>
              <a:tabLst>
                <a:tab pos="314960" algn="l"/>
              </a:tabLst>
            </a:pPr>
            <a:r>
              <a:rPr sz="2200" spc="-15" dirty="0">
                <a:latin typeface="Times New Roman"/>
                <a:cs typeface="Times New Roman"/>
              </a:rPr>
              <a:t>D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15" dirty="0">
                <a:latin typeface="Times New Roman"/>
                <a:cs typeface="Times New Roman"/>
              </a:rPr>
              <a:t>a</a:t>
            </a:r>
            <a:r>
              <a:rPr sz="2200" spc="-90" dirty="0">
                <a:latin typeface="Times New Roman"/>
                <a:cs typeface="Times New Roman"/>
              </a:rPr>
              <a:t>w</a:t>
            </a:r>
            <a:r>
              <a:rPr sz="2200" spc="-30" dirty="0">
                <a:latin typeface="Times New Roman"/>
                <a:cs typeface="Times New Roman"/>
              </a:rPr>
              <a:t>b</a:t>
            </a:r>
            <a:r>
              <a:rPr sz="2200" spc="15" dirty="0">
                <a:latin typeface="Times New Roman"/>
                <a:cs typeface="Times New Roman"/>
              </a:rPr>
              <a:t>ac</a:t>
            </a:r>
            <a:r>
              <a:rPr sz="2200" spc="40" dirty="0">
                <a:latin typeface="Times New Roman"/>
                <a:cs typeface="Times New Roman"/>
              </a:rPr>
              <a:t>k</a:t>
            </a:r>
            <a:r>
              <a:rPr sz="2200" spc="-75" dirty="0">
                <a:latin typeface="Times New Roman"/>
                <a:cs typeface="Times New Roman"/>
              </a:rPr>
              <a:t>s</a:t>
            </a:r>
            <a:r>
              <a:rPr sz="2200" spc="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spc="20" dirty="0">
                <a:latin typeface="Times New Roman"/>
                <a:cs typeface="Times New Roman"/>
              </a:rPr>
              <a:t>D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-45" dirty="0">
                <a:latin typeface="Times New Roman"/>
                <a:cs typeface="Times New Roman"/>
              </a:rPr>
              <a:t>ff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nt</a:t>
            </a:r>
            <a:r>
              <a:rPr sz="1850" spc="18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doc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-10" dirty="0">
                <a:latin typeface="Times New Roman"/>
                <a:cs typeface="Times New Roman"/>
              </a:rPr>
              <a:t>s</a:t>
            </a:r>
            <a:r>
              <a:rPr sz="1850" dirty="0">
                <a:latin typeface="Times New Roman"/>
                <a:cs typeface="Times New Roman"/>
              </a:rPr>
              <a:t>, </a:t>
            </a:r>
            <a:r>
              <a:rPr sz="1850" spc="-17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ob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-85" dirty="0">
                <a:latin typeface="Times New Roman"/>
                <a:cs typeface="Times New Roman"/>
              </a:rPr>
              <a:t>ili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not</a:t>
            </a:r>
            <a:r>
              <a:rPr sz="1850" spc="55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-1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p</a:t>
            </a:r>
            <a:r>
              <a:rPr sz="1850" spc="30" dirty="0">
                <a:latin typeface="Times New Roman"/>
                <a:cs typeface="Times New Roman"/>
              </a:rPr>
              <a:t>a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endParaRPr sz="18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880"/>
              </a:spcBef>
              <a:buClr>
                <a:srgbClr val="903062"/>
              </a:buClr>
              <a:buSzPct val="91891"/>
              <a:buFont typeface="Wingdings 2"/>
              <a:buChar char=""/>
              <a:tabLst>
                <a:tab pos="644525" algn="l"/>
              </a:tabLst>
            </a:pPr>
            <a:r>
              <a:rPr sz="1850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30" dirty="0">
                <a:latin typeface="Times New Roman"/>
                <a:cs typeface="Times New Roman"/>
              </a:rPr>
              <a:t>c</a:t>
            </a:r>
            <a:r>
              <a:rPr sz="1850" spc="5" dirty="0">
                <a:latin typeface="Times New Roman"/>
                <a:cs typeface="Times New Roman"/>
              </a:rPr>
              <a:t>h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5" dirty="0">
                <a:latin typeface="Times New Roman"/>
                <a:cs typeface="Times New Roman"/>
              </a:rPr>
              <a:t>s</a:t>
            </a:r>
            <a:r>
              <a:rPr sz="1850" spc="10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xt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40" dirty="0">
                <a:latin typeface="Times New Roman"/>
                <a:cs typeface="Times New Roman"/>
              </a:rPr>
              <a:t>v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85" dirty="0">
                <a:latin typeface="Times New Roman"/>
                <a:cs typeface="Times New Roman"/>
              </a:rPr>
              <a:t>il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105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o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-85" dirty="0">
                <a:latin typeface="Times New Roman"/>
                <a:cs typeface="Times New Roman"/>
              </a:rPr>
              <a:t>i</a:t>
            </a:r>
            <a:r>
              <a:rPr sz="1850" spc="-5" dirty="0">
                <a:latin typeface="Times New Roman"/>
                <a:cs typeface="Times New Roman"/>
              </a:rPr>
              <a:t>m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l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n</a:t>
            </a:r>
            <a:r>
              <a:rPr sz="1850" spc="-65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u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70" dirty="0">
                <a:latin typeface="Times New Roman"/>
                <a:cs typeface="Times New Roman"/>
              </a:rPr>
              <a:t>g</a:t>
            </a:r>
            <a:r>
              <a:rPr sz="1850" spc="5" dirty="0">
                <a:latin typeface="Times New Roman"/>
                <a:cs typeface="Times New Roman"/>
              </a:rPr>
              <a:t>e</a:t>
            </a:r>
            <a:r>
              <a:rPr sz="1850" spc="21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m</a:t>
            </a:r>
            <a:r>
              <a:rPr sz="1850" spc="5" dirty="0">
                <a:latin typeface="Times New Roman"/>
                <a:cs typeface="Times New Roman"/>
              </a:rPr>
              <a:t>od</a:t>
            </a:r>
            <a:r>
              <a:rPr sz="1850" spc="40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l</a:t>
            </a:r>
            <a:r>
              <a:rPr sz="1850" spc="9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b</a:t>
            </a:r>
            <a:r>
              <a:rPr sz="1850" spc="35" dirty="0">
                <a:latin typeface="Times New Roman"/>
                <a:cs typeface="Times New Roman"/>
              </a:rPr>
              <a:t>a</a:t>
            </a:r>
            <a:r>
              <a:rPr sz="1850" spc="-5" dirty="0">
                <a:latin typeface="Times New Roman"/>
                <a:cs typeface="Times New Roman"/>
              </a:rPr>
              <a:t>s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d</a:t>
            </a:r>
            <a:r>
              <a:rPr sz="1850" spc="-3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on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he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qu</a:t>
            </a:r>
            <a:r>
              <a:rPr sz="1850" spc="40" dirty="0">
                <a:latin typeface="Times New Roman"/>
                <a:cs typeface="Times New Roman"/>
              </a:rPr>
              <a:t>e</a:t>
            </a:r>
            <a:r>
              <a:rPr sz="1850" spc="2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Times New Roman"/>
                <a:cs typeface="Times New Roman"/>
              </a:rPr>
              <a:t>y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t</a:t>
            </a:r>
            <a:r>
              <a:rPr sz="1850" spc="35" dirty="0">
                <a:latin typeface="Times New Roman"/>
                <a:cs typeface="Times New Roman"/>
              </a:rPr>
              <a:t>e</a:t>
            </a:r>
            <a:r>
              <a:rPr sz="1850" spc="5" dirty="0">
                <a:latin typeface="Times New Roman"/>
                <a:cs typeface="Times New Roman"/>
              </a:rPr>
              <a:t>xt</a:t>
            </a:r>
            <a:endParaRPr sz="1850">
              <a:latin typeface="Times New Roman"/>
              <a:cs typeface="Times New Roman"/>
            </a:endParaRPr>
          </a:p>
          <a:p>
            <a:pPr marL="909319" lvl="2" indent="-265430">
              <a:lnSpc>
                <a:spcPct val="100000"/>
              </a:lnSpc>
              <a:spcBef>
                <a:spcPts val="810"/>
              </a:spcBef>
              <a:buClr>
                <a:srgbClr val="903062"/>
              </a:buClr>
              <a:buSzPct val="91176"/>
              <a:buFont typeface="Wingdings 2"/>
              <a:buChar char=""/>
              <a:tabLst>
                <a:tab pos="909955" algn="l"/>
              </a:tabLst>
            </a:pPr>
            <a:r>
              <a:rPr sz="1700" spc="-40" dirty="0">
                <a:latin typeface="Times New Roman"/>
                <a:cs typeface="Times New Roman"/>
              </a:rPr>
              <a:t>T</a:t>
            </a:r>
            <a:r>
              <a:rPr sz="1700" spc="5" dirty="0">
                <a:latin typeface="Times New Roman"/>
                <a:cs typeface="Times New Roman"/>
              </a:rPr>
              <a:t>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spc="-40" dirty="0">
                <a:latin typeface="Times New Roman"/>
                <a:cs typeface="Times New Roman"/>
              </a:rPr>
              <a:t>m</a:t>
            </a:r>
            <a:r>
              <a:rPr sz="1700" spc="5" dirty="0">
                <a:latin typeface="Times New Roman"/>
                <a:cs typeface="Times New Roman"/>
              </a:rPr>
              <a:t>od</a:t>
            </a:r>
            <a:r>
              <a:rPr sz="1700" spc="30" dirty="0">
                <a:latin typeface="Times New Roman"/>
                <a:cs typeface="Times New Roman"/>
              </a:rPr>
              <a:t>e</a:t>
            </a:r>
            <a:r>
              <a:rPr sz="1700" dirty="0">
                <a:latin typeface="Times New Roman"/>
                <a:cs typeface="Times New Roman"/>
              </a:rPr>
              <a:t>l</a:t>
            </a:r>
            <a:r>
              <a:rPr sz="1700" spc="-114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w</a:t>
            </a:r>
            <a:r>
              <a:rPr sz="1700" spc="-50" dirty="0">
                <a:latin typeface="Times New Roman"/>
                <a:cs typeface="Times New Roman"/>
              </a:rPr>
              <a:t>il</a:t>
            </a:r>
            <a:r>
              <a:rPr sz="1700" dirty="0">
                <a:latin typeface="Times New Roman"/>
                <a:cs typeface="Times New Roman"/>
              </a:rPr>
              <a:t>l</a:t>
            </a:r>
            <a:r>
              <a:rPr sz="1700" spc="1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Times New Roman"/>
                <a:cs typeface="Times New Roman"/>
              </a:rPr>
              <a:t>be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w</a:t>
            </a:r>
            <a:r>
              <a:rPr sz="1700" spc="5" dirty="0">
                <a:latin typeface="Times New Roman"/>
                <a:cs typeface="Times New Roman"/>
              </a:rPr>
              <a:t>or</a:t>
            </a:r>
            <a:r>
              <a:rPr sz="1700" spc="-15" dirty="0">
                <a:latin typeface="Times New Roman"/>
                <a:cs typeface="Times New Roman"/>
              </a:rPr>
              <a:t>s</a:t>
            </a:r>
            <a:r>
              <a:rPr sz="1700" spc="5" dirty="0">
                <a:latin typeface="Times New Roman"/>
                <a:cs typeface="Times New Roman"/>
              </a:rPr>
              <a:t>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25" dirty="0">
                <a:latin typeface="Times New Roman"/>
                <a:cs typeface="Times New Roman"/>
              </a:rPr>
              <a:t>e</a:t>
            </a:r>
            <a:r>
              <a:rPr sz="1700" spc="-25" dirty="0">
                <a:latin typeface="Times New Roman"/>
                <a:cs typeface="Times New Roman"/>
              </a:rPr>
              <a:t>s</a:t>
            </a:r>
            <a:r>
              <a:rPr sz="1700" spc="20" dirty="0">
                <a:latin typeface="Times New Roman"/>
                <a:cs typeface="Times New Roman"/>
              </a:rPr>
              <a:t>t</a:t>
            </a:r>
            <a:r>
              <a:rPr sz="1700" spc="-50" dirty="0">
                <a:latin typeface="Times New Roman"/>
                <a:cs typeface="Times New Roman"/>
              </a:rPr>
              <a:t>i</a:t>
            </a:r>
            <a:r>
              <a:rPr sz="1700" spc="-45" dirty="0">
                <a:latin typeface="Times New Roman"/>
                <a:cs typeface="Times New Roman"/>
              </a:rPr>
              <a:t>m</a:t>
            </a:r>
            <a:r>
              <a:rPr sz="1700" spc="25" dirty="0">
                <a:latin typeface="Times New Roman"/>
                <a:cs typeface="Times New Roman"/>
              </a:rPr>
              <a:t>a</a:t>
            </a:r>
            <a:r>
              <a:rPr sz="1700" spc="20" dirty="0">
                <a:latin typeface="Times New Roman"/>
                <a:cs typeface="Times New Roman"/>
              </a:rPr>
              <a:t>t</a:t>
            </a:r>
            <a:r>
              <a:rPr sz="1700" spc="25" dirty="0">
                <a:latin typeface="Times New Roman"/>
                <a:cs typeface="Times New Roman"/>
              </a:rPr>
              <a:t>e</a:t>
            </a:r>
            <a:r>
              <a:rPr sz="1700" spc="5" dirty="0">
                <a:latin typeface="Times New Roman"/>
                <a:cs typeface="Times New Roman"/>
              </a:rPr>
              <a:t>d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46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5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ho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47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7633334" cy="210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-5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x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254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hood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25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y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s’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10" dirty="0">
                <a:latin typeface="Times New Roman"/>
                <a:cs typeface="Times New Roman"/>
              </a:rPr>
              <a:t>ho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 M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w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sou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ce</a:t>
            </a:r>
            <a:r>
              <a:rPr sz="2000" spc="5" dirty="0">
                <a:latin typeface="Times New Roman"/>
                <a:cs typeface="Times New Roman"/>
              </a:rPr>
              <a:t>, </a:t>
            </a:r>
            <a:r>
              <a:rPr sz="2000" spc="-70" dirty="0">
                <a:latin typeface="Times New Roman"/>
                <a:cs typeface="Times New Roman"/>
              </a:rPr>
              <a:t>g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w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obs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  <a:p>
            <a:pPr marL="708025" lvl="1" indent="-375285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708660" algn="l"/>
              </a:tabLst>
            </a:pP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25" dirty="0">
                <a:latin typeface="Times New Roman"/>
                <a:cs typeface="Times New Roman"/>
              </a:rPr>
              <a:t>P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ob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ilit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nk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P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P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-45" dirty="0">
                <a:latin typeface="Times New Roman"/>
                <a:cs typeface="Times New Roman"/>
              </a:rPr>
              <a:t>|</a:t>
            </a: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/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-45" dirty="0">
                <a:latin typeface="Times New Roman"/>
                <a:cs typeface="Times New Roman"/>
              </a:rPr>
              <a:t>|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9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ee</a:t>
            </a:r>
            <a:r>
              <a:rPr sz="2000" dirty="0">
                <a:latin typeface="Times New Roman"/>
                <a:cs typeface="Times New Roman"/>
              </a:rPr>
              <a:t>db</a:t>
            </a:r>
            <a:r>
              <a:rPr sz="2000" spc="-3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k,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ns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on,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n b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fr</a:t>
            </a:r>
            <a:r>
              <a:rPr sz="2000" dirty="0">
                <a:latin typeface="Times New Roman"/>
                <a:cs typeface="Times New Roman"/>
              </a:rPr>
              <a:t>om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 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MQ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9798050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5" dirty="0">
                <a:latin typeface="Times New Roman"/>
                <a:cs typeface="Times New Roman"/>
              </a:rPr>
              <a:t>om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hod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114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od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M</a:t>
            </a:r>
            <a:r>
              <a:rPr sz="2025" i="1" spc="7" baseline="-18518" dirty="0">
                <a:latin typeface="Times New Roman"/>
                <a:cs typeface="Times New Roman"/>
              </a:rPr>
              <a:t>Q</a:t>
            </a:r>
            <a:r>
              <a:rPr sz="2025" i="1" spc="165" baseline="-18518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do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114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nt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M</a:t>
            </a:r>
            <a:r>
              <a:rPr sz="2025" i="1" spc="7" baseline="-18518" dirty="0">
                <a:latin typeface="Times New Roman"/>
                <a:cs typeface="Times New Roman"/>
              </a:rPr>
              <a:t>D</a:t>
            </a:r>
            <a:endParaRPr sz="2025" baseline="-18518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tl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il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y 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  <a:tab pos="5631180" algn="l"/>
              </a:tabLst>
            </a:pPr>
            <a:r>
              <a:rPr sz="2000" spc="-9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ac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-8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spc="-90" dirty="0">
                <a:latin typeface="Times New Roman"/>
                <a:cs typeface="Times New Roman"/>
              </a:rPr>
              <a:t>K</a:t>
            </a:r>
            <a:r>
              <a:rPr sz="2000" spc="-8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r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spc="-35" dirty="0">
                <a:latin typeface="Times New Roman"/>
                <a:cs typeface="Times New Roman"/>
              </a:rPr>
              <a:t>ee</a:t>
            </a:r>
            <a:r>
              <a:rPr sz="2000" dirty="0">
                <a:latin typeface="Times New Roman"/>
                <a:cs typeface="Times New Roman"/>
              </a:rPr>
              <a:t>n	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il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33114" y="4276090"/>
            <a:ext cx="280035" cy="170815"/>
          </a:xfrm>
          <a:custGeom>
            <a:avLst/>
            <a:gdLst/>
            <a:ahLst/>
            <a:cxnLst/>
            <a:rect l="l" t="t" r="r" b="b"/>
            <a:pathLst>
              <a:path w="280035" h="170814">
                <a:moveTo>
                  <a:pt x="217297" y="0"/>
                </a:moveTo>
                <a:lnTo>
                  <a:pt x="164591" y="0"/>
                </a:lnTo>
                <a:lnTo>
                  <a:pt x="164591" y="6223"/>
                </a:lnTo>
                <a:lnTo>
                  <a:pt x="168401" y="7239"/>
                </a:lnTo>
                <a:lnTo>
                  <a:pt x="171196" y="8255"/>
                </a:lnTo>
                <a:lnTo>
                  <a:pt x="172720" y="9143"/>
                </a:lnTo>
                <a:lnTo>
                  <a:pt x="174371" y="10033"/>
                </a:lnTo>
                <a:lnTo>
                  <a:pt x="175640" y="11176"/>
                </a:lnTo>
                <a:lnTo>
                  <a:pt x="176530" y="12573"/>
                </a:lnTo>
                <a:lnTo>
                  <a:pt x="177546" y="14097"/>
                </a:lnTo>
                <a:lnTo>
                  <a:pt x="178181" y="16129"/>
                </a:lnTo>
                <a:lnTo>
                  <a:pt x="178562" y="18796"/>
                </a:lnTo>
                <a:lnTo>
                  <a:pt x="179070" y="21336"/>
                </a:lnTo>
                <a:lnTo>
                  <a:pt x="179126" y="146939"/>
                </a:lnTo>
                <a:lnTo>
                  <a:pt x="164591" y="164592"/>
                </a:lnTo>
                <a:lnTo>
                  <a:pt x="164591" y="170687"/>
                </a:lnTo>
                <a:lnTo>
                  <a:pt x="276987" y="170687"/>
                </a:lnTo>
                <a:lnTo>
                  <a:pt x="277565" y="159258"/>
                </a:lnTo>
                <a:lnTo>
                  <a:pt x="202564" y="159258"/>
                </a:lnTo>
                <a:lnTo>
                  <a:pt x="202564" y="25273"/>
                </a:lnTo>
                <a:lnTo>
                  <a:pt x="202819" y="20955"/>
                </a:lnTo>
                <a:lnTo>
                  <a:pt x="203835" y="15367"/>
                </a:lnTo>
                <a:lnTo>
                  <a:pt x="204597" y="13335"/>
                </a:lnTo>
                <a:lnTo>
                  <a:pt x="205612" y="12065"/>
                </a:lnTo>
                <a:lnTo>
                  <a:pt x="206628" y="10668"/>
                </a:lnTo>
                <a:lnTo>
                  <a:pt x="207899" y="9652"/>
                </a:lnTo>
                <a:lnTo>
                  <a:pt x="210947" y="8128"/>
                </a:lnTo>
                <a:lnTo>
                  <a:pt x="213613" y="7112"/>
                </a:lnTo>
                <a:lnTo>
                  <a:pt x="217297" y="6223"/>
                </a:lnTo>
                <a:lnTo>
                  <a:pt x="217297" y="0"/>
                </a:lnTo>
                <a:close/>
              </a:path>
              <a:path w="280035" h="170814">
                <a:moveTo>
                  <a:pt x="279526" y="120523"/>
                </a:moveTo>
                <a:lnTo>
                  <a:pt x="266826" y="120523"/>
                </a:lnTo>
                <a:lnTo>
                  <a:pt x="265175" y="128016"/>
                </a:lnTo>
                <a:lnTo>
                  <a:pt x="263778" y="133731"/>
                </a:lnTo>
                <a:lnTo>
                  <a:pt x="261493" y="141351"/>
                </a:lnTo>
                <a:lnTo>
                  <a:pt x="260350" y="144526"/>
                </a:lnTo>
                <a:lnTo>
                  <a:pt x="259080" y="146939"/>
                </a:lnTo>
                <a:lnTo>
                  <a:pt x="257810" y="149479"/>
                </a:lnTo>
                <a:lnTo>
                  <a:pt x="238887" y="159258"/>
                </a:lnTo>
                <a:lnTo>
                  <a:pt x="277565" y="159258"/>
                </a:lnTo>
                <a:lnTo>
                  <a:pt x="279526" y="120523"/>
                </a:lnTo>
                <a:close/>
              </a:path>
              <a:path w="280035" h="170814">
                <a:moveTo>
                  <a:pt x="52705" y="0"/>
                </a:moveTo>
                <a:lnTo>
                  <a:pt x="0" y="0"/>
                </a:lnTo>
                <a:lnTo>
                  <a:pt x="0" y="6223"/>
                </a:lnTo>
                <a:lnTo>
                  <a:pt x="3810" y="7239"/>
                </a:lnTo>
                <a:lnTo>
                  <a:pt x="6603" y="8255"/>
                </a:lnTo>
                <a:lnTo>
                  <a:pt x="8127" y="9143"/>
                </a:lnTo>
                <a:lnTo>
                  <a:pt x="9778" y="10033"/>
                </a:lnTo>
                <a:lnTo>
                  <a:pt x="11049" y="11176"/>
                </a:lnTo>
                <a:lnTo>
                  <a:pt x="12022" y="12700"/>
                </a:lnTo>
                <a:lnTo>
                  <a:pt x="12953" y="14097"/>
                </a:lnTo>
                <a:lnTo>
                  <a:pt x="13588" y="16129"/>
                </a:lnTo>
                <a:lnTo>
                  <a:pt x="13970" y="18796"/>
                </a:lnTo>
                <a:lnTo>
                  <a:pt x="14376" y="20828"/>
                </a:lnTo>
                <a:lnTo>
                  <a:pt x="14497" y="21971"/>
                </a:lnTo>
                <a:lnTo>
                  <a:pt x="14605" y="145669"/>
                </a:lnTo>
                <a:lnTo>
                  <a:pt x="0" y="164592"/>
                </a:lnTo>
                <a:lnTo>
                  <a:pt x="0" y="170687"/>
                </a:lnTo>
                <a:lnTo>
                  <a:pt x="52705" y="170687"/>
                </a:lnTo>
                <a:lnTo>
                  <a:pt x="52705" y="164592"/>
                </a:lnTo>
                <a:lnTo>
                  <a:pt x="48768" y="163576"/>
                </a:lnTo>
                <a:lnTo>
                  <a:pt x="46100" y="162560"/>
                </a:lnTo>
                <a:lnTo>
                  <a:pt x="44323" y="161544"/>
                </a:lnTo>
                <a:lnTo>
                  <a:pt x="42672" y="160655"/>
                </a:lnTo>
                <a:lnTo>
                  <a:pt x="41275" y="159385"/>
                </a:lnTo>
                <a:lnTo>
                  <a:pt x="40512" y="157861"/>
                </a:lnTo>
                <a:lnTo>
                  <a:pt x="39624" y="156337"/>
                </a:lnTo>
                <a:lnTo>
                  <a:pt x="38988" y="154305"/>
                </a:lnTo>
                <a:lnTo>
                  <a:pt x="38226" y="149098"/>
                </a:lnTo>
                <a:lnTo>
                  <a:pt x="38012" y="145669"/>
                </a:lnTo>
                <a:lnTo>
                  <a:pt x="37973" y="87122"/>
                </a:lnTo>
                <a:lnTo>
                  <a:pt x="81569" y="87122"/>
                </a:lnTo>
                <a:lnTo>
                  <a:pt x="74762" y="77216"/>
                </a:lnTo>
                <a:lnTo>
                  <a:pt x="37846" y="77216"/>
                </a:lnTo>
                <a:lnTo>
                  <a:pt x="37973" y="25527"/>
                </a:lnTo>
                <a:lnTo>
                  <a:pt x="38226" y="21336"/>
                </a:lnTo>
                <a:lnTo>
                  <a:pt x="38735" y="18542"/>
                </a:lnTo>
                <a:lnTo>
                  <a:pt x="39115" y="15748"/>
                </a:lnTo>
                <a:lnTo>
                  <a:pt x="39877" y="13716"/>
                </a:lnTo>
                <a:lnTo>
                  <a:pt x="40894" y="12318"/>
                </a:lnTo>
                <a:lnTo>
                  <a:pt x="41783" y="11049"/>
                </a:lnTo>
                <a:lnTo>
                  <a:pt x="43052" y="9779"/>
                </a:lnTo>
                <a:lnTo>
                  <a:pt x="46355" y="8001"/>
                </a:lnTo>
                <a:lnTo>
                  <a:pt x="49022" y="7112"/>
                </a:lnTo>
                <a:lnTo>
                  <a:pt x="52705" y="6223"/>
                </a:lnTo>
                <a:lnTo>
                  <a:pt x="52705" y="0"/>
                </a:lnTo>
                <a:close/>
              </a:path>
              <a:path w="280035" h="170814">
                <a:moveTo>
                  <a:pt x="81569" y="87122"/>
                </a:moveTo>
                <a:lnTo>
                  <a:pt x="47751" y="87122"/>
                </a:lnTo>
                <a:lnTo>
                  <a:pt x="50164" y="87503"/>
                </a:lnTo>
                <a:lnTo>
                  <a:pt x="52070" y="88265"/>
                </a:lnTo>
                <a:lnTo>
                  <a:pt x="64643" y="102235"/>
                </a:lnTo>
                <a:lnTo>
                  <a:pt x="93815" y="145669"/>
                </a:lnTo>
                <a:lnTo>
                  <a:pt x="95885" y="148590"/>
                </a:lnTo>
                <a:lnTo>
                  <a:pt x="97409" y="151130"/>
                </a:lnTo>
                <a:lnTo>
                  <a:pt x="98298" y="153289"/>
                </a:lnTo>
                <a:lnTo>
                  <a:pt x="99313" y="155448"/>
                </a:lnTo>
                <a:lnTo>
                  <a:pt x="99822" y="157226"/>
                </a:lnTo>
                <a:lnTo>
                  <a:pt x="99752" y="160655"/>
                </a:lnTo>
                <a:lnTo>
                  <a:pt x="99060" y="161925"/>
                </a:lnTo>
                <a:lnTo>
                  <a:pt x="97662" y="162814"/>
                </a:lnTo>
                <a:lnTo>
                  <a:pt x="96265" y="163830"/>
                </a:lnTo>
                <a:lnTo>
                  <a:pt x="93980" y="164337"/>
                </a:lnTo>
                <a:lnTo>
                  <a:pt x="90932" y="164592"/>
                </a:lnTo>
                <a:lnTo>
                  <a:pt x="90932" y="170687"/>
                </a:lnTo>
                <a:lnTo>
                  <a:pt x="146050" y="170687"/>
                </a:lnTo>
                <a:lnTo>
                  <a:pt x="146050" y="164592"/>
                </a:lnTo>
                <a:lnTo>
                  <a:pt x="143256" y="164211"/>
                </a:lnTo>
                <a:lnTo>
                  <a:pt x="140588" y="163322"/>
                </a:lnTo>
                <a:lnTo>
                  <a:pt x="135509" y="160782"/>
                </a:lnTo>
                <a:lnTo>
                  <a:pt x="132841" y="158750"/>
                </a:lnTo>
                <a:lnTo>
                  <a:pt x="130175" y="155956"/>
                </a:lnTo>
                <a:lnTo>
                  <a:pt x="127381" y="153162"/>
                </a:lnTo>
                <a:lnTo>
                  <a:pt x="123571" y="148209"/>
                </a:lnTo>
                <a:lnTo>
                  <a:pt x="81569" y="87122"/>
                </a:lnTo>
                <a:close/>
              </a:path>
              <a:path w="280035" h="170814">
                <a:moveTo>
                  <a:pt x="143001" y="0"/>
                </a:moveTo>
                <a:lnTo>
                  <a:pt x="88519" y="0"/>
                </a:lnTo>
                <a:lnTo>
                  <a:pt x="88519" y="6223"/>
                </a:lnTo>
                <a:lnTo>
                  <a:pt x="91821" y="6477"/>
                </a:lnTo>
                <a:lnTo>
                  <a:pt x="94487" y="7493"/>
                </a:lnTo>
                <a:lnTo>
                  <a:pt x="98298" y="10541"/>
                </a:lnTo>
                <a:lnTo>
                  <a:pt x="99153" y="12573"/>
                </a:lnTo>
                <a:lnTo>
                  <a:pt x="99257" y="18796"/>
                </a:lnTo>
                <a:lnTo>
                  <a:pt x="98806" y="20828"/>
                </a:lnTo>
                <a:lnTo>
                  <a:pt x="74040" y="54737"/>
                </a:lnTo>
                <a:lnTo>
                  <a:pt x="50291" y="75692"/>
                </a:lnTo>
                <a:lnTo>
                  <a:pt x="47751" y="76708"/>
                </a:lnTo>
                <a:lnTo>
                  <a:pt x="44831" y="77216"/>
                </a:lnTo>
                <a:lnTo>
                  <a:pt x="74762" y="77216"/>
                </a:lnTo>
                <a:lnTo>
                  <a:pt x="73278" y="75057"/>
                </a:lnTo>
                <a:lnTo>
                  <a:pt x="120523" y="21971"/>
                </a:lnTo>
                <a:lnTo>
                  <a:pt x="124460" y="17780"/>
                </a:lnTo>
                <a:lnTo>
                  <a:pt x="127253" y="15240"/>
                </a:lnTo>
                <a:lnTo>
                  <a:pt x="129921" y="12700"/>
                </a:lnTo>
                <a:lnTo>
                  <a:pt x="132587" y="10668"/>
                </a:lnTo>
                <a:lnTo>
                  <a:pt x="135127" y="9271"/>
                </a:lnTo>
                <a:lnTo>
                  <a:pt x="137795" y="7747"/>
                </a:lnTo>
                <a:lnTo>
                  <a:pt x="140335" y="6731"/>
                </a:lnTo>
                <a:lnTo>
                  <a:pt x="143001" y="6223"/>
                </a:lnTo>
                <a:lnTo>
                  <a:pt x="143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42480" y="4266184"/>
            <a:ext cx="78740" cy="237490"/>
          </a:xfrm>
          <a:custGeom>
            <a:avLst/>
            <a:gdLst/>
            <a:ahLst/>
            <a:cxnLst/>
            <a:rect l="l" t="t" r="r" b="b"/>
            <a:pathLst>
              <a:path w="78739" h="237489">
                <a:moveTo>
                  <a:pt x="75443" y="0"/>
                </a:moveTo>
                <a:lnTo>
                  <a:pt x="35681" y="21370"/>
                </a:lnTo>
                <a:lnTo>
                  <a:pt x="9684" y="61345"/>
                </a:lnTo>
                <a:lnTo>
                  <a:pt x="308" y="112347"/>
                </a:lnTo>
                <a:lnTo>
                  <a:pt x="0" y="128602"/>
                </a:lnTo>
                <a:lnTo>
                  <a:pt x="1130" y="141360"/>
                </a:lnTo>
                <a:lnTo>
                  <a:pt x="16173" y="189413"/>
                </a:lnTo>
                <a:lnTo>
                  <a:pt x="40485" y="220016"/>
                </a:lnTo>
                <a:lnTo>
                  <a:pt x="75443" y="237109"/>
                </a:lnTo>
                <a:lnTo>
                  <a:pt x="75366" y="226504"/>
                </a:lnTo>
                <a:lnTo>
                  <a:pt x="65219" y="221645"/>
                </a:lnTo>
                <a:lnTo>
                  <a:pt x="55900" y="214945"/>
                </a:lnTo>
                <a:lnTo>
                  <a:pt x="31247" y="179893"/>
                </a:lnTo>
                <a:lnTo>
                  <a:pt x="21743" y="130280"/>
                </a:lnTo>
                <a:lnTo>
                  <a:pt x="21351" y="115057"/>
                </a:lnTo>
                <a:lnTo>
                  <a:pt x="21869" y="101810"/>
                </a:lnTo>
                <a:lnTo>
                  <a:pt x="33247" y="52970"/>
                </a:lnTo>
                <a:lnTo>
                  <a:pt x="55852" y="21708"/>
                </a:lnTo>
                <a:lnTo>
                  <a:pt x="78745" y="9525"/>
                </a:lnTo>
                <a:lnTo>
                  <a:pt x="75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4085" y="4276090"/>
            <a:ext cx="179070" cy="170815"/>
          </a:xfrm>
          <a:custGeom>
            <a:avLst/>
            <a:gdLst/>
            <a:ahLst/>
            <a:cxnLst/>
            <a:rect l="l" t="t" r="r" b="b"/>
            <a:pathLst>
              <a:path w="179070" h="170814">
                <a:moveTo>
                  <a:pt x="44703" y="0"/>
                </a:moveTo>
                <a:lnTo>
                  <a:pt x="0" y="0"/>
                </a:lnTo>
                <a:lnTo>
                  <a:pt x="0" y="6223"/>
                </a:lnTo>
                <a:lnTo>
                  <a:pt x="3810" y="7239"/>
                </a:lnTo>
                <a:lnTo>
                  <a:pt x="6603" y="8255"/>
                </a:lnTo>
                <a:lnTo>
                  <a:pt x="8127" y="9143"/>
                </a:lnTo>
                <a:lnTo>
                  <a:pt x="9778" y="10033"/>
                </a:lnTo>
                <a:lnTo>
                  <a:pt x="11049" y="11176"/>
                </a:lnTo>
                <a:lnTo>
                  <a:pt x="11937" y="12573"/>
                </a:lnTo>
                <a:lnTo>
                  <a:pt x="12953" y="14097"/>
                </a:lnTo>
                <a:lnTo>
                  <a:pt x="13588" y="16129"/>
                </a:lnTo>
                <a:lnTo>
                  <a:pt x="13969" y="18796"/>
                </a:lnTo>
                <a:lnTo>
                  <a:pt x="14477" y="21336"/>
                </a:lnTo>
                <a:lnTo>
                  <a:pt x="14576" y="146177"/>
                </a:lnTo>
                <a:lnTo>
                  <a:pt x="0" y="164592"/>
                </a:lnTo>
                <a:lnTo>
                  <a:pt x="0" y="170687"/>
                </a:lnTo>
                <a:lnTo>
                  <a:pt x="45592" y="170687"/>
                </a:lnTo>
                <a:lnTo>
                  <a:pt x="45592" y="164592"/>
                </a:lnTo>
                <a:lnTo>
                  <a:pt x="41783" y="163576"/>
                </a:lnTo>
                <a:lnTo>
                  <a:pt x="38988" y="162560"/>
                </a:lnTo>
                <a:lnTo>
                  <a:pt x="37337" y="161544"/>
                </a:lnTo>
                <a:lnTo>
                  <a:pt x="35687" y="160655"/>
                </a:lnTo>
                <a:lnTo>
                  <a:pt x="34289" y="159385"/>
                </a:lnTo>
                <a:lnTo>
                  <a:pt x="30900" y="75582"/>
                </a:lnTo>
                <a:lnTo>
                  <a:pt x="30712" y="62931"/>
                </a:lnTo>
                <a:lnTo>
                  <a:pt x="30384" y="49328"/>
                </a:lnTo>
                <a:lnTo>
                  <a:pt x="29860" y="34505"/>
                </a:lnTo>
                <a:lnTo>
                  <a:pt x="29337" y="24892"/>
                </a:lnTo>
                <a:lnTo>
                  <a:pt x="53668" y="24892"/>
                </a:lnTo>
                <a:lnTo>
                  <a:pt x="44703" y="0"/>
                </a:lnTo>
                <a:close/>
              </a:path>
              <a:path w="179070" h="170814">
                <a:moveTo>
                  <a:pt x="164591" y="26924"/>
                </a:moveTo>
                <a:lnTo>
                  <a:pt x="141350" y="26924"/>
                </a:lnTo>
                <a:lnTo>
                  <a:pt x="143316" y="27575"/>
                </a:lnTo>
                <a:lnTo>
                  <a:pt x="142672" y="37697"/>
                </a:lnTo>
                <a:lnTo>
                  <a:pt x="142109" y="53474"/>
                </a:lnTo>
                <a:lnTo>
                  <a:pt x="141777" y="66302"/>
                </a:lnTo>
                <a:lnTo>
                  <a:pt x="141557" y="78990"/>
                </a:lnTo>
                <a:lnTo>
                  <a:pt x="141477" y="146177"/>
                </a:lnTo>
                <a:lnTo>
                  <a:pt x="141224" y="151003"/>
                </a:lnTo>
                <a:lnTo>
                  <a:pt x="126873" y="164592"/>
                </a:lnTo>
                <a:lnTo>
                  <a:pt x="126873" y="170687"/>
                </a:lnTo>
                <a:lnTo>
                  <a:pt x="179069" y="170687"/>
                </a:lnTo>
                <a:lnTo>
                  <a:pt x="179069" y="164592"/>
                </a:lnTo>
                <a:lnTo>
                  <a:pt x="175260" y="163576"/>
                </a:lnTo>
                <a:lnTo>
                  <a:pt x="172465" y="162560"/>
                </a:lnTo>
                <a:lnTo>
                  <a:pt x="170687" y="161544"/>
                </a:lnTo>
                <a:lnTo>
                  <a:pt x="169037" y="160655"/>
                </a:lnTo>
                <a:lnTo>
                  <a:pt x="167766" y="159385"/>
                </a:lnTo>
                <a:lnTo>
                  <a:pt x="165988" y="156337"/>
                </a:lnTo>
                <a:lnTo>
                  <a:pt x="165353" y="154305"/>
                </a:lnTo>
                <a:lnTo>
                  <a:pt x="164591" y="149098"/>
                </a:lnTo>
                <a:lnTo>
                  <a:pt x="164591" y="26924"/>
                </a:lnTo>
                <a:close/>
              </a:path>
              <a:path w="179070" h="170814">
                <a:moveTo>
                  <a:pt x="53668" y="24892"/>
                </a:moveTo>
                <a:lnTo>
                  <a:pt x="31368" y="24892"/>
                </a:lnTo>
                <a:lnTo>
                  <a:pt x="77342" y="150876"/>
                </a:lnTo>
                <a:lnTo>
                  <a:pt x="91821" y="150876"/>
                </a:lnTo>
                <a:lnTo>
                  <a:pt x="103493" y="121666"/>
                </a:lnTo>
                <a:lnTo>
                  <a:pt x="88518" y="121666"/>
                </a:lnTo>
                <a:lnTo>
                  <a:pt x="53668" y="24892"/>
                </a:lnTo>
                <a:close/>
              </a:path>
              <a:path w="179070" h="170814">
                <a:moveTo>
                  <a:pt x="179069" y="0"/>
                </a:moveTo>
                <a:lnTo>
                  <a:pt x="136778" y="0"/>
                </a:lnTo>
                <a:lnTo>
                  <a:pt x="88518" y="121666"/>
                </a:lnTo>
                <a:lnTo>
                  <a:pt x="103493" y="121666"/>
                </a:lnTo>
                <a:lnTo>
                  <a:pt x="141350" y="26924"/>
                </a:lnTo>
                <a:lnTo>
                  <a:pt x="164591" y="26924"/>
                </a:lnTo>
                <a:lnTo>
                  <a:pt x="164591" y="21336"/>
                </a:lnTo>
                <a:lnTo>
                  <a:pt x="165608" y="15748"/>
                </a:lnTo>
                <a:lnTo>
                  <a:pt x="166242" y="13716"/>
                </a:lnTo>
                <a:lnTo>
                  <a:pt x="167259" y="12318"/>
                </a:lnTo>
                <a:lnTo>
                  <a:pt x="168148" y="11049"/>
                </a:lnTo>
                <a:lnTo>
                  <a:pt x="169417" y="9779"/>
                </a:lnTo>
                <a:lnTo>
                  <a:pt x="172719" y="8001"/>
                </a:lnTo>
                <a:lnTo>
                  <a:pt x="175387" y="7112"/>
                </a:lnTo>
                <a:lnTo>
                  <a:pt x="179069" y="6223"/>
                </a:lnTo>
                <a:lnTo>
                  <a:pt x="17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2111" y="4379721"/>
            <a:ext cx="109855" cy="121920"/>
          </a:xfrm>
          <a:custGeom>
            <a:avLst/>
            <a:gdLst/>
            <a:ahLst/>
            <a:cxnLst/>
            <a:rect l="l" t="t" r="r" b="b"/>
            <a:pathLst>
              <a:path w="109854" h="121920">
                <a:moveTo>
                  <a:pt x="50037" y="0"/>
                </a:moveTo>
                <a:lnTo>
                  <a:pt x="0" y="0"/>
                </a:lnTo>
                <a:lnTo>
                  <a:pt x="0" y="5968"/>
                </a:lnTo>
                <a:lnTo>
                  <a:pt x="2666" y="6730"/>
                </a:lnTo>
                <a:lnTo>
                  <a:pt x="4825" y="7238"/>
                </a:lnTo>
                <a:lnTo>
                  <a:pt x="6350" y="7873"/>
                </a:lnTo>
                <a:lnTo>
                  <a:pt x="11207" y="14858"/>
                </a:lnTo>
                <a:lnTo>
                  <a:pt x="11429" y="16636"/>
                </a:lnTo>
                <a:lnTo>
                  <a:pt x="11528" y="103504"/>
                </a:lnTo>
                <a:lnTo>
                  <a:pt x="11429" y="105663"/>
                </a:lnTo>
                <a:lnTo>
                  <a:pt x="11302" y="107695"/>
                </a:lnTo>
                <a:lnTo>
                  <a:pt x="6476" y="114172"/>
                </a:lnTo>
                <a:lnTo>
                  <a:pt x="0" y="116204"/>
                </a:lnTo>
                <a:lnTo>
                  <a:pt x="0" y="121919"/>
                </a:lnTo>
                <a:lnTo>
                  <a:pt x="37367" y="121915"/>
                </a:lnTo>
                <a:lnTo>
                  <a:pt x="76200" y="117220"/>
                </a:lnTo>
                <a:lnTo>
                  <a:pt x="86613" y="112140"/>
                </a:lnTo>
                <a:lnTo>
                  <a:pt x="50418" y="112140"/>
                </a:lnTo>
                <a:lnTo>
                  <a:pt x="30734" y="112013"/>
                </a:lnTo>
                <a:lnTo>
                  <a:pt x="30734" y="10159"/>
                </a:lnTo>
                <a:lnTo>
                  <a:pt x="34416" y="9905"/>
                </a:lnTo>
                <a:lnTo>
                  <a:pt x="41655" y="9778"/>
                </a:lnTo>
                <a:lnTo>
                  <a:pt x="86378" y="9778"/>
                </a:lnTo>
                <a:lnTo>
                  <a:pt x="84200" y="8508"/>
                </a:lnTo>
                <a:lnTo>
                  <a:pt x="55625" y="380"/>
                </a:lnTo>
                <a:lnTo>
                  <a:pt x="50037" y="0"/>
                </a:lnTo>
                <a:close/>
              </a:path>
              <a:path w="109854" h="121920">
                <a:moveTo>
                  <a:pt x="86378" y="9778"/>
                </a:moveTo>
                <a:lnTo>
                  <a:pt x="50418" y="9778"/>
                </a:lnTo>
                <a:lnTo>
                  <a:pt x="56896" y="10794"/>
                </a:lnTo>
                <a:lnTo>
                  <a:pt x="68199" y="14858"/>
                </a:lnTo>
                <a:lnTo>
                  <a:pt x="85851" y="37845"/>
                </a:lnTo>
                <a:lnTo>
                  <a:pt x="87884" y="44068"/>
                </a:lnTo>
                <a:lnTo>
                  <a:pt x="88900" y="51434"/>
                </a:lnTo>
                <a:lnTo>
                  <a:pt x="88900" y="68833"/>
                </a:lnTo>
                <a:lnTo>
                  <a:pt x="88011" y="76453"/>
                </a:lnTo>
                <a:lnTo>
                  <a:pt x="86233" y="82930"/>
                </a:lnTo>
                <a:lnTo>
                  <a:pt x="84582" y="89534"/>
                </a:lnTo>
                <a:lnTo>
                  <a:pt x="50418" y="112140"/>
                </a:lnTo>
                <a:lnTo>
                  <a:pt x="86613" y="112140"/>
                </a:lnTo>
                <a:lnTo>
                  <a:pt x="108548" y="71515"/>
                </a:lnTo>
                <a:lnTo>
                  <a:pt x="109336" y="56837"/>
                </a:lnTo>
                <a:lnTo>
                  <a:pt x="108171" y="43350"/>
                </a:lnTo>
                <a:lnTo>
                  <a:pt x="87249" y="10286"/>
                </a:lnTo>
                <a:lnTo>
                  <a:pt x="86378" y="97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6584" y="4267911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5">
                <a:moveTo>
                  <a:pt x="0" y="0"/>
                </a:moveTo>
                <a:lnTo>
                  <a:pt x="0" y="232714"/>
                </a:lnTo>
              </a:path>
            </a:pathLst>
          </a:custGeom>
          <a:ln w="20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8880" y="4267911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5">
                <a:moveTo>
                  <a:pt x="0" y="0"/>
                </a:moveTo>
                <a:lnTo>
                  <a:pt x="0" y="232714"/>
                </a:lnTo>
              </a:path>
            </a:pathLst>
          </a:custGeom>
          <a:ln w="20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5294" y="4276090"/>
            <a:ext cx="179070" cy="170815"/>
          </a:xfrm>
          <a:custGeom>
            <a:avLst/>
            <a:gdLst/>
            <a:ahLst/>
            <a:cxnLst/>
            <a:rect l="l" t="t" r="r" b="b"/>
            <a:pathLst>
              <a:path w="179070" h="170814">
                <a:moveTo>
                  <a:pt x="44703" y="0"/>
                </a:moveTo>
                <a:lnTo>
                  <a:pt x="0" y="0"/>
                </a:lnTo>
                <a:lnTo>
                  <a:pt x="0" y="6223"/>
                </a:lnTo>
                <a:lnTo>
                  <a:pt x="3809" y="7239"/>
                </a:lnTo>
                <a:lnTo>
                  <a:pt x="6603" y="8255"/>
                </a:lnTo>
                <a:lnTo>
                  <a:pt x="8127" y="9143"/>
                </a:lnTo>
                <a:lnTo>
                  <a:pt x="9778" y="10033"/>
                </a:lnTo>
                <a:lnTo>
                  <a:pt x="11048" y="11176"/>
                </a:lnTo>
                <a:lnTo>
                  <a:pt x="11937" y="12573"/>
                </a:lnTo>
                <a:lnTo>
                  <a:pt x="12953" y="14097"/>
                </a:lnTo>
                <a:lnTo>
                  <a:pt x="13588" y="16129"/>
                </a:lnTo>
                <a:lnTo>
                  <a:pt x="13969" y="18796"/>
                </a:lnTo>
                <a:lnTo>
                  <a:pt x="14477" y="21336"/>
                </a:lnTo>
                <a:lnTo>
                  <a:pt x="14576" y="146177"/>
                </a:lnTo>
                <a:lnTo>
                  <a:pt x="0" y="164592"/>
                </a:lnTo>
                <a:lnTo>
                  <a:pt x="0" y="170687"/>
                </a:lnTo>
                <a:lnTo>
                  <a:pt x="45592" y="170687"/>
                </a:lnTo>
                <a:lnTo>
                  <a:pt x="45592" y="164592"/>
                </a:lnTo>
                <a:lnTo>
                  <a:pt x="41782" y="163576"/>
                </a:lnTo>
                <a:lnTo>
                  <a:pt x="38988" y="162560"/>
                </a:lnTo>
                <a:lnTo>
                  <a:pt x="37337" y="161544"/>
                </a:lnTo>
                <a:lnTo>
                  <a:pt x="35686" y="160655"/>
                </a:lnTo>
                <a:lnTo>
                  <a:pt x="34289" y="159385"/>
                </a:lnTo>
                <a:lnTo>
                  <a:pt x="30900" y="75582"/>
                </a:lnTo>
                <a:lnTo>
                  <a:pt x="30712" y="62931"/>
                </a:lnTo>
                <a:lnTo>
                  <a:pt x="30384" y="49328"/>
                </a:lnTo>
                <a:lnTo>
                  <a:pt x="29860" y="34505"/>
                </a:lnTo>
                <a:lnTo>
                  <a:pt x="29336" y="24892"/>
                </a:lnTo>
                <a:lnTo>
                  <a:pt x="53668" y="24892"/>
                </a:lnTo>
                <a:lnTo>
                  <a:pt x="44703" y="0"/>
                </a:lnTo>
                <a:close/>
              </a:path>
              <a:path w="179070" h="170814">
                <a:moveTo>
                  <a:pt x="164591" y="26924"/>
                </a:moveTo>
                <a:lnTo>
                  <a:pt x="141350" y="26924"/>
                </a:lnTo>
                <a:lnTo>
                  <a:pt x="143316" y="27575"/>
                </a:lnTo>
                <a:lnTo>
                  <a:pt x="142672" y="37697"/>
                </a:lnTo>
                <a:lnTo>
                  <a:pt x="142109" y="53474"/>
                </a:lnTo>
                <a:lnTo>
                  <a:pt x="141777" y="66302"/>
                </a:lnTo>
                <a:lnTo>
                  <a:pt x="141557" y="78990"/>
                </a:lnTo>
                <a:lnTo>
                  <a:pt x="141477" y="146177"/>
                </a:lnTo>
                <a:lnTo>
                  <a:pt x="141223" y="151003"/>
                </a:lnTo>
                <a:lnTo>
                  <a:pt x="126872" y="164592"/>
                </a:lnTo>
                <a:lnTo>
                  <a:pt x="126872" y="170687"/>
                </a:lnTo>
                <a:lnTo>
                  <a:pt x="179069" y="170687"/>
                </a:lnTo>
                <a:lnTo>
                  <a:pt x="179069" y="164592"/>
                </a:lnTo>
                <a:lnTo>
                  <a:pt x="175259" y="163576"/>
                </a:lnTo>
                <a:lnTo>
                  <a:pt x="172465" y="162560"/>
                </a:lnTo>
                <a:lnTo>
                  <a:pt x="170687" y="161544"/>
                </a:lnTo>
                <a:lnTo>
                  <a:pt x="169036" y="160655"/>
                </a:lnTo>
                <a:lnTo>
                  <a:pt x="167766" y="159385"/>
                </a:lnTo>
                <a:lnTo>
                  <a:pt x="165988" y="156337"/>
                </a:lnTo>
                <a:lnTo>
                  <a:pt x="165353" y="154305"/>
                </a:lnTo>
                <a:lnTo>
                  <a:pt x="164591" y="149098"/>
                </a:lnTo>
                <a:lnTo>
                  <a:pt x="164591" y="26924"/>
                </a:lnTo>
                <a:close/>
              </a:path>
              <a:path w="179070" h="170814">
                <a:moveTo>
                  <a:pt x="53668" y="24892"/>
                </a:moveTo>
                <a:lnTo>
                  <a:pt x="31368" y="24892"/>
                </a:lnTo>
                <a:lnTo>
                  <a:pt x="77342" y="150876"/>
                </a:lnTo>
                <a:lnTo>
                  <a:pt x="91820" y="150876"/>
                </a:lnTo>
                <a:lnTo>
                  <a:pt x="103493" y="121666"/>
                </a:lnTo>
                <a:lnTo>
                  <a:pt x="88518" y="121666"/>
                </a:lnTo>
                <a:lnTo>
                  <a:pt x="53668" y="24892"/>
                </a:lnTo>
                <a:close/>
              </a:path>
              <a:path w="179070" h="170814">
                <a:moveTo>
                  <a:pt x="179069" y="0"/>
                </a:moveTo>
                <a:lnTo>
                  <a:pt x="136778" y="0"/>
                </a:lnTo>
                <a:lnTo>
                  <a:pt x="88518" y="121666"/>
                </a:lnTo>
                <a:lnTo>
                  <a:pt x="103493" y="121666"/>
                </a:lnTo>
                <a:lnTo>
                  <a:pt x="141350" y="26924"/>
                </a:lnTo>
                <a:lnTo>
                  <a:pt x="164591" y="26924"/>
                </a:lnTo>
                <a:lnTo>
                  <a:pt x="164591" y="21336"/>
                </a:lnTo>
                <a:lnTo>
                  <a:pt x="165607" y="15748"/>
                </a:lnTo>
                <a:lnTo>
                  <a:pt x="166242" y="13716"/>
                </a:lnTo>
                <a:lnTo>
                  <a:pt x="167258" y="12318"/>
                </a:lnTo>
                <a:lnTo>
                  <a:pt x="168147" y="11049"/>
                </a:lnTo>
                <a:lnTo>
                  <a:pt x="169417" y="9779"/>
                </a:lnTo>
                <a:lnTo>
                  <a:pt x="172719" y="8001"/>
                </a:lnTo>
                <a:lnTo>
                  <a:pt x="175386" y="7112"/>
                </a:lnTo>
                <a:lnTo>
                  <a:pt x="179069" y="6223"/>
                </a:lnTo>
                <a:lnTo>
                  <a:pt x="17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65153" y="4377944"/>
            <a:ext cx="119380" cy="158115"/>
          </a:xfrm>
          <a:custGeom>
            <a:avLst/>
            <a:gdLst/>
            <a:ahLst/>
            <a:cxnLst/>
            <a:rect l="l" t="t" r="r" b="b"/>
            <a:pathLst>
              <a:path w="119379" h="158114">
                <a:moveTo>
                  <a:pt x="63030" y="0"/>
                </a:moveTo>
                <a:lnTo>
                  <a:pt x="46012" y="0"/>
                </a:lnTo>
                <a:lnTo>
                  <a:pt x="38773" y="1396"/>
                </a:lnTo>
                <a:lnTo>
                  <a:pt x="32042" y="4190"/>
                </a:lnTo>
                <a:lnTo>
                  <a:pt x="25311" y="6857"/>
                </a:lnTo>
                <a:lnTo>
                  <a:pt x="2889" y="37710"/>
                </a:lnTo>
                <a:lnTo>
                  <a:pt x="0" y="58439"/>
                </a:lnTo>
                <a:lnTo>
                  <a:pt x="78" y="76526"/>
                </a:lnTo>
                <a:lnTo>
                  <a:pt x="23196" y="118843"/>
                </a:lnTo>
                <a:lnTo>
                  <a:pt x="49060" y="125856"/>
                </a:lnTo>
                <a:lnTo>
                  <a:pt x="59220" y="139064"/>
                </a:lnTo>
                <a:lnTo>
                  <a:pt x="80937" y="156717"/>
                </a:lnTo>
                <a:lnTo>
                  <a:pt x="83604" y="157352"/>
                </a:lnTo>
                <a:lnTo>
                  <a:pt x="86652" y="157606"/>
                </a:lnTo>
                <a:lnTo>
                  <a:pt x="95161" y="157606"/>
                </a:lnTo>
                <a:lnTo>
                  <a:pt x="99987" y="156336"/>
                </a:lnTo>
                <a:lnTo>
                  <a:pt x="104686" y="153796"/>
                </a:lnTo>
                <a:lnTo>
                  <a:pt x="109258" y="151383"/>
                </a:lnTo>
                <a:lnTo>
                  <a:pt x="114084" y="147700"/>
                </a:lnTo>
                <a:lnTo>
                  <a:pt x="118066" y="144017"/>
                </a:lnTo>
                <a:lnTo>
                  <a:pt x="93002" y="144017"/>
                </a:lnTo>
                <a:lnTo>
                  <a:pt x="89573" y="142620"/>
                </a:lnTo>
                <a:lnTo>
                  <a:pt x="85890" y="139826"/>
                </a:lnTo>
                <a:lnTo>
                  <a:pt x="82207" y="136905"/>
                </a:lnTo>
                <a:lnTo>
                  <a:pt x="77889" y="132333"/>
                </a:lnTo>
                <a:lnTo>
                  <a:pt x="72936" y="125856"/>
                </a:lnTo>
                <a:lnTo>
                  <a:pt x="81350" y="118295"/>
                </a:lnTo>
                <a:lnTo>
                  <a:pt x="84237" y="115950"/>
                </a:lnTo>
                <a:lnTo>
                  <a:pt x="59728" y="115950"/>
                </a:lnTo>
                <a:lnTo>
                  <a:pt x="23441" y="89243"/>
                </a:lnTo>
                <a:lnTo>
                  <a:pt x="20231" y="61467"/>
                </a:lnTo>
                <a:lnTo>
                  <a:pt x="20231" y="53085"/>
                </a:lnTo>
                <a:lnTo>
                  <a:pt x="34582" y="15366"/>
                </a:lnTo>
                <a:lnTo>
                  <a:pt x="47790" y="9651"/>
                </a:lnTo>
                <a:lnTo>
                  <a:pt x="87583" y="9651"/>
                </a:lnTo>
                <a:lnTo>
                  <a:pt x="84366" y="7238"/>
                </a:lnTo>
                <a:lnTo>
                  <a:pt x="77635" y="4444"/>
                </a:lnTo>
                <a:lnTo>
                  <a:pt x="71031" y="1523"/>
                </a:lnTo>
                <a:lnTo>
                  <a:pt x="63030" y="0"/>
                </a:lnTo>
                <a:close/>
              </a:path>
              <a:path w="119379" h="158114">
                <a:moveTo>
                  <a:pt x="113576" y="135889"/>
                </a:moveTo>
                <a:lnTo>
                  <a:pt x="110909" y="138556"/>
                </a:lnTo>
                <a:lnTo>
                  <a:pt x="109512" y="139572"/>
                </a:lnTo>
                <a:lnTo>
                  <a:pt x="108242" y="140588"/>
                </a:lnTo>
                <a:lnTo>
                  <a:pt x="106845" y="141477"/>
                </a:lnTo>
                <a:lnTo>
                  <a:pt x="104051" y="142747"/>
                </a:lnTo>
                <a:lnTo>
                  <a:pt x="102654" y="143255"/>
                </a:lnTo>
                <a:lnTo>
                  <a:pt x="101130" y="143509"/>
                </a:lnTo>
                <a:lnTo>
                  <a:pt x="99606" y="143890"/>
                </a:lnTo>
                <a:lnTo>
                  <a:pt x="93002" y="144017"/>
                </a:lnTo>
                <a:lnTo>
                  <a:pt x="118066" y="144017"/>
                </a:lnTo>
                <a:lnTo>
                  <a:pt x="119164" y="143001"/>
                </a:lnTo>
                <a:lnTo>
                  <a:pt x="113576" y="135889"/>
                </a:lnTo>
                <a:close/>
              </a:path>
              <a:path w="119379" h="158114">
                <a:moveTo>
                  <a:pt x="87583" y="9651"/>
                </a:moveTo>
                <a:lnTo>
                  <a:pt x="58331" y="9651"/>
                </a:lnTo>
                <a:lnTo>
                  <a:pt x="62903" y="10794"/>
                </a:lnTo>
                <a:lnTo>
                  <a:pt x="67094" y="13080"/>
                </a:lnTo>
                <a:lnTo>
                  <a:pt x="71158" y="15366"/>
                </a:lnTo>
                <a:lnTo>
                  <a:pt x="74714" y="18795"/>
                </a:lnTo>
                <a:lnTo>
                  <a:pt x="77508" y="23367"/>
                </a:lnTo>
                <a:lnTo>
                  <a:pt x="80429" y="27939"/>
                </a:lnTo>
                <a:lnTo>
                  <a:pt x="82715" y="33654"/>
                </a:lnTo>
                <a:lnTo>
                  <a:pt x="84239" y="40639"/>
                </a:lnTo>
                <a:lnTo>
                  <a:pt x="85890" y="47624"/>
                </a:lnTo>
                <a:lnTo>
                  <a:pt x="86652" y="55752"/>
                </a:lnTo>
                <a:lnTo>
                  <a:pt x="86652" y="72389"/>
                </a:lnTo>
                <a:lnTo>
                  <a:pt x="72809" y="109600"/>
                </a:lnTo>
                <a:lnTo>
                  <a:pt x="68618" y="112140"/>
                </a:lnTo>
                <a:lnTo>
                  <a:pt x="64554" y="114680"/>
                </a:lnTo>
                <a:lnTo>
                  <a:pt x="59728" y="115950"/>
                </a:lnTo>
                <a:lnTo>
                  <a:pt x="84237" y="115950"/>
                </a:lnTo>
                <a:lnTo>
                  <a:pt x="106367" y="75578"/>
                </a:lnTo>
                <a:lnTo>
                  <a:pt x="107226" y="61250"/>
                </a:lnTo>
                <a:lnTo>
                  <a:pt x="106436" y="47955"/>
                </a:lnTo>
                <a:lnTo>
                  <a:pt x="89954" y="11429"/>
                </a:lnTo>
                <a:lnTo>
                  <a:pt x="87583" y="9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3240" y="4266184"/>
            <a:ext cx="78740" cy="235585"/>
          </a:xfrm>
          <a:custGeom>
            <a:avLst/>
            <a:gdLst/>
            <a:ahLst/>
            <a:cxnLst/>
            <a:rect l="l" t="t" r="r" b="b"/>
            <a:pathLst>
              <a:path w="78739" h="235585">
                <a:moveTo>
                  <a:pt x="3048" y="0"/>
                </a:moveTo>
                <a:lnTo>
                  <a:pt x="2717" y="10612"/>
                </a:lnTo>
                <a:lnTo>
                  <a:pt x="13068" y="15450"/>
                </a:lnTo>
                <a:lnTo>
                  <a:pt x="22511" y="22094"/>
                </a:lnTo>
                <a:lnTo>
                  <a:pt x="47257" y="56736"/>
                </a:lnTo>
                <a:lnTo>
                  <a:pt x="56608" y="106205"/>
                </a:lnTo>
                <a:lnTo>
                  <a:pt x="56985" y="121823"/>
                </a:lnTo>
                <a:lnTo>
                  <a:pt x="56372" y="135089"/>
                </a:lnTo>
                <a:lnTo>
                  <a:pt x="45003" y="183874"/>
                </a:lnTo>
                <a:lnTo>
                  <a:pt x="22707" y="215328"/>
                </a:lnTo>
                <a:lnTo>
                  <a:pt x="0" y="227584"/>
                </a:lnTo>
                <a:lnTo>
                  <a:pt x="9749" y="235128"/>
                </a:lnTo>
                <a:lnTo>
                  <a:pt x="42845" y="215790"/>
                </a:lnTo>
                <a:lnTo>
                  <a:pt x="68807" y="175968"/>
                </a:lnTo>
                <a:lnTo>
                  <a:pt x="78179" y="124936"/>
                </a:lnTo>
                <a:lnTo>
                  <a:pt x="78485" y="108634"/>
                </a:lnTo>
                <a:lnTo>
                  <a:pt x="77336" y="95918"/>
                </a:lnTo>
                <a:lnTo>
                  <a:pt x="62204" y="47858"/>
                </a:lnTo>
                <a:lnTo>
                  <a:pt x="37901" y="17121"/>
                </a:lnTo>
                <a:lnTo>
                  <a:pt x="15803" y="4215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6285" y="4399597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924" y="0"/>
                </a:lnTo>
              </a:path>
            </a:pathLst>
          </a:custGeom>
          <a:ln w="17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6285" y="4347781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924" y="0"/>
                </a:lnTo>
              </a:path>
            </a:pathLst>
          </a:custGeom>
          <a:ln w="17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88127" y="4129151"/>
            <a:ext cx="1422066" cy="648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1139" y="4017771"/>
            <a:ext cx="1391795" cy="657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48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49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11005185" cy="374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45" dirty="0">
                <a:latin typeface="Times New Roman"/>
                <a:cs typeface="Times New Roman"/>
              </a:rPr>
              <a:t>K</a:t>
            </a:r>
            <a:r>
              <a:rPr sz="2350" spc="10" dirty="0">
                <a:latin typeface="Times New Roman"/>
                <a:cs typeface="Times New Roman"/>
              </a:rPr>
              <a:t>L</a:t>
            </a:r>
            <a:r>
              <a:rPr sz="2350" spc="4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70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60" dirty="0">
                <a:latin typeface="Times New Roman"/>
                <a:cs typeface="Times New Roman"/>
              </a:rPr>
              <a:t>y</a:t>
            </a:r>
            <a:r>
              <a:rPr sz="2000" spc="-120" dirty="0">
                <a:latin typeface="Times New Roman"/>
                <a:cs typeface="Times New Roman"/>
              </a:rPr>
              <a:t>mm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ea</a:t>
            </a:r>
            <a:r>
              <a:rPr sz="2000" spc="5" dirty="0">
                <a:latin typeface="Times New Roman"/>
                <a:cs typeface="Times New Roman"/>
              </a:rPr>
              <a:t>su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10" dirty="0">
                <a:latin typeface="Times New Roman"/>
                <a:cs typeface="Times New Roman"/>
              </a:rPr>
              <a:t>ng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10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how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ob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ilit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bu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Times New Roman"/>
                <a:cs typeface="Times New Roman"/>
              </a:rPr>
              <a:t>M</a:t>
            </a:r>
            <a:r>
              <a:rPr sz="2025" i="1" spc="7" baseline="-18518" dirty="0">
                <a:latin typeface="Times New Roman"/>
                <a:cs typeface="Times New Roman"/>
              </a:rPr>
              <a:t>Q</a:t>
            </a:r>
            <a:r>
              <a:rPr sz="2025" i="1" baseline="-18518" dirty="0">
                <a:latin typeface="Times New Roman"/>
                <a:cs typeface="Times New Roman"/>
              </a:rPr>
              <a:t> </a:t>
            </a:r>
            <a:r>
              <a:rPr sz="2025" i="1" spc="202" baseline="-18518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i="1" spc="-30" dirty="0">
                <a:latin typeface="Times New Roman"/>
                <a:cs typeface="Times New Roman"/>
              </a:rPr>
              <a:t>M</a:t>
            </a:r>
            <a:r>
              <a:rPr sz="2025" i="1" spc="7" baseline="-18518" dirty="0">
                <a:latin typeface="Times New Roman"/>
                <a:cs typeface="Times New Roman"/>
              </a:rPr>
              <a:t>D</a:t>
            </a:r>
            <a:endParaRPr sz="2025" baseline="-18518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  <a:tab pos="8145780" algn="l"/>
              </a:tabLst>
            </a:pP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80" dirty="0">
                <a:latin typeface="Times New Roman"/>
                <a:cs typeface="Times New Roman"/>
              </a:rPr>
              <a:t>y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hood </a:t>
            </a:r>
            <a:r>
              <a:rPr sz="2000" spc="-4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do</a:t>
            </a:r>
            <a:r>
              <a:rPr sz="2000" spc="-4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4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hood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pp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	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po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100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</a:t>
            </a:r>
            <a:endParaRPr sz="2000">
              <a:latin typeface="Times New Roman"/>
              <a:cs typeface="Times New Roman"/>
            </a:endParaRPr>
          </a:p>
          <a:p>
            <a:pPr marL="643890">
              <a:lnSpc>
                <a:spcPct val="100000"/>
              </a:lnSpc>
              <a:spcBef>
                <a:spcPts val="50"/>
              </a:spcBef>
            </a:pP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,2</a:t>
            </a: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10" dirty="0">
                <a:latin typeface="Times New Roman"/>
                <a:cs typeface="Times New Roman"/>
              </a:rPr>
              <a:t>0</a:t>
            </a:r>
            <a:r>
              <a:rPr sz="2000" spc="5" dirty="0">
                <a:latin typeface="Times New Roman"/>
                <a:cs typeface="Times New Roman"/>
              </a:rPr>
              <a:t>1)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5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20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ts val="239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ac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oss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 hoc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but</a:t>
            </a:r>
            <a:r>
              <a:rPr sz="2000" spc="10" dirty="0">
                <a:latin typeface="Times New Roman"/>
                <a:cs typeface="Times New Roman"/>
              </a:rPr>
              <a:t> 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  <a:p>
            <a:pPr marL="643890">
              <a:lnSpc>
                <a:spcPts val="2390"/>
              </a:lnSpc>
            </a:pP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ppl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ca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5" dirty="0">
                <a:latin typeface="Times New Roman"/>
                <a:cs typeface="Times New Roman"/>
              </a:rPr>
              <a:t>ons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su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s 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opi</a:t>
            </a:r>
            <a:r>
              <a:rPr sz="2000" spc="5" dirty="0">
                <a:latin typeface="Times New Roman"/>
                <a:cs typeface="Times New Roman"/>
              </a:rPr>
              <a:t>c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ac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10804525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 dirty="0">
              <a:latin typeface="Times New Roman"/>
              <a:cs typeface="Times New Roman"/>
            </a:endParaRPr>
          </a:p>
          <a:p>
            <a:pPr marL="643890" lvl="1" indent="-311150">
              <a:lnSpc>
                <a:spcPts val="239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165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5" dirty="0">
                <a:latin typeface="Times New Roman"/>
                <a:cs typeface="Times New Roman"/>
              </a:rPr>
              <a:t>on: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65" dirty="0">
                <a:latin typeface="Times New Roman"/>
                <a:cs typeface="Times New Roman"/>
              </a:rPr>
              <a:t>y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“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12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put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10" dirty="0">
                <a:latin typeface="Times New Roman"/>
                <a:cs typeface="Times New Roman"/>
              </a:rPr>
              <a:t>on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”</a:t>
            </a:r>
            <a:r>
              <a:rPr sz="2000" spc="5" dirty="0">
                <a:latin typeface="Times New Roman"/>
                <a:cs typeface="Times New Roman"/>
              </a:rPr>
              <a:t>,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how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ould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/</a:t>
            </a:r>
            <a:r>
              <a:rPr sz="2000" spc="5" dirty="0">
                <a:latin typeface="Times New Roman"/>
                <a:cs typeface="Times New Roman"/>
              </a:rPr>
              <a:t>she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65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pe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"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s"</a:t>
            </a:r>
            <a:endParaRPr sz="2000" dirty="0">
              <a:latin typeface="Times New Roman"/>
              <a:cs typeface="Times New Roman"/>
            </a:endParaRPr>
          </a:p>
          <a:p>
            <a:pPr marL="643890">
              <a:lnSpc>
                <a:spcPts val="2390"/>
              </a:lnSpc>
            </a:pP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"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gy</a:t>
            </a:r>
            <a:r>
              <a:rPr sz="2000" spc="-105" dirty="0">
                <a:latin typeface="Times New Roman"/>
                <a:cs typeface="Times New Roman"/>
              </a:rPr>
              <a:t>"</a:t>
            </a:r>
            <a:r>
              <a:rPr sz="20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5" name="object 5"/>
          <p:cNvSpPr/>
          <p:nvPr/>
        </p:nvSpPr>
        <p:spPr>
          <a:xfrm>
            <a:off x="1636776" y="3593591"/>
            <a:ext cx="9665208" cy="1938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</a:t>
            </a:fld>
            <a:endParaRPr spc="1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373120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5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-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th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ag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3163570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10" dirty="0">
                <a:latin typeface="Times New Roman"/>
                <a:cs typeface="Times New Roman"/>
              </a:rPr>
              <a:t>ho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</a:t>
            </a:r>
            <a:r>
              <a:rPr sz="2000" spc="5" dirty="0">
                <a:latin typeface="Times New Roman"/>
                <a:cs typeface="Times New Roman"/>
              </a:rPr>
              <a:t>1)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hood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2)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dirty="0">
                <a:latin typeface="Times New Roman"/>
                <a:cs typeface="Times New Roman"/>
              </a:rPr>
              <a:t>Mod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son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3)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3081527"/>
            <a:ext cx="5815584" cy="3282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50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7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pu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51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7962900" cy="365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45" dirty="0">
                <a:latin typeface="Times New Roman"/>
                <a:cs typeface="Times New Roman"/>
              </a:rPr>
              <a:t>U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45" dirty="0">
                <a:latin typeface="Times New Roman"/>
                <a:cs typeface="Times New Roman"/>
              </a:rPr>
              <a:t>U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lti</a:t>
            </a:r>
            <a:r>
              <a:rPr sz="2350" spc="-30" dirty="0">
                <a:latin typeface="Times New Roman"/>
                <a:cs typeface="Times New Roman"/>
              </a:rPr>
              <a:t>no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254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180" dirty="0">
                <a:latin typeface="Times New Roman"/>
                <a:cs typeface="Times New Roman"/>
              </a:rPr>
              <a:t>W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2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ons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ds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Ms</a:t>
            </a:r>
            <a:endParaRPr sz="20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45" dirty="0">
                <a:latin typeface="Times New Roman"/>
                <a:cs typeface="Times New Roman"/>
              </a:rPr>
              <a:t>U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hoo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3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2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9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9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ee</a:t>
            </a:r>
            <a:r>
              <a:rPr sz="2000" dirty="0">
                <a:latin typeface="Times New Roman"/>
                <a:cs typeface="Times New Roman"/>
              </a:rPr>
              <a:t>db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k,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xp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on,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.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ou</a:t>
            </a:r>
            <a:r>
              <a:rPr sz="2000" spc="-7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h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Q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MD</a:t>
            </a:r>
            <a:endParaRPr sz="20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E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12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15" dirty="0">
                <a:latin typeface="Times New Roman"/>
                <a:cs typeface="Times New Roman"/>
              </a:rPr>
              <a:t>Q</a:t>
            </a:r>
            <a:r>
              <a:rPr sz="2350" spc="6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15" dirty="0">
                <a:latin typeface="Times New Roman"/>
                <a:cs typeface="Times New Roman"/>
              </a:rPr>
              <a:t>D</a:t>
            </a:r>
            <a:r>
              <a:rPr sz="2350" spc="6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6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p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3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o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ho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ce</a:t>
            </a:r>
            <a:r>
              <a:rPr sz="2000" dirty="0">
                <a:latin typeface="Times New Roman"/>
                <a:cs typeface="Times New Roman"/>
              </a:rPr>
              <a:t>s)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90" dirty="0">
                <a:latin typeface="Times New Roman"/>
                <a:cs typeface="Times New Roman"/>
              </a:rPr>
              <a:t>K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os</a:t>
            </a:r>
            <a:r>
              <a:rPr sz="2000" spc="2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os</a:t>
            </a: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o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pp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lin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52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5033010" cy="2449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IR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oo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2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4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350" spc="-1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lt</a:t>
            </a:r>
            <a:r>
              <a:rPr sz="2350" spc="-4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spc="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350" spc="-3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350" spc="2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350" spc="-1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ti</a:t>
            </a:r>
            <a:r>
              <a:rPr sz="2350" spc="-3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sz="2350" spc="1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350" spc="-29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350" spc="-3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350" spc="-3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od</a:t>
            </a:r>
            <a:r>
              <a:rPr sz="2350" spc="-4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spc="-1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350" spc="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s</a:t>
            </a:r>
            <a:endParaRPr sz="2350" dirty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8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b="1" spc="20" dirty="0">
                <a:latin typeface="Times New Roman"/>
                <a:cs typeface="Times New Roman"/>
              </a:rPr>
              <a:t>C</a:t>
            </a:r>
            <a:r>
              <a:rPr sz="2350" b="1" spc="40" dirty="0">
                <a:latin typeface="Times New Roman"/>
                <a:cs typeface="Times New Roman"/>
              </a:rPr>
              <a:t>o</a:t>
            </a:r>
            <a:r>
              <a:rPr sz="2350" b="1" spc="-25" dirty="0">
                <a:latin typeface="Times New Roman"/>
                <a:cs typeface="Times New Roman"/>
              </a:rPr>
              <a:t>m</a:t>
            </a:r>
            <a:r>
              <a:rPr sz="2350" b="1" spc="-20" dirty="0">
                <a:latin typeface="Times New Roman"/>
                <a:cs typeface="Times New Roman"/>
              </a:rPr>
              <a:t>p</a:t>
            </a:r>
            <a:r>
              <a:rPr sz="2350" b="1" spc="-30" dirty="0">
                <a:latin typeface="Times New Roman"/>
                <a:cs typeface="Times New Roman"/>
              </a:rPr>
              <a:t>a</a:t>
            </a:r>
            <a:r>
              <a:rPr sz="2350" b="1" spc="25" dirty="0">
                <a:latin typeface="Times New Roman"/>
                <a:cs typeface="Times New Roman"/>
              </a:rPr>
              <a:t>r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10" dirty="0">
                <a:latin typeface="Times New Roman"/>
                <a:cs typeface="Times New Roman"/>
              </a:rPr>
              <a:t>s</a:t>
            </a:r>
            <a:r>
              <a:rPr sz="2350" b="1" spc="40" dirty="0">
                <a:latin typeface="Times New Roman"/>
                <a:cs typeface="Times New Roman"/>
              </a:rPr>
              <a:t>o</a:t>
            </a:r>
            <a:r>
              <a:rPr sz="2350" b="1" spc="10" dirty="0">
                <a:latin typeface="Times New Roman"/>
                <a:cs typeface="Times New Roman"/>
              </a:rPr>
              <a:t>n</a:t>
            </a:r>
            <a:r>
              <a:rPr sz="2350" b="1" spc="100" dirty="0">
                <a:latin typeface="Times New Roman"/>
                <a:cs typeface="Times New Roman"/>
              </a:rPr>
              <a:t> </a:t>
            </a:r>
            <a:r>
              <a:rPr sz="2350" b="1" spc="-125" dirty="0">
                <a:latin typeface="Times New Roman"/>
                <a:cs typeface="Times New Roman"/>
              </a:rPr>
              <a:t>w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10" dirty="0">
                <a:latin typeface="Times New Roman"/>
                <a:cs typeface="Times New Roman"/>
              </a:rPr>
              <a:t>th</a:t>
            </a:r>
            <a:r>
              <a:rPr sz="2350" b="1" spc="245" dirty="0">
                <a:latin typeface="Times New Roman"/>
                <a:cs typeface="Times New Roman"/>
              </a:rPr>
              <a:t> </a:t>
            </a:r>
            <a:r>
              <a:rPr sz="2350" b="1" spc="5" dirty="0">
                <a:latin typeface="Times New Roman"/>
                <a:cs typeface="Times New Roman"/>
              </a:rPr>
              <a:t>t</a:t>
            </a:r>
            <a:r>
              <a:rPr sz="2350" b="1" spc="25" dirty="0">
                <a:latin typeface="Times New Roman"/>
                <a:cs typeface="Times New Roman"/>
              </a:rPr>
              <a:t>r</a:t>
            </a:r>
            <a:r>
              <a:rPr sz="2350" b="1" spc="-30" dirty="0">
                <a:latin typeface="Times New Roman"/>
                <a:cs typeface="Times New Roman"/>
              </a:rPr>
              <a:t>a</a:t>
            </a:r>
            <a:r>
              <a:rPr sz="2350" b="1" spc="-20" dirty="0">
                <a:latin typeface="Times New Roman"/>
                <a:cs typeface="Times New Roman"/>
              </a:rPr>
              <a:t>d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5" dirty="0">
                <a:latin typeface="Times New Roman"/>
                <a:cs typeface="Times New Roman"/>
              </a:rPr>
              <a:t>t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40" dirty="0">
                <a:latin typeface="Times New Roman"/>
                <a:cs typeface="Times New Roman"/>
              </a:rPr>
              <a:t>o</a:t>
            </a:r>
            <a:r>
              <a:rPr sz="2350" b="1" spc="-20" dirty="0">
                <a:latin typeface="Times New Roman"/>
                <a:cs typeface="Times New Roman"/>
              </a:rPr>
              <a:t>n</a:t>
            </a:r>
            <a:r>
              <a:rPr sz="2350" b="1" spc="-30" dirty="0">
                <a:latin typeface="Times New Roman"/>
                <a:cs typeface="Times New Roman"/>
              </a:rPr>
              <a:t>a</a:t>
            </a:r>
            <a:r>
              <a:rPr sz="2350" b="1" spc="5" dirty="0">
                <a:latin typeface="Times New Roman"/>
                <a:cs typeface="Times New Roman"/>
              </a:rPr>
              <a:t>l</a:t>
            </a:r>
            <a:r>
              <a:rPr sz="2350" b="1" spc="185" dirty="0">
                <a:latin typeface="Times New Roman"/>
                <a:cs typeface="Times New Roman"/>
              </a:rPr>
              <a:t> </a:t>
            </a:r>
            <a:r>
              <a:rPr sz="2350" b="1" spc="-25" dirty="0">
                <a:latin typeface="Times New Roman"/>
                <a:cs typeface="Times New Roman"/>
              </a:rPr>
              <a:t>m</a:t>
            </a:r>
            <a:r>
              <a:rPr sz="2350" b="1" spc="40" dirty="0">
                <a:latin typeface="Times New Roman"/>
                <a:cs typeface="Times New Roman"/>
              </a:rPr>
              <a:t>o</a:t>
            </a:r>
            <a:r>
              <a:rPr sz="2350" b="1" spc="-20" dirty="0">
                <a:latin typeface="Times New Roman"/>
                <a:cs typeface="Times New Roman"/>
              </a:rPr>
              <a:t>d</a:t>
            </a:r>
            <a:r>
              <a:rPr sz="2350" b="1" spc="25" dirty="0">
                <a:latin typeface="Times New Roman"/>
                <a:cs typeface="Times New Roman"/>
              </a:rPr>
              <a:t>e</a:t>
            </a:r>
            <a:r>
              <a:rPr sz="2350" b="1" spc="-10" dirty="0">
                <a:latin typeface="Times New Roman"/>
                <a:cs typeface="Times New Roman"/>
              </a:rPr>
              <a:t>l</a:t>
            </a:r>
            <a:r>
              <a:rPr sz="2350" b="1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547110">
              <a:lnSpc>
                <a:spcPct val="100000"/>
              </a:lnSpc>
            </a:pPr>
            <a:r>
              <a:rPr sz="2800" spc="-26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ce</a:t>
            </a:r>
            <a:r>
              <a:rPr sz="2800" spc="-1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sz="2800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sz="2800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53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10420350" cy="269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40" dirty="0">
                <a:latin typeface="Times New Roman"/>
                <a:cs typeface="Times New Roman"/>
              </a:rPr>
              <a:t>25</a:t>
            </a:r>
            <a:r>
              <a:rPr sz="2350" spc="-10" dirty="0">
                <a:latin typeface="Times New Roman"/>
                <a:cs typeface="Times New Roman"/>
              </a:rPr>
              <a:t>/</a:t>
            </a:r>
            <a:r>
              <a:rPr sz="2350" spc="-5" dirty="0">
                <a:latin typeface="Times New Roman"/>
                <a:cs typeface="Times New Roman"/>
              </a:rPr>
              <a:t>LM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r>
              <a:rPr sz="2350" spc="114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ob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ilit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endParaRPr sz="23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335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70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ce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r>
              <a:rPr sz="2350" spc="254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10" dirty="0">
                <a:latin typeface="Times New Roman"/>
                <a:cs typeface="Times New Roman"/>
              </a:rPr>
              <a:t>il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/li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7"/>
              </a:spcBef>
              <a:buClr>
                <a:srgbClr val="903062"/>
              </a:buClr>
              <a:buFont typeface="Wingdings 2"/>
              <a:buChar char=""/>
            </a:pPr>
            <a:endParaRPr sz="26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  <a:tab pos="2846705" algn="l"/>
              </a:tabLst>
            </a:pPr>
            <a:r>
              <a:rPr sz="2350" spc="-4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6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10" dirty="0">
                <a:latin typeface="Times New Roman"/>
                <a:cs typeface="Times New Roman"/>
              </a:rPr>
              <a:t>ll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65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-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endParaRPr sz="235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  <a:spcBef>
                <a:spcPts val="65"/>
              </a:spcBef>
            </a:pP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4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4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y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547110">
              <a:lnSpc>
                <a:spcPct val="100000"/>
              </a:lnSpc>
            </a:pPr>
            <a:r>
              <a:rPr sz="2800" spc="-26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ce</a:t>
            </a:r>
            <a:r>
              <a:rPr sz="2800" spc="-1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sz="2800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sz="2800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54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4338955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8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rm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9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ec</a:t>
            </a:r>
            <a:r>
              <a:rPr sz="2000" spc="15" dirty="0">
                <a:latin typeface="Times New Roman"/>
                <a:cs typeface="Times New Roman"/>
              </a:rPr>
              <a:t>tl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od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8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2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M25</a:t>
            </a:r>
            <a:r>
              <a:rPr sz="2000" spc="15" dirty="0">
                <a:latin typeface="Times New Roman"/>
                <a:cs typeface="Times New Roman"/>
              </a:rPr>
              <a:t>/</a:t>
            </a:r>
            <a:r>
              <a:rPr sz="2000" spc="-23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</a:t>
            </a:r>
            <a:r>
              <a:rPr sz="2000" spc="-35" dirty="0">
                <a:latin typeface="Times New Roman"/>
                <a:cs typeface="Times New Roman"/>
              </a:rPr>
              <a:t>ace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547110">
              <a:lnSpc>
                <a:spcPct val="100000"/>
              </a:lnSpc>
            </a:pPr>
            <a:r>
              <a:rPr sz="2800" spc="-26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ce</a:t>
            </a:r>
            <a:r>
              <a:rPr sz="2800" spc="-1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sz="2800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sz="2800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55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6945630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24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no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40" dirty="0">
                <a:latin typeface="Times New Roman"/>
                <a:cs typeface="Times New Roman"/>
              </a:rPr>
              <a:t>z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25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ec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sp</a:t>
            </a:r>
            <a:r>
              <a:rPr sz="2000" spc="-30" dirty="0">
                <a:latin typeface="Times New Roman"/>
                <a:cs typeface="Times New Roman"/>
              </a:rPr>
              <a:t>ace</a:t>
            </a:r>
            <a:r>
              <a:rPr sz="2000" spc="5" dirty="0">
                <a:latin typeface="Times New Roman"/>
                <a:cs typeface="Times New Roman"/>
              </a:rPr>
              <a:t>: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os</a:t>
            </a:r>
            <a:r>
              <a:rPr sz="2000" spc="2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pi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ot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no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-30" dirty="0">
                <a:latin typeface="Times New Roman"/>
                <a:cs typeface="Times New Roman"/>
              </a:rPr>
              <a:t>za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1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8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ob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iliti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tl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spc="-35" dirty="0">
                <a:latin typeface="Times New Roman"/>
                <a:cs typeface="Times New Roman"/>
              </a:rPr>
              <a:t>ze</a:t>
            </a:r>
            <a:r>
              <a:rPr sz="2000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2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M25: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z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-35" dirty="0">
                <a:latin typeface="Times New Roman"/>
                <a:cs typeface="Times New Roman"/>
              </a:rPr>
              <a:t>za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547110">
              <a:lnSpc>
                <a:spcPct val="100000"/>
              </a:lnSpc>
            </a:pPr>
            <a:r>
              <a:rPr sz="2800" spc="-26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ce</a:t>
            </a:r>
            <a:r>
              <a:rPr sz="2800" spc="-1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sz="2800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sz="2800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56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8274050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0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25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M25</a:t>
            </a:r>
            <a:r>
              <a:rPr sz="2000" spc="15" dirty="0">
                <a:latin typeface="Times New Roman"/>
                <a:cs typeface="Times New Roman"/>
              </a:rPr>
              <a:t>/</a:t>
            </a:r>
            <a:r>
              <a:rPr sz="2000" spc="-225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ec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or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sp</a:t>
            </a:r>
            <a:r>
              <a:rPr sz="2000" spc="-30" dirty="0">
                <a:latin typeface="Times New Roman"/>
                <a:cs typeface="Times New Roman"/>
              </a:rPr>
              <a:t>ac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ec</a:t>
            </a:r>
            <a:r>
              <a:rPr sz="2000" spc="15" dirty="0">
                <a:latin typeface="Times New Roman"/>
                <a:cs typeface="Times New Roman"/>
              </a:rPr>
              <a:t>tl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8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il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F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2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spc="-8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Ms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45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spc="20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25,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4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ce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Ass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ion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-20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ill Sans MT"/>
                <a:cs typeface="Gill Sans MT"/>
              </a:rPr>
              <a:t>LM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57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7299959" cy="350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y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iti</a:t>
            </a:r>
            <a:r>
              <a:rPr sz="2000" spc="10" dirty="0">
                <a:latin typeface="Times New Roman"/>
                <a:cs typeface="Times New Roman"/>
              </a:rPr>
              <a:t>on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ll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nt</a:t>
            </a:r>
            <a:endParaRPr sz="2000">
              <a:latin typeface="Times New Roman"/>
              <a:cs typeface="Times New Roman"/>
            </a:endParaRPr>
          </a:p>
          <a:p>
            <a:pPr marL="332740">
              <a:lnSpc>
                <a:spcPct val="100000"/>
              </a:lnSpc>
              <a:spcBef>
                <a:spcPts val="1060"/>
              </a:spcBef>
            </a:pPr>
            <a:r>
              <a:rPr sz="2000" spc="10" dirty="0">
                <a:latin typeface="Times New Roman"/>
                <a:cs typeface="Times New Roman"/>
              </a:rPr>
              <a:t>=</a:t>
            </a:r>
            <a:r>
              <a:rPr sz="2000" dirty="0">
                <a:latin typeface="Times New Roman"/>
                <a:cs typeface="Times New Roman"/>
              </a:rPr>
              <a:t>&gt;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!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ut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ks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ost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1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335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70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75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2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ssu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ons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</a:t>
            </a:r>
            <a:r>
              <a:rPr sz="2000" spc="-3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8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hus, b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ound</a:t>
            </a:r>
            <a:r>
              <a:rPr sz="2000" spc="-4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</a:t>
            </a:r>
            <a:r>
              <a:rPr sz="2000" spc="-3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1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dirty="0">
                <a:latin typeface="Times New Roman"/>
                <a:cs typeface="Times New Roman"/>
              </a:rPr>
              <a:t>Mo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ilit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ons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171" y="1815855"/>
            <a:ext cx="5928995" cy="20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marR="111125" indent="-301625">
              <a:lnSpc>
                <a:spcPct val="102299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R</a:t>
            </a:r>
            <a:r>
              <a:rPr sz="2350" spc="-45" dirty="0">
                <a:latin typeface="Times New Roman"/>
                <a:cs typeface="Times New Roman"/>
              </a:rPr>
              <a:t>e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12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5" dirty="0">
                <a:latin typeface="Times New Roman"/>
                <a:cs typeface="Times New Roman"/>
              </a:rPr>
              <a:t>f</a:t>
            </a:r>
            <a:r>
              <a:rPr sz="2350" spc="-70" dirty="0">
                <a:latin typeface="Times New Roman"/>
                <a:cs typeface="Times New Roman"/>
              </a:rPr>
              <a:t>-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275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20" dirty="0">
                <a:latin typeface="Times New Roman"/>
                <a:cs typeface="Times New Roman"/>
              </a:rPr>
              <a:t>M</a:t>
            </a:r>
            <a:r>
              <a:rPr sz="2350" spc="3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-20" dirty="0">
                <a:latin typeface="Times New Roman"/>
                <a:cs typeface="Times New Roman"/>
              </a:rPr>
              <a:t>P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Cr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(</a:t>
            </a:r>
            <a:r>
              <a:rPr sz="2350" spc="40" dirty="0">
                <a:latin typeface="Times New Roman"/>
                <a:cs typeface="Times New Roman"/>
              </a:rPr>
              <a:t>1998</a:t>
            </a:r>
            <a:r>
              <a:rPr sz="2350" spc="5" dirty="0">
                <a:latin typeface="Times New Roman"/>
                <a:cs typeface="Times New Roman"/>
              </a:rPr>
              <a:t>)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903062"/>
              </a:buClr>
              <a:buFont typeface="Wingdings 2"/>
              <a:buChar char=""/>
            </a:pPr>
            <a:endParaRPr sz="2150">
              <a:latin typeface="Times New Roman"/>
              <a:cs typeface="Times New Roman"/>
            </a:endParaRPr>
          </a:p>
          <a:p>
            <a:pPr marL="314325" marR="5080" indent="-301625">
              <a:lnSpc>
                <a:spcPct val="102299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pp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50" dirty="0">
                <a:latin typeface="Times New Roman"/>
                <a:cs typeface="Times New Roman"/>
              </a:rPr>
              <a:t>w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y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xp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me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55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r>
              <a:rPr sz="2350" spc="3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2359" y="2359151"/>
            <a:ext cx="4242815" cy="4187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58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1073" y="3593903"/>
            <a:ext cx="160972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Q</a:t>
            </a:r>
            <a:r>
              <a:rPr sz="2800" spc="30" dirty="0">
                <a:latin typeface="Times New Roman"/>
                <a:cs typeface="Times New Roman"/>
              </a:rPr>
              <a:t>u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ti</a:t>
            </a:r>
            <a:r>
              <a:rPr sz="2800" spc="-40" dirty="0">
                <a:latin typeface="Times New Roman"/>
                <a:cs typeface="Times New Roman"/>
              </a:rPr>
              <a:t>o</a:t>
            </a:r>
            <a:r>
              <a:rPr sz="2800" spc="3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59</a:t>
            </a:fld>
            <a:endParaRPr spc="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7672" y="4105655"/>
            <a:ext cx="8503920" cy="1582420"/>
          </a:xfrm>
          <a:custGeom>
            <a:avLst/>
            <a:gdLst/>
            <a:ahLst/>
            <a:cxnLst/>
            <a:rect l="l" t="t" r="r" b="b"/>
            <a:pathLst>
              <a:path w="8503920" h="1582420">
                <a:moveTo>
                  <a:pt x="8240268" y="0"/>
                </a:moveTo>
                <a:lnTo>
                  <a:pt x="263651" y="0"/>
                </a:lnTo>
                <a:lnTo>
                  <a:pt x="242020" y="873"/>
                </a:lnTo>
                <a:lnTo>
                  <a:pt x="200274" y="7659"/>
                </a:lnTo>
                <a:lnTo>
                  <a:pt x="161002" y="20710"/>
                </a:lnTo>
                <a:lnTo>
                  <a:pt x="124745" y="39487"/>
                </a:lnTo>
                <a:lnTo>
                  <a:pt x="92046" y="63446"/>
                </a:lnTo>
                <a:lnTo>
                  <a:pt x="63446" y="92046"/>
                </a:lnTo>
                <a:lnTo>
                  <a:pt x="39487" y="124745"/>
                </a:lnTo>
                <a:lnTo>
                  <a:pt x="20710" y="161002"/>
                </a:lnTo>
                <a:lnTo>
                  <a:pt x="7659" y="200274"/>
                </a:lnTo>
                <a:lnTo>
                  <a:pt x="873" y="242020"/>
                </a:lnTo>
                <a:lnTo>
                  <a:pt x="0" y="263652"/>
                </a:lnTo>
                <a:lnTo>
                  <a:pt x="0" y="1318260"/>
                </a:lnTo>
                <a:lnTo>
                  <a:pt x="3449" y="1361039"/>
                </a:lnTo>
                <a:lnTo>
                  <a:pt x="13435" y="1401616"/>
                </a:lnTo>
                <a:lnTo>
                  <a:pt x="29417" y="1439448"/>
                </a:lnTo>
                <a:lnTo>
                  <a:pt x="50852" y="1473994"/>
                </a:lnTo>
                <a:lnTo>
                  <a:pt x="77200" y="1504711"/>
                </a:lnTo>
                <a:lnTo>
                  <a:pt x="107917" y="1531059"/>
                </a:lnTo>
                <a:lnTo>
                  <a:pt x="142463" y="1552494"/>
                </a:lnTo>
                <a:lnTo>
                  <a:pt x="180295" y="1568476"/>
                </a:lnTo>
                <a:lnTo>
                  <a:pt x="220872" y="1578462"/>
                </a:lnTo>
                <a:lnTo>
                  <a:pt x="263651" y="1581912"/>
                </a:lnTo>
                <a:lnTo>
                  <a:pt x="8240268" y="1581912"/>
                </a:lnTo>
                <a:lnTo>
                  <a:pt x="8283047" y="1578462"/>
                </a:lnTo>
                <a:lnTo>
                  <a:pt x="8323624" y="1568476"/>
                </a:lnTo>
                <a:lnTo>
                  <a:pt x="8361456" y="1552494"/>
                </a:lnTo>
                <a:lnTo>
                  <a:pt x="8396002" y="1531059"/>
                </a:lnTo>
                <a:lnTo>
                  <a:pt x="8426719" y="1504711"/>
                </a:lnTo>
                <a:lnTo>
                  <a:pt x="8453067" y="1473994"/>
                </a:lnTo>
                <a:lnTo>
                  <a:pt x="8474502" y="1439448"/>
                </a:lnTo>
                <a:lnTo>
                  <a:pt x="8490484" y="1401616"/>
                </a:lnTo>
                <a:lnTo>
                  <a:pt x="8500470" y="1361039"/>
                </a:lnTo>
                <a:lnTo>
                  <a:pt x="8503920" y="1318260"/>
                </a:lnTo>
                <a:lnTo>
                  <a:pt x="8503920" y="263652"/>
                </a:lnTo>
                <a:lnTo>
                  <a:pt x="8500470" y="220872"/>
                </a:lnTo>
                <a:lnTo>
                  <a:pt x="8490484" y="180295"/>
                </a:lnTo>
                <a:lnTo>
                  <a:pt x="8474502" y="142463"/>
                </a:lnTo>
                <a:lnTo>
                  <a:pt x="8453067" y="107917"/>
                </a:lnTo>
                <a:lnTo>
                  <a:pt x="8426719" y="77200"/>
                </a:lnTo>
                <a:lnTo>
                  <a:pt x="8396002" y="50852"/>
                </a:lnTo>
                <a:lnTo>
                  <a:pt x="8361456" y="29417"/>
                </a:lnTo>
                <a:lnTo>
                  <a:pt x="8323624" y="13435"/>
                </a:lnTo>
                <a:lnTo>
                  <a:pt x="8283047" y="3449"/>
                </a:lnTo>
                <a:lnTo>
                  <a:pt x="8240268" y="0"/>
                </a:lnTo>
                <a:close/>
              </a:path>
            </a:pathLst>
          </a:custGeom>
          <a:solidFill>
            <a:srgbClr val="EED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7672" y="4105655"/>
            <a:ext cx="8503920" cy="1582420"/>
          </a:xfrm>
          <a:custGeom>
            <a:avLst/>
            <a:gdLst/>
            <a:ahLst/>
            <a:cxnLst/>
            <a:rect l="l" t="t" r="r" b="b"/>
            <a:pathLst>
              <a:path w="8503920" h="1582420">
                <a:moveTo>
                  <a:pt x="0" y="263652"/>
                </a:moveTo>
                <a:lnTo>
                  <a:pt x="3449" y="220872"/>
                </a:lnTo>
                <a:lnTo>
                  <a:pt x="13435" y="180295"/>
                </a:lnTo>
                <a:lnTo>
                  <a:pt x="29417" y="142463"/>
                </a:lnTo>
                <a:lnTo>
                  <a:pt x="50852" y="107917"/>
                </a:lnTo>
                <a:lnTo>
                  <a:pt x="77200" y="77200"/>
                </a:lnTo>
                <a:lnTo>
                  <a:pt x="107917" y="50852"/>
                </a:lnTo>
                <a:lnTo>
                  <a:pt x="142463" y="29417"/>
                </a:lnTo>
                <a:lnTo>
                  <a:pt x="180295" y="13435"/>
                </a:lnTo>
                <a:lnTo>
                  <a:pt x="220872" y="3449"/>
                </a:lnTo>
                <a:lnTo>
                  <a:pt x="263651" y="0"/>
                </a:lnTo>
                <a:lnTo>
                  <a:pt x="8240268" y="0"/>
                </a:lnTo>
                <a:lnTo>
                  <a:pt x="8283047" y="3449"/>
                </a:lnTo>
                <a:lnTo>
                  <a:pt x="8323624" y="13435"/>
                </a:lnTo>
                <a:lnTo>
                  <a:pt x="8361456" y="29417"/>
                </a:lnTo>
                <a:lnTo>
                  <a:pt x="8396002" y="50852"/>
                </a:lnTo>
                <a:lnTo>
                  <a:pt x="8426719" y="77200"/>
                </a:lnTo>
                <a:lnTo>
                  <a:pt x="8453067" y="107917"/>
                </a:lnTo>
                <a:lnTo>
                  <a:pt x="8474502" y="142463"/>
                </a:lnTo>
                <a:lnTo>
                  <a:pt x="8490484" y="180295"/>
                </a:lnTo>
                <a:lnTo>
                  <a:pt x="8500470" y="220872"/>
                </a:lnTo>
                <a:lnTo>
                  <a:pt x="8503920" y="263652"/>
                </a:lnTo>
                <a:lnTo>
                  <a:pt x="8503920" y="1318260"/>
                </a:lnTo>
                <a:lnTo>
                  <a:pt x="8500470" y="1361039"/>
                </a:lnTo>
                <a:lnTo>
                  <a:pt x="8490484" y="1401616"/>
                </a:lnTo>
                <a:lnTo>
                  <a:pt x="8474502" y="1439448"/>
                </a:lnTo>
                <a:lnTo>
                  <a:pt x="8453067" y="1473994"/>
                </a:lnTo>
                <a:lnTo>
                  <a:pt x="8426719" y="1504711"/>
                </a:lnTo>
                <a:lnTo>
                  <a:pt x="8396002" y="1531059"/>
                </a:lnTo>
                <a:lnTo>
                  <a:pt x="8361456" y="1552494"/>
                </a:lnTo>
                <a:lnTo>
                  <a:pt x="8323624" y="1568476"/>
                </a:lnTo>
                <a:lnTo>
                  <a:pt x="8283047" y="1578462"/>
                </a:lnTo>
                <a:lnTo>
                  <a:pt x="8240268" y="1581912"/>
                </a:lnTo>
                <a:lnTo>
                  <a:pt x="263651" y="1581912"/>
                </a:lnTo>
                <a:lnTo>
                  <a:pt x="220872" y="1578462"/>
                </a:lnTo>
                <a:lnTo>
                  <a:pt x="180295" y="1568476"/>
                </a:lnTo>
                <a:lnTo>
                  <a:pt x="142463" y="1552494"/>
                </a:lnTo>
                <a:lnTo>
                  <a:pt x="107917" y="1531059"/>
                </a:lnTo>
                <a:lnTo>
                  <a:pt x="77200" y="1504711"/>
                </a:lnTo>
                <a:lnTo>
                  <a:pt x="50852" y="1473994"/>
                </a:lnTo>
                <a:lnTo>
                  <a:pt x="29417" y="1439448"/>
                </a:lnTo>
                <a:lnTo>
                  <a:pt x="13435" y="1401616"/>
                </a:lnTo>
                <a:lnTo>
                  <a:pt x="3449" y="1361039"/>
                </a:lnTo>
                <a:lnTo>
                  <a:pt x="0" y="1318260"/>
                </a:lnTo>
                <a:lnTo>
                  <a:pt x="0" y="263652"/>
                </a:lnTo>
                <a:close/>
              </a:path>
            </a:pathLst>
          </a:custGeom>
          <a:ln w="18293">
            <a:solidFill>
              <a:srgbClr val="360A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70803" y="4477467"/>
            <a:ext cx="2414270" cy="88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3745">
              <a:lnSpc>
                <a:spcPts val="2390"/>
              </a:lnSpc>
            </a:pPr>
            <a:r>
              <a:rPr sz="2000" spc="-75" dirty="0">
                <a:latin typeface="Gill Sans MT"/>
                <a:cs typeface="Gill Sans MT"/>
              </a:rPr>
              <a:t>J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hn</a:t>
            </a:r>
            <a:r>
              <a:rPr sz="2000" spc="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</a:t>
            </a:r>
            <a:r>
              <a:rPr sz="2000" spc="-35" dirty="0">
                <a:latin typeface="Gill Sans MT"/>
                <a:cs typeface="Gill Sans MT"/>
              </a:rPr>
              <a:t>ee</a:t>
            </a:r>
            <a:r>
              <a:rPr sz="2000" spc="-15" dirty="0">
                <a:latin typeface="Gill Sans MT"/>
                <a:cs typeface="Gill Sans MT"/>
              </a:rPr>
              <a:t>l</a:t>
            </a:r>
            <a:r>
              <a:rPr sz="2000" dirty="0">
                <a:latin typeface="Gill Sans MT"/>
                <a:cs typeface="Gill Sans MT"/>
              </a:rPr>
              <a:t>s</a:t>
            </a:r>
            <a:r>
              <a:rPr sz="2000" spc="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hap</a:t>
            </a:r>
            <a:r>
              <a:rPr sz="2000" spc="-75" dirty="0">
                <a:latin typeface="Gill Sans MT"/>
                <a:cs typeface="Gill Sans MT"/>
              </a:rPr>
              <a:t>p</a:t>
            </a:r>
            <a:r>
              <a:rPr sz="2000" dirty="0">
                <a:latin typeface="Gill Sans MT"/>
                <a:cs typeface="Gill Sans MT"/>
              </a:rPr>
              <a:t>y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ts val="2380"/>
              </a:lnSpc>
            </a:pPr>
            <a:r>
              <a:rPr sz="2000" spc="-20" dirty="0">
                <a:latin typeface="Gill Sans MT"/>
                <a:cs typeface="Gill Sans MT"/>
              </a:rPr>
              <a:t>=&gt;</a:t>
            </a:r>
            <a:endParaRPr sz="2000">
              <a:latin typeface="Gill Sans MT"/>
              <a:cs typeface="Gill Sans MT"/>
            </a:endParaRPr>
          </a:p>
          <a:p>
            <a:pPr marL="735330">
              <a:lnSpc>
                <a:spcPts val="2390"/>
              </a:lnSpc>
            </a:pPr>
            <a:r>
              <a:rPr sz="2000" spc="-75" dirty="0">
                <a:latin typeface="Gill Sans MT"/>
                <a:cs typeface="Gill Sans MT"/>
              </a:rPr>
              <a:t>J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hn</a:t>
            </a:r>
            <a:r>
              <a:rPr sz="2000" spc="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</a:t>
            </a:r>
            <a:r>
              <a:rPr sz="2000" spc="-35" dirty="0">
                <a:latin typeface="Gill Sans MT"/>
                <a:cs typeface="Gill Sans MT"/>
              </a:rPr>
              <a:t>ee</a:t>
            </a:r>
            <a:r>
              <a:rPr sz="2000" spc="-15" dirty="0">
                <a:latin typeface="Gill Sans MT"/>
                <a:cs typeface="Gill Sans MT"/>
              </a:rPr>
              <a:t>l</a:t>
            </a:r>
            <a:r>
              <a:rPr sz="2000" dirty="0">
                <a:latin typeface="Gill Sans MT"/>
                <a:cs typeface="Gill Sans MT"/>
              </a:rPr>
              <a:t>s</a:t>
            </a:r>
            <a:r>
              <a:rPr sz="2000" spc="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hab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t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171" y="1815856"/>
            <a:ext cx="10053320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ts val="2390"/>
              </a:lnSpc>
              <a:spcBef>
                <a:spcPts val="113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3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7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iti</a:t>
            </a:r>
            <a:r>
              <a:rPr sz="2000" spc="5" dirty="0">
                <a:latin typeface="Times New Roman"/>
                <a:cs typeface="Times New Roman"/>
              </a:rPr>
              <a:t>on: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w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“</a:t>
            </a:r>
            <a:r>
              <a:rPr sz="2000" spc="5" dirty="0">
                <a:latin typeface="Times New Roman"/>
                <a:cs typeface="Times New Roman"/>
              </a:rPr>
              <a:t>John”</a:t>
            </a:r>
            <a:r>
              <a:rPr sz="2000" spc="-30" dirty="0">
                <a:latin typeface="Times New Roman"/>
                <a:cs typeface="Times New Roman"/>
              </a:rPr>
              <a:t> a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“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-30" dirty="0">
                <a:latin typeface="Times New Roman"/>
                <a:cs typeface="Times New Roman"/>
              </a:rPr>
              <a:t>ee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”</a:t>
            </a:r>
            <a:r>
              <a:rPr sz="2000" spc="5" dirty="0">
                <a:latin typeface="Times New Roman"/>
                <a:cs typeface="Times New Roman"/>
              </a:rPr>
              <a:t>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how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w</a:t>
            </a:r>
            <a:r>
              <a:rPr sz="2000" spc="15" dirty="0">
                <a:latin typeface="Times New Roman"/>
                <a:cs typeface="Times New Roman"/>
              </a:rPr>
              <a:t>il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w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“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pp</a:t>
            </a:r>
            <a:r>
              <a:rPr sz="2000" spc="-70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”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43890">
              <a:lnSpc>
                <a:spcPts val="2390"/>
              </a:lnSpc>
            </a:pPr>
            <a:r>
              <a:rPr sz="2000" dirty="0">
                <a:latin typeface="Times New Roman"/>
                <a:cs typeface="Times New Roman"/>
              </a:rPr>
              <a:t>oppos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”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03120" y="4197096"/>
            <a:ext cx="2392934" cy="1399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6</a:t>
            </a:fld>
            <a:endParaRPr spc="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815855"/>
            <a:ext cx="6078220" cy="138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 marL="643890" marR="5080" lvl="1" indent="-311150">
              <a:lnSpc>
                <a:spcPct val="99100"/>
              </a:lnSpc>
              <a:spcBef>
                <a:spcPts val="11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25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za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on: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4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ob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4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dirty="0">
                <a:latin typeface="Times New Roman"/>
                <a:cs typeface="Times New Roman"/>
              </a:rPr>
              <a:t>”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</a:t>
            </a:r>
            <a:r>
              <a:rPr sz="2000" spc="-30" dirty="0">
                <a:latin typeface="Times New Roman"/>
                <a:cs typeface="Times New Roman"/>
              </a:rPr>
              <a:t>“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”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 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 how 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bout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dirty="0">
                <a:latin typeface="Times New Roman"/>
                <a:cs typeface="Times New Roman"/>
              </a:rPr>
              <a:t>spo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”</a:t>
            </a:r>
            <a:r>
              <a:rPr sz="2000" dirty="0"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03135" y="2615183"/>
            <a:ext cx="5239512" cy="3703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7</a:t>
            </a:fld>
            <a:endParaRPr spc="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71" y="1815855"/>
            <a:ext cx="6116955" cy="138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 marL="643890" marR="5080" lvl="1" indent="-311150">
              <a:lnSpc>
                <a:spcPct val="99100"/>
              </a:lnSpc>
              <a:spcBef>
                <a:spcPts val="11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10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4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4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 spo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s,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how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ou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d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e  </a:t>
            </a: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dirty="0">
                <a:latin typeface="Times New Roman"/>
                <a:cs typeface="Times New Roman"/>
              </a:rPr>
              <a:t>”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 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75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48271" y="1728216"/>
            <a:ext cx="5221223" cy="475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8</a:t>
            </a:fld>
            <a:endParaRPr spc="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lin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9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4688205" cy="2449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b="1" spc="15" dirty="0">
                <a:latin typeface="Times New Roman"/>
                <a:cs typeface="Times New Roman"/>
              </a:rPr>
              <a:t>L</a:t>
            </a:r>
            <a:r>
              <a:rPr sz="2350" b="1" spc="-35" dirty="0">
                <a:latin typeface="Times New Roman"/>
                <a:cs typeface="Times New Roman"/>
              </a:rPr>
              <a:t>a</a:t>
            </a:r>
            <a:r>
              <a:rPr sz="2350" b="1" spc="-20" dirty="0">
                <a:latin typeface="Times New Roman"/>
                <a:cs typeface="Times New Roman"/>
              </a:rPr>
              <a:t>n</a:t>
            </a:r>
            <a:r>
              <a:rPr sz="2350" b="1" spc="40" dirty="0">
                <a:latin typeface="Times New Roman"/>
                <a:cs typeface="Times New Roman"/>
              </a:rPr>
              <a:t>g</a:t>
            </a:r>
            <a:r>
              <a:rPr sz="2350" b="1" spc="-20" dirty="0">
                <a:latin typeface="Times New Roman"/>
                <a:cs typeface="Times New Roman"/>
              </a:rPr>
              <a:t>u</a:t>
            </a:r>
            <a:r>
              <a:rPr sz="2350" b="1" spc="-30" dirty="0">
                <a:latin typeface="Times New Roman"/>
                <a:cs typeface="Times New Roman"/>
              </a:rPr>
              <a:t>a</a:t>
            </a:r>
            <a:r>
              <a:rPr sz="2350" b="1" spc="40" dirty="0">
                <a:latin typeface="Times New Roman"/>
                <a:cs typeface="Times New Roman"/>
              </a:rPr>
              <a:t>g</a:t>
            </a:r>
            <a:r>
              <a:rPr sz="2350" b="1" spc="10" dirty="0">
                <a:latin typeface="Times New Roman"/>
                <a:cs typeface="Times New Roman"/>
              </a:rPr>
              <a:t>e</a:t>
            </a:r>
            <a:r>
              <a:rPr sz="2350" b="1" spc="150" dirty="0">
                <a:latin typeface="Times New Roman"/>
                <a:cs typeface="Times New Roman"/>
              </a:rPr>
              <a:t> </a:t>
            </a:r>
            <a:r>
              <a:rPr sz="2350" b="1" spc="-25" dirty="0">
                <a:latin typeface="Times New Roman"/>
                <a:cs typeface="Times New Roman"/>
              </a:rPr>
              <a:t>m</a:t>
            </a:r>
            <a:r>
              <a:rPr sz="2350" b="1" spc="40" dirty="0">
                <a:latin typeface="Times New Roman"/>
                <a:cs typeface="Times New Roman"/>
              </a:rPr>
              <a:t>o</a:t>
            </a:r>
            <a:r>
              <a:rPr sz="2350" b="1" spc="-20" dirty="0">
                <a:latin typeface="Times New Roman"/>
                <a:cs typeface="Times New Roman"/>
              </a:rPr>
              <a:t>d</a:t>
            </a:r>
            <a:r>
              <a:rPr sz="2350" b="1" spc="25" dirty="0">
                <a:latin typeface="Times New Roman"/>
                <a:cs typeface="Times New Roman"/>
              </a:rPr>
              <a:t>e</a:t>
            </a:r>
            <a:r>
              <a:rPr sz="2350" b="1" spc="-10" dirty="0">
                <a:latin typeface="Times New Roman"/>
                <a:cs typeface="Times New Roman"/>
              </a:rPr>
              <a:t>l</a:t>
            </a:r>
            <a:r>
              <a:rPr sz="2350" b="1" spc="5" dirty="0">
                <a:latin typeface="Times New Roman"/>
                <a:cs typeface="Times New Roman"/>
              </a:rPr>
              <a:t>s</a:t>
            </a:r>
            <a:r>
              <a:rPr sz="2350" b="1" spc="65" dirty="0">
                <a:latin typeface="Times New Roman"/>
                <a:cs typeface="Times New Roman"/>
              </a:rPr>
              <a:t> </a:t>
            </a:r>
            <a:r>
              <a:rPr sz="2350" b="1" spc="5" dirty="0">
                <a:latin typeface="Times New Roman"/>
                <a:cs typeface="Times New Roman"/>
              </a:rPr>
              <a:t>f</a:t>
            </a:r>
            <a:r>
              <a:rPr sz="2350" b="1" spc="40" dirty="0">
                <a:latin typeface="Times New Roman"/>
                <a:cs typeface="Times New Roman"/>
              </a:rPr>
              <a:t>o</a:t>
            </a:r>
            <a:r>
              <a:rPr sz="2350" b="1" spc="10" dirty="0">
                <a:latin typeface="Times New Roman"/>
                <a:cs typeface="Times New Roman"/>
              </a:rPr>
              <a:t>r</a:t>
            </a:r>
            <a:r>
              <a:rPr sz="2350" b="1" spc="5" dirty="0">
                <a:latin typeface="Times New Roman"/>
                <a:cs typeface="Times New Roman"/>
              </a:rPr>
              <a:t> </a:t>
            </a:r>
            <a:r>
              <a:rPr sz="2350" b="1" spc="10" dirty="0">
                <a:latin typeface="Times New Roman"/>
                <a:cs typeface="Times New Roman"/>
              </a:rPr>
              <a:t>I</a:t>
            </a:r>
            <a:r>
              <a:rPr sz="2350" b="1" spc="15" dirty="0">
                <a:latin typeface="Times New Roman"/>
                <a:cs typeface="Times New Roman"/>
              </a:rPr>
              <a:t>R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oo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2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4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35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lt</a:t>
            </a:r>
            <a:r>
              <a:rPr sz="2350" spc="-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spc="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35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350" spc="2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35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ti</a:t>
            </a:r>
            <a:r>
              <a:rPr sz="235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sz="2350" spc="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350" spc="-29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350" spc="-3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350" spc="-3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od</a:t>
            </a:r>
            <a:r>
              <a:rPr sz="2350" spc="-4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350" spc="-1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350" spc="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</a:t>
            </a:r>
            <a:endParaRPr sz="235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8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5" dirty="0">
                <a:latin typeface="Times New Roman"/>
                <a:cs typeface="Times New Roman"/>
              </a:rPr>
              <a:t>om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2828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2379</Words>
  <Application>Microsoft Office PowerPoint</Application>
  <PresentationFormat>Widescreen</PresentationFormat>
  <Paragraphs>468</Paragraphs>
  <Slides>59</Slides>
  <Notes>59</Notes>
  <HiddenSlides>16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Cambria Math</vt:lpstr>
      <vt:lpstr>Gill Sans MT</vt:lpstr>
      <vt:lpstr>Times New Roman</vt:lpstr>
      <vt:lpstr>Wingdings</vt:lpstr>
      <vt:lpstr>Wingdings 2</vt:lpstr>
      <vt:lpstr>Office Theme</vt:lpstr>
      <vt:lpstr>ADVANCED TOPICS IN INFORMATION RETRIEVAL AND WEB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Topics  in Information Retrieval  and Web Search</dc:title>
  <dc:creator>SM Vahidipour</dc:creator>
  <cp:lastModifiedBy>SM Vahidipour</cp:lastModifiedBy>
  <cp:revision>31</cp:revision>
  <dcterms:created xsi:type="dcterms:W3CDTF">2018-05-06T19:50:44Z</dcterms:created>
  <dcterms:modified xsi:type="dcterms:W3CDTF">2018-05-07T16:22:10Z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2016-10-19T00:00:00Z</vt:filetime>
  </property>
  <property fmtid="{D5CDD505-2E9C-101B-9397-08002B2CF9AE}" pid="3" name="LastSaved">
    <vt:filetime>2018-05-06T00:00:00Z</vt:filetime>
  </property>
</Properties>
</file>