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 id="2147483995" r:id="rId2"/>
  </p:sldMasterIdLst>
  <p:notesMasterIdLst>
    <p:notesMasterId r:id="rId34"/>
  </p:notesMasterIdLst>
  <p:handoutMasterIdLst>
    <p:handoutMasterId r:id="rId35"/>
  </p:handoutMasterIdLst>
  <p:sldIdLst>
    <p:sldId id="626" r:id="rId3"/>
    <p:sldId id="536" r:id="rId4"/>
    <p:sldId id="537" r:id="rId5"/>
    <p:sldId id="538" r:id="rId6"/>
    <p:sldId id="554" r:id="rId7"/>
    <p:sldId id="539" r:id="rId8"/>
    <p:sldId id="540" r:id="rId9"/>
    <p:sldId id="541" r:id="rId10"/>
    <p:sldId id="542" r:id="rId11"/>
    <p:sldId id="555" r:id="rId12"/>
    <p:sldId id="576" r:id="rId13"/>
    <p:sldId id="577" r:id="rId14"/>
    <p:sldId id="578" r:id="rId15"/>
    <p:sldId id="579" r:id="rId16"/>
    <p:sldId id="580" r:id="rId17"/>
    <p:sldId id="581" r:id="rId18"/>
    <p:sldId id="582" r:id="rId19"/>
    <p:sldId id="583" r:id="rId20"/>
    <p:sldId id="584" r:id="rId21"/>
    <p:sldId id="585" r:id="rId22"/>
    <p:sldId id="586" r:id="rId23"/>
    <p:sldId id="587" r:id="rId24"/>
    <p:sldId id="588" r:id="rId25"/>
    <p:sldId id="589" r:id="rId26"/>
    <p:sldId id="590" r:id="rId27"/>
    <p:sldId id="609" r:id="rId28"/>
    <p:sldId id="610" r:id="rId29"/>
    <p:sldId id="611" r:id="rId30"/>
    <p:sldId id="612" r:id="rId31"/>
    <p:sldId id="613" r:id="rId32"/>
    <p:sldId id="608" r:id="rId33"/>
  </p:sldIdLst>
  <p:sldSz cx="9144000" cy="6858000" type="screen4x3"/>
  <p:notesSz cx="6991350" cy="9282113"/>
  <p:embeddedFontLst>
    <p:embeddedFont>
      <p:font typeface="B Nazanin" panose="00000400000000000000" pitchFamily="2" charset="-78"/>
      <p:regular r:id="rId36"/>
      <p:bold r:id="rId37"/>
    </p:embeddedFont>
    <p:embeddedFont>
      <p:font typeface="Tahoma" panose="020B0604030504040204" pitchFamily="34" charset="0"/>
      <p:regular r:id="rId38"/>
      <p:bold r:id="rId39"/>
    </p:embeddedFont>
    <p:embeddedFont>
      <p:font typeface="B Zar" panose="00000400000000000000" pitchFamily="2" charset="-78"/>
      <p:regular r:id="rId40"/>
      <p:bold r:id="rId41"/>
    </p:embeddedFont>
    <p:embeddedFont>
      <p:font typeface="Lucida Console" panose="020B0609040504020204" pitchFamily="49" charset="0"/>
      <p:regular r:id="rId42"/>
    </p:embeddedFont>
    <p:embeddedFont>
      <p:font typeface="Webdings" panose="05030102010509060703" pitchFamily="18" charset="2"/>
      <p:regular r:id="rId43"/>
    </p:embeddedFont>
    <p:embeddedFont>
      <p:font typeface="新細明體" panose="02020500000000000000" pitchFamily="18" charset="-120"/>
      <p:regular r:id="rId44"/>
    </p:embeddedFont>
  </p:embeddedFontLst>
  <p:defaultTextStyle>
    <a:defPPr>
      <a:defRPr lang="en-US"/>
    </a:defPPr>
    <a:lvl1pPr algn="r" rtl="1" fontAlgn="base">
      <a:spcBef>
        <a:spcPct val="0"/>
      </a:spcBef>
      <a:spcAft>
        <a:spcPct val="0"/>
      </a:spcAft>
      <a:defRPr sz="1000" kern="1200">
        <a:solidFill>
          <a:schemeClr val="tx1"/>
        </a:solidFill>
        <a:latin typeface="Tahoma" pitchFamily="34" charset="0"/>
        <a:ea typeface="+mn-ea"/>
        <a:cs typeface="Times New Roman" pitchFamily="18" charset="0"/>
      </a:defRPr>
    </a:lvl1pPr>
    <a:lvl2pPr marL="457200" algn="r" rtl="1" fontAlgn="base">
      <a:spcBef>
        <a:spcPct val="0"/>
      </a:spcBef>
      <a:spcAft>
        <a:spcPct val="0"/>
      </a:spcAft>
      <a:defRPr sz="1000" kern="1200">
        <a:solidFill>
          <a:schemeClr val="tx1"/>
        </a:solidFill>
        <a:latin typeface="Tahoma" pitchFamily="34" charset="0"/>
        <a:ea typeface="+mn-ea"/>
        <a:cs typeface="Times New Roman" pitchFamily="18" charset="0"/>
      </a:defRPr>
    </a:lvl2pPr>
    <a:lvl3pPr marL="914400" algn="r" rtl="1" fontAlgn="base">
      <a:spcBef>
        <a:spcPct val="0"/>
      </a:spcBef>
      <a:spcAft>
        <a:spcPct val="0"/>
      </a:spcAft>
      <a:defRPr sz="1000" kern="1200">
        <a:solidFill>
          <a:schemeClr val="tx1"/>
        </a:solidFill>
        <a:latin typeface="Tahoma" pitchFamily="34" charset="0"/>
        <a:ea typeface="+mn-ea"/>
        <a:cs typeface="Times New Roman" pitchFamily="18" charset="0"/>
      </a:defRPr>
    </a:lvl3pPr>
    <a:lvl4pPr marL="1371600" algn="r" rtl="1" fontAlgn="base">
      <a:spcBef>
        <a:spcPct val="0"/>
      </a:spcBef>
      <a:spcAft>
        <a:spcPct val="0"/>
      </a:spcAft>
      <a:defRPr sz="1000" kern="1200">
        <a:solidFill>
          <a:schemeClr val="tx1"/>
        </a:solidFill>
        <a:latin typeface="Tahoma" pitchFamily="34" charset="0"/>
        <a:ea typeface="+mn-ea"/>
        <a:cs typeface="Times New Roman" pitchFamily="18" charset="0"/>
      </a:defRPr>
    </a:lvl4pPr>
    <a:lvl5pPr marL="1828800" algn="r" rtl="1" fontAlgn="base">
      <a:spcBef>
        <a:spcPct val="0"/>
      </a:spcBef>
      <a:spcAft>
        <a:spcPct val="0"/>
      </a:spcAft>
      <a:defRPr sz="1000" kern="1200">
        <a:solidFill>
          <a:schemeClr val="tx1"/>
        </a:solidFill>
        <a:latin typeface="Tahoma" pitchFamily="34" charset="0"/>
        <a:ea typeface="+mn-ea"/>
        <a:cs typeface="Times New Roman" pitchFamily="18" charset="0"/>
      </a:defRPr>
    </a:lvl5pPr>
    <a:lvl6pPr marL="2286000" algn="r" defTabSz="914400" rtl="1" eaLnBrk="1" latinLnBrk="0" hangingPunct="1">
      <a:defRPr sz="1000" kern="1200">
        <a:solidFill>
          <a:schemeClr val="tx1"/>
        </a:solidFill>
        <a:latin typeface="Tahoma" pitchFamily="34" charset="0"/>
        <a:ea typeface="+mn-ea"/>
        <a:cs typeface="Times New Roman" pitchFamily="18" charset="0"/>
      </a:defRPr>
    </a:lvl6pPr>
    <a:lvl7pPr marL="2743200" algn="r" defTabSz="914400" rtl="1" eaLnBrk="1" latinLnBrk="0" hangingPunct="1">
      <a:defRPr sz="1000" kern="1200">
        <a:solidFill>
          <a:schemeClr val="tx1"/>
        </a:solidFill>
        <a:latin typeface="Tahoma" pitchFamily="34" charset="0"/>
        <a:ea typeface="+mn-ea"/>
        <a:cs typeface="Times New Roman" pitchFamily="18" charset="0"/>
      </a:defRPr>
    </a:lvl7pPr>
    <a:lvl8pPr marL="3200400" algn="r" defTabSz="914400" rtl="1" eaLnBrk="1" latinLnBrk="0" hangingPunct="1">
      <a:defRPr sz="1000" kern="1200">
        <a:solidFill>
          <a:schemeClr val="tx1"/>
        </a:solidFill>
        <a:latin typeface="Tahoma" pitchFamily="34" charset="0"/>
        <a:ea typeface="+mn-ea"/>
        <a:cs typeface="Times New Roman" pitchFamily="18" charset="0"/>
      </a:defRPr>
    </a:lvl8pPr>
    <a:lvl9pPr marL="3657600" algn="r" defTabSz="914400" rtl="1" eaLnBrk="1" latinLnBrk="0" hangingPunct="1">
      <a:defRPr sz="10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8EE"/>
    <a:srgbClr val="5A2781"/>
    <a:srgbClr val="800000"/>
    <a:srgbClr val="040408"/>
    <a:srgbClr val="66FFFF"/>
    <a:srgbClr val="756A94"/>
    <a:srgbClr val="CCFF99"/>
    <a:srgbClr val="F7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82226" autoAdjust="0"/>
  </p:normalViewPr>
  <p:slideViewPr>
    <p:cSldViewPr snapToGrid="0">
      <p:cViewPr varScale="1">
        <p:scale>
          <a:sx n="61" d="100"/>
          <a:sy n="61" d="100"/>
        </p:scale>
        <p:origin x="1230" y="42"/>
      </p:cViewPr>
      <p:guideLst>
        <p:guide orient="horz" pos="2160"/>
        <p:guide pos="2880"/>
      </p:guideLst>
    </p:cSldViewPr>
  </p:slideViewPr>
  <p:outlineViewPr>
    <p:cViewPr>
      <p:scale>
        <a:sx n="33" d="100"/>
        <a:sy n="33" d="100"/>
      </p:scale>
      <p:origin x="66" y="15852"/>
    </p:cViewPr>
  </p:outlineViewPr>
  <p:notesTextViewPr>
    <p:cViewPr>
      <p:scale>
        <a:sx n="100" d="100"/>
        <a:sy n="100" d="100"/>
      </p:scale>
      <p:origin x="0" y="0"/>
    </p:cViewPr>
  </p:notesTextViewPr>
  <p:sorterViewPr>
    <p:cViewPr>
      <p:scale>
        <a:sx n="66" d="100"/>
        <a:sy n="66" d="100"/>
      </p:scale>
      <p:origin x="0" y="6924"/>
    </p:cViewPr>
  </p:sorterViewPr>
  <p:notesViewPr>
    <p:cSldViewPr snapToGrid="0">
      <p:cViewPr varScale="1">
        <p:scale>
          <a:sx n="57" d="100"/>
          <a:sy n="57" d="100"/>
        </p:scale>
        <p:origin x="-1806" y="-102"/>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D41077D1-F372-4CD4-9583-4D5996FB8EF2}" type="slidenum">
              <a:rPr lang="ar-SA"/>
              <a:pPr>
                <a:defRPr/>
              </a:pPr>
              <a:t>‹#›</a:t>
            </a:fld>
            <a:endParaRPr lang="en-US"/>
          </a:p>
        </p:txBody>
      </p:sp>
    </p:spTree>
    <p:extLst>
      <p:ext uri="{BB962C8B-B14F-4D97-AF65-F5344CB8AC3E}">
        <p14:creationId xmlns:p14="http://schemas.microsoft.com/office/powerpoint/2010/main" val="134281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AA8CF4E4-080F-4C04-A792-7F3345AFF169}" type="slidenum">
              <a:rPr lang="ar-SA"/>
              <a:pPr>
                <a:defRPr/>
              </a:pPr>
              <a:t>‹#›</a:t>
            </a:fld>
            <a:endParaRPr lang="en-US"/>
          </a:p>
        </p:txBody>
      </p:sp>
    </p:spTree>
    <p:extLst>
      <p:ext uri="{BB962C8B-B14F-4D97-AF65-F5344CB8AC3E}">
        <p14:creationId xmlns:p14="http://schemas.microsoft.com/office/powerpoint/2010/main" val="175845048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FA6F7C-CB2A-4BF2-8A6B-E6753E9969C0}" type="slidenum">
              <a:rPr lang="ar-SA"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0160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44F148C-D96D-4971-94F2-78ECD8860EE4}" type="slidenum">
              <a:rPr lang="en-US" smtClean="0"/>
              <a:pPr/>
              <a:t>2</a:t>
            </a:fld>
            <a:endParaRPr lang="en-US" smtClean="0"/>
          </a:p>
        </p:txBody>
      </p:sp>
      <p:sp>
        <p:nvSpPr>
          <p:cNvPr id="103427" name="Rectangle 2"/>
          <p:cNvSpPr>
            <a:spLocks noGrp="1" noRot="1" noChangeAspect="1" noChangeArrowheads="1" noTextEdit="1"/>
          </p:cNvSpPr>
          <p:nvPr>
            <p:ph type="sldImg"/>
          </p:nvPr>
        </p:nvSpPr>
        <p:spPr>
          <a:xfrm>
            <a:off x="1184275" y="701675"/>
            <a:ext cx="4622800" cy="3467100"/>
          </a:xfrm>
          <a:ln/>
        </p:spPr>
      </p:sp>
      <p:sp>
        <p:nvSpPr>
          <p:cNvPr id="103428"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136269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C5293A9-6922-4741-8DAE-066C8FE09F57}" type="slidenum">
              <a:rPr lang="en-US" smtClean="0"/>
              <a:pPr/>
              <a:t>11</a:t>
            </a:fld>
            <a:endParaRPr lang="en-US" smtClean="0"/>
          </a:p>
        </p:txBody>
      </p:sp>
      <p:sp>
        <p:nvSpPr>
          <p:cNvPr id="104451" name="Rectangle 2"/>
          <p:cNvSpPr>
            <a:spLocks noGrp="1" noRot="1" noChangeAspect="1" noChangeArrowheads="1" noTextEdit="1"/>
          </p:cNvSpPr>
          <p:nvPr>
            <p:ph type="sldImg"/>
          </p:nvPr>
        </p:nvSpPr>
        <p:spPr>
          <a:xfrm>
            <a:off x="1184275" y="701675"/>
            <a:ext cx="4622800" cy="3467100"/>
          </a:xfrm>
          <a:ln cap="flat"/>
        </p:spPr>
      </p:sp>
      <p:sp>
        <p:nvSpPr>
          <p:cNvPr id="104452" name="Rectangle 3"/>
          <p:cNvSpPr>
            <a:spLocks noGrp="1" noChangeArrowheads="1"/>
          </p:cNvSpPr>
          <p:nvPr>
            <p:ph type="body" idx="1"/>
          </p:nvPr>
        </p:nvSpPr>
        <p:spPr>
          <a:noFill/>
          <a:ln/>
        </p:spPr>
        <p:txBody>
          <a:bodyPr/>
          <a:lstStyle/>
          <a:p>
            <a:pPr algn="l" rtl="0"/>
            <a:r>
              <a:rPr lang="en-US" sz="2400" smtClean="0"/>
              <a:t>First step is for rat to enter the maze.</a:t>
            </a:r>
          </a:p>
          <a:p>
            <a:pPr algn="l" rtl="0"/>
            <a:r>
              <a:rPr lang="en-US" sz="2400" smtClean="0"/>
              <a:t>Orange and green squares are squares the rat can move to; white squares cannot be moved to.</a:t>
            </a:r>
          </a:p>
        </p:txBody>
      </p:sp>
    </p:spTree>
    <p:extLst>
      <p:ext uri="{BB962C8B-B14F-4D97-AF65-F5344CB8AC3E}">
        <p14:creationId xmlns:p14="http://schemas.microsoft.com/office/powerpoint/2010/main" val="369555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B26E6B7-6D47-4165-99F4-636FB8E9CC3B}" type="slidenum">
              <a:rPr lang="en-US" smtClean="0"/>
              <a:pPr/>
              <a:t>12</a:t>
            </a:fld>
            <a:endParaRPr lang="en-US" smtClean="0"/>
          </a:p>
        </p:txBody>
      </p:sp>
      <p:sp>
        <p:nvSpPr>
          <p:cNvPr id="105475" name="Rectangle 2"/>
          <p:cNvSpPr>
            <a:spLocks noGrp="1" noRot="1" noChangeAspect="1" noChangeArrowheads="1" noTextEdit="1"/>
          </p:cNvSpPr>
          <p:nvPr>
            <p:ph type="sldImg"/>
          </p:nvPr>
        </p:nvSpPr>
        <p:spPr>
          <a:xfrm>
            <a:off x="1184275" y="701675"/>
            <a:ext cx="4622800" cy="3467100"/>
          </a:xfrm>
          <a:ln/>
        </p:spPr>
      </p:sp>
      <p:sp>
        <p:nvSpPr>
          <p:cNvPr id="105476" name="Rectangle 3"/>
          <p:cNvSpPr>
            <a:spLocks noGrp="1" noChangeArrowheads="1"/>
          </p:cNvSpPr>
          <p:nvPr>
            <p:ph type="body" idx="1"/>
          </p:nvPr>
        </p:nvSpPr>
        <p:spPr>
          <a:noFill/>
          <a:ln/>
        </p:spPr>
        <p:txBody>
          <a:bodyPr/>
          <a:lstStyle/>
          <a:p>
            <a:pPr algn="l" rtl="0"/>
            <a:r>
              <a:rPr lang="en-US" smtClean="0"/>
              <a:t>Now rat has a choice of direction to move. Arbitrarily select the above order. As the rat moves from one position to the next, a scent is left at the moved from position so the rat doesn’t enter that position again (avoids going in circles).</a:t>
            </a:r>
          </a:p>
        </p:txBody>
      </p:sp>
    </p:spTree>
    <p:extLst>
      <p:ext uri="{BB962C8B-B14F-4D97-AF65-F5344CB8AC3E}">
        <p14:creationId xmlns:p14="http://schemas.microsoft.com/office/powerpoint/2010/main" val="174661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8A86A32-85E2-40AE-994A-BBC3CA1F0968}" type="slidenum">
              <a:rPr lang="en-US" smtClean="0"/>
              <a:pPr/>
              <a:t>13</a:t>
            </a:fld>
            <a:endParaRPr lang="en-US" smtClean="0"/>
          </a:p>
        </p:txBody>
      </p:sp>
      <p:sp>
        <p:nvSpPr>
          <p:cNvPr id="106499" name="Rectangle 2"/>
          <p:cNvSpPr>
            <a:spLocks noGrp="1" noRot="1" noChangeAspect="1" noChangeArrowheads="1" noTextEdit="1"/>
          </p:cNvSpPr>
          <p:nvPr>
            <p:ph type="sldImg"/>
          </p:nvPr>
        </p:nvSpPr>
        <p:spPr>
          <a:xfrm>
            <a:off x="1184275" y="701675"/>
            <a:ext cx="4622800" cy="3467100"/>
          </a:xfrm>
          <a:solidFill>
            <a:srgbClr val="FFFFFF"/>
          </a:solidFill>
          <a:ln/>
        </p:spPr>
      </p:sp>
      <p:sp>
        <p:nvSpPr>
          <p:cNvPr id="106500" name="Rectangle 3"/>
          <p:cNvSpPr>
            <a:spLocks noGrp="1" noChangeArrowheads="1"/>
          </p:cNvSpPr>
          <p:nvPr>
            <p:ph type="body" idx="1"/>
          </p:nvPr>
        </p:nvSpPr>
        <p:spPr>
          <a:xfrm>
            <a:off x="933450" y="4408488"/>
            <a:ext cx="5124450" cy="4176712"/>
          </a:xfrm>
          <a:solidFill>
            <a:srgbClr val="FFFFFF"/>
          </a:solidFill>
          <a:ln>
            <a:solidFill>
              <a:srgbClr val="000000"/>
            </a:solidFill>
          </a:ln>
        </p:spPr>
        <p:txBody>
          <a:bodyPr/>
          <a:lstStyle/>
          <a:p>
            <a:pPr algn="l" rtl="0"/>
            <a:r>
              <a:rPr lang="en-US" smtClean="0"/>
              <a:t>Yellow squares are squares on stack.</a:t>
            </a:r>
          </a:p>
        </p:txBody>
      </p:sp>
    </p:spTree>
    <p:extLst>
      <p:ext uri="{BB962C8B-B14F-4D97-AF65-F5344CB8AC3E}">
        <p14:creationId xmlns:p14="http://schemas.microsoft.com/office/powerpoint/2010/main" val="231264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5E4F4BD-4BF8-4DB2-8E01-222819441D4C}" type="slidenum">
              <a:rPr lang="en-US" smtClean="0"/>
              <a:pPr/>
              <a:t>15</a:t>
            </a:fld>
            <a:endParaRPr lang="en-US" smtClean="0"/>
          </a:p>
        </p:txBody>
      </p:sp>
      <p:sp>
        <p:nvSpPr>
          <p:cNvPr id="107523" name="Rectangle 1026"/>
          <p:cNvSpPr>
            <a:spLocks noGrp="1" noRot="1" noChangeAspect="1" noChangeArrowheads="1" noTextEdit="1"/>
          </p:cNvSpPr>
          <p:nvPr>
            <p:ph type="sldImg"/>
          </p:nvPr>
        </p:nvSpPr>
        <p:spPr>
          <a:xfrm>
            <a:off x="1184275" y="701675"/>
            <a:ext cx="4622800" cy="3467100"/>
          </a:xfrm>
          <a:ln/>
        </p:spPr>
      </p:sp>
      <p:sp>
        <p:nvSpPr>
          <p:cNvPr id="107524" name="Rectangle 1027"/>
          <p:cNvSpPr>
            <a:spLocks noGrp="1" noChangeArrowheads="1"/>
          </p:cNvSpPr>
          <p:nvPr>
            <p:ph type="body" idx="1"/>
          </p:nvPr>
        </p:nvSpPr>
        <p:spPr>
          <a:noFill/>
          <a:ln/>
        </p:spPr>
        <p:txBody>
          <a:bodyPr/>
          <a:lstStyle/>
          <a:p>
            <a:pPr algn="l" rtl="0"/>
            <a:r>
              <a:rPr lang="en-US" smtClean="0"/>
              <a:t>Blue squares are squares we have been to but are not on stack. Blue squares should not be moved to again. Yellow squares may have adjacent squares not yet moved to.</a:t>
            </a:r>
          </a:p>
        </p:txBody>
      </p:sp>
    </p:spTree>
    <p:extLst>
      <p:ext uri="{BB962C8B-B14F-4D97-AF65-F5344CB8AC3E}">
        <p14:creationId xmlns:p14="http://schemas.microsoft.com/office/powerpoint/2010/main" val="375827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C9CDB3F2-49BE-429B-8C9A-792A3C0E5A79}"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32099F5A-0D0C-4A5D-BC39-0AEC9E8680FE}"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9726A70-A2AE-4EB1-8B28-0D7B073F47C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735BD4C-89EA-4F2B-B4D8-961723ED3F2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838200" y="1905000"/>
            <a:ext cx="7772400" cy="4114800"/>
          </a:xfrm>
        </p:spPr>
        <p:txBody>
          <a:bodyPr/>
          <a:lstStyle/>
          <a:p>
            <a:pPr lvl="0"/>
            <a:endParaRPr lang="fa-IR" noProof="0" smtClean="0"/>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0ED0E37D-22E7-493C-B02F-3439FBADF1DE}"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5613" y="6242050"/>
            <a:ext cx="2130425" cy="474663"/>
          </a:xfrm>
        </p:spPr>
        <p:txBody>
          <a:bodyPr/>
          <a:lstStyle>
            <a:lvl1pPr>
              <a:defRPr/>
            </a:lvl1pPr>
          </a:lstStyle>
          <a:p>
            <a:pPr>
              <a:defRPr/>
            </a:pPr>
            <a:endParaRPr lang="en-US" altLang="zh-TW"/>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pPr>
              <a:defRPr/>
            </a:pPr>
            <a:endParaRPr lang="en-US" altLang="zh-TW"/>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pPr>
              <a:defRPr/>
            </a:pPr>
            <a:fld id="{8CFA59F0-8642-4879-86C8-7BE944B364B4}"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0EF05AF1-5FDA-4337-A2A3-07BCD707D3A6}"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8C123F80-FA5B-4D38-ABD5-78E06259D3F7}"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C1C293E9-1E23-43D7-96AF-134A025A42E9}"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7224" y="500042"/>
            <a:ext cx="7772400" cy="1143000"/>
          </a:xfrm>
        </p:spPr>
        <p:txBody>
          <a:bodyPr/>
          <a:lstStyle/>
          <a:p>
            <a:r>
              <a:rPr lang="en-US" dirty="0" smtClean="0"/>
              <a:t>Click to edit Master title style</a:t>
            </a:r>
            <a:endParaRPr lang="fa-IR" dirty="0"/>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69129E0E-D960-4CFF-99F1-6C468FA13C08}"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190CA7C2-8B8C-438E-AA2F-9715AAE7489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9DFCB474-93DC-44CB-A0A4-B5D0A1F19624}"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59F05D6C-7BA2-4F01-9015-BACD7F5F2B99}"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9327DAAF-3B58-4BD2-9256-638B6DD87F12}"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9699139F-CF96-46FC-8906-6CC23C5AB682}"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6D2F3D13-4AA5-4552-AC25-FFC342828017}"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3EDB42A1-D7E7-40D9-8B8B-10E558E6AD22}"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E8B4C298-2CC6-4E78-BDA2-4FED918BE039}"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BA9BFF5B-3524-4A48-A8DC-7B0842BBB614}"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FC81524B-E8B8-438E-84B3-FB601B0E4B8C}"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2A3507F-B1F9-4ECF-9119-8E26951D4D9B}"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E2DE3AFE-0F55-41D6-A1B1-26B44F9A4E5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280F4CA-9EE5-4CCD-BE6B-6665938A05A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8BEDA258-385D-4FC6-841A-1CD06B1D31C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303E4E0F-7060-4955-BF08-FDF82682ADA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3FB0883E-5384-4CA6-8B76-B552C186B36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C06D1ADB-5046-4667-89AA-4E41B0BE012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27F08811-128A-4188-821D-26C671418D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12C3D04-7658-4CE6-8BB4-88FDCAA3F2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2051" name="Group 1094"/>
          <p:cNvGrpSpPr>
            <a:grpSpLocks/>
          </p:cNvGrpSpPr>
          <p:nvPr/>
        </p:nvGrpSpPr>
        <p:grpSpPr bwMode="auto">
          <a:xfrm>
            <a:off x="0" y="0"/>
            <a:ext cx="9144000" cy="6858000"/>
            <a:chOff x="0" y="0"/>
            <a:chExt cx="5760" cy="4320"/>
          </a:xfrm>
        </p:grpSpPr>
        <p:grpSp>
          <p:nvGrpSpPr>
            <p:cNvPr id="2058" name="Group 1027"/>
            <p:cNvGrpSpPr>
              <a:grpSpLocks/>
            </p:cNvGrpSpPr>
            <p:nvPr/>
          </p:nvGrpSpPr>
          <p:grpSpPr bwMode="auto">
            <a:xfrm>
              <a:off x="0" y="0"/>
              <a:ext cx="5760" cy="4320"/>
              <a:chOff x="0" y="0"/>
              <a:chExt cx="5760" cy="4320"/>
            </a:xfrm>
          </p:grpSpPr>
          <p:grpSp>
            <p:nvGrpSpPr>
              <p:cNvPr id="2063"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2064"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2059"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2052"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FF4F8538-D474-4BFD-9992-053702FC14DE}"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77" r:id="rId14"/>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3075" name="Group 1094"/>
          <p:cNvGrpSpPr>
            <a:grpSpLocks/>
          </p:cNvGrpSpPr>
          <p:nvPr/>
        </p:nvGrpSpPr>
        <p:grpSpPr bwMode="auto">
          <a:xfrm>
            <a:off x="0" y="0"/>
            <a:ext cx="9144000" cy="6858000"/>
            <a:chOff x="0" y="0"/>
            <a:chExt cx="5760" cy="4320"/>
          </a:xfrm>
        </p:grpSpPr>
        <p:grpSp>
          <p:nvGrpSpPr>
            <p:cNvPr id="3082" name="Group 1027"/>
            <p:cNvGrpSpPr>
              <a:grpSpLocks/>
            </p:cNvGrpSpPr>
            <p:nvPr/>
          </p:nvGrpSpPr>
          <p:grpSpPr bwMode="auto">
            <a:xfrm>
              <a:off x="0" y="0"/>
              <a:ext cx="5760" cy="4320"/>
              <a:chOff x="0" y="0"/>
              <a:chExt cx="5760" cy="4320"/>
            </a:xfrm>
          </p:grpSpPr>
          <p:grpSp>
            <p:nvGrpSpPr>
              <p:cNvPr id="3087"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3088"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3083"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3076"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64E6A986-09D8-4104-981F-07F94634F133}"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66888"/>
            <a:ext cx="6196012" cy="1223962"/>
          </a:xfrm>
        </p:spPr>
        <p:txBody>
          <a:bodyPr/>
          <a:lstStyle/>
          <a:p>
            <a:pPr algn="ctr" eaLnBrk="1" hangingPunct="1"/>
            <a:r>
              <a:rPr lang="fa-IR" sz="4000" dirty="0" smtClean="0">
                <a:cs typeface="B Zar" panose="00000400000000000000" pitchFamily="2" charset="-78"/>
              </a:rPr>
              <a:t>پشته و صف</a:t>
            </a:r>
            <a:endParaRPr lang="en-US" sz="4000" dirty="0" smtClean="0">
              <a:cs typeface="B Zar" panose="00000400000000000000" pitchFamily="2" charset="-78"/>
            </a:endParaRPr>
          </a:p>
        </p:txBody>
      </p:sp>
      <p:sp>
        <p:nvSpPr>
          <p:cNvPr id="11267" name="Text Box 7"/>
          <p:cNvSpPr txBox="1">
            <a:spLocks noChangeArrowheads="1"/>
          </p:cNvSpPr>
          <p:nvPr/>
        </p:nvSpPr>
        <p:spPr bwMode="auto">
          <a:xfrm>
            <a:off x="723900" y="5594350"/>
            <a:ext cx="4948238" cy="366713"/>
          </a:xfrm>
          <a:prstGeom prst="rect">
            <a:avLst/>
          </a:prstGeom>
          <a:noFill/>
          <a:ln w="12700">
            <a:noFill/>
            <a:miter lim="800000"/>
            <a:headEnd/>
            <a:tailEnd/>
          </a:ln>
        </p:spPr>
        <p:txBody>
          <a:bodyPr lIns="0" rIns="0">
            <a:spAutoFit/>
          </a:bodyPr>
          <a:lstStyle/>
          <a:p>
            <a:pPr algn="l" defTabSz="762000">
              <a:spcBef>
                <a:spcPct val="50000"/>
              </a:spcBef>
              <a:buClr>
                <a:srgbClr val="A50021"/>
              </a:buClr>
              <a:buFont typeface="Wingdings" pitchFamily="2" charset="2"/>
              <a:buNone/>
            </a:pPr>
            <a:r>
              <a:rPr lang="fa-IR" sz="1800" dirty="0" smtClean="0">
                <a:cs typeface="B Nazanin" panose="00000400000000000000" pitchFamily="2" charset="-78"/>
              </a:rPr>
              <a:t>دانشگاه کاشان- دانشکده مهندسی برق و کامپیوتر</a:t>
            </a:r>
            <a:endParaRPr lang="en-GB" sz="1800" dirty="0">
              <a:cs typeface="B Nazanin" panose="00000400000000000000" pitchFamily="2" charset="-78"/>
            </a:endParaRPr>
          </a:p>
        </p:txBody>
      </p:sp>
      <p:sp>
        <p:nvSpPr>
          <p:cNvPr id="11268" name="Rectangle 13"/>
          <p:cNvSpPr>
            <a:spLocks noChangeArrowheads="1"/>
          </p:cNvSpPr>
          <p:nvPr/>
        </p:nvSpPr>
        <p:spPr bwMode="auto">
          <a:xfrm>
            <a:off x="1804988" y="3839489"/>
            <a:ext cx="5402262" cy="1560427"/>
          </a:xfrm>
          <a:prstGeom prst="rect">
            <a:avLst/>
          </a:prstGeom>
          <a:noFill/>
          <a:ln w="9525" algn="ctr">
            <a:noFill/>
            <a:miter lim="800000"/>
            <a:headEnd/>
            <a:tailEnd/>
          </a:ln>
        </p:spPr>
        <p:txBody>
          <a:bodyPr lIns="0" rIns="0" bIns="0" anchor="ctr">
            <a:spAutoFit/>
          </a:bodyPr>
          <a:lstStyle/>
          <a:p>
            <a:pPr>
              <a:spcBef>
                <a:spcPct val="20000"/>
              </a:spcBef>
              <a:buClr>
                <a:schemeClr val="hlink"/>
              </a:buClr>
              <a:buFont typeface="Wingdings" pitchFamily="2" charset="2"/>
              <a:buNone/>
            </a:pPr>
            <a:r>
              <a:rPr lang="fa-IR" sz="2400" b="1" dirty="0" smtClean="0">
                <a:solidFill>
                  <a:srgbClr val="0034DC"/>
                </a:solidFill>
                <a:cs typeface="B Zar" panose="00000400000000000000" pitchFamily="2" charset="-78"/>
              </a:rPr>
              <a:t>سید مهدی وحیدی پور</a:t>
            </a:r>
          </a:p>
          <a:p>
            <a:pPr>
              <a:spcBef>
                <a:spcPct val="20000"/>
              </a:spcBef>
              <a:buClr>
                <a:schemeClr val="hlink"/>
              </a:buClr>
              <a:buFont typeface="Wingdings" pitchFamily="2" charset="2"/>
              <a:buNone/>
            </a:pPr>
            <a:endParaRPr lang="fa-IR" sz="2400" b="1" dirty="0">
              <a:solidFill>
                <a:srgbClr val="0034DC"/>
              </a:solidFill>
              <a:cs typeface="Zar" pitchFamily="2" charset="-78"/>
            </a:endParaRPr>
          </a:p>
          <a:p>
            <a:pPr>
              <a:spcBef>
                <a:spcPct val="20000"/>
              </a:spcBef>
              <a:buClr>
                <a:schemeClr val="hlink"/>
              </a:buClr>
              <a:buFont typeface="Wingdings" pitchFamily="2" charset="2"/>
              <a:buNone/>
            </a:pPr>
            <a:r>
              <a:rPr lang="fa-IR" sz="1800" b="1" dirty="0" smtClean="0">
                <a:solidFill>
                  <a:srgbClr val="0034DC"/>
                </a:solidFill>
                <a:cs typeface="B Zar" panose="00000400000000000000" pitchFamily="2" charset="-78"/>
              </a:rPr>
              <a:t>با تشکر از دکتر جواد سلیمی</a:t>
            </a:r>
            <a:endParaRPr lang="en-US" sz="1800" b="1" dirty="0">
              <a:solidFill>
                <a:srgbClr val="0034DC"/>
              </a:solidFill>
              <a:cs typeface="B Zar" panose="00000400000000000000" pitchFamily="2" charset="-78"/>
            </a:endParaRPr>
          </a:p>
          <a:p>
            <a:pPr algn="l">
              <a:spcBef>
                <a:spcPct val="20000"/>
              </a:spcBef>
              <a:buClr>
                <a:schemeClr val="hlink"/>
              </a:buClr>
            </a:pPr>
            <a:endParaRPr lang="en-US" sz="2000" dirty="0">
              <a:solidFill>
                <a:srgbClr val="0034DC"/>
              </a:solidFill>
              <a:cs typeface="Zar"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385" y="138035"/>
            <a:ext cx="1905000" cy="1905000"/>
          </a:xfrm>
          <a:prstGeom prst="rect">
            <a:avLst/>
          </a:prstGeom>
        </p:spPr>
      </p:pic>
    </p:spTree>
    <p:extLst>
      <p:ext uri="{BB962C8B-B14F-4D97-AF65-F5344CB8AC3E}">
        <p14:creationId xmlns:p14="http://schemas.microsoft.com/office/powerpoint/2010/main" val="1096011926"/>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68" decel="100000"/>
                                        <p:tgtEl>
                                          <p:spTgt spid="3074"/>
                                        </p:tgtEl>
                                      </p:cBhvr>
                                    </p:animEffect>
                                    <p:animScale>
                                      <p:cBhvr>
                                        <p:cTn id="8" dur="768" decel="100000"/>
                                        <p:tgtEl>
                                          <p:spTgt spid="3074"/>
                                        </p:tgtEl>
                                      </p:cBhvr>
                                      <p:from x="10000" y="10000"/>
                                      <p:to x="200000" y="450000"/>
                                    </p:animScale>
                                    <p:animScale>
                                      <p:cBhvr>
                                        <p:cTn id="9" dur="1230" accel="100000" fill="hold">
                                          <p:stCondLst>
                                            <p:cond delay="768"/>
                                          </p:stCondLst>
                                        </p:cTn>
                                        <p:tgtEl>
                                          <p:spTgt spid="3074"/>
                                        </p:tgtEl>
                                      </p:cBhvr>
                                      <p:from x="200000" y="450000"/>
                                      <p:to x="100000" y="100000"/>
                                    </p:animScale>
                                    <p:set>
                                      <p:cBhvr>
                                        <p:cTn id="10" dur="768" fill="hold"/>
                                        <p:tgtEl>
                                          <p:spTgt spid="3074"/>
                                        </p:tgtEl>
                                        <p:attrNameLst>
                                          <p:attrName>ppt_x</p:attrName>
                                        </p:attrNameLst>
                                      </p:cBhvr>
                                      <p:to>
                                        <p:strVal val="(0.5)"/>
                                      </p:to>
                                    </p:set>
                                    <p:anim from="(0.5)" to="(#ppt_x)" calcmode="lin" valueType="num">
                                      <p:cBhvr>
                                        <p:cTn id="11" dur="1230" accel="100000" fill="hold">
                                          <p:stCondLst>
                                            <p:cond delay="768"/>
                                          </p:stCondLst>
                                        </p:cTn>
                                        <p:tgtEl>
                                          <p:spTgt spid="3074"/>
                                        </p:tgtEl>
                                        <p:attrNameLst>
                                          <p:attrName>ppt_x</p:attrName>
                                        </p:attrNameLst>
                                      </p:cBhvr>
                                    </p:anim>
                                    <p:set>
                                      <p:cBhvr>
                                        <p:cTn id="12" dur="768" fill="hold"/>
                                        <p:tgtEl>
                                          <p:spTgt spid="3074"/>
                                        </p:tgtEl>
                                        <p:attrNameLst>
                                          <p:attrName>ppt_y</p:attrName>
                                        </p:attrNameLst>
                                      </p:cBhvr>
                                      <p:to>
                                        <p:strVal val="(#ppt_y+0.4)"/>
                                      </p:to>
                                    </p:set>
                                    <p:anim from="(#ppt_y+0.4)" to="(#ppt_y)" calcmode="lin" valueType="num">
                                      <p:cBhvr>
                                        <p:cTn id="13" dur="1230" accel="100000" fill="hold">
                                          <p:stCondLst>
                                            <p:cond delay="768"/>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itle 18"/>
          <p:cNvSpPr>
            <a:spLocks noGrp="1"/>
          </p:cNvSpPr>
          <p:nvPr>
            <p:ph type="title"/>
          </p:nvPr>
        </p:nvSpPr>
        <p:spPr/>
        <p:txBody>
          <a:bodyPr/>
          <a:lstStyle/>
          <a:p>
            <a:r>
              <a:rPr lang="fa-IR" smtClean="0">
                <a:cs typeface="B Zar" panose="00000400000000000000" pitchFamily="2" charset="-78"/>
              </a:rPr>
              <a:t>مثال</a:t>
            </a:r>
          </a:p>
        </p:txBody>
      </p:sp>
      <p:sp>
        <p:nvSpPr>
          <p:cNvPr id="54275"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4276" name="Group 7"/>
          <p:cNvGrpSpPr>
            <a:grpSpLocks/>
          </p:cNvGrpSpPr>
          <p:nvPr/>
        </p:nvGrpSpPr>
        <p:grpSpPr bwMode="auto">
          <a:xfrm>
            <a:off x="990600" y="2819400"/>
            <a:ext cx="762000" cy="2743200"/>
            <a:chOff x="624" y="1776"/>
            <a:chExt cx="480" cy="1728"/>
          </a:xfrm>
        </p:grpSpPr>
        <p:sp>
          <p:nvSpPr>
            <p:cNvPr id="54284"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4285"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4286"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4277"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4278"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54279"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54280"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(21,25)</a:t>
            </a:r>
          </a:p>
        </p:txBody>
      </p:sp>
      <p:sp>
        <p:nvSpPr>
          <p:cNvPr id="54281" name="Rectangle 15"/>
          <p:cNvSpPr>
            <a:spLocks noChangeArrowheads="1"/>
          </p:cNvSpPr>
          <p:nvPr/>
        </p:nvSpPr>
        <p:spPr bwMode="auto">
          <a:xfrm>
            <a:off x="6388100" y="5105400"/>
            <a:ext cx="1524000" cy="523875"/>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Zar" panose="00000400000000000000" pitchFamily="2" charset="-78"/>
              </a:rPr>
              <a:t>(27,31)</a:t>
            </a:r>
          </a:p>
        </p:txBody>
      </p:sp>
      <p:sp>
        <p:nvSpPr>
          <p:cNvPr id="13329" name="Rectangle 17"/>
          <p:cNvSpPr>
            <a:spLocks noChangeArrowheads="1"/>
          </p:cNvSpPr>
          <p:nvPr/>
        </p:nvSpPr>
        <p:spPr bwMode="auto">
          <a:xfrm>
            <a:off x="7620000" y="51308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(0,32)</a:t>
            </a:r>
          </a:p>
        </p:txBody>
      </p:sp>
      <p:sp>
        <p:nvSpPr>
          <p:cNvPr id="13330" name="Rectangle 18"/>
          <p:cNvSpPr>
            <a:spLocks noChangeArrowheads="1"/>
          </p:cNvSpPr>
          <p:nvPr/>
        </p:nvSpPr>
        <p:spPr bwMode="auto">
          <a:xfrm>
            <a:off x="77788" y="5943600"/>
            <a:ext cx="8763000" cy="685800"/>
          </a:xfrm>
          <a:prstGeom prst="rect">
            <a:avLst/>
          </a:prstGeom>
          <a:noFill/>
          <a:ln w="9525">
            <a:noFill/>
            <a:miter lim="800000"/>
            <a:headEnd/>
            <a:tailEnd/>
          </a:ln>
        </p:spPr>
        <p:txBody>
          <a:bodyPr lIns="92075" tIns="46038" rIns="92075" bIns="46038"/>
          <a:lstStyle/>
          <a:p>
            <a:pPr marL="342900" indent="-342900" algn="l" rtl="0">
              <a:spcBef>
                <a:spcPct val="20000"/>
              </a:spcBef>
              <a:buClr>
                <a:schemeClr val="tx2"/>
              </a:buClr>
            </a:pPr>
            <a:r>
              <a:rPr lang="en-US" sz="1800" b="1">
                <a:solidFill>
                  <a:srgbClr val="C00000"/>
                </a:solidFill>
                <a:cs typeface="B Zar" panose="00000400000000000000" pitchFamily="2" charset="-78"/>
              </a:rPr>
              <a:t>and so on</a:t>
            </a:r>
          </a:p>
        </p:txBody>
      </p:sp>
      <p:sp>
        <p:nvSpPr>
          <p:cNvPr id="1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build="p" autoUpdateAnimBg="0"/>
      <p:bldP spid="1333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5"/>
          <p:cNvGrpSpPr>
            <a:grpSpLocks/>
          </p:cNvGrpSpPr>
          <p:nvPr/>
        </p:nvGrpSpPr>
        <p:grpSpPr bwMode="auto">
          <a:xfrm>
            <a:off x="1981200" y="1512888"/>
            <a:ext cx="5327650" cy="4260850"/>
            <a:chOff x="1248" y="624"/>
            <a:chExt cx="3356" cy="2684"/>
          </a:xfrm>
        </p:grpSpPr>
        <p:pic>
          <p:nvPicPr>
            <p:cNvPr id="55300" name="Picture 3"/>
            <p:cNvPicPr>
              <a:picLocks noChangeArrowheads="1"/>
            </p:cNvPicPr>
            <p:nvPr/>
          </p:nvPicPr>
          <p:blipFill>
            <a:blip r:embed="rId3"/>
            <a:srcRect/>
            <a:stretch>
              <a:fillRect/>
            </a:stretch>
          </p:blipFill>
          <p:spPr bwMode="auto">
            <a:xfrm>
              <a:off x="1248" y="624"/>
              <a:ext cx="144" cy="144"/>
            </a:xfrm>
            <a:prstGeom prst="rect">
              <a:avLst/>
            </a:prstGeom>
            <a:noFill/>
            <a:ln w="9525">
              <a:noFill/>
              <a:miter lim="800000"/>
              <a:headEnd/>
              <a:tailEnd/>
            </a:ln>
          </p:spPr>
        </p:pic>
        <p:sp>
          <p:nvSpPr>
            <p:cNvPr id="55301" name="Rectangle 4"/>
            <p:cNvSpPr>
              <a:spLocks noChangeArrowheads="1"/>
            </p:cNvSpPr>
            <p:nvPr/>
          </p:nvSpPr>
          <p:spPr bwMode="auto">
            <a:xfrm>
              <a:off x="1444" y="628"/>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2" name="Rectangle 5"/>
            <p:cNvSpPr>
              <a:spLocks noChangeArrowheads="1"/>
            </p:cNvSpPr>
            <p:nvPr/>
          </p:nvSpPr>
          <p:spPr bwMode="auto">
            <a:xfrm>
              <a:off x="163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3" name="Rectangle 6"/>
            <p:cNvSpPr>
              <a:spLocks noChangeArrowheads="1"/>
            </p:cNvSpPr>
            <p:nvPr/>
          </p:nvSpPr>
          <p:spPr bwMode="auto">
            <a:xfrm>
              <a:off x="182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4" name="Rectangle 7"/>
            <p:cNvSpPr>
              <a:spLocks noChangeArrowheads="1"/>
            </p:cNvSpPr>
            <p:nvPr/>
          </p:nvSpPr>
          <p:spPr bwMode="auto">
            <a:xfrm>
              <a:off x="202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5" name="Rectangle 8"/>
            <p:cNvSpPr>
              <a:spLocks noChangeArrowheads="1"/>
            </p:cNvSpPr>
            <p:nvPr/>
          </p:nvSpPr>
          <p:spPr bwMode="auto">
            <a:xfrm>
              <a:off x="221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6" name="Rectangle 9"/>
            <p:cNvSpPr>
              <a:spLocks noChangeArrowheads="1"/>
            </p:cNvSpPr>
            <p:nvPr/>
          </p:nvSpPr>
          <p:spPr bwMode="auto">
            <a:xfrm>
              <a:off x="2404"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7" name="Rectangle 10"/>
            <p:cNvSpPr>
              <a:spLocks noChangeArrowheads="1"/>
            </p:cNvSpPr>
            <p:nvPr/>
          </p:nvSpPr>
          <p:spPr bwMode="auto">
            <a:xfrm>
              <a:off x="259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8" name="Rectangle 11"/>
            <p:cNvSpPr>
              <a:spLocks noChangeArrowheads="1"/>
            </p:cNvSpPr>
            <p:nvPr/>
          </p:nvSpPr>
          <p:spPr bwMode="auto">
            <a:xfrm>
              <a:off x="278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9" name="Rectangle 12"/>
            <p:cNvSpPr>
              <a:spLocks noChangeArrowheads="1"/>
            </p:cNvSpPr>
            <p:nvPr/>
          </p:nvSpPr>
          <p:spPr bwMode="auto">
            <a:xfrm>
              <a:off x="298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0" name="Rectangle 13"/>
            <p:cNvSpPr>
              <a:spLocks noChangeArrowheads="1"/>
            </p:cNvSpPr>
            <p:nvPr/>
          </p:nvSpPr>
          <p:spPr bwMode="auto">
            <a:xfrm>
              <a:off x="317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1" name="Rectangle 14"/>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2" name="Rectangle 15"/>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3" name="Rectangle 16"/>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4" name="Rectangle 17"/>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5" name="Rectangle 18"/>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6" name="Rectangle 19"/>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7" name="Rectangle 20"/>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8" name="Rectangle 21"/>
            <p:cNvSpPr>
              <a:spLocks noChangeArrowheads="1"/>
            </p:cNvSpPr>
            <p:nvPr/>
          </p:nvSpPr>
          <p:spPr bwMode="auto">
            <a:xfrm>
              <a:off x="182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9" name="Rectangle 22"/>
            <p:cNvSpPr>
              <a:spLocks noChangeArrowheads="1"/>
            </p:cNvSpPr>
            <p:nvPr/>
          </p:nvSpPr>
          <p:spPr bwMode="auto">
            <a:xfrm>
              <a:off x="202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0" name="Rectangle 23"/>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1" name="Rectangle 24"/>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2" name="Rectangle 25"/>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3" name="Rectangle 26"/>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4" name="Rectangle 27"/>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5" name="Rectangle 28"/>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6" name="Rectangle 29"/>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7" name="Rectangle 30"/>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8" name="Rectangle 31"/>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9" name="Rectangle 32"/>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0" name="Rectangle 33"/>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1" name="Rectangle 34"/>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2" name="Rectangle 35"/>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3" name="Rectangle 36"/>
            <p:cNvSpPr>
              <a:spLocks noChangeArrowheads="1"/>
            </p:cNvSpPr>
            <p:nvPr/>
          </p:nvSpPr>
          <p:spPr bwMode="auto">
            <a:xfrm>
              <a:off x="182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4" name="Rectangle 37"/>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5" name="Rectangle 38"/>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6" name="Rectangle 39"/>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7" name="Rectangle 40"/>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8" name="Rectangle 41"/>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9" name="Rectangle 42"/>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0" name="Rectangle 43"/>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1" name="Rectangle 44"/>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2" name="Rectangle 45"/>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3" name="Rectangle 46"/>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4" name="Rectangle 47"/>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5" name="Rectangle 48"/>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6" name="Rectangle 49"/>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7" name="Rectangle 50"/>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8" name="Rectangle 51"/>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9" name="Rectangle 52"/>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0" name="Rectangle 53"/>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1" name="Rectangle 54"/>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2" name="Rectangle 55"/>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3" name="Rectangle 56"/>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4" name="Rectangle 57"/>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5" name="Rectangle 58"/>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6" name="Rectangle 59"/>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7" name="Rectangle 60"/>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8" name="Rectangle 61"/>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9" name="Rectangle 62"/>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0" name="Rectangle 63"/>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1" name="Rectangle 64"/>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2" name="Rectangle 65"/>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3" name="Rectangle 66"/>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4" name="Rectangle 67"/>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5" name="Rectangle 68"/>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6" name="Rectangle 69"/>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7" name="Rectangle 70"/>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8" name="Rectangle 71"/>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9" name="Rectangle 72"/>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0" name="Rectangle 73"/>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1" name="Rectangle 74"/>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2" name="Rectangle 75"/>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3" name="Rectangle 76"/>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4" name="Rectangle 77"/>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5" name="Rectangle 78"/>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6" name="Rectangle 79"/>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7" name="Rectangle 80"/>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8" name="Rectangle 81"/>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9" name="Rectangle 82"/>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0" name="Rectangle 83"/>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1" name="Rectangle 84"/>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2" name="Rectangle 85"/>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3" name="Rectangle 86"/>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4" name="Rectangle 87"/>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5" name="Rectangle 88"/>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6" name="Rectangle 89"/>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7" name="Rectangle 90"/>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8" name="Rectangle 91"/>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9" name="Rectangle 92"/>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0" name="Rectangle 93"/>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1" name="Rectangle 94"/>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2" name="Rectangle 95"/>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3" name="Rectangle 96"/>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4" name="Rectangle 97"/>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5" name="Rectangle 98"/>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6" name="Rectangle 99"/>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7" name="Rectangle 100"/>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8" name="Rectangle 101"/>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9" name="Rectangle 102"/>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0" name="Rectangle 103"/>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1" name="Rectangle 104"/>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2" name="Rectangle 105"/>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3" name="Rectangle 106"/>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4" name="Rectangle 107"/>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5" name="Rectangle 108"/>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6" name="Rectangle 109"/>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7" name="Rectangle 110"/>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8" name="Rectangle 111"/>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9" name="Rectangle 112"/>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0" name="Rectangle 113"/>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1" name="Rectangle 114"/>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2" name="Rectangle 115"/>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3" name="Rectangle 116"/>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4" name="Rectangle 117"/>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5" name="Rectangle 118"/>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6" name="Rectangle 119"/>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7" name="Rectangle 120"/>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8" name="Rectangle 121"/>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9" name="Rectangle 122"/>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0" name="Rectangle 123"/>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1" name="Rectangle 124"/>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2" name="Rectangle 125"/>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3" name="Rectangle 126"/>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4" name="Rectangle 127"/>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5" name="Rectangle 128"/>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6" name="Rectangle 129"/>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7" name="Rectangle 130"/>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8" name="Rectangle 131"/>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9" name="Rectangle 132"/>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0" name="Rectangle 133"/>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1" name="Rectangle 134"/>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2" name="Rectangle 135"/>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3" name="Rectangle 136"/>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4" name="Rectangle 137"/>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5" name="Rectangle 138"/>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6" name="Rectangle 139"/>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7" name="Rectangle 140"/>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8" name="Rectangle 141"/>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9" name="Rectangle 142"/>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0" name="Rectangle 143"/>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1" name="Rectangle 144"/>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2" name="Rectangle 145"/>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3" name="Rectangle 146"/>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4" name="Rectangle 147"/>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5" name="Rectangle 148"/>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6" name="Rectangle 149"/>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7" name="Rectangle 150"/>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8" name="Rectangle 151"/>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9" name="Rectangle 152"/>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0" name="Rectangle 153"/>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1" name="Rectangle 154"/>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2" name="Rectangle 155"/>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3" name="Rectangle 156"/>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4" name="Rectangle 157"/>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5" name="Rectangle 158"/>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6" name="Rectangle 159"/>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7" name="Rectangle 160"/>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8" name="Rectangle 161"/>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9" name="Rectangle 162"/>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0" name="Rectangle 163"/>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1" name="Rectangle 164"/>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2" name="Rectangle 165"/>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3" name="Rectangle 166"/>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4" name="Rectangle 167"/>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5" name="Rectangle 168"/>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6" name="Rectangle 169"/>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7" name="Rectangle 170"/>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8" name="Rectangle 171"/>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9" name="Rectangle 172"/>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0" name="Rectangle 173"/>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1" name="Rectangle 174"/>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2" name="Rectangle 175"/>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3" name="Rectangle 176"/>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4" name="Rectangle 177"/>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5" name="Rectangle 178"/>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6" name="Rectangle 179"/>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7" name="Rectangle 180"/>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8" name="Rectangle 181"/>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9" name="Rectangle 182"/>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0" name="Rectangle 183"/>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1" name="Rectangle 184"/>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2" name="Rectangle 185"/>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3" name="Rectangle 186"/>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4" name="Rectangle 187"/>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5" name="Rectangle 188"/>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6" name="Rectangle 189"/>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7" name="Rectangle 190"/>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8" name="Rectangle 191"/>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9" name="Rectangle 192"/>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0" name="Rectangle 193"/>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1" name="Rectangle 194"/>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2" name="Rectangle 195"/>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3" name="Rectangle 196"/>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4" name="Rectangle 197"/>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5" name="Rectangle 198"/>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6" name="Rectangle 199"/>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7" name="Rectangle 200"/>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8" name="Rectangle 201"/>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9" name="Rectangle 202"/>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0" name="Rectangle 203"/>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1" name="Rectangle 204"/>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2" name="Rectangle 205"/>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3" name="Rectangle 206"/>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4" name="Rectangle 207"/>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5" name="Rectangle 208"/>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6" name="Rectangle 209"/>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7" name="Rectangle 210"/>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8" name="Rectangle 211"/>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9" name="Rectangle 212"/>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10" name="Rectangle 213"/>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11" name="AutoShape 214"/>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216"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923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6323" name="Picture 3"/>
          <p:cNvPicPr>
            <a:picLocks noChangeArrowheads="1"/>
          </p:cNvPicPr>
          <p:nvPr/>
        </p:nvPicPr>
        <p:blipFill>
          <a:blip r:embed="rId3"/>
          <a:srcRect/>
          <a:stretch>
            <a:fillRect/>
          </a:stretch>
        </p:blipFill>
        <p:spPr bwMode="auto">
          <a:xfrm>
            <a:off x="2362200" y="1589088"/>
            <a:ext cx="228600" cy="228600"/>
          </a:xfrm>
          <a:prstGeom prst="rect">
            <a:avLst/>
          </a:prstGeom>
          <a:noFill/>
          <a:ln w="9525">
            <a:noFill/>
            <a:miter lim="800000"/>
            <a:headEnd/>
            <a:tailEnd/>
          </a:ln>
        </p:spPr>
      </p:pic>
      <p:sp>
        <p:nvSpPr>
          <p:cNvPr id="36869" name="Rectangle 5" descr="Rectangle: Click to edit Master text styles&#10;Second level&#10;Third level&#10;Fourth level&#10;Fifth level"/>
          <p:cNvSpPr>
            <a:spLocks noGrp="1" noChangeArrowheads="1"/>
          </p:cNvSpPr>
          <p:nvPr>
            <p:ph idx="1"/>
          </p:nvPr>
        </p:nvSpPr>
        <p:spPr>
          <a:xfrm>
            <a:off x="685800" y="5834063"/>
            <a:ext cx="7772400" cy="685800"/>
          </a:xfrm>
        </p:spPr>
        <p:txBody>
          <a:bodyPr/>
          <a:lstStyle/>
          <a:p>
            <a:r>
              <a:rPr lang="fa-IR" sz="2400" smtClean="0">
                <a:cs typeface="B Zar" panose="00000400000000000000" pitchFamily="2" charset="-78"/>
              </a:rPr>
              <a:t>حرکات مجاز: </a:t>
            </a:r>
            <a:r>
              <a:rPr lang="fa-IR" sz="2400" smtClean="0">
                <a:solidFill>
                  <a:srgbClr val="C00000"/>
                </a:solidFill>
                <a:cs typeface="B Zar" panose="00000400000000000000" pitchFamily="2" charset="-78"/>
              </a:rPr>
              <a:t>راست</a:t>
            </a:r>
            <a:r>
              <a:rPr lang="fa-IR" sz="2400" smtClean="0">
                <a:cs typeface="B Zar" panose="00000400000000000000" pitchFamily="2" charset="-78"/>
              </a:rPr>
              <a:t>، </a:t>
            </a:r>
            <a:r>
              <a:rPr lang="fa-IR" sz="2400" smtClean="0">
                <a:solidFill>
                  <a:srgbClr val="C00000"/>
                </a:solidFill>
                <a:cs typeface="B Zar" panose="00000400000000000000" pitchFamily="2" charset="-78"/>
              </a:rPr>
              <a:t>پايين</a:t>
            </a:r>
            <a:r>
              <a:rPr lang="fa-IR" sz="2400" smtClean="0">
                <a:cs typeface="B Zar" panose="00000400000000000000" pitchFamily="2" charset="-78"/>
              </a:rPr>
              <a:t>، </a:t>
            </a:r>
            <a:r>
              <a:rPr lang="fa-IR" sz="2400" smtClean="0">
                <a:solidFill>
                  <a:srgbClr val="C00000"/>
                </a:solidFill>
                <a:cs typeface="B Zar" panose="00000400000000000000" pitchFamily="2" charset="-78"/>
              </a:rPr>
              <a:t>چپ</a:t>
            </a:r>
            <a:r>
              <a:rPr lang="fa-IR" sz="2400" smtClean="0">
                <a:cs typeface="B Zar" panose="00000400000000000000" pitchFamily="2" charset="-78"/>
              </a:rPr>
              <a:t>، </a:t>
            </a:r>
            <a:r>
              <a:rPr lang="fa-IR" sz="2400" smtClean="0">
                <a:solidFill>
                  <a:srgbClr val="C00000"/>
                </a:solidFill>
                <a:cs typeface="B Zar" panose="00000400000000000000" pitchFamily="2" charset="-78"/>
              </a:rPr>
              <a:t>بالا</a:t>
            </a:r>
          </a:p>
          <a:p>
            <a:r>
              <a:rPr lang="fa-IR" sz="2400" smtClean="0">
                <a:cs typeface="B Zar" panose="00000400000000000000" pitchFamily="2" charset="-78"/>
              </a:rPr>
              <a:t>خانه ها را علامت گذاري کنيد تا از بازديد مجدد جلوگيري شود.</a:t>
            </a:r>
            <a:endParaRPr lang="en-US" sz="3600" smtClean="0">
              <a:solidFill>
                <a:schemeClr val="bg2"/>
              </a:solidFill>
              <a:cs typeface="B Zar" panose="00000400000000000000" pitchFamily="2" charset="-78"/>
            </a:endParaRPr>
          </a:p>
        </p:txBody>
      </p:sp>
      <p:sp>
        <p:nvSpPr>
          <p:cNvPr id="56325" name="Rectangle 6"/>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6" name="Rectangle 7"/>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7" name="Rectangle 8"/>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8" name="Rectangle 9"/>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9" name="Rectangle 10"/>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0" name="Rectangle 11"/>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1" name="Rectangle 12"/>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2" name="Rectangle 13"/>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3" name="Rectangle 14"/>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4" name="Rectangle 15"/>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5" name="Rectangle 16"/>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6" name="Rectangle 17"/>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7" name="Rectangle 18"/>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8" name="Rectangle 19"/>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9" name="Rectangle 20"/>
          <p:cNvSpPr>
            <a:spLocks noChangeArrowheads="1"/>
          </p:cNvSpPr>
          <p:nvPr/>
        </p:nvSpPr>
        <p:spPr bwMode="auto">
          <a:xfrm>
            <a:off x="2292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0" name="Rectangle 21"/>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1" name="Rectangle 22"/>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2" name="Rectangle 23"/>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3" name="Rectangle 24"/>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4" name="Rectangle 25"/>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5" name="Rectangle 26"/>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6" name="Rectangle 27"/>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7" name="Rectangle 28"/>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8" name="Rectangle 29"/>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9" name="Rectangle 30"/>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0" name="Rectangle 31"/>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1" name="Rectangle 32"/>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2" name="Rectangle 33"/>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3" name="Rectangle 34"/>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4" name="Rectangle 35"/>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5" name="Rectangle 36"/>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6" name="Rectangle 37"/>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7" name="Rectangle 38"/>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8" name="Rectangle 39"/>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9" name="Rectangle 40"/>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0" name="Rectangle 41"/>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1" name="Rectangle 42"/>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2" name="Rectangle 43"/>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3" name="Rectangle 44"/>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4" name="Rectangle 45"/>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5" name="Rectangle 46"/>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6" name="Rectangle 47"/>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7" name="Rectangle 48"/>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8" name="Rectangle 49"/>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9" name="Rectangle 50"/>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0" name="Rectangle 51"/>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1" name="Rectangle 52"/>
          <p:cNvSpPr>
            <a:spLocks noChangeArrowheads="1"/>
          </p:cNvSpPr>
          <p:nvPr/>
        </p:nvSpPr>
        <p:spPr bwMode="auto">
          <a:xfrm>
            <a:off x="29019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2" name="Rectangle 53"/>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3" name="Rectangle 54"/>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4" name="Rectangle 55"/>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5" name="Rectangle 56"/>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6" name="Rectangle 57"/>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7" name="Rectangle 58"/>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8" name="Rectangle 59"/>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9" name="Rectangle 60"/>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0" name="Rectangle 61"/>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1" name="Rectangle 62"/>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2" name="Rectangle 63"/>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3" name="Rectangle 64"/>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4" name="Rectangle 65"/>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5" name="Rectangle 66"/>
          <p:cNvSpPr>
            <a:spLocks noChangeArrowheads="1"/>
          </p:cNvSpPr>
          <p:nvPr/>
        </p:nvSpPr>
        <p:spPr bwMode="auto">
          <a:xfrm>
            <a:off x="2597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6" name="Rectangle 67"/>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7" name="Rectangle 68"/>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8" name="Rectangle 69"/>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9" name="Rectangle 70"/>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0" name="Rectangle 71"/>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1" name="Rectangle 72"/>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2" name="Rectangle 73"/>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3" name="Rectangle 74"/>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4" name="Rectangle 75"/>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5" name="Rectangle 76"/>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6" name="Rectangle 77"/>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7" name="Rectangle 78"/>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8" name="Rectangle 79"/>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9" name="Rectangle 80"/>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0" name="Rectangle 81"/>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1" name="Rectangle 82"/>
          <p:cNvSpPr>
            <a:spLocks noChangeArrowheads="1"/>
          </p:cNvSpPr>
          <p:nvPr/>
        </p:nvSpPr>
        <p:spPr bwMode="auto">
          <a:xfrm>
            <a:off x="2901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2" name="Rectangle 83"/>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3" name="Rectangle 84"/>
          <p:cNvSpPr>
            <a:spLocks noChangeArrowheads="1"/>
          </p:cNvSpPr>
          <p:nvPr/>
        </p:nvSpPr>
        <p:spPr bwMode="auto">
          <a:xfrm>
            <a:off x="3511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4" name="Rectangle 85"/>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5" name="Rectangle 86"/>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6" name="Rectangle 87"/>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7" name="Rectangle 88"/>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8" name="Rectangle 89"/>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9" name="Rectangle 90"/>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0" name="Rectangle 91"/>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1" name="Rectangle 92"/>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2" name="Rectangle 93"/>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3" name="Rectangle 94"/>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4" name="Rectangle 95"/>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5" name="Rectangle 96"/>
          <p:cNvSpPr>
            <a:spLocks noChangeArrowheads="1"/>
          </p:cNvSpPr>
          <p:nvPr/>
        </p:nvSpPr>
        <p:spPr bwMode="auto">
          <a:xfrm>
            <a:off x="25971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6" name="Rectangle 97"/>
          <p:cNvSpPr>
            <a:spLocks noChangeArrowheads="1"/>
          </p:cNvSpPr>
          <p:nvPr/>
        </p:nvSpPr>
        <p:spPr bwMode="auto">
          <a:xfrm>
            <a:off x="29019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7" name="Rectangle 98"/>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8" name="Rectangle 99"/>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9" name="Rectangle 100"/>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0" name="Rectangle 101"/>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1" name="Rectangle 102"/>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2" name="Rectangle 103"/>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3" name="Rectangle 104"/>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4" name="Rectangle 105"/>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5" name="Rectangle 106"/>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6" name="Rectangle 107"/>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7" name="Rectangle 108"/>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8" name="Rectangle 109"/>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9" name="Rectangle 110"/>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0" name="Rectangle 111"/>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1" name="Rectangle 112"/>
          <p:cNvSpPr>
            <a:spLocks noChangeArrowheads="1"/>
          </p:cNvSpPr>
          <p:nvPr/>
        </p:nvSpPr>
        <p:spPr bwMode="auto">
          <a:xfrm>
            <a:off x="2901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2" name="Rectangle 113"/>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3" name="Rectangle 114"/>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4" name="Rectangle 115"/>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5" name="Rectangle 116"/>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6" name="Rectangle 117"/>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7" name="Rectangle 118"/>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8" name="Rectangle 119"/>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9" name="Rectangle 120"/>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0" name="Rectangle 121"/>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1" name="Rectangle 122"/>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2" name="Rectangle 123"/>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3" name="Rectangle 124"/>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4" name="Rectangle 125"/>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5" name="Rectangle 126"/>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6" name="Rectangle 127"/>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7" name="Rectangle 128"/>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8" name="Rectangle 129"/>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9" name="Rectangle 130"/>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0" name="Rectangle 131"/>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1" name="Rectangle 132"/>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2" name="Rectangle 133"/>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3" name="Rectangle 134"/>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4" name="Rectangle 135"/>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5" name="Rectangle 136"/>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6" name="Rectangle 137"/>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7" name="Rectangle 138"/>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8" name="Rectangle 139"/>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9" name="Rectangle 140"/>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0" name="Rectangle 141"/>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1" name="Rectangle 142"/>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2" name="Rectangle 143"/>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3" name="Rectangle 144"/>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4" name="Rectangle 145"/>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5" name="Rectangle 146"/>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6" name="Rectangle 147"/>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7" name="Rectangle 148"/>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8" name="Rectangle 149"/>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9" name="Rectangle 150"/>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0" name="Rectangle 151"/>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1" name="Rectangle 152"/>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2" name="Rectangle 153"/>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3" name="Rectangle 154"/>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4" name="Rectangle 155"/>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5" name="Rectangle 156"/>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6" name="Rectangle 157"/>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7" name="Rectangle 158"/>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8" name="Rectangle 159"/>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9" name="Rectangle 160"/>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0" name="Rectangle 161"/>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1" name="Rectangle 162"/>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2" name="Rectangle 163"/>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3" name="Rectangle 164"/>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4" name="Rectangle 165"/>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5" name="Rectangle 166"/>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6" name="Rectangle 167"/>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7" name="Rectangle 168"/>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8" name="Rectangle 169"/>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9" name="Rectangle 170"/>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0" name="Rectangle 171"/>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1" name="Rectangle 172"/>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2" name="Rectangle 173"/>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3" name="Rectangle 174"/>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4" name="Rectangle 175"/>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5" name="Rectangle 176"/>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6" name="Rectangle 177"/>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7" name="Rectangle 178"/>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8" name="Rectangle 179"/>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9" name="Rectangle 180"/>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0" name="Rectangle 181"/>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1" name="Rectangle 182"/>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2" name="Rectangle 183"/>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3" name="Rectangle 184"/>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4" name="Rectangle 185"/>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5" name="Rectangle 186"/>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6" name="Rectangle 187"/>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7" name="Rectangle 188"/>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8" name="Rectangle 189"/>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9" name="Rectangle 190"/>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0" name="Rectangle 191"/>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1" name="Rectangle 192"/>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2" name="Rectangle 193"/>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3" name="Rectangle 194"/>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4" name="Rectangle 195"/>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5" name="Rectangle 196"/>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6" name="Rectangle 197"/>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7" name="Rectangle 198"/>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8" name="Rectangle 199"/>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9" name="Rectangle 200"/>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0" name="Rectangle 201"/>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1" name="Rectangle 202"/>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2" name="Rectangle 203"/>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3" name="Rectangle 204"/>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4" name="Rectangle 205"/>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5" name="Rectangle 206"/>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6" name="Rectangle 207"/>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7" name="Rectangle 208"/>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8" name="Rectangle 209"/>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9" name="Rectangle 210"/>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0" name="Rectangle 211"/>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1" name="Rectangle 212"/>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2" name="Rectangle 213"/>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3" name="Rectangle 214"/>
          <p:cNvSpPr>
            <a:spLocks noChangeArrowheads="1"/>
          </p:cNvSpPr>
          <p:nvPr/>
        </p:nvSpPr>
        <p:spPr bwMode="auto">
          <a:xfrm>
            <a:off x="6559550"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4" name="AutoShape 215"/>
          <p:cNvSpPr>
            <a:spLocks noChangeArrowheads="1"/>
          </p:cNvSpPr>
          <p:nvPr/>
        </p:nvSpPr>
        <p:spPr bwMode="auto">
          <a:xfrm>
            <a:off x="7016750"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346" name="Group 219"/>
          <p:cNvGrpSpPr>
            <a:grpSpLocks/>
          </p:cNvGrpSpPr>
          <p:nvPr/>
        </p:nvGrpSpPr>
        <p:grpSpPr bwMode="auto">
          <a:xfrm>
            <a:off x="2292350" y="1533525"/>
            <a:ext cx="5016500" cy="4254500"/>
            <a:chOff x="1444" y="628"/>
            <a:chExt cx="3160" cy="2680"/>
          </a:xfrm>
        </p:grpSpPr>
        <p:sp>
          <p:nvSpPr>
            <p:cNvPr id="57365" name="Rectangle 2"/>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7366" name="Rectangle 6"/>
            <p:cNvSpPr>
              <a:spLocks noChangeArrowheads="1"/>
            </p:cNvSpPr>
            <p:nvPr/>
          </p:nvSpPr>
          <p:spPr bwMode="auto">
            <a:xfrm>
              <a:off x="163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7" name="Rectangle 7"/>
            <p:cNvSpPr>
              <a:spLocks noChangeArrowheads="1"/>
            </p:cNvSpPr>
            <p:nvPr/>
          </p:nvSpPr>
          <p:spPr bwMode="auto">
            <a:xfrm>
              <a:off x="182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8" name="Rectangle 8"/>
            <p:cNvSpPr>
              <a:spLocks noChangeArrowheads="1"/>
            </p:cNvSpPr>
            <p:nvPr/>
          </p:nvSpPr>
          <p:spPr bwMode="auto">
            <a:xfrm>
              <a:off x="202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9" name="Rectangle 9"/>
            <p:cNvSpPr>
              <a:spLocks noChangeArrowheads="1"/>
            </p:cNvSpPr>
            <p:nvPr/>
          </p:nvSpPr>
          <p:spPr bwMode="auto">
            <a:xfrm>
              <a:off x="221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0" name="Rectangle 10"/>
            <p:cNvSpPr>
              <a:spLocks noChangeArrowheads="1"/>
            </p:cNvSpPr>
            <p:nvPr/>
          </p:nvSpPr>
          <p:spPr bwMode="auto">
            <a:xfrm>
              <a:off x="2404"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1" name="Rectangle 11"/>
            <p:cNvSpPr>
              <a:spLocks noChangeArrowheads="1"/>
            </p:cNvSpPr>
            <p:nvPr/>
          </p:nvSpPr>
          <p:spPr bwMode="auto">
            <a:xfrm>
              <a:off x="259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2" name="Rectangle 12"/>
            <p:cNvSpPr>
              <a:spLocks noChangeArrowheads="1"/>
            </p:cNvSpPr>
            <p:nvPr/>
          </p:nvSpPr>
          <p:spPr bwMode="auto">
            <a:xfrm>
              <a:off x="278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3" name="Rectangle 13"/>
            <p:cNvSpPr>
              <a:spLocks noChangeArrowheads="1"/>
            </p:cNvSpPr>
            <p:nvPr/>
          </p:nvSpPr>
          <p:spPr bwMode="auto">
            <a:xfrm>
              <a:off x="298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4" name="Rectangle 14"/>
            <p:cNvSpPr>
              <a:spLocks noChangeArrowheads="1"/>
            </p:cNvSpPr>
            <p:nvPr/>
          </p:nvSpPr>
          <p:spPr bwMode="auto">
            <a:xfrm>
              <a:off x="317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5" name="Rectangle 15"/>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76" name="Rectangle 16"/>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7" name="Rectangle 17"/>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8" name="Rectangle 18"/>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9" name="Rectangle 19"/>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0" name="Rectangle 20"/>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1" name="Rectangle 21"/>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2" name="Rectangle 22"/>
            <p:cNvSpPr>
              <a:spLocks noChangeArrowheads="1"/>
            </p:cNvSpPr>
            <p:nvPr/>
          </p:nvSpPr>
          <p:spPr bwMode="auto">
            <a:xfrm>
              <a:off x="1828"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3" name="Rectangle 23"/>
            <p:cNvSpPr>
              <a:spLocks noChangeArrowheads="1"/>
            </p:cNvSpPr>
            <p:nvPr/>
          </p:nvSpPr>
          <p:spPr bwMode="auto">
            <a:xfrm>
              <a:off x="2020"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4" name="Rectangle 24"/>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5" name="Rectangle 25"/>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6" name="Rectangle 26"/>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7" name="Rectangle 27"/>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8" name="Rectangle 28"/>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9" name="Rectangle 29"/>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0" name="Rectangle 30"/>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1" name="Rectangle 31"/>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2" name="Rectangle 32"/>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3" name="Rectangle 33"/>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4" name="Rectangle 34"/>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5" name="Rectangle 35"/>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6" name="Rectangle 36"/>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7" name="Rectangle 37"/>
            <p:cNvSpPr>
              <a:spLocks noChangeArrowheads="1"/>
            </p:cNvSpPr>
            <p:nvPr/>
          </p:nvSpPr>
          <p:spPr bwMode="auto">
            <a:xfrm>
              <a:off x="182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8" name="Rectangle 38"/>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9" name="Rectangle 39"/>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00" name="Rectangle 40"/>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1" name="Rectangle 41"/>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2" name="Rectangle 42"/>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3" name="Rectangle 43"/>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4" name="Rectangle 44"/>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5" name="Rectangle 45"/>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6" name="Rectangle 46"/>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7" name="Rectangle 47"/>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8" name="Rectangle 48"/>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9" name="Rectangle 49"/>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0" name="Rectangle 50"/>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1" name="Rectangle 51"/>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2" name="Rectangle 52"/>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3" name="Rectangle 53"/>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4" name="Rectangle 54"/>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5" name="Rectangle 55"/>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6" name="Rectangle 56"/>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7" name="Rectangle 57"/>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8" name="Rectangle 58"/>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9" name="Rectangle 59"/>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0" name="Rectangle 60"/>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1" name="Rectangle 61"/>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2" name="Rectangle 62"/>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3" name="Rectangle 63"/>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4" name="Rectangle 64"/>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5" name="Rectangle 65"/>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6" name="Rectangle 66"/>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7" name="Rectangle 67"/>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8" name="Rectangle 68"/>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9" name="Rectangle 69"/>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0" name="Rectangle 70"/>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1" name="Rectangle 71"/>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2" name="Rectangle 72"/>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3" name="Rectangle 73"/>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4" name="Rectangle 74"/>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5" name="Rectangle 75"/>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6" name="Rectangle 76"/>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7" name="Rectangle 77"/>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8" name="Rectangle 78"/>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9" name="Rectangle 79"/>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0" name="Rectangle 80"/>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1" name="Rectangle 81"/>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2" name="Rectangle 82"/>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3" name="Rectangle 83"/>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4" name="Rectangle 84"/>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5" name="Rectangle 85"/>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6" name="Rectangle 86"/>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7" name="Rectangle 87"/>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8" name="Rectangle 88"/>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9" name="Rectangle 89"/>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0" name="Rectangle 90"/>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1" name="Rectangle 91"/>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2" name="Rectangle 92"/>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3" name="Rectangle 93"/>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4" name="Rectangle 94"/>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5" name="Rectangle 95"/>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6" name="Rectangle 96"/>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7" name="Rectangle 97"/>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8" name="Rectangle 98"/>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9" name="Rectangle 99"/>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0" name="Rectangle 100"/>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1" name="Rectangle 101"/>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2" name="Rectangle 102"/>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3" name="Rectangle 103"/>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4" name="Rectangle 104"/>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5" name="Rectangle 105"/>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6" name="Rectangle 106"/>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7" name="Rectangle 107"/>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8" name="Rectangle 108"/>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9" name="Rectangle 109"/>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0" name="Rectangle 110"/>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1" name="Rectangle 111"/>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2" name="Rectangle 112"/>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3" name="Rectangle 113"/>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4" name="Rectangle 114"/>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5" name="Rectangle 115"/>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6" name="Rectangle 116"/>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7" name="Rectangle 117"/>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8" name="Rectangle 118"/>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9" name="Rectangle 119"/>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0" name="Rectangle 120"/>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1" name="Rectangle 121"/>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2" name="Rectangle 122"/>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3" name="Rectangle 123"/>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4" name="Rectangle 124"/>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5" name="Rectangle 125"/>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6" name="Rectangle 126"/>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7" name="Rectangle 127"/>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8" name="Rectangle 128"/>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9" name="Rectangle 129"/>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90" name="Rectangle 130"/>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1" name="Rectangle 131"/>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2" name="Rectangle 132"/>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3" name="Rectangle 133"/>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4" name="Rectangle 134"/>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5" name="Rectangle 135"/>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6" name="Rectangle 136"/>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7" name="Rectangle 137"/>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8" name="Rectangle 138"/>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9" name="Rectangle 139"/>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0" name="Rectangle 140"/>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1" name="Rectangle 141"/>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2" name="Rectangle 142"/>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3" name="Rectangle 143"/>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4" name="Rectangle 144"/>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5" name="Rectangle 145"/>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6" name="Rectangle 146"/>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7" name="Rectangle 147"/>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8" name="Rectangle 148"/>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9" name="Rectangle 149"/>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0" name="Rectangle 150"/>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1" name="Rectangle 151"/>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2" name="Rectangle 152"/>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3" name="Rectangle 153"/>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4" name="Rectangle 154"/>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5" name="Rectangle 155"/>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6" name="Rectangle 156"/>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17" name="Rectangle 157"/>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18" name="Rectangle 158"/>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9" name="Rectangle 159"/>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0" name="Rectangle 160"/>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1" name="Rectangle 161"/>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2" name="Rectangle 162"/>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3" name="Rectangle 163"/>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4" name="Rectangle 164"/>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5" name="Rectangle 165"/>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6" name="Rectangle 166"/>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7" name="Rectangle 167"/>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8" name="Rectangle 168"/>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9" name="Rectangle 169"/>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0" name="Rectangle 170"/>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1" name="Rectangle 171"/>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2" name="Rectangle 172"/>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3" name="Rectangle 173"/>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4" name="Rectangle 174"/>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5" name="Rectangle 175"/>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6" name="Rectangle 176"/>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7" name="Rectangle 177"/>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8" name="Rectangle 178"/>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9" name="Rectangle 179"/>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0" name="Rectangle 180"/>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1" name="Rectangle 181"/>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2" name="Rectangle 182"/>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3" name="Rectangle 183"/>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4" name="Rectangle 184"/>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5" name="Rectangle 185"/>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6" name="Rectangle 186"/>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7" name="Rectangle 187"/>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8" name="Rectangle 188"/>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9" name="Rectangle 189"/>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0" name="Rectangle 190"/>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1" name="Rectangle 191"/>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2" name="Rectangle 192"/>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3" name="Rectangle 193"/>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4" name="Rectangle 194"/>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5" name="Rectangle 195"/>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6" name="Rectangle 196"/>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57" name="Rectangle 197"/>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8" name="Rectangle 198"/>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9" name="Rectangle 199"/>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0" name="Rectangle 200"/>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1" name="Rectangle 201"/>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2" name="Rectangle 202"/>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63" name="Rectangle 203"/>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4" name="Rectangle 204"/>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5" name="Rectangle 205"/>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6" name="Rectangle 206"/>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7" name="Rectangle 207"/>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8" name="Rectangle 208"/>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9" name="Rectangle 209"/>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0" name="Rectangle 210"/>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1" name="Rectangle 211"/>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2" name="Rectangle 212"/>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73" name="Rectangle 213"/>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4" name="Rectangle 214"/>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p>
          </p:txBody>
        </p:sp>
        <p:sp>
          <p:nvSpPr>
            <p:cNvPr id="57575" name="AutoShape 215"/>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p>
          </p:txBody>
        </p:sp>
      </p:grpSp>
      <p:grpSp>
        <p:nvGrpSpPr>
          <p:cNvPr id="3" name="Group 220"/>
          <p:cNvGrpSpPr>
            <a:grpSpLocks/>
          </p:cNvGrpSpPr>
          <p:nvPr/>
        </p:nvGrpSpPr>
        <p:grpSpPr bwMode="auto">
          <a:xfrm>
            <a:off x="2590800" y="1527175"/>
            <a:ext cx="292100" cy="304800"/>
            <a:chOff x="720" y="624"/>
            <a:chExt cx="184" cy="192"/>
          </a:xfrm>
        </p:grpSpPr>
        <p:sp>
          <p:nvSpPr>
            <p:cNvPr id="57363" name="Rectangle 216"/>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4" name="Picture 217"/>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grpSp>
        <p:nvGrpSpPr>
          <p:cNvPr id="4" name="Group 221"/>
          <p:cNvGrpSpPr>
            <a:grpSpLocks/>
          </p:cNvGrpSpPr>
          <p:nvPr/>
        </p:nvGrpSpPr>
        <p:grpSpPr bwMode="auto">
          <a:xfrm>
            <a:off x="3200400" y="1527175"/>
            <a:ext cx="292100" cy="304800"/>
            <a:chOff x="720" y="624"/>
            <a:chExt cx="184" cy="192"/>
          </a:xfrm>
        </p:grpSpPr>
        <p:sp>
          <p:nvSpPr>
            <p:cNvPr id="57361" name="Rectangle 222"/>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2" name="Picture 223"/>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55521" name="Rectangle 225"/>
          <p:cNvSpPr>
            <a:spLocks noChangeArrowheads="1"/>
          </p:cNvSpPr>
          <p:nvPr/>
        </p:nvSpPr>
        <p:spPr bwMode="auto">
          <a:xfrm>
            <a:off x="28956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5520" name="Rectangle 224"/>
          <p:cNvSpPr>
            <a:spLocks noChangeArrowheads="1"/>
          </p:cNvSpPr>
          <p:nvPr/>
        </p:nvSpPr>
        <p:spPr bwMode="auto">
          <a:xfrm>
            <a:off x="25908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grpSp>
        <p:nvGrpSpPr>
          <p:cNvPr id="5" name="Group 226"/>
          <p:cNvGrpSpPr>
            <a:grpSpLocks/>
          </p:cNvGrpSpPr>
          <p:nvPr/>
        </p:nvGrpSpPr>
        <p:grpSpPr bwMode="auto">
          <a:xfrm>
            <a:off x="2895600" y="1527175"/>
            <a:ext cx="292100" cy="304800"/>
            <a:chOff x="720" y="624"/>
            <a:chExt cx="184" cy="192"/>
          </a:xfrm>
        </p:grpSpPr>
        <p:sp>
          <p:nvSpPr>
            <p:cNvPr id="57359" name="Rectangle 227"/>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0" name="Picture 228"/>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55525" name="Rectangle 229"/>
          <p:cNvSpPr>
            <a:spLocks noChangeArrowheads="1"/>
          </p:cNvSpPr>
          <p:nvPr/>
        </p:nvSpPr>
        <p:spPr bwMode="auto">
          <a:xfrm>
            <a:off x="28956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5526" name="Rectangle 230"/>
          <p:cNvSpPr>
            <a:spLocks noChangeArrowheads="1"/>
          </p:cNvSpPr>
          <p:nvPr/>
        </p:nvSpPr>
        <p:spPr bwMode="auto">
          <a:xfrm>
            <a:off x="32004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grpSp>
        <p:nvGrpSpPr>
          <p:cNvPr id="6" name="Group 231"/>
          <p:cNvGrpSpPr>
            <a:grpSpLocks/>
          </p:cNvGrpSpPr>
          <p:nvPr/>
        </p:nvGrpSpPr>
        <p:grpSpPr bwMode="auto">
          <a:xfrm>
            <a:off x="3505200" y="1527175"/>
            <a:ext cx="292100" cy="304800"/>
            <a:chOff x="720" y="624"/>
            <a:chExt cx="184" cy="192"/>
          </a:xfrm>
        </p:grpSpPr>
        <p:sp>
          <p:nvSpPr>
            <p:cNvPr id="57357" name="Rectangle 232"/>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58" name="Picture 233"/>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233" name="Title 215"/>
          <p:cNvSpPr>
            <a:spLocks noGrp="1"/>
          </p:cNvSpPr>
          <p:nvPr>
            <p:ph type="title"/>
          </p:nvPr>
        </p:nvSpPr>
        <p:spPr/>
        <p:txBody>
          <a:bodyPr/>
          <a:lstStyle/>
          <a:p>
            <a:pPr lvl="1">
              <a:defRPr/>
            </a:pPr>
            <a:r>
              <a:rPr lang="fa-IR" dirty="0" smtClean="0">
                <a:latin typeface="+mj-lt"/>
                <a:ea typeface="+mj-ea"/>
                <a:cs typeface="+mj-cs"/>
              </a:rPr>
              <a:t>بازي </a:t>
            </a:r>
            <a:r>
              <a:rPr lang="en-US" dirty="0" smtClean="0">
                <a:latin typeface="+mj-lt"/>
                <a:ea typeface="+mj-ea"/>
                <a:cs typeface="+mj-cs"/>
              </a:rPr>
              <a:t>Maze</a:t>
            </a:r>
            <a:endParaRPr lang="fa-IR" dirty="0" smtClean="0">
              <a:latin typeface="+mj-lt"/>
              <a:ea typeface="+mj-ea"/>
              <a:cs typeface="+mj-cs"/>
            </a:endParaRPr>
          </a:p>
        </p:txBody>
      </p:sp>
      <p:sp>
        <p:nvSpPr>
          <p:cNvPr id="57356" name="Content Placeholder 233" descr="Rectangle: Click to edit Master text styles&#10;Second level&#10;Third level&#10;Fourth level&#10;Fifth level"/>
          <p:cNvSpPr>
            <a:spLocks noGrp="1"/>
          </p:cNvSpPr>
          <p:nvPr>
            <p:ph idx="1"/>
          </p:nvPr>
        </p:nvSpPr>
        <p:spPr/>
        <p:txBody>
          <a:bodyPr/>
          <a:lstStyle/>
          <a:p>
            <a:endParaRPr lang="fa-I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5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5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21" grpId="0" animBg="1"/>
      <p:bldP spid="55520" grpId="0" animBg="1"/>
      <p:bldP spid="55525" grpId="0" animBg="1"/>
      <p:bldP spid="555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923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7892"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عقب برگرديد تا به خانه اي برسيد که از آن حرکت به جلو مجاز باشد</a:t>
            </a:r>
            <a:endParaRPr lang="en-US" sz="2400" smtClean="0">
              <a:cs typeface="B Zar" panose="00000400000000000000" pitchFamily="2" charset="-78"/>
            </a:endParaRPr>
          </a:p>
        </p:txBody>
      </p:sp>
      <p:sp>
        <p:nvSpPr>
          <p:cNvPr id="58372" name="Rectangle 5"/>
          <p:cNvSpPr>
            <a:spLocks noChangeArrowheads="1"/>
          </p:cNvSpPr>
          <p:nvPr/>
        </p:nvSpPr>
        <p:spPr bwMode="auto">
          <a:xfrm>
            <a:off x="25971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3" name="Rectangle 6"/>
          <p:cNvSpPr>
            <a:spLocks noChangeArrowheads="1"/>
          </p:cNvSpPr>
          <p:nvPr/>
        </p:nvSpPr>
        <p:spPr bwMode="auto">
          <a:xfrm>
            <a:off x="29019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4" name="Rectangle 7"/>
          <p:cNvSpPr>
            <a:spLocks noChangeArrowheads="1"/>
          </p:cNvSpPr>
          <p:nvPr/>
        </p:nvSpPr>
        <p:spPr bwMode="auto">
          <a:xfrm>
            <a:off x="32067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5" name="Rectangle 8"/>
          <p:cNvSpPr>
            <a:spLocks noChangeArrowheads="1"/>
          </p:cNvSpPr>
          <p:nvPr/>
        </p:nvSpPr>
        <p:spPr bwMode="auto">
          <a:xfrm>
            <a:off x="35115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6" name="Rectangle 9"/>
          <p:cNvSpPr>
            <a:spLocks noChangeArrowheads="1"/>
          </p:cNvSpPr>
          <p:nvPr/>
        </p:nvSpPr>
        <p:spPr bwMode="auto">
          <a:xfrm>
            <a:off x="38163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7" name="Rectangle 10"/>
          <p:cNvSpPr>
            <a:spLocks noChangeArrowheads="1"/>
          </p:cNvSpPr>
          <p:nvPr/>
        </p:nvSpPr>
        <p:spPr bwMode="auto">
          <a:xfrm>
            <a:off x="41211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8" name="Rectangle 11"/>
          <p:cNvSpPr>
            <a:spLocks noChangeArrowheads="1"/>
          </p:cNvSpPr>
          <p:nvPr/>
        </p:nvSpPr>
        <p:spPr bwMode="auto">
          <a:xfrm>
            <a:off x="44259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9" name="Rectangle 12"/>
          <p:cNvSpPr>
            <a:spLocks noChangeArrowheads="1"/>
          </p:cNvSpPr>
          <p:nvPr/>
        </p:nvSpPr>
        <p:spPr bwMode="auto">
          <a:xfrm>
            <a:off x="47307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0" name="Rectangle 13"/>
          <p:cNvSpPr>
            <a:spLocks noChangeArrowheads="1"/>
          </p:cNvSpPr>
          <p:nvPr/>
        </p:nvSpPr>
        <p:spPr bwMode="auto">
          <a:xfrm>
            <a:off x="50355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1" name="Rectangle 14"/>
          <p:cNvSpPr>
            <a:spLocks noChangeArrowheads="1"/>
          </p:cNvSpPr>
          <p:nvPr/>
        </p:nvSpPr>
        <p:spPr bwMode="auto">
          <a:xfrm>
            <a:off x="5340350" y="1547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2" name="Rectangle 15"/>
          <p:cNvSpPr>
            <a:spLocks noChangeArrowheads="1"/>
          </p:cNvSpPr>
          <p:nvPr/>
        </p:nvSpPr>
        <p:spPr bwMode="auto">
          <a:xfrm>
            <a:off x="56451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3" name="Rectangle 16"/>
          <p:cNvSpPr>
            <a:spLocks noChangeArrowheads="1"/>
          </p:cNvSpPr>
          <p:nvPr/>
        </p:nvSpPr>
        <p:spPr bwMode="auto">
          <a:xfrm>
            <a:off x="59499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4" name="Rectangle 17"/>
          <p:cNvSpPr>
            <a:spLocks noChangeArrowheads="1"/>
          </p:cNvSpPr>
          <p:nvPr/>
        </p:nvSpPr>
        <p:spPr bwMode="auto">
          <a:xfrm>
            <a:off x="62547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5" name="Rectangle 18"/>
          <p:cNvSpPr>
            <a:spLocks noChangeArrowheads="1"/>
          </p:cNvSpPr>
          <p:nvPr/>
        </p:nvSpPr>
        <p:spPr bwMode="auto">
          <a:xfrm>
            <a:off x="65595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6" name="Rectangle 19"/>
          <p:cNvSpPr>
            <a:spLocks noChangeArrowheads="1"/>
          </p:cNvSpPr>
          <p:nvPr/>
        </p:nvSpPr>
        <p:spPr bwMode="auto">
          <a:xfrm>
            <a:off x="22923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7" name="Rectangle 20"/>
          <p:cNvSpPr>
            <a:spLocks noChangeArrowheads="1"/>
          </p:cNvSpPr>
          <p:nvPr/>
        </p:nvSpPr>
        <p:spPr bwMode="auto">
          <a:xfrm>
            <a:off x="25971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8" name="Rectangle 21"/>
          <p:cNvSpPr>
            <a:spLocks noChangeArrowheads="1"/>
          </p:cNvSpPr>
          <p:nvPr/>
        </p:nvSpPr>
        <p:spPr bwMode="auto">
          <a:xfrm>
            <a:off x="29019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9" name="Rectangle 22"/>
          <p:cNvSpPr>
            <a:spLocks noChangeArrowheads="1"/>
          </p:cNvSpPr>
          <p:nvPr/>
        </p:nvSpPr>
        <p:spPr bwMode="auto">
          <a:xfrm>
            <a:off x="32067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0" name="Rectangle 23"/>
          <p:cNvSpPr>
            <a:spLocks noChangeArrowheads="1"/>
          </p:cNvSpPr>
          <p:nvPr/>
        </p:nvSpPr>
        <p:spPr bwMode="auto">
          <a:xfrm>
            <a:off x="35115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1" name="Rectangle 24"/>
          <p:cNvSpPr>
            <a:spLocks noChangeArrowheads="1"/>
          </p:cNvSpPr>
          <p:nvPr/>
        </p:nvSpPr>
        <p:spPr bwMode="auto">
          <a:xfrm>
            <a:off x="38163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2" name="Rectangle 25"/>
          <p:cNvSpPr>
            <a:spLocks noChangeArrowheads="1"/>
          </p:cNvSpPr>
          <p:nvPr/>
        </p:nvSpPr>
        <p:spPr bwMode="auto">
          <a:xfrm>
            <a:off x="41211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3" name="Rectangle 26"/>
          <p:cNvSpPr>
            <a:spLocks noChangeArrowheads="1"/>
          </p:cNvSpPr>
          <p:nvPr/>
        </p:nvSpPr>
        <p:spPr bwMode="auto">
          <a:xfrm>
            <a:off x="44259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4" name="Rectangle 27"/>
          <p:cNvSpPr>
            <a:spLocks noChangeArrowheads="1"/>
          </p:cNvSpPr>
          <p:nvPr/>
        </p:nvSpPr>
        <p:spPr bwMode="auto">
          <a:xfrm>
            <a:off x="47307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5" name="Rectangle 28"/>
          <p:cNvSpPr>
            <a:spLocks noChangeArrowheads="1"/>
          </p:cNvSpPr>
          <p:nvPr/>
        </p:nvSpPr>
        <p:spPr bwMode="auto">
          <a:xfrm>
            <a:off x="50355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6" name="Rectangle 29"/>
          <p:cNvSpPr>
            <a:spLocks noChangeArrowheads="1"/>
          </p:cNvSpPr>
          <p:nvPr/>
        </p:nvSpPr>
        <p:spPr bwMode="auto">
          <a:xfrm>
            <a:off x="53403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7" name="Rectangle 30"/>
          <p:cNvSpPr>
            <a:spLocks noChangeArrowheads="1"/>
          </p:cNvSpPr>
          <p:nvPr/>
        </p:nvSpPr>
        <p:spPr bwMode="auto">
          <a:xfrm>
            <a:off x="56451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8" name="Rectangle 31"/>
          <p:cNvSpPr>
            <a:spLocks noChangeArrowheads="1"/>
          </p:cNvSpPr>
          <p:nvPr/>
        </p:nvSpPr>
        <p:spPr bwMode="auto">
          <a:xfrm>
            <a:off x="59499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9" name="Rectangle 32"/>
          <p:cNvSpPr>
            <a:spLocks noChangeArrowheads="1"/>
          </p:cNvSpPr>
          <p:nvPr/>
        </p:nvSpPr>
        <p:spPr bwMode="auto">
          <a:xfrm>
            <a:off x="62547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0" name="Rectangle 33"/>
          <p:cNvSpPr>
            <a:spLocks noChangeArrowheads="1"/>
          </p:cNvSpPr>
          <p:nvPr/>
        </p:nvSpPr>
        <p:spPr bwMode="auto">
          <a:xfrm>
            <a:off x="65595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1" name="Rectangle 34"/>
          <p:cNvSpPr>
            <a:spLocks noChangeArrowheads="1"/>
          </p:cNvSpPr>
          <p:nvPr/>
        </p:nvSpPr>
        <p:spPr bwMode="auto">
          <a:xfrm>
            <a:off x="2292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2" name="Rectangle 35"/>
          <p:cNvSpPr>
            <a:spLocks noChangeArrowheads="1"/>
          </p:cNvSpPr>
          <p:nvPr/>
        </p:nvSpPr>
        <p:spPr bwMode="auto">
          <a:xfrm>
            <a:off x="25971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3" name="Rectangle 36"/>
          <p:cNvSpPr>
            <a:spLocks noChangeArrowheads="1"/>
          </p:cNvSpPr>
          <p:nvPr/>
        </p:nvSpPr>
        <p:spPr bwMode="auto">
          <a:xfrm>
            <a:off x="2901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4" name="Rectangle 37"/>
          <p:cNvSpPr>
            <a:spLocks noChangeArrowheads="1"/>
          </p:cNvSpPr>
          <p:nvPr/>
        </p:nvSpPr>
        <p:spPr bwMode="auto">
          <a:xfrm>
            <a:off x="32067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5" name="Rectangle 38"/>
          <p:cNvSpPr>
            <a:spLocks noChangeArrowheads="1"/>
          </p:cNvSpPr>
          <p:nvPr/>
        </p:nvSpPr>
        <p:spPr bwMode="auto">
          <a:xfrm>
            <a:off x="35115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6" name="Rectangle 39"/>
          <p:cNvSpPr>
            <a:spLocks noChangeArrowheads="1"/>
          </p:cNvSpPr>
          <p:nvPr/>
        </p:nvSpPr>
        <p:spPr bwMode="auto">
          <a:xfrm>
            <a:off x="3816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7" name="Rectangle 40"/>
          <p:cNvSpPr>
            <a:spLocks noChangeArrowheads="1"/>
          </p:cNvSpPr>
          <p:nvPr/>
        </p:nvSpPr>
        <p:spPr bwMode="auto">
          <a:xfrm>
            <a:off x="41211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8" name="Rectangle 41"/>
          <p:cNvSpPr>
            <a:spLocks noChangeArrowheads="1"/>
          </p:cNvSpPr>
          <p:nvPr/>
        </p:nvSpPr>
        <p:spPr bwMode="auto">
          <a:xfrm>
            <a:off x="4425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9" name="Rectangle 42"/>
          <p:cNvSpPr>
            <a:spLocks noChangeArrowheads="1"/>
          </p:cNvSpPr>
          <p:nvPr/>
        </p:nvSpPr>
        <p:spPr bwMode="auto">
          <a:xfrm>
            <a:off x="47307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0" name="Rectangle 43"/>
          <p:cNvSpPr>
            <a:spLocks noChangeArrowheads="1"/>
          </p:cNvSpPr>
          <p:nvPr/>
        </p:nvSpPr>
        <p:spPr bwMode="auto">
          <a:xfrm>
            <a:off x="50355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1" name="Rectangle 44"/>
          <p:cNvSpPr>
            <a:spLocks noChangeArrowheads="1"/>
          </p:cNvSpPr>
          <p:nvPr/>
        </p:nvSpPr>
        <p:spPr bwMode="auto">
          <a:xfrm>
            <a:off x="5340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2" name="Rectangle 45"/>
          <p:cNvSpPr>
            <a:spLocks noChangeArrowheads="1"/>
          </p:cNvSpPr>
          <p:nvPr/>
        </p:nvSpPr>
        <p:spPr bwMode="auto">
          <a:xfrm>
            <a:off x="56451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3" name="Rectangle 46"/>
          <p:cNvSpPr>
            <a:spLocks noChangeArrowheads="1"/>
          </p:cNvSpPr>
          <p:nvPr/>
        </p:nvSpPr>
        <p:spPr bwMode="auto">
          <a:xfrm>
            <a:off x="5949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4" name="Rectangle 47"/>
          <p:cNvSpPr>
            <a:spLocks noChangeArrowheads="1"/>
          </p:cNvSpPr>
          <p:nvPr/>
        </p:nvSpPr>
        <p:spPr bwMode="auto">
          <a:xfrm>
            <a:off x="62547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5" name="Rectangle 48"/>
          <p:cNvSpPr>
            <a:spLocks noChangeArrowheads="1"/>
          </p:cNvSpPr>
          <p:nvPr/>
        </p:nvSpPr>
        <p:spPr bwMode="auto">
          <a:xfrm>
            <a:off x="65595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6" name="Rectangle 49"/>
          <p:cNvSpPr>
            <a:spLocks noChangeArrowheads="1"/>
          </p:cNvSpPr>
          <p:nvPr/>
        </p:nvSpPr>
        <p:spPr bwMode="auto">
          <a:xfrm>
            <a:off x="2292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7" name="Rectangle 50"/>
          <p:cNvSpPr>
            <a:spLocks noChangeArrowheads="1"/>
          </p:cNvSpPr>
          <p:nvPr/>
        </p:nvSpPr>
        <p:spPr bwMode="auto">
          <a:xfrm>
            <a:off x="25971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8" name="Rectangle 51"/>
          <p:cNvSpPr>
            <a:spLocks noChangeArrowheads="1"/>
          </p:cNvSpPr>
          <p:nvPr/>
        </p:nvSpPr>
        <p:spPr bwMode="auto">
          <a:xfrm>
            <a:off x="29019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9" name="Rectangle 52"/>
          <p:cNvSpPr>
            <a:spLocks noChangeArrowheads="1"/>
          </p:cNvSpPr>
          <p:nvPr/>
        </p:nvSpPr>
        <p:spPr bwMode="auto">
          <a:xfrm>
            <a:off x="32067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0" name="Rectangle 53"/>
          <p:cNvSpPr>
            <a:spLocks noChangeArrowheads="1"/>
          </p:cNvSpPr>
          <p:nvPr/>
        </p:nvSpPr>
        <p:spPr bwMode="auto">
          <a:xfrm>
            <a:off x="3511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1" name="Rectangle 54"/>
          <p:cNvSpPr>
            <a:spLocks noChangeArrowheads="1"/>
          </p:cNvSpPr>
          <p:nvPr/>
        </p:nvSpPr>
        <p:spPr bwMode="auto">
          <a:xfrm>
            <a:off x="3816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2" name="Rectangle 55"/>
          <p:cNvSpPr>
            <a:spLocks noChangeArrowheads="1"/>
          </p:cNvSpPr>
          <p:nvPr/>
        </p:nvSpPr>
        <p:spPr bwMode="auto">
          <a:xfrm>
            <a:off x="41211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3" name="Rectangle 56"/>
          <p:cNvSpPr>
            <a:spLocks noChangeArrowheads="1"/>
          </p:cNvSpPr>
          <p:nvPr/>
        </p:nvSpPr>
        <p:spPr bwMode="auto">
          <a:xfrm>
            <a:off x="44259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4" name="Rectangle 57"/>
          <p:cNvSpPr>
            <a:spLocks noChangeArrowheads="1"/>
          </p:cNvSpPr>
          <p:nvPr/>
        </p:nvSpPr>
        <p:spPr bwMode="auto">
          <a:xfrm>
            <a:off x="47307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5" name="Rectangle 58"/>
          <p:cNvSpPr>
            <a:spLocks noChangeArrowheads="1"/>
          </p:cNvSpPr>
          <p:nvPr/>
        </p:nvSpPr>
        <p:spPr bwMode="auto">
          <a:xfrm>
            <a:off x="5035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6" name="Rectangle 59"/>
          <p:cNvSpPr>
            <a:spLocks noChangeArrowheads="1"/>
          </p:cNvSpPr>
          <p:nvPr/>
        </p:nvSpPr>
        <p:spPr bwMode="auto">
          <a:xfrm>
            <a:off x="5340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7" name="Rectangle 60"/>
          <p:cNvSpPr>
            <a:spLocks noChangeArrowheads="1"/>
          </p:cNvSpPr>
          <p:nvPr/>
        </p:nvSpPr>
        <p:spPr bwMode="auto">
          <a:xfrm>
            <a:off x="56451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8" name="Rectangle 61"/>
          <p:cNvSpPr>
            <a:spLocks noChangeArrowheads="1"/>
          </p:cNvSpPr>
          <p:nvPr/>
        </p:nvSpPr>
        <p:spPr bwMode="auto">
          <a:xfrm>
            <a:off x="59499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9" name="Rectangle 62"/>
          <p:cNvSpPr>
            <a:spLocks noChangeArrowheads="1"/>
          </p:cNvSpPr>
          <p:nvPr/>
        </p:nvSpPr>
        <p:spPr bwMode="auto">
          <a:xfrm>
            <a:off x="62547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0" name="Rectangle 63"/>
          <p:cNvSpPr>
            <a:spLocks noChangeArrowheads="1"/>
          </p:cNvSpPr>
          <p:nvPr/>
        </p:nvSpPr>
        <p:spPr bwMode="auto">
          <a:xfrm>
            <a:off x="6559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1" name="Rectangle 64"/>
          <p:cNvSpPr>
            <a:spLocks noChangeArrowheads="1"/>
          </p:cNvSpPr>
          <p:nvPr/>
        </p:nvSpPr>
        <p:spPr bwMode="auto">
          <a:xfrm>
            <a:off x="22923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2" name="Rectangle 65"/>
          <p:cNvSpPr>
            <a:spLocks noChangeArrowheads="1"/>
          </p:cNvSpPr>
          <p:nvPr/>
        </p:nvSpPr>
        <p:spPr bwMode="auto">
          <a:xfrm>
            <a:off x="25971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3" name="Rectangle 66"/>
          <p:cNvSpPr>
            <a:spLocks noChangeArrowheads="1"/>
          </p:cNvSpPr>
          <p:nvPr/>
        </p:nvSpPr>
        <p:spPr bwMode="auto">
          <a:xfrm>
            <a:off x="29019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4" name="Rectangle 67"/>
          <p:cNvSpPr>
            <a:spLocks noChangeArrowheads="1"/>
          </p:cNvSpPr>
          <p:nvPr/>
        </p:nvSpPr>
        <p:spPr bwMode="auto">
          <a:xfrm>
            <a:off x="32067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5" name="Rectangle 68"/>
          <p:cNvSpPr>
            <a:spLocks noChangeArrowheads="1"/>
          </p:cNvSpPr>
          <p:nvPr/>
        </p:nvSpPr>
        <p:spPr bwMode="auto">
          <a:xfrm>
            <a:off x="35115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6" name="Rectangle 69"/>
          <p:cNvSpPr>
            <a:spLocks noChangeArrowheads="1"/>
          </p:cNvSpPr>
          <p:nvPr/>
        </p:nvSpPr>
        <p:spPr bwMode="auto">
          <a:xfrm>
            <a:off x="38163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7" name="Rectangle 70"/>
          <p:cNvSpPr>
            <a:spLocks noChangeArrowheads="1"/>
          </p:cNvSpPr>
          <p:nvPr/>
        </p:nvSpPr>
        <p:spPr bwMode="auto">
          <a:xfrm>
            <a:off x="41211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8" name="Rectangle 71"/>
          <p:cNvSpPr>
            <a:spLocks noChangeArrowheads="1"/>
          </p:cNvSpPr>
          <p:nvPr/>
        </p:nvSpPr>
        <p:spPr bwMode="auto">
          <a:xfrm>
            <a:off x="44259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9" name="Rectangle 72"/>
          <p:cNvSpPr>
            <a:spLocks noChangeArrowheads="1"/>
          </p:cNvSpPr>
          <p:nvPr/>
        </p:nvSpPr>
        <p:spPr bwMode="auto">
          <a:xfrm>
            <a:off x="47307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0" name="Rectangle 73"/>
          <p:cNvSpPr>
            <a:spLocks noChangeArrowheads="1"/>
          </p:cNvSpPr>
          <p:nvPr/>
        </p:nvSpPr>
        <p:spPr bwMode="auto">
          <a:xfrm>
            <a:off x="50355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1" name="Rectangle 74"/>
          <p:cNvSpPr>
            <a:spLocks noChangeArrowheads="1"/>
          </p:cNvSpPr>
          <p:nvPr/>
        </p:nvSpPr>
        <p:spPr bwMode="auto">
          <a:xfrm>
            <a:off x="53403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2" name="Rectangle 75"/>
          <p:cNvSpPr>
            <a:spLocks noChangeArrowheads="1"/>
          </p:cNvSpPr>
          <p:nvPr/>
        </p:nvSpPr>
        <p:spPr bwMode="auto">
          <a:xfrm>
            <a:off x="56451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3" name="Rectangle 76"/>
          <p:cNvSpPr>
            <a:spLocks noChangeArrowheads="1"/>
          </p:cNvSpPr>
          <p:nvPr/>
        </p:nvSpPr>
        <p:spPr bwMode="auto">
          <a:xfrm>
            <a:off x="59499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4" name="Rectangle 77"/>
          <p:cNvSpPr>
            <a:spLocks noChangeArrowheads="1"/>
          </p:cNvSpPr>
          <p:nvPr/>
        </p:nvSpPr>
        <p:spPr bwMode="auto">
          <a:xfrm>
            <a:off x="62547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5" name="Rectangle 78"/>
          <p:cNvSpPr>
            <a:spLocks noChangeArrowheads="1"/>
          </p:cNvSpPr>
          <p:nvPr/>
        </p:nvSpPr>
        <p:spPr bwMode="auto">
          <a:xfrm>
            <a:off x="65595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6" name="Rectangle 79"/>
          <p:cNvSpPr>
            <a:spLocks noChangeArrowheads="1"/>
          </p:cNvSpPr>
          <p:nvPr/>
        </p:nvSpPr>
        <p:spPr bwMode="auto">
          <a:xfrm>
            <a:off x="2292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7" name="Rectangle 80"/>
          <p:cNvSpPr>
            <a:spLocks noChangeArrowheads="1"/>
          </p:cNvSpPr>
          <p:nvPr/>
        </p:nvSpPr>
        <p:spPr bwMode="auto">
          <a:xfrm>
            <a:off x="25971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8" name="Rectangle 81"/>
          <p:cNvSpPr>
            <a:spLocks noChangeArrowheads="1"/>
          </p:cNvSpPr>
          <p:nvPr/>
        </p:nvSpPr>
        <p:spPr bwMode="auto">
          <a:xfrm>
            <a:off x="29019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9" name="Rectangle 82"/>
          <p:cNvSpPr>
            <a:spLocks noChangeArrowheads="1"/>
          </p:cNvSpPr>
          <p:nvPr/>
        </p:nvSpPr>
        <p:spPr bwMode="auto">
          <a:xfrm>
            <a:off x="32067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0" name="Rectangle 83"/>
          <p:cNvSpPr>
            <a:spLocks noChangeArrowheads="1"/>
          </p:cNvSpPr>
          <p:nvPr/>
        </p:nvSpPr>
        <p:spPr bwMode="auto">
          <a:xfrm>
            <a:off x="3511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1" name="Rectangle 84"/>
          <p:cNvSpPr>
            <a:spLocks noChangeArrowheads="1"/>
          </p:cNvSpPr>
          <p:nvPr/>
        </p:nvSpPr>
        <p:spPr bwMode="auto">
          <a:xfrm>
            <a:off x="3816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2" name="Rectangle 85"/>
          <p:cNvSpPr>
            <a:spLocks noChangeArrowheads="1"/>
          </p:cNvSpPr>
          <p:nvPr/>
        </p:nvSpPr>
        <p:spPr bwMode="auto">
          <a:xfrm>
            <a:off x="41211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3" name="Rectangle 86"/>
          <p:cNvSpPr>
            <a:spLocks noChangeArrowheads="1"/>
          </p:cNvSpPr>
          <p:nvPr/>
        </p:nvSpPr>
        <p:spPr bwMode="auto">
          <a:xfrm>
            <a:off x="44259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4" name="Rectangle 87"/>
          <p:cNvSpPr>
            <a:spLocks noChangeArrowheads="1"/>
          </p:cNvSpPr>
          <p:nvPr/>
        </p:nvSpPr>
        <p:spPr bwMode="auto">
          <a:xfrm>
            <a:off x="47307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5" name="Rectangle 88"/>
          <p:cNvSpPr>
            <a:spLocks noChangeArrowheads="1"/>
          </p:cNvSpPr>
          <p:nvPr/>
        </p:nvSpPr>
        <p:spPr bwMode="auto">
          <a:xfrm>
            <a:off x="5035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6" name="Rectangle 89"/>
          <p:cNvSpPr>
            <a:spLocks noChangeArrowheads="1"/>
          </p:cNvSpPr>
          <p:nvPr/>
        </p:nvSpPr>
        <p:spPr bwMode="auto">
          <a:xfrm>
            <a:off x="5340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7" name="Rectangle 90"/>
          <p:cNvSpPr>
            <a:spLocks noChangeArrowheads="1"/>
          </p:cNvSpPr>
          <p:nvPr/>
        </p:nvSpPr>
        <p:spPr bwMode="auto">
          <a:xfrm>
            <a:off x="56451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8" name="Rectangle 91"/>
          <p:cNvSpPr>
            <a:spLocks noChangeArrowheads="1"/>
          </p:cNvSpPr>
          <p:nvPr/>
        </p:nvSpPr>
        <p:spPr bwMode="auto">
          <a:xfrm>
            <a:off x="59499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9" name="Rectangle 92"/>
          <p:cNvSpPr>
            <a:spLocks noChangeArrowheads="1"/>
          </p:cNvSpPr>
          <p:nvPr/>
        </p:nvSpPr>
        <p:spPr bwMode="auto">
          <a:xfrm>
            <a:off x="62547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0" name="Rectangle 93"/>
          <p:cNvSpPr>
            <a:spLocks noChangeArrowheads="1"/>
          </p:cNvSpPr>
          <p:nvPr/>
        </p:nvSpPr>
        <p:spPr bwMode="auto">
          <a:xfrm>
            <a:off x="6559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1" name="Rectangle 94"/>
          <p:cNvSpPr>
            <a:spLocks noChangeArrowheads="1"/>
          </p:cNvSpPr>
          <p:nvPr/>
        </p:nvSpPr>
        <p:spPr bwMode="auto">
          <a:xfrm>
            <a:off x="2292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2" name="Rectangle 95"/>
          <p:cNvSpPr>
            <a:spLocks noChangeArrowheads="1"/>
          </p:cNvSpPr>
          <p:nvPr/>
        </p:nvSpPr>
        <p:spPr bwMode="auto">
          <a:xfrm>
            <a:off x="2597150" y="3376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3" name="Rectangle 96"/>
          <p:cNvSpPr>
            <a:spLocks noChangeArrowheads="1"/>
          </p:cNvSpPr>
          <p:nvPr/>
        </p:nvSpPr>
        <p:spPr bwMode="auto">
          <a:xfrm>
            <a:off x="2901950" y="3376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4" name="Rectangle 97"/>
          <p:cNvSpPr>
            <a:spLocks noChangeArrowheads="1"/>
          </p:cNvSpPr>
          <p:nvPr/>
        </p:nvSpPr>
        <p:spPr bwMode="auto">
          <a:xfrm>
            <a:off x="3206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5" name="Rectangle 98"/>
          <p:cNvSpPr>
            <a:spLocks noChangeArrowheads="1"/>
          </p:cNvSpPr>
          <p:nvPr/>
        </p:nvSpPr>
        <p:spPr bwMode="auto">
          <a:xfrm>
            <a:off x="3511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6" name="Rectangle 99"/>
          <p:cNvSpPr>
            <a:spLocks noChangeArrowheads="1"/>
          </p:cNvSpPr>
          <p:nvPr/>
        </p:nvSpPr>
        <p:spPr bwMode="auto">
          <a:xfrm>
            <a:off x="3816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7" name="Rectangle 100"/>
          <p:cNvSpPr>
            <a:spLocks noChangeArrowheads="1"/>
          </p:cNvSpPr>
          <p:nvPr/>
        </p:nvSpPr>
        <p:spPr bwMode="auto">
          <a:xfrm>
            <a:off x="41211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8" name="Rectangle 101"/>
          <p:cNvSpPr>
            <a:spLocks noChangeArrowheads="1"/>
          </p:cNvSpPr>
          <p:nvPr/>
        </p:nvSpPr>
        <p:spPr bwMode="auto">
          <a:xfrm>
            <a:off x="44259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9" name="Rectangle 102"/>
          <p:cNvSpPr>
            <a:spLocks noChangeArrowheads="1"/>
          </p:cNvSpPr>
          <p:nvPr/>
        </p:nvSpPr>
        <p:spPr bwMode="auto">
          <a:xfrm>
            <a:off x="4730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0" name="Rectangle 103"/>
          <p:cNvSpPr>
            <a:spLocks noChangeArrowheads="1"/>
          </p:cNvSpPr>
          <p:nvPr/>
        </p:nvSpPr>
        <p:spPr bwMode="auto">
          <a:xfrm>
            <a:off x="5035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1" name="Rectangle 104"/>
          <p:cNvSpPr>
            <a:spLocks noChangeArrowheads="1"/>
          </p:cNvSpPr>
          <p:nvPr/>
        </p:nvSpPr>
        <p:spPr bwMode="auto">
          <a:xfrm>
            <a:off x="5340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2" name="Rectangle 105"/>
          <p:cNvSpPr>
            <a:spLocks noChangeArrowheads="1"/>
          </p:cNvSpPr>
          <p:nvPr/>
        </p:nvSpPr>
        <p:spPr bwMode="auto">
          <a:xfrm>
            <a:off x="56451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3" name="Rectangle 106"/>
          <p:cNvSpPr>
            <a:spLocks noChangeArrowheads="1"/>
          </p:cNvSpPr>
          <p:nvPr/>
        </p:nvSpPr>
        <p:spPr bwMode="auto">
          <a:xfrm>
            <a:off x="59499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4" name="Rectangle 107"/>
          <p:cNvSpPr>
            <a:spLocks noChangeArrowheads="1"/>
          </p:cNvSpPr>
          <p:nvPr/>
        </p:nvSpPr>
        <p:spPr bwMode="auto">
          <a:xfrm>
            <a:off x="6254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5" name="Rectangle 108"/>
          <p:cNvSpPr>
            <a:spLocks noChangeArrowheads="1"/>
          </p:cNvSpPr>
          <p:nvPr/>
        </p:nvSpPr>
        <p:spPr bwMode="auto">
          <a:xfrm>
            <a:off x="6559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6" name="Rectangle 109"/>
          <p:cNvSpPr>
            <a:spLocks noChangeArrowheads="1"/>
          </p:cNvSpPr>
          <p:nvPr/>
        </p:nvSpPr>
        <p:spPr bwMode="auto">
          <a:xfrm>
            <a:off x="2292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7" name="Rectangle 110"/>
          <p:cNvSpPr>
            <a:spLocks noChangeArrowheads="1"/>
          </p:cNvSpPr>
          <p:nvPr/>
        </p:nvSpPr>
        <p:spPr bwMode="auto">
          <a:xfrm>
            <a:off x="25971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8" name="Rectangle 111"/>
          <p:cNvSpPr>
            <a:spLocks noChangeArrowheads="1"/>
          </p:cNvSpPr>
          <p:nvPr/>
        </p:nvSpPr>
        <p:spPr bwMode="auto">
          <a:xfrm>
            <a:off x="29019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9" name="Rectangle 112"/>
          <p:cNvSpPr>
            <a:spLocks noChangeArrowheads="1"/>
          </p:cNvSpPr>
          <p:nvPr/>
        </p:nvSpPr>
        <p:spPr bwMode="auto">
          <a:xfrm>
            <a:off x="32067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0" name="Rectangle 113"/>
          <p:cNvSpPr>
            <a:spLocks noChangeArrowheads="1"/>
          </p:cNvSpPr>
          <p:nvPr/>
        </p:nvSpPr>
        <p:spPr bwMode="auto">
          <a:xfrm>
            <a:off x="35115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1" name="Rectangle 114"/>
          <p:cNvSpPr>
            <a:spLocks noChangeArrowheads="1"/>
          </p:cNvSpPr>
          <p:nvPr/>
        </p:nvSpPr>
        <p:spPr bwMode="auto">
          <a:xfrm>
            <a:off x="3816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2" name="Rectangle 115"/>
          <p:cNvSpPr>
            <a:spLocks noChangeArrowheads="1"/>
          </p:cNvSpPr>
          <p:nvPr/>
        </p:nvSpPr>
        <p:spPr bwMode="auto">
          <a:xfrm>
            <a:off x="41211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3" name="Rectangle 116"/>
          <p:cNvSpPr>
            <a:spLocks noChangeArrowheads="1"/>
          </p:cNvSpPr>
          <p:nvPr/>
        </p:nvSpPr>
        <p:spPr bwMode="auto">
          <a:xfrm>
            <a:off x="44259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4" name="Rectangle 117"/>
          <p:cNvSpPr>
            <a:spLocks noChangeArrowheads="1"/>
          </p:cNvSpPr>
          <p:nvPr/>
        </p:nvSpPr>
        <p:spPr bwMode="auto">
          <a:xfrm>
            <a:off x="47307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5" name="Rectangle 118"/>
          <p:cNvSpPr>
            <a:spLocks noChangeArrowheads="1"/>
          </p:cNvSpPr>
          <p:nvPr/>
        </p:nvSpPr>
        <p:spPr bwMode="auto">
          <a:xfrm>
            <a:off x="50355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6" name="Rectangle 119"/>
          <p:cNvSpPr>
            <a:spLocks noChangeArrowheads="1"/>
          </p:cNvSpPr>
          <p:nvPr/>
        </p:nvSpPr>
        <p:spPr bwMode="auto">
          <a:xfrm>
            <a:off x="5340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7" name="Rectangle 120"/>
          <p:cNvSpPr>
            <a:spLocks noChangeArrowheads="1"/>
          </p:cNvSpPr>
          <p:nvPr/>
        </p:nvSpPr>
        <p:spPr bwMode="auto">
          <a:xfrm>
            <a:off x="56451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8" name="Rectangle 121"/>
          <p:cNvSpPr>
            <a:spLocks noChangeArrowheads="1"/>
          </p:cNvSpPr>
          <p:nvPr/>
        </p:nvSpPr>
        <p:spPr bwMode="auto">
          <a:xfrm>
            <a:off x="59499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9" name="Rectangle 122"/>
          <p:cNvSpPr>
            <a:spLocks noChangeArrowheads="1"/>
          </p:cNvSpPr>
          <p:nvPr/>
        </p:nvSpPr>
        <p:spPr bwMode="auto">
          <a:xfrm>
            <a:off x="62547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0" name="Rectangle 123"/>
          <p:cNvSpPr>
            <a:spLocks noChangeArrowheads="1"/>
          </p:cNvSpPr>
          <p:nvPr/>
        </p:nvSpPr>
        <p:spPr bwMode="auto">
          <a:xfrm>
            <a:off x="65595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1" name="Rectangle 124"/>
          <p:cNvSpPr>
            <a:spLocks noChangeArrowheads="1"/>
          </p:cNvSpPr>
          <p:nvPr/>
        </p:nvSpPr>
        <p:spPr bwMode="auto">
          <a:xfrm>
            <a:off x="2292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2" name="Rectangle 125"/>
          <p:cNvSpPr>
            <a:spLocks noChangeArrowheads="1"/>
          </p:cNvSpPr>
          <p:nvPr/>
        </p:nvSpPr>
        <p:spPr bwMode="auto">
          <a:xfrm>
            <a:off x="2597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3" name="Rectangle 126"/>
          <p:cNvSpPr>
            <a:spLocks noChangeArrowheads="1"/>
          </p:cNvSpPr>
          <p:nvPr/>
        </p:nvSpPr>
        <p:spPr bwMode="auto">
          <a:xfrm>
            <a:off x="2901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4" name="Rectangle 127"/>
          <p:cNvSpPr>
            <a:spLocks noChangeArrowheads="1"/>
          </p:cNvSpPr>
          <p:nvPr/>
        </p:nvSpPr>
        <p:spPr bwMode="auto">
          <a:xfrm>
            <a:off x="3206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5" name="Rectangle 128"/>
          <p:cNvSpPr>
            <a:spLocks noChangeArrowheads="1"/>
          </p:cNvSpPr>
          <p:nvPr/>
        </p:nvSpPr>
        <p:spPr bwMode="auto">
          <a:xfrm>
            <a:off x="3511550" y="3986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6" name="Rectangle 129"/>
          <p:cNvSpPr>
            <a:spLocks noChangeArrowheads="1"/>
          </p:cNvSpPr>
          <p:nvPr/>
        </p:nvSpPr>
        <p:spPr bwMode="auto">
          <a:xfrm>
            <a:off x="3816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7" name="Rectangle 130"/>
          <p:cNvSpPr>
            <a:spLocks noChangeArrowheads="1"/>
          </p:cNvSpPr>
          <p:nvPr/>
        </p:nvSpPr>
        <p:spPr bwMode="auto">
          <a:xfrm>
            <a:off x="4121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8" name="Rectangle 131"/>
          <p:cNvSpPr>
            <a:spLocks noChangeArrowheads="1"/>
          </p:cNvSpPr>
          <p:nvPr/>
        </p:nvSpPr>
        <p:spPr bwMode="auto">
          <a:xfrm>
            <a:off x="4425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9" name="Rectangle 132"/>
          <p:cNvSpPr>
            <a:spLocks noChangeArrowheads="1"/>
          </p:cNvSpPr>
          <p:nvPr/>
        </p:nvSpPr>
        <p:spPr bwMode="auto">
          <a:xfrm>
            <a:off x="4730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0" name="Rectangle 133"/>
          <p:cNvSpPr>
            <a:spLocks noChangeArrowheads="1"/>
          </p:cNvSpPr>
          <p:nvPr/>
        </p:nvSpPr>
        <p:spPr bwMode="auto">
          <a:xfrm>
            <a:off x="50355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1" name="Rectangle 134"/>
          <p:cNvSpPr>
            <a:spLocks noChangeArrowheads="1"/>
          </p:cNvSpPr>
          <p:nvPr/>
        </p:nvSpPr>
        <p:spPr bwMode="auto">
          <a:xfrm>
            <a:off x="5340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2" name="Rectangle 135"/>
          <p:cNvSpPr>
            <a:spLocks noChangeArrowheads="1"/>
          </p:cNvSpPr>
          <p:nvPr/>
        </p:nvSpPr>
        <p:spPr bwMode="auto">
          <a:xfrm>
            <a:off x="5645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3" name="Rectangle 136"/>
          <p:cNvSpPr>
            <a:spLocks noChangeArrowheads="1"/>
          </p:cNvSpPr>
          <p:nvPr/>
        </p:nvSpPr>
        <p:spPr bwMode="auto">
          <a:xfrm>
            <a:off x="5949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4" name="Rectangle 137"/>
          <p:cNvSpPr>
            <a:spLocks noChangeArrowheads="1"/>
          </p:cNvSpPr>
          <p:nvPr/>
        </p:nvSpPr>
        <p:spPr bwMode="auto">
          <a:xfrm>
            <a:off x="6254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5" name="Rectangle 138"/>
          <p:cNvSpPr>
            <a:spLocks noChangeArrowheads="1"/>
          </p:cNvSpPr>
          <p:nvPr/>
        </p:nvSpPr>
        <p:spPr bwMode="auto">
          <a:xfrm>
            <a:off x="65595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6" name="Rectangle 139"/>
          <p:cNvSpPr>
            <a:spLocks noChangeArrowheads="1"/>
          </p:cNvSpPr>
          <p:nvPr/>
        </p:nvSpPr>
        <p:spPr bwMode="auto">
          <a:xfrm>
            <a:off x="2292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7" name="Rectangle 140"/>
          <p:cNvSpPr>
            <a:spLocks noChangeArrowheads="1"/>
          </p:cNvSpPr>
          <p:nvPr/>
        </p:nvSpPr>
        <p:spPr bwMode="auto">
          <a:xfrm>
            <a:off x="25971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8" name="Rectangle 141"/>
          <p:cNvSpPr>
            <a:spLocks noChangeArrowheads="1"/>
          </p:cNvSpPr>
          <p:nvPr/>
        </p:nvSpPr>
        <p:spPr bwMode="auto">
          <a:xfrm>
            <a:off x="29019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9" name="Rectangle 142"/>
          <p:cNvSpPr>
            <a:spLocks noChangeArrowheads="1"/>
          </p:cNvSpPr>
          <p:nvPr/>
        </p:nvSpPr>
        <p:spPr bwMode="auto">
          <a:xfrm>
            <a:off x="3206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0" name="Rectangle 143"/>
          <p:cNvSpPr>
            <a:spLocks noChangeArrowheads="1"/>
          </p:cNvSpPr>
          <p:nvPr/>
        </p:nvSpPr>
        <p:spPr bwMode="auto">
          <a:xfrm>
            <a:off x="3511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1" name="Rectangle 144"/>
          <p:cNvSpPr>
            <a:spLocks noChangeArrowheads="1"/>
          </p:cNvSpPr>
          <p:nvPr/>
        </p:nvSpPr>
        <p:spPr bwMode="auto">
          <a:xfrm>
            <a:off x="3816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2" name="Rectangle 145"/>
          <p:cNvSpPr>
            <a:spLocks noChangeArrowheads="1"/>
          </p:cNvSpPr>
          <p:nvPr/>
        </p:nvSpPr>
        <p:spPr bwMode="auto">
          <a:xfrm>
            <a:off x="41211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3" name="Rectangle 146"/>
          <p:cNvSpPr>
            <a:spLocks noChangeArrowheads="1"/>
          </p:cNvSpPr>
          <p:nvPr/>
        </p:nvSpPr>
        <p:spPr bwMode="auto">
          <a:xfrm>
            <a:off x="44259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4" name="Rectangle 147"/>
          <p:cNvSpPr>
            <a:spLocks noChangeArrowheads="1"/>
          </p:cNvSpPr>
          <p:nvPr/>
        </p:nvSpPr>
        <p:spPr bwMode="auto">
          <a:xfrm>
            <a:off x="4730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5" name="Rectangle 148"/>
          <p:cNvSpPr>
            <a:spLocks noChangeArrowheads="1"/>
          </p:cNvSpPr>
          <p:nvPr/>
        </p:nvSpPr>
        <p:spPr bwMode="auto">
          <a:xfrm>
            <a:off x="5035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6" name="Rectangle 149"/>
          <p:cNvSpPr>
            <a:spLocks noChangeArrowheads="1"/>
          </p:cNvSpPr>
          <p:nvPr/>
        </p:nvSpPr>
        <p:spPr bwMode="auto">
          <a:xfrm>
            <a:off x="5340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7" name="Rectangle 150"/>
          <p:cNvSpPr>
            <a:spLocks noChangeArrowheads="1"/>
          </p:cNvSpPr>
          <p:nvPr/>
        </p:nvSpPr>
        <p:spPr bwMode="auto">
          <a:xfrm>
            <a:off x="56451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8" name="Rectangle 151"/>
          <p:cNvSpPr>
            <a:spLocks noChangeArrowheads="1"/>
          </p:cNvSpPr>
          <p:nvPr/>
        </p:nvSpPr>
        <p:spPr bwMode="auto">
          <a:xfrm>
            <a:off x="59499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9" name="Rectangle 152"/>
          <p:cNvSpPr>
            <a:spLocks noChangeArrowheads="1"/>
          </p:cNvSpPr>
          <p:nvPr/>
        </p:nvSpPr>
        <p:spPr bwMode="auto">
          <a:xfrm>
            <a:off x="6254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0" name="Rectangle 153"/>
          <p:cNvSpPr>
            <a:spLocks noChangeArrowheads="1"/>
          </p:cNvSpPr>
          <p:nvPr/>
        </p:nvSpPr>
        <p:spPr bwMode="auto">
          <a:xfrm>
            <a:off x="6559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1" name="Rectangle 154"/>
          <p:cNvSpPr>
            <a:spLocks noChangeArrowheads="1"/>
          </p:cNvSpPr>
          <p:nvPr/>
        </p:nvSpPr>
        <p:spPr bwMode="auto">
          <a:xfrm>
            <a:off x="22923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2" name="Rectangle 155"/>
          <p:cNvSpPr>
            <a:spLocks noChangeArrowheads="1"/>
          </p:cNvSpPr>
          <p:nvPr/>
        </p:nvSpPr>
        <p:spPr bwMode="auto">
          <a:xfrm>
            <a:off x="2597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3" name="Rectangle 156"/>
          <p:cNvSpPr>
            <a:spLocks noChangeArrowheads="1"/>
          </p:cNvSpPr>
          <p:nvPr/>
        </p:nvSpPr>
        <p:spPr bwMode="auto">
          <a:xfrm>
            <a:off x="29019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4" name="Rectangle 157"/>
          <p:cNvSpPr>
            <a:spLocks noChangeArrowheads="1"/>
          </p:cNvSpPr>
          <p:nvPr/>
        </p:nvSpPr>
        <p:spPr bwMode="auto">
          <a:xfrm>
            <a:off x="3206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5" name="Rectangle 158"/>
          <p:cNvSpPr>
            <a:spLocks noChangeArrowheads="1"/>
          </p:cNvSpPr>
          <p:nvPr/>
        </p:nvSpPr>
        <p:spPr bwMode="auto">
          <a:xfrm>
            <a:off x="3511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6" name="Rectangle 159"/>
          <p:cNvSpPr>
            <a:spLocks noChangeArrowheads="1"/>
          </p:cNvSpPr>
          <p:nvPr/>
        </p:nvSpPr>
        <p:spPr bwMode="auto">
          <a:xfrm>
            <a:off x="38163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7" name="Rectangle 160"/>
          <p:cNvSpPr>
            <a:spLocks noChangeArrowheads="1"/>
          </p:cNvSpPr>
          <p:nvPr/>
        </p:nvSpPr>
        <p:spPr bwMode="auto">
          <a:xfrm>
            <a:off x="4121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8" name="Rectangle 161"/>
          <p:cNvSpPr>
            <a:spLocks noChangeArrowheads="1"/>
          </p:cNvSpPr>
          <p:nvPr/>
        </p:nvSpPr>
        <p:spPr bwMode="auto">
          <a:xfrm>
            <a:off x="44259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9" name="Rectangle 162"/>
          <p:cNvSpPr>
            <a:spLocks noChangeArrowheads="1"/>
          </p:cNvSpPr>
          <p:nvPr/>
        </p:nvSpPr>
        <p:spPr bwMode="auto">
          <a:xfrm>
            <a:off x="4730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0" name="Rectangle 163"/>
          <p:cNvSpPr>
            <a:spLocks noChangeArrowheads="1"/>
          </p:cNvSpPr>
          <p:nvPr/>
        </p:nvSpPr>
        <p:spPr bwMode="auto">
          <a:xfrm>
            <a:off x="5035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1" name="Rectangle 164"/>
          <p:cNvSpPr>
            <a:spLocks noChangeArrowheads="1"/>
          </p:cNvSpPr>
          <p:nvPr/>
        </p:nvSpPr>
        <p:spPr bwMode="auto">
          <a:xfrm>
            <a:off x="53403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2" name="Rectangle 165"/>
          <p:cNvSpPr>
            <a:spLocks noChangeArrowheads="1"/>
          </p:cNvSpPr>
          <p:nvPr/>
        </p:nvSpPr>
        <p:spPr bwMode="auto">
          <a:xfrm>
            <a:off x="5645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3" name="Rectangle 166"/>
          <p:cNvSpPr>
            <a:spLocks noChangeArrowheads="1"/>
          </p:cNvSpPr>
          <p:nvPr/>
        </p:nvSpPr>
        <p:spPr bwMode="auto">
          <a:xfrm>
            <a:off x="59499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4" name="Rectangle 167"/>
          <p:cNvSpPr>
            <a:spLocks noChangeArrowheads="1"/>
          </p:cNvSpPr>
          <p:nvPr/>
        </p:nvSpPr>
        <p:spPr bwMode="auto">
          <a:xfrm>
            <a:off x="6254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5" name="Rectangle 168"/>
          <p:cNvSpPr>
            <a:spLocks noChangeArrowheads="1"/>
          </p:cNvSpPr>
          <p:nvPr/>
        </p:nvSpPr>
        <p:spPr bwMode="auto">
          <a:xfrm>
            <a:off x="6559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6" name="Rectangle 169"/>
          <p:cNvSpPr>
            <a:spLocks noChangeArrowheads="1"/>
          </p:cNvSpPr>
          <p:nvPr/>
        </p:nvSpPr>
        <p:spPr bwMode="auto">
          <a:xfrm>
            <a:off x="22923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7" name="Rectangle 170"/>
          <p:cNvSpPr>
            <a:spLocks noChangeArrowheads="1"/>
          </p:cNvSpPr>
          <p:nvPr/>
        </p:nvSpPr>
        <p:spPr bwMode="auto">
          <a:xfrm>
            <a:off x="2597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8" name="Rectangle 171"/>
          <p:cNvSpPr>
            <a:spLocks noChangeArrowheads="1"/>
          </p:cNvSpPr>
          <p:nvPr/>
        </p:nvSpPr>
        <p:spPr bwMode="auto">
          <a:xfrm>
            <a:off x="29019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9" name="Rectangle 172"/>
          <p:cNvSpPr>
            <a:spLocks noChangeArrowheads="1"/>
          </p:cNvSpPr>
          <p:nvPr/>
        </p:nvSpPr>
        <p:spPr bwMode="auto">
          <a:xfrm>
            <a:off x="32067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0" name="Rectangle 173"/>
          <p:cNvSpPr>
            <a:spLocks noChangeArrowheads="1"/>
          </p:cNvSpPr>
          <p:nvPr/>
        </p:nvSpPr>
        <p:spPr bwMode="auto">
          <a:xfrm>
            <a:off x="35115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1" name="Rectangle 174"/>
          <p:cNvSpPr>
            <a:spLocks noChangeArrowheads="1"/>
          </p:cNvSpPr>
          <p:nvPr/>
        </p:nvSpPr>
        <p:spPr bwMode="auto">
          <a:xfrm>
            <a:off x="38163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2" name="Rectangle 175"/>
          <p:cNvSpPr>
            <a:spLocks noChangeArrowheads="1"/>
          </p:cNvSpPr>
          <p:nvPr/>
        </p:nvSpPr>
        <p:spPr bwMode="auto">
          <a:xfrm>
            <a:off x="4121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3" name="Rectangle 176"/>
          <p:cNvSpPr>
            <a:spLocks noChangeArrowheads="1"/>
          </p:cNvSpPr>
          <p:nvPr/>
        </p:nvSpPr>
        <p:spPr bwMode="auto">
          <a:xfrm>
            <a:off x="44259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4" name="Rectangle 177"/>
          <p:cNvSpPr>
            <a:spLocks noChangeArrowheads="1"/>
          </p:cNvSpPr>
          <p:nvPr/>
        </p:nvSpPr>
        <p:spPr bwMode="auto">
          <a:xfrm>
            <a:off x="47307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5" name="Rectangle 178"/>
          <p:cNvSpPr>
            <a:spLocks noChangeArrowheads="1"/>
          </p:cNvSpPr>
          <p:nvPr/>
        </p:nvSpPr>
        <p:spPr bwMode="auto">
          <a:xfrm>
            <a:off x="50355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6" name="Rectangle 179"/>
          <p:cNvSpPr>
            <a:spLocks noChangeArrowheads="1"/>
          </p:cNvSpPr>
          <p:nvPr/>
        </p:nvSpPr>
        <p:spPr bwMode="auto">
          <a:xfrm>
            <a:off x="53403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7" name="Rectangle 180"/>
          <p:cNvSpPr>
            <a:spLocks noChangeArrowheads="1"/>
          </p:cNvSpPr>
          <p:nvPr/>
        </p:nvSpPr>
        <p:spPr bwMode="auto">
          <a:xfrm>
            <a:off x="5645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8" name="Rectangle 181"/>
          <p:cNvSpPr>
            <a:spLocks noChangeArrowheads="1"/>
          </p:cNvSpPr>
          <p:nvPr/>
        </p:nvSpPr>
        <p:spPr bwMode="auto">
          <a:xfrm>
            <a:off x="59499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9" name="Rectangle 182"/>
          <p:cNvSpPr>
            <a:spLocks noChangeArrowheads="1"/>
          </p:cNvSpPr>
          <p:nvPr/>
        </p:nvSpPr>
        <p:spPr bwMode="auto">
          <a:xfrm>
            <a:off x="62547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0" name="Rectangle 183"/>
          <p:cNvSpPr>
            <a:spLocks noChangeArrowheads="1"/>
          </p:cNvSpPr>
          <p:nvPr/>
        </p:nvSpPr>
        <p:spPr bwMode="auto">
          <a:xfrm>
            <a:off x="65595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1" name="Rectangle 184"/>
          <p:cNvSpPr>
            <a:spLocks noChangeArrowheads="1"/>
          </p:cNvSpPr>
          <p:nvPr/>
        </p:nvSpPr>
        <p:spPr bwMode="auto">
          <a:xfrm>
            <a:off x="2292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2" name="Rectangle 185"/>
          <p:cNvSpPr>
            <a:spLocks noChangeArrowheads="1"/>
          </p:cNvSpPr>
          <p:nvPr/>
        </p:nvSpPr>
        <p:spPr bwMode="auto">
          <a:xfrm>
            <a:off x="25971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3" name="Rectangle 186"/>
          <p:cNvSpPr>
            <a:spLocks noChangeArrowheads="1"/>
          </p:cNvSpPr>
          <p:nvPr/>
        </p:nvSpPr>
        <p:spPr bwMode="auto">
          <a:xfrm>
            <a:off x="29019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4" name="Rectangle 187"/>
          <p:cNvSpPr>
            <a:spLocks noChangeArrowheads="1"/>
          </p:cNvSpPr>
          <p:nvPr/>
        </p:nvSpPr>
        <p:spPr bwMode="auto">
          <a:xfrm>
            <a:off x="3206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5" name="Rectangle 188"/>
          <p:cNvSpPr>
            <a:spLocks noChangeArrowheads="1"/>
          </p:cNvSpPr>
          <p:nvPr/>
        </p:nvSpPr>
        <p:spPr bwMode="auto">
          <a:xfrm>
            <a:off x="3511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6" name="Rectangle 189"/>
          <p:cNvSpPr>
            <a:spLocks noChangeArrowheads="1"/>
          </p:cNvSpPr>
          <p:nvPr/>
        </p:nvSpPr>
        <p:spPr bwMode="auto">
          <a:xfrm>
            <a:off x="3816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7" name="Rectangle 190"/>
          <p:cNvSpPr>
            <a:spLocks noChangeArrowheads="1"/>
          </p:cNvSpPr>
          <p:nvPr/>
        </p:nvSpPr>
        <p:spPr bwMode="auto">
          <a:xfrm>
            <a:off x="41211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8" name="Rectangle 191"/>
          <p:cNvSpPr>
            <a:spLocks noChangeArrowheads="1"/>
          </p:cNvSpPr>
          <p:nvPr/>
        </p:nvSpPr>
        <p:spPr bwMode="auto">
          <a:xfrm>
            <a:off x="44259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9" name="Rectangle 192"/>
          <p:cNvSpPr>
            <a:spLocks noChangeArrowheads="1"/>
          </p:cNvSpPr>
          <p:nvPr/>
        </p:nvSpPr>
        <p:spPr bwMode="auto">
          <a:xfrm>
            <a:off x="4730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0" name="Rectangle 193"/>
          <p:cNvSpPr>
            <a:spLocks noChangeArrowheads="1"/>
          </p:cNvSpPr>
          <p:nvPr/>
        </p:nvSpPr>
        <p:spPr bwMode="auto">
          <a:xfrm>
            <a:off x="5035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1" name="Rectangle 194"/>
          <p:cNvSpPr>
            <a:spLocks noChangeArrowheads="1"/>
          </p:cNvSpPr>
          <p:nvPr/>
        </p:nvSpPr>
        <p:spPr bwMode="auto">
          <a:xfrm>
            <a:off x="5340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2" name="Rectangle 195"/>
          <p:cNvSpPr>
            <a:spLocks noChangeArrowheads="1"/>
          </p:cNvSpPr>
          <p:nvPr/>
        </p:nvSpPr>
        <p:spPr bwMode="auto">
          <a:xfrm>
            <a:off x="56451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3" name="Rectangle 196"/>
          <p:cNvSpPr>
            <a:spLocks noChangeArrowheads="1"/>
          </p:cNvSpPr>
          <p:nvPr/>
        </p:nvSpPr>
        <p:spPr bwMode="auto">
          <a:xfrm>
            <a:off x="59499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4" name="Rectangle 197"/>
          <p:cNvSpPr>
            <a:spLocks noChangeArrowheads="1"/>
          </p:cNvSpPr>
          <p:nvPr/>
        </p:nvSpPr>
        <p:spPr bwMode="auto">
          <a:xfrm>
            <a:off x="6254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5" name="Rectangle 198"/>
          <p:cNvSpPr>
            <a:spLocks noChangeArrowheads="1"/>
          </p:cNvSpPr>
          <p:nvPr/>
        </p:nvSpPr>
        <p:spPr bwMode="auto">
          <a:xfrm>
            <a:off x="6559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6" name="Rectangle 199"/>
          <p:cNvSpPr>
            <a:spLocks noChangeArrowheads="1"/>
          </p:cNvSpPr>
          <p:nvPr/>
        </p:nvSpPr>
        <p:spPr bwMode="auto">
          <a:xfrm>
            <a:off x="2292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7" name="Rectangle 200"/>
          <p:cNvSpPr>
            <a:spLocks noChangeArrowheads="1"/>
          </p:cNvSpPr>
          <p:nvPr/>
        </p:nvSpPr>
        <p:spPr bwMode="auto">
          <a:xfrm>
            <a:off x="2597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8" name="Rectangle 201"/>
          <p:cNvSpPr>
            <a:spLocks noChangeArrowheads="1"/>
          </p:cNvSpPr>
          <p:nvPr/>
        </p:nvSpPr>
        <p:spPr bwMode="auto">
          <a:xfrm>
            <a:off x="2901950" y="5510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9" name="Rectangle 202"/>
          <p:cNvSpPr>
            <a:spLocks noChangeArrowheads="1"/>
          </p:cNvSpPr>
          <p:nvPr/>
        </p:nvSpPr>
        <p:spPr bwMode="auto">
          <a:xfrm>
            <a:off x="3206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0" name="Rectangle 203"/>
          <p:cNvSpPr>
            <a:spLocks noChangeArrowheads="1"/>
          </p:cNvSpPr>
          <p:nvPr/>
        </p:nvSpPr>
        <p:spPr bwMode="auto">
          <a:xfrm>
            <a:off x="35115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1" name="Rectangle 204"/>
          <p:cNvSpPr>
            <a:spLocks noChangeArrowheads="1"/>
          </p:cNvSpPr>
          <p:nvPr/>
        </p:nvSpPr>
        <p:spPr bwMode="auto">
          <a:xfrm>
            <a:off x="3816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2" name="Rectangle 205"/>
          <p:cNvSpPr>
            <a:spLocks noChangeArrowheads="1"/>
          </p:cNvSpPr>
          <p:nvPr/>
        </p:nvSpPr>
        <p:spPr bwMode="auto">
          <a:xfrm>
            <a:off x="4121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3" name="Rectangle 206"/>
          <p:cNvSpPr>
            <a:spLocks noChangeArrowheads="1"/>
          </p:cNvSpPr>
          <p:nvPr/>
        </p:nvSpPr>
        <p:spPr bwMode="auto">
          <a:xfrm>
            <a:off x="44259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4" name="Rectangle 207"/>
          <p:cNvSpPr>
            <a:spLocks noChangeArrowheads="1"/>
          </p:cNvSpPr>
          <p:nvPr/>
        </p:nvSpPr>
        <p:spPr bwMode="auto">
          <a:xfrm>
            <a:off x="4730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5" name="Rectangle 208"/>
          <p:cNvSpPr>
            <a:spLocks noChangeArrowheads="1"/>
          </p:cNvSpPr>
          <p:nvPr/>
        </p:nvSpPr>
        <p:spPr bwMode="auto">
          <a:xfrm>
            <a:off x="50355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6" name="Rectangle 209"/>
          <p:cNvSpPr>
            <a:spLocks noChangeArrowheads="1"/>
          </p:cNvSpPr>
          <p:nvPr/>
        </p:nvSpPr>
        <p:spPr bwMode="auto">
          <a:xfrm>
            <a:off x="5340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7" name="Rectangle 210"/>
          <p:cNvSpPr>
            <a:spLocks noChangeArrowheads="1"/>
          </p:cNvSpPr>
          <p:nvPr/>
        </p:nvSpPr>
        <p:spPr bwMode="auto">
          <a:xfrm>
            <a:off x="5645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8" name="Rectangle 211"/>
          <p:cNvSpPr>
            <a:spLocks noChangeArrowheads="1"/>
          </p:cNvSpPr>
          <p:nvPr/>
        </p:nvSpPr>
        <p:spPr bwMode="auto">
          <a:xfrm>
            <a:off x="5949950" y="5510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9" name="Rectangle 212"/>
          <p:cNvSpPr>
            <a:spLocks noChangeArrowheads="1"/>
          </p:cNvSpPr>
          <p:nvPr/>
        </p:nvSpPr>
        <p:spPr bwMode="auto">
          <a:xfrm>
            <a:off x="6254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80" name="Rectangle 213"/>
          <p:cNvSpPr>
            <a:spLocks noChangeArrowheads="1"/>
          </p:cNvSpPr>
          <p:nvPr/>
        </p:nvSpPr>
        <p:spPr bwMode="auto">
          <a:xfrm>
            <a:off x="6559550" y="5510213"/>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81" name="AutoShape 214"/>
          <p:cNvSpPr>
            <a:spLocks noChangeArrowheads="1"/>
          </p:cNvSpPr>
          <p:nvPr/>
        </p:nvSpPr>
        <p:spPr bwMode="auto">
          <a:xfrm>
            <a:off x="7016750" y="5510213"/>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8582" name="Picture 215"/>
          <p:cNvPicPr>
            <a:picLocks noChangeArrowheads="1"/>
          </p:cNvPicPr>
          <p:nvPr/>
        </p:nvPicPr>
        <p:blipFill>
          <a:blip r:embed="rId2"/>
          <a:srcRect/>
          <a:stretch>
            <a:fillRect/>
          </a:stretch>
        </p:blipFill>
        <p:spPr bwMode="auto">
          <a:xfrm>
            <a:off x="5105400" y="1617663"/>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8916"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59396"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7"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8"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9"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0"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1"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2"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3"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4"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5"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6"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7"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8"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9"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0"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1"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2" name="Rectangle 21"/>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3" name="Rectangle 22"/>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4"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5"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6"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7"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8"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9"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0"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1"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2"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3"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4"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5"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6"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7" name="Rectangle 36"/>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8"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9"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0"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1"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2"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3"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4"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5"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6"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7"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8"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9"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0"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1"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2"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3"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4"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5"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6"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7"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8"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9"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0"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1"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2"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3"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4"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5"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6"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7"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8"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9"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0"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1"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2"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3"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4"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5"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6"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7"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8"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9"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0"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1"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2"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3"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4"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5"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6"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7"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8"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9"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0"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1"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2"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3"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4"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5"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6"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7"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8"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9"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0"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1"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2"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3"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4"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5"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6"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7"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8"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9"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0"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1"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2"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3"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4"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5"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6"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7"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8"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9"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0"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1"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2"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3"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4"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5"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6"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7"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8"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9"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0"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1"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2"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3"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4"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5"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6"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7"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8"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9"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0"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1"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2"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3"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4"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5"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6"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7"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8"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9"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0"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1"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2"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3"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4"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5"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6"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7"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8"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9"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0"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1"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2"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3"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4"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5"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6"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7"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8"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9"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0"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1"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2"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3"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4"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5"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6"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7"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8"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9"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0"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1"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2"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3"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4"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5"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6"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7"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8"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9"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0"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1"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2"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3"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4"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5"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6"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7"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8"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9"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0"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1"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2"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3"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4"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5"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6"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7"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8"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9"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0"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1"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2"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3"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4"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5"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9606" name="Picture 215"/>
          <p:cNvPicPr>
            <a:picLocks noChangeArrowheads="1"/>
          </p:cNvPicPr>
          <p:nvPr/>
        </p:nvPicPr>
        <p:blipFill>
          <a:blip r:embed="rId3"/>
          <a:srcRect/>
          <a:stretch>
            <a:fillRect/>
          </a:stretch>
        </p:blipFill>
        <p:spPr bwMode="auto">
          <a:xfrm>
            <a:off x="3276600" y="1603375"/>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780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9940"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چپ حرکت کنيد.</a:t>
            </a:r>
            <a:endParaRPr lang="en-US" sz="2400" smtClean="0">
              <a:cs typeface="B Zar" panose="00000400000000000000" pitchFamily="2" charset="-78"/>
            </a:endParaRPr>
          </a:p>
        </p:txBody>
      </p:sp>
      <p:sp>
        <p:nvSpPr>
          <p:cNvPr id="60420" name="Rectangle 5"/>
          <p:cNvSpPr>
            <a:spLocks noChangeArrowheads="1"/>
          </p:cNvSpPr>
          <p:nvPr/>
        </p:nvSpPr>
        <p:spPr bwMode="auto">
          <a:xfrm>
            <a:off x="25828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1" name="Rectangle 6"/>
          <p:cNvSpPr>
            <a:spLocks noChangeArrowheads="1"/>
          </p:cNvSpPr>
          <p:nvPr/>
        </p:nvSpPr>
        <p:spPr bwMode="auto">
          <a:xfrm>
            <a:off x="28876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2" name="Rectangle 7"/>
          <p:cNvSpPr>
            <a:spLocks noChangeArrowheads="1"/>
          </p:cNvSpPr>
          <p:nvPr/>
        </p:nvSpPr>
        <p:spPr bwMode="auto">
          <a:xfrm>
            <a:off x="31924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3" name="Rectangle 8"/>
          <p:cNvSpPr>
            <a:spLocks noChangeArrowheads="1"/>
          </p:cNvSpPr>
          <p:nvPr/>
        </p:nvSpPr>
        <p:spPr bwMode="auto">
          <a:xfrm>
            <a:off x="34972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4" name="Rectangle 9"/>
          <p:cNvSpPr>
            <a:spLocks noChangeArrowheads="1"/>
          </p:cNvSpPr>
          <p:nvPr/>
        </p:nvSpPr>
        <p:spPr bwMode="auto">
          <a:xfrm>
            <a:off x="38020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5" name="Rectangle 10"/>
          <p:cNvSpPr>
            <a:spLocks noChangeArrowheads="1"/>
          </p:cNvSpPr>
          <p:nvPr/>
        </p:nvSpPr>
        <p:spPr bwMode="auto">
          <a:xfrm>
            <a:off x="41068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6" name="Rectangle 11"/>
          <p:cNvSpPr>
            <a:spLocks noChangeArrowheads="1"/>
          </p:cNvSpPr>
          <p:nvPr/>
        </p:nvSpPr>
        <p:spPr bwMode="auto">
          <a:xfrm>
            <a:off x="44116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7" name="Rectangle 12"/>
          <p:cNvSpPr>
            <a:spLocks noChangeArrowheads="1"/>
          </p:cNvSpPr>
          <p:nvPr/>
        </p:nvSpPr>
        <p:spPr bwMode="auto">
          <a:xfrm>
            <a:off x="47164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8" name="Rectangle 13"/>
          <p:cNvSpPr>
            <a:spLocks noChangeArrowheads="1"/>
          </p:cNvSpPr>
          <p:nvPr/>
        </p:nvSpPr>
        <p:spPr bwMode="auto">
          <a:xfrm>
            <a:off x="50212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9" name="Rectangle 14"/>
          <p:cNvSpPr>
            <a:spLocks noChangeArrowheads="1"/>
          </p:cNvSpPr>
          <p:nvPr/>
        </p:nvSpPr>
        <p:spPr bwMode="auto">
          <a:xfrm>
            <a:off x="5326063"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0" name="Rectangle 15"/>
          <p:cNvSpPr>
            <a:spLocks noChangeArrowheads="1"/>
          </p:cNvSpPr>
          <p:nvPr/>
        </p:nvSpPr>
        <p:spPr bwMode="auto">
          <a:xfrm>
            <a:off x="56308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1" name="Rectangle 16"/>
          <p:cNvSpPr>
            <a:spLocks noChangeArrowheads="1"/>
          </p:cNvSpPr>
          <p:nvPr/>
        </p:nvSpPr>
        <p:spPr bwMode="auto">
          <a:xfrm>
            <a:off x="59356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2" name="Rectangle 17"/>
          <p:cNvSpPr>
            <a:spLocks noChangeArrowheads="1"/>
          </p:cNvSpPr>
          <p:nvPr/>
        </p:nvSpPr>
        <p:spPr bwMode="auto">
          <a:xfrm>
            <a:off x="62404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3" name="Rectangle 18"/>
          <p:cNvSpPr>
            <a:spLocks noChangeArrowheads="1"/>
          </p:cNvSpPr>
          <p:nvPr/>
        </p:nvSpPr>
        <p:spPr bwMode="auto">
          <a:xfrm>
            <a:off x="65452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4" name="Rectangle 19"/>
          <p:cNvSpPr>
            <a:spLocks noChangeArrowheads="1"/>
          </p:cNvSpPr>
          <p:nvPr/>
        </p:nvSpPr>
        <p:spPr bwMode="auto">
          <a:xfrm>
            <a:off x="22780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5" name="Rectangle 20"/>
          <p:cNvSpPr>
            <a:spLocks noChangeArrowheads="1"/>
          </p:cNvSpPr>
          <p:nvPr/>
        </p:nvSpPr>
        <p:spPr bwMode="auto">
          <a:xfrm>
            <a:off x="25828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6" name="Rectangle 21"/>
          <p:cNvSpPr>
            <a:spLocks noChangeArrowheads="1"/>
          </p:cNvSpPr>
          <p:nvPr/>
        </p:nvSpPr>
        <p:spPr bwMode="auto">
          <a:xfrm>
            <a:off x="28876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7" name="Rectangle 22"/>
          <p:cNvSpPr>
            <a:spLocks noChangeArrowheads="1"/>
          </p:cNvSpPr>
          <p:nvPr/>
        </p:nvSpPr>
        <p:spPr bwMode="auto">
          <a:xfrm>
            <a:off x="3192463"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8" name="Rectangle 23"/>
          <p:cNvSpPr>
            <a:spLocks noChangeArrowheads="1"/>
          </p:cNvSpPr>
          <p:nvPr/>
        </p:nvSpPr>
        <p:spPr bwMode="auto">
          <a:xfrm>
            <a:off x="34972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9" name="Rectangle 24"/>
          <p:cNvSpPr>
            <a:spLocks noChangeArrowheads="1"/>
          </p:cNvSpPr>
          <p:nvPr/>
        </p:nvSpPr>
        <p:spPr bwMode="auto">
          <a:xfrm>
            <a:off x="38020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0" name="Rectangle 25"/>
          <p:cNvSpPr>
            <a:spLocks noChangeArrowheads="1"/>
          </p:cNvSpPr>
          <p:nvPr/>
        </p:nvSpPr>
        <p:spPr bwMode="auto">
          <a:xfrm>
            <a:off x="41068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1" name="Rectangle 26"/>
          <p:cNvSpPr>
            <a:spLocks noChangeArrowheads="1"/>
          </p:cNvSpPr>
          <p:nvPr/>
        </p:nvSpPr>
        <p:spPr bwMode="auto">
          <a:xfrm>
            <a:off x="44116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2" name="Rectangle 27"/>
          <p:cNvSpPr>
            <a:spLocks noChangeArrowheads="1"/>
          </p:cNvSpPr>
          <p:nvPr/>
        </p:nvSpPr>
        <p:spPr bwMode="auto">
          <a:xfrm>
            <a:off x="47164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3" name="Rectangle 28"/>
          <p:cNvSpPr>
            <a:spLocks noChangeArrowheads="1"/>
          </p:cNvSpPr>
          <p:nvPr/>
        </p:nvSpPr>
        <p:spPr bwMode="auto">
          <a:xfrm>
            <a:off x="50212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4" name="Rectangle 29"/>
          <p:cNvSpPr>
            <a:spLocks noChangeArrowheads="1"/>
          </p:cNvSpPr>
          <p:nvPr/>
        </p:nvSpPr>
        <p:spPr bwMode="auto">
          <a:xfrm>
            <a:off x="53260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5" name="Rectangle 30"/>
          <p:cNvSpPr>
            <a:spLocks noChangeArrowheads="1"/>
          </p:cNvSpPr>
          <p:nvPr/>
        </p:nvSpPr>
        <p:spPr bwMode="auto">
          <a:xfrm>
            <a:off x="56308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6" name="Rectangle 31"/>
          <p:cNvSpPr>
            <a:spLocks noChangeArrowheads="1"/>
          </p:cNvSpPr>
          <p:nvPr/>
        </p:nvSpPr>
        <p:spPr bwMode="auto">
          <a:xfrm>
            <a:off x="59356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7" name="Rectangle 32"/>
          <p:cNvSpPr>
            <a:spLocks noChangeArrowheads="1"/>
          </p:cNvSpPr>
          <p:nvPr/>
        </p:nvSpPr>
        <p:spPr bwMode="auto">
          <a:xfrm>
            <a:off x="62404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8" name="Rectangle 33"/>
          <p:cNvSpPr>
            <a:spLocks noChangeArrowheads="1"/>
          </p:cNvSpPr>
          <p:nvPr/>
        </p:nvSpPr>
        <p:spPr bwMode="auto">
          <a:xfrm>
            <a:off x="65452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9" name="Rectangle 34"/>
          <p:cNvSpPr>
            <a:spLocks noChangeArrowheads="1"/>
          </p:cNvSpPr>
          <p:nvPr/>
        </p:nvSpPr>
        <p:spPr bwMode="auto">
          <a:xfrm>
            <a:off x="2278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0" name="Rectangle 35"/>
          <p:cNvSpPr>
            <a:spLocks noChangeArrowheads="1"/>
          </p:cNvSpPr>
          <p:nvPr/>
        </p:nvSpPr>
        <p:spPr bwMode="auto">
          <a:xfrm>
            <a:off x="25828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1" name="Rectangle 36"/>
          <p:cNvSpPr>
            <a:spLocks noChangeArrowheads="1"/>
          </p:cNvSpPr>
          <p:nvPr/>
        </p:nvSpPr>
        <p:spPr bwMode="auto">
          <a:xfrm>
            <a:off x="2887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2" name="Rectangle 37"/>
          <p:cNvSpPr>
            <a:spLocks noChangeArrowheads="1"/>
          </p:cNvSpPr>
          <p:nvPr/>
        </p:nvSpPr>
        <p:spPr bwMode="auto">
          <a:xfrm>
            <a:off x="31924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3" name="Rectangle 38"/>
          <p:cNvSpPr>
            <a:spLocks noChangeArrowheads="1"/>
          </p:cNvSpPr>
          <p:nvPr/>
        </p:nvSpPr>
        <p:spPr bwMode="auto">
          <a:xfrm>
            <a:off x="34972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4" name="Rectangle 39"/>
          <p:cNvSpPr>
            <a:spLocks noChangeArrowheads="1"/>
          </p:cNvSpPr>
          <p:nvPr/>
        </p:nvSpPr>
        <p:spPr bwMode="auto">
          <a:xfrm>
            <a:off x="3802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5" name="Rectangle 40"/>
          <p:cNvSpPr>
            <a:spLocks noChangeArrowheads="1"/>
          </p:cNvSpPr>
          <p:nvPr/>
        </p:nvSpPr>
        <p:spPr bwMode="auto">
          <a:xfrm>
            <a:off x="41068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6" name="Rectangle 41"/>
          <p:cNvSpPr>
            <a:spLocks noChangeArrowheads="1"/>
          </p:cNvSpPr>
          <p:nvPr/>
        </p:nvSpPr>
        <p:spPr bwMode="auto">
          <a:xfrm>
            <a:off x="4411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7" name="Rectangle 42"/>
          <p:cNvSpPr>
            <a:spLocks noChangeArrowheads="1"/>
          </p:cNvSpPr>
          <p:nvPr/>
        </p:nvSpPr>
        <p:spPr bwMode="auto">
          <a:xfrm>
            <a:off x="47164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8" name="Rectangle 43"/>
          <p:cNvSpPr>
            <a:spLocks noChangeArrowheads="1"/>
          </p:cNvSpPr>
          <p:nvPr/>
        </p:nvSpPr>
        <p:spPr bwMode="auto">
          <a:xfrm>
            <a:off x="50212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9" name="Rectangle 44"/>
          <p:cNvSpPr>
            <a:spLocks noChangeArrowheads="1"/>
          </p:cNvSpPr>
          <p:nvPr/>
        </p:nvSpPr>
        <p:spPr bwMode="auto">
          <a:xfrm>
            <a:off x="5326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0" name="Rectangle 45"/>
          <p:cNvSpPr>
            <a:spLocks noChangeArrowheads="1"/>
          </p:cNvSpPr>
          <p:nvPr/>
        </p:nvSpPr>
        <p:spPr bwMode="auto">
          <a:xfrm>
            <a:off x="56308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1" name="Rectangle 46"/>
          <p:cNvSpPr>
            <a:spLocks noChangeArrowheads="1"/>
          </p:cNvSpPr>
          <p:nvPr/>
        </p:nvSpPr>
        <p:spPr bwMode="auto">
          <a:xfrm>
            <a:off x="5935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2" name="Rectangle 47"/>
          <p:cNvSpPr>
            <a:spLocks noChangeArrowheads="1"/>
          </p:cNvSpPr>
          <p:nvPr/>
        </p:nvSpPr>
        <p:spPr bwMode="auto">
          <a:xfrm>
            <a:off x="62404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3" name="Rectangle 48"/>
          <p:cNvSpPr>
            <a:spLocks noChangeArrowheads="1"/>
          </p:cNvSpPr>
          <p:nvPr/>
        </p:nvSpPr>
        <p:spPr bwMode="auto">
          <a:xfrm>
            <a:off x="65452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4" name="Rectangle 49"/>
          <p:cNvSpPr>
            <a:spLocks noChangeArrowheads="1"/>
          </p:cNvSpPr>
          <p:nvPr/>
        </p:nvSpPr>
        <p:spPr bwMode="auto">
          <a:xfrm>
            <a:off x="2278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5" name="Rectangle 50"/>
          <p:cNvSpPr>
            <a:spLocks noChangeArrowheads="1"/>
          </p:cNvSpPr>
          <p:nvPr/>
        </p:nvSpPr>
        <p:spPr bwMode="auto">
          <a:xfrm>
            <a:off x="25828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6" name="Rectangle 51"/>
          <p:cNvSpPr>
            <a:spLocks noChangeArrowheads="1"/>
          </p:cNvSpPr>
          <p:nvPr/>
        </p:nvSpPr>
        <p:spPr bwMode="auto">
          <a:xfrm>
            <a:off x="28876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7" name="Rectangle 52"/>
          <p:cNvSpPr>
            <a:spLocks noChangeArrowheads="1"/>
          </p:cNvSpPr>
          <p:nvPr/>
        </p:nvSpPr>
        <p:spPr bwMode="auto">
          <a:xfrm>
            <a:off x="31924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8" name="Rectangle 53"/>
          <p:cNvSpPr>
            <a:spLocks noChangeArrowheads="1"/>
          </p:cNvSpPr>
          <p:nvPr/>
        </p:nvSpPr>
        <p:spPr bwMode="auto">
          <a:xfrm>
            <a:off x="3497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9" name="Rectangle 54"/>
          <p:cNvSpPr>
            <a:spLocks noChangeArrowheads="1"/>
          </p:cNvSpPr>
          <p:nvPr/>
        </p:nvSpPr>
        <p:spPr bwMode="auto">
          <a:xfrm>
            <a:off x="3802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0" name="Rectangle 55"/>
          <p:cNvSpPr>
            <a:spLocks noChangeArrowheads="1"/>
          </p:cNvSpPr>
          <p:nvPr/>
        </p:nvSpPr>
        <p:spPr bwMode="auto">
          <a:xfrm>
            <a:off x="41068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1" name="Rectangle 56"/>
          <p:cNvSpPr>
            <a:spLocks noChangeArrowheads="1"/>
          </p:cNvSpPr>
          <p:nvPr/>
        </p:nvSpPr>
        <p:spPr bwMode="auto">
          <a:xfrm>
            <a:off x="44116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2" name="Rectangle 57"/>
          <p:cNvSpPr>
            <a:spLocks noChangeArrowheads="1"/>
          </p:cNvSpPr>
          <p:nvPr/>
        </p:nvSpPr>
        <p:spPr bwMode="auto">
          <a:xfrm>
            <a:off x="47164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3" name="Rectangle 58"/>
          <p:cNvSpPr>
            <a:spLocks noChangeArrowheads="1"/>
          </p:cNvSpPr>
          <p:nvPr/>
        </p:nvSpPr>
        <p:spPr bwMode="auto">
          <a:xfrm>
            <a:off x="5021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4" name="Rectangle 59"/>
          <p:cNvSpPr>
            <a:spLocks noChangeArrowheads="1"/>
          </p:cNvSpPr>
          <p:nvPr/>
        </p:nvSpPr>
        <p:spPr bwMode="auto">
          <a:xfrm>
            <a:off x="5326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5" name="Rectangle 60"/>
          <p:cNvSpPr>
            <a:spLocks noChangeArrowheads="1"/>
          </p:cNvSpPr>
          <p:nvPr/>
        </p:nvSpPr>
        <p:spPr bwMode="auto">
          <a:xfrm>
            <a:off x="56308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6" name="Rectangle 61"/>
          <p:cNvSpPr>
            <a:spLocks noChangeArrowheads="1"/>
          </p:cNvSpPr>
          <p:nvPr/>
        </p:nvSpPr>
        <p:spPr bwMode="auto">
          <a:xfrm>
            <a:off x="59356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7" name="Rectangle 62"/>
          <p:cNvSpPr>
            <a:spLocks noChangeArrowheads="1"/>
          </p:cNvSpPr>
          <p:nvPr/>
        </p:nvSpPr>
        <p:spPr bwMode="auto">
          <a:xfrm>
            <a:off x="62404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8" name="Rectangle 63"/>
          <p:cNvSpPr>
            <a:spLocks noChangeArrowheads="1"/>
          </p:cNvSpPr>
          <p:nvPr/>
        </p:nvSpPr>
        <p:spPr bwMode="auto">
          <a:xfrm>
            <a:off x="6545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9" name="Rectangle 64"/>
          <p:cNvSpPr>
            <a:spLocks noChangeArrowheads="1"/>
          </p:cNvSpPr>
          <p:nvPr/>
        </p:nvSpPr>
        <p:spPr bwMode="auto">
          <a:xfrm>
            <a:off x="22780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0" name="Rectangle 65"/>
          <p:cNvSpPr>
            <a:spLocks noChangeArrowheads="1"/>
          </p:cNvSpPr>
          <p:nvPr/>
        </p:nvSpPr>
        <p:spPr bwMode="auto">
          <a:xfrm>
            <a:off x="25828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1" name="Rectangle 66"/>
          <p:cNvSpPr>
            <a:spLocks noChangeArrowheads="1"/>
          </p:cNvSpPr>
          <p:nvPr/>
        </p:nvSpPr>
        <p:spPr bwMode="auto">
          <a:xfrm>
            <a:off x="28876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2" name="Rectangle 67"/>
          <p:cNvSpPr>
            <a:spLocks noChangeArrowheads="1"/>
          </p:cNvSpPr>
          <p:nvPr/>
        </p:nvSpPr>
        <p:spPr bwMode="auto">
          <a:xfrm>
            <a:off x="31924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3" name="Rectangle 68"/>
          <p:cNvSpPr>
            <a:spLocks noChangeArrowheads="1"/>
          </p:cNvSpPr>
          <p:nvPr/>
        </p:nvSpPr>
        <p:spPr bwMode="auto">
          <a:xfrm>
            <a:off x="34972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4" name="Rectangle 69"/>
          <p:cNvSpPr>
            <a:spLocks noChangeArrowheads="1"/>
          </p:cNvSpPr>
          <p:nvPr/>
        </p:nvSpPr>
        <p:spPr bwMode="auto">
          <a:xfrm>
            <a:off x="38020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5" name="Rectangle 70"/>
          <p:cNvSpPr>
            <a:spLocks noChangeArrowheads="1"/>
          </p:cNvSpPr>
          <p:nvPr/>
        </p:nvSpPr>
        <p:spPr bwMode="auto">
          <a:xfrm>
            <a:off x="41068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6" name="Rectangle 71"/>
          <p:cNvSpPr>
            <a:spLocks noChangeArrowheads="1"/>
          </p:cNvSpPr>
          <p:nvPr/>
        </p:nvSpPr>
        <p:spPr bwMode="auto">
          <a:xfrm>
            <a:off x="44116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7" name="Rectangle 72"/>
          <p:cNvSpPr>
            <a:spLocks noChangeArrowheads="1"/>
          </p:cNvSpPr>
          <p:nvPr/>
        </p:nvSpPr>
        <p:spPr bwMode="auto">
          <a:xfrm>
            <a:off x="47164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8" name="Rectangle 73"/>
          <p:cNvSpPr>
            <a:spLocks noChangeArrowheads="1"/>
          </p:cNvSpPr>
          <p:nvPr/>
        </p:nvSpPr>
        <p:spPr bwMode="auto">
          <a:xfrm>
            <a:off x="50212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9" name="Rectangle 74"/>
          <p:cNvSpPr>
            <a:spLocks noChangeArrowheads="1"/>
          </p:cNvSpPr>
          <p:nvPr/>
        </p:nvSpPr>
        <p:spPr bwMode="auto">
          <a:xfrm>
            <a:off x="53260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0" name="Rectangle 75"/>
          <p:cNvSpPr>
            <a:spLocks noChangeArrowheads="1"/>
          </p:cNvSpPr>
          <p:nvPr/>
        </p:nvSpPr>
        <p:spPr bwMode="auto">
          <a:xfrm>
            <a:off x="56308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1" name="Rectangle 76"/>
          <p:cNvSpPr>
            <a:spLocks noChangeArrowheads="1"/>
          </p:cNvSpPr>
          <p:nvPr/>
        </p:nvSpPr>
        <p:spPr bwMode="auto">
          <a:xfrm>
            <a:off x="59356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2" name="Rectangle 77"/>
          <p:cNvSpPr>
            <a:spLocks noChangeArrowheads="1"/>
          </p:cNvSpPr>
          <p:nvPr/>
        </p:nvSpPr>
        <p:spPr bwMode="auto">
          <a:xfrm>
            <a:off x="62404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3" name="Rectangle 78"/>
          <p:cNvSpPr>
            <a:spLocks noChangeArrowheads="1"/>
          </p:cNvSpPr>
          <p:nvPr/>
        </p:nvSpPr>
        <p:spPr bwMode="auto">
          <a:xfrm>
            <a:off x="65452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4" name="Rectangle 79"/>
          <p:cNvSpPr>
            <a:spLocks noChangeArrowheads="1"/>
          </p:cNvSpPr>
          <p:nvPr/>
        </p:nvSpPr>
        <p:spPr bwMode="auto">
          <a:xfrm>
            <a:off x="2278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5" name="Rectangle 80"/>
          <p:cNvSpPr>
            <a:spLocks noChangeArrowheads="1"/>
          </p:cNvSpPr>
          <p:nvPr/>
        </p:nvSpPr>
        <p:spPr bwMode="auto">
          <a:xfrm>
            <a:off x="25828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6" name="Rectangle 81"/>
          <p:cNvSpPr>
            <a:spLocks noChangeArrowheads="1"/>
          </p:cNvSpPr>
          <p:nvPr/>
        </p:nvSpPr>
        <p:spPr bwMode="auto">
          <a:xfrm>
            <a:off x="28876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7" name="Rectangle 82"/>
          <p:cNvSpPr>
            <a:spLocks noChangeArrowheads="1"/>
          </p:cNvSpPr>
          <p:nvPr/>
        </p:nvSpPr>
        <p:spPr bwMode="auto">
          <a:xfrm>
            <a:off x="31924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8" name="Rectangle 83"/>
          <p:cNvSpPr>
            <a:spLocks noChangeArrowheads="1"/>
          </p:cNvSpPr>
          <p:nvPr/>
        </p:nvSpPr>
        <p:spPr bwMode="auto">
          <a:xfrm>
            <a:off x="3497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9" name="Rectangle 84"/>
          <p:cNvSpPr>
            <a:spLocks noChangeArrowheads="1"/>
          </p:cNvSpPr>
          <p:nvPr/>
        </p:nvSpPr>
        <p:spPr bwMode="auto">
          <a:xfrm>
            <a:off x="3802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0" name="Rectangle 85"/>
          <p:cNvSpPr>
            <a:spLocks noChangeArrowheads="1"/>
          </p:cNvSpPr>
          <p:nvPr/>
        </p:nvSpPr>
        <p:spPr bwMode="auto">
          <a:xfrm>
            <a:off x="41068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1" name="Rectangle 86"/>
          <p:cNvSpPr>
            <a:spLocks noChangeArrowheads="1"/>
          </p:cNvSpPr>
          <p:nvPr/>
        </p:nvSpPr>
        <p:spPr bwMode="auto">
          <a:xfrm>
            <a:off x="44116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2" name="Rectangle 87"/>
          <p:cNvSpPr>
            <a:spLocks noChangeArrowheads="1"/>
          </p:cNvSpPr>
          <p:nvPr/>
        </p:nvSpPr>
        <p:spPr bwMode="auto">
          <a:xfrm>
            <a:off x="47164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3" name="Rectangle 88"/>
          <p:cNvSpPr>
            <a:spLocks noChangeArrowheads="1"/>
          </p:cNvSpPr>
          <p:nvPr/>
        </p:nvSpPr>
        <p:spPr bwMode="auto">
          <a:xfrm>
            <a:off x="5021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4" name="Rectangle 89"/>
          <p:cNvSpPr>
            <a:spLocks noChangeArrowheads="1"/>
          </p:cNvSpPr>
          <p:nvPr/>
        </p:nvSpPr>
        <p:spPr bwMode="auto">
          <a:xfrm>
            <a:off x="5326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5" name="Rectangle 90"/>
          <p:cNvSpPr>
            <a:spLocks noChangeArrowheads="1"/>
          </p:cNvSpPr>
          <p:nvPr/>
        </p:nvSpPr>
        <p:spPr bwMode="auto">
          <a:xfrm>
            <a:off x="56308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6" name="Rectangle 91"/>
          <p:cNvSpPr>
            <a:spLocks noChangeArrowheads="1"/>
          </p:cNvSpPr>
          <p:nvPr/>
        </p:nvSpPr>
        <p:spPr bwMode="auto">
          <a:xfrm>
            <a:off x="59356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7" name="Rectangle 92"/>
          <p:cNvSpPr>
            <a:spLocks noChangeArrowheads="1"/>
          </p:cNvSpPr>
          <p:nvPr/>
        </p:nvSpPr>
        <p:spPr bwMode="auto">
          <a:xfrm>
            <a:off x="62404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8" name="Rectangle 93"/>
          <p:cNvSpPr>
            <a:spLocks noChangeArrowheads="1"/>
          </p:cNvSpPr>
          <p:nvPr/>
        </p:nvSpPr>
        <p:spPr bwMode="auto">
          <a:xfrm>
            <a:off x="6545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9" name="Rectangle 94"/>
          <p:cNvSpPr>
            <a:spLocks noChangeArrowheads="1"/>
          </p:cNvSpPr>
          <p:nvPr/>
        </p:nvSpPr>
        <p:spPr bwMode="auto">
          <a:xfrm>
            <a:off x="2278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0" name="Rectangle 95"/>
          <p:cNvSpPr>
            <a:spLocks noChangeArrowheads="1"/>
          </p:cNvSpPr>
          <p:nvPr/>
        </p:nvSpPr>
        <p:spPr bwMode="auto">
          <a:xfrm>
            <a:off x="2582863"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1" name="Rectangle 96"/>
          <p:cNvSpPr>
            <a:spLocks noChangeArrowheads="1"/>
          </p:cNvSpPr>
          <p:nvPr/>
        </p:nvSpPr>
        <p:spPr bwMode="auto">
          <a:xfrm>
            <a:off x="2887663"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2" name="Rectangle 97"/>
          <p:cNvSpPr>
            <a:spLocks noChangeArrowheads="1"/>
          </p:cNvSpPr>
          <p:nvPr/>
        </p:nvSpPr>
        <p:spPr bwMode="auto">
          <a:xfrm>
            <a:off x="3192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3" name="Rectangle 98"/>
          <p:cNvSpPr>
            <a:spLocks noChangeArrowheads="1"/>
          </p:cNvSpPr>
          <p:nvPr/>
        </p:nvSpPr>
        <p:spPr bwMode="auto">
          <a:xfrm>
            <a:off x="3497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4" name="Rectangle 99"/>
          <p:cNvSpPr>
            <a:spLocks noChangeArrowheads="1"/>
          </p:cNvSpPr>
          <p:nvPr/>
        </p:nvSpPr>
        <p:spPr bwMode="auto">
          <a:xfrm>
            <a:off x="3802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5" name="Rectangle 100"/>
          <p:cNvSpPr>
            <a:spLocks noChangeArrowheads="1"/>
          </p:cNvSpPr>
          <p:nvPr/>
        </p:nvSpPr>
        <p:spPr bwMode="auto">
          <a:xfrm>
            <a:off x="41068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6" name="Rectangle 101"/>
          <p:cNvSpPr>
            <a:spLocks noChangeArrowheads="1"/>
          </p:cNvSpPr>
          <p:nvPr/>
        </p:nvSpPr>
        <p:spPr bwMode="auto">
          <a:xfrm>
            <a:off x="44116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7" name="Rectangle 102"/>
          <p:cNvSpPr>
            <a:spLocks noChangeArrowheads="1"/>
          </p:cNvSpPr>
          <p:nvPr/>
        </p:nvSpPr>
        <p:spPr bwMode="auto">
          <a:xfrm>
            <a:off x="4716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8" name="Rectangle 103"/>
          <p:cNvSpPr>
            <a:spLocks noChangeArrowheads="1"/>
          </p:cNvSpPr>
          <p:nvPr/>
        </p:nvSpPr>
        <p:spPr bwMode="auto">
          <a:xfrm>
            <a:off x="5021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9" name="Rectangle 104"/>
          <p:cNvSpPr>
            <a:spLocks noChangeArrowheads="1"/>
          </p:cNvSpPr>
          <p:nvPr/>
        </p:nvSpPr>
        <p:spPr bwMode="auto">
          <a:xfrm>
            <a:off x="5326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0" name="Rectangle 105"/>
          <p:cNvSpPr>
            <a:spLocks noChangeArrowheads="1"/>
          </p:cNvSpPr>
          <p:nvPr/>
        </p:nvSpPr>
        <p:spPr bwMode="auto">
          <a:xfrm>
            <a:off x="56308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1" name="Rectangle 106"/>
          <p:cNvSpPr>
            <a:spLocks noChangeArrowheads="1"/>
          </p:cNvSpPr>
          <p:nvPr/>
        </p:nvSpPr>
        <p:spPr bwMode="auto">
          <a:xfrm>
            <a:off x="59356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2" name="Rectangle 107"/>
          <p:cNvSpPr>
            <a:spLocks noChangeArrowheads="1"/>
          </p:cNvSpPr>
          <p:nvPr/>
        </p:nvSpPr>
        <p:spPr bwMode="auto">
          <a:xfrm>
            <a:off x="6240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3" name="Rectangle 108"/>
          <p:cNvSpPr>
            <a:spLocks noChangeArrowheads="1"/>
          </p:cNvSpPr>
          <p:nvPr/>
        </p:nvSpPr>
        <p:spPr bwMode="auto">
          <a:xfrm>
            <a:off x="6545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4" name="Rectangle 109"/>
          <p:cNvSpPr>
            <a:spLocks noChangeArrowheads="1"/>
          </p:cNvSpPr>
          <p:nvPr/>
        </p:nvSpPr>
        <p:spPr bwMode="auto">
          <a:xfrm>
            <a:off x="2278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5" name="Rectangle 110"/>
          <p:cNvSpPr>
            <a:spLocks noChangeArrowheads="1"/>
          </p:cNvSpPr>
          <p:nvPr/>
        </p:nvSpPr>
        <p:spPr bwMode="auto">
          <a:xfrm>
            <a:off x="25828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6" name="Rectangle 111"/>
          <p:cNvSpPr>
            <a:spLocks noChangeArrowheads="1"/>
          </p:cNvSpPr>
          <p:nvPr/>
        </p:nvSpPr>
        <p:spPr bwMode="auto">
          <a:xfrm>
            <a:off x="28876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7" name="Rectangle 112"/>
          <p:cNvSpPr>
            <a:spLocks noChangeArrowheads="1"/>
          </p:cNvSpPr>
          <p:nvPr/>
        </p:nvSpPr>
        <p:spPr bwMode="auto">
          <a:xfrm>
            <a:off x="31924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8" name="Rectangle 113"/>
          <p:cNvSpPr>
            <a:spLocks noChangeArrowheads="1"/>
          </p:cNvSpPr>
          <p:nvPr/>
        </p:nvSpPr>
        <p:spPr bwMode="auto">
          <a:xfrm>
            <a:off x="34972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9" name="Rectangle 114"/>
          <p:cNvSpPr>
            <a:spLocks noChangeArrowheads="1"/>
          </p:cNvSpPr>
          <p:nvPr/>
        </p:nvSpPr>
        <p:spPr bwMode="auto">
          <a:xfrm>
            <a:off x="3802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0" name="Rectangle 115"/>
          <p:cNvSpPr>
            <a:spLocks noChangeArrowheads="1"/>
          </p:cNvSpPr>
          <p:nvPr/>
        </p:nvSpPr>
        <p:spPr bwMode="auto">
          <a:xfrm>
            <a:off x="41068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1" name="Rectangle 116"/>
          <p:cNvSpPr>
            <a:spLocks noChangeArrowheads="1"/>
          </p:cNvSpPr>
          <p:nvPr/>
        </p:nvSpPr>
        <p:spPr bwMode="auto">
          <a:xfrm>
            <a:off x="44116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2" name="Rectangle 117"/>
          <p:cNvSpPr>
            <a:spLocks noChangeArrowheads="1"/>
          </p:cNvSpPr>
          <p:nvPr/>
        </p:nvSpPr>
        <p:spPr bwMode="auto">
          <a:xfrm>
            <a:off x="47164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3" name="Rectangle 118"/>
          <p:cNvSpPr>
            <a:spLocks noChangeArrowheads="1"/>
          </p:cNvSpPr>
          <p:nvPr/>
        </p:nvSpPr>
        <p:spPr bwMode="auto">
          <a:xfrm>
            <a:off x="50212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4" name="Rectangle 119"/>
          <p:cNvSpPr>
            <a:spLocks noChangeArrowheads="1"/>
          </p:cNvSpPr>
          <p:nvPr/>
        </p:nvSpPr>
        <p:spPr bwMode="auto">
          <a:xfrm>
            <a:off x="5326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5" name="Rectangle 120"/>
          <p:cNvSpPr>
            <a:spLocks noChangeArrowheads="1"/>
          </p:cNvSpPr>
          <p:nvPr/>
        </p:nvSpPr>
        <p:spPr bwMode="auto">
          <a:xfrm>
            <a:off x="56308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6" name="Rectangle 121"/>
          <p:cNvSpPr>
            <a:spLocks noChangeArrowheads="1"/>
          </p:cNvSpPr>
          <p:nvPr/>
        </p:nvSpPr>
        <p:spPr bwMode="auto">
          <a:xfrm>
            <a:off x="59356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7" name="Rectangle 122"/>
          <p:cNvSpPr>
            <a:spLocks noChangeArrowheads="1"/>
          </p:cNvSpPr>
          <p:nvPr/>
        </p:nvSpPr>
        <p:spPr bwMode="auto">
          <a:xfrm>
            <a:off x="62404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8" name="Rectangle 123"/>
          <p:cNvSpPr>
            <a:spLocks noChangeArrowheads="1"/>
          </p:cNvSpPr>
          <p:nvPr/>
        </p:nvSpPr>
        <p:spPr bwMode="auto">
          <a:xfrm>
            <a:off x="65452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9" name="Rectangle 124"/>
          <p:cNvSpPr>
            <a:spLocks noChangeArrowheads="1"/>
          </p:cNvSpPr>
          <p:nvPr/>
        </p:nvSpPr>
        <p:spPr bwMode="auto">
          <a:xfrm>
            <a:off x="2278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0" name="Rectangle 125"/>
          <p:cNvSpPr>
            <a:spLocks noChangeArrowheads="1"/>
          </p:cNvSpPr>
          <p:nvPr/>
        </p:nvSpPr>
        <p:spPr bwMode="auto">
          <a:xfrm>
            <a:off x="2582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1" name="Rectangle 126"/>
          <p:cNvSpPr>
            <a:spLocks noChangeArrowheads="1"/>
          </p:cNvSpPr>
          <p:nvPr/>
        </p:nvSpPr>
        <p:spPr bwMode="auto">
          <a:xfrm>
            <a:off x="2887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2" name="Rectangle 127"/>
          <p:cNvSpPr>
            <a:spLocks noChangeArrowheads="1"/>
          </p:cNvSpPr>
          <p:nvPr/>
        </p:nvSpPr>
        <p:spPr bwMode="auto">
          <a:xfrm>
            <a:off x="3192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3" name="Rectangle 128"/>
          <p:cNvSpPr>
            <a:spLocks noChangeArrowheads="1"/>
          </p:cNvSpPr>
          <p:nvPr/>
        </p:nvSpPr>
        <p:spPr bwMode="auto">
          <a:xfrm>
            <a:off x="3497263"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4" name="Rectangle 129"/>
          <p:cNvSpPr>
            <a:spLocks noChangeArrowheads="1"/>
          </p:cNvSpPr>
          <p:nvPr/>
        </p:nvSpPr>
        <p:spPr bwMode="auto">
          <a:xfrm>
            <a:off x="3802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5" name="Rectangle 130"/>
          <p:cNvSpPr>
            <a:spLocks noChangeArrowheads="1"/>
          </p:cNvSpPr>
          <p:nvPr/>
        </p:nvSpPr>
        <p:spPr bwMode="auto">
          <a:xfrm>
            <a:off x="4106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6" name="Rectangle 131"/>
          <p:cNvSpPr>
            <a:spLocks noChangeArrowheads="1"/>
          </p:cNvSpPr>
          <p:nvPr/>
        </p:nvSpPr>
        <p:spPr bwMode="auto">
          <a:xfrm>
            <a:off x="4411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7" name="Rectangle 132"/>
          <p:cNvSpPr>
            <a:spLocks noChangeArrowheads="1"/>
          </p:cNvSpPr>
          <p:nvPr/>
        </p:nvSpPr>
        <p:spPr bwMode="auto">
          <a:xfrm>
            <a:off x="4716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8" name="Rectangle 133"/>
          <p:cNvSpPr>
            <a:spLocks noChangeArrowheads="1"/>
          </p:cNvSpPr>
          <p:nvPr/>
        </p:nvSpPr>
        <p:spPr bwMode="auto">
          <a:xfrm>
            <a:off x="50212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9" name="Rectangle 134"/>
          <p:cNvSpPr>
            <a:spLocks noChangeArrowheads="1"/>
          </p:cNvSpPr>
          <p:nvPr/>
        </p:nvSpPr>
        <p:spPr bwMode="auto">
          <a:xfrm>
            <a:off x="5326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0" name="Rectangle 135"/>
          <p:cNvSpPr>
            <a:spLocks noChangeArrowheads="1"/>
          </p:cNvSpPr>
          <p:nvPr/>
        </p:nvSpPr>
        <p:spPr bwMode="auto">
          <a:xfrm>
            <a:off x="5630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1" name="Rectangle 136"/>
          <p:cNvSpPr>
            <a:spLocks noChangeArrowheads="1"/>
          </p:cNvSpPr>
          <p:nvPr/>
        </p:nvSpPr>
        <p:spPr bwMode="auto">
          <a:xfrm>
            <a:off x="5935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2" name="Rectangle 137"/>
          <p:cNvSpPr>
            <a:spLocks noChangeArrowheads="1"/>
          </p:cNvSpPr>
          <p:nvPr/>
        </p:nvSpPr>
        <p:spPr bwMode="auto">
          <a:xfrm>
            <a:off x="6240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3" name="Rectangle 138"/>
          <p:cNvSpPr>
            <a:spLocks noChangeArrowheads="1"/>
          </p:cNvSpPr>
          <p:nvPr/>
        </p:nvSpPr>
        <p:spPr bwMode="auto">
          <a:xfrm>
            <a:off x="65452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4" name="Rectangle 139"/>
          <p:cNvSpPr>
            <a:spLocks noChangeArrowheads="1"/>
          </p:cNvSpPr>
          <p:nvPr/>
        </p:nvSpPr>
        <p:spPr bwMode="auto">
          <a:xfrm>
            <a:off x="2278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5" name="Rectangle 140"/>
          <p:cNvSpPr>
            <a:spLocks noChangeArrowheads="1"/>
          </p:cNvSpPr>
          <p:nvPr/>
        </p:nvSpPr>
        <p:spPr bwMode="auto">
          <a:xfrm>
            <a:off x="25828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6" name="Rectangle 141"/>
          <p:cNvSpPr>
            <a:spLocks noChangeArrowheads="1"/>
          </p:cNvSpPr>
          <p:nvPr/>
        </p:nvSpPr>
        <p:spPr bwMode="auto">
          <a:xfrm>
            <a:off x="28876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7" name="Rectangle 142"/>
          <p:cNvSpPr>
            <a:spLocks noChangeArrowheads="1"/>
          </p:cNvSpPr>
          <p:nvPr/>
        </p:nvSpPr>
        <p:spPr bwMode="auto">
          <a:xfrm>
            <a:off x="3192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8" name="Rectangle 143"/>
          <p:cNvSpPr>
            <a:spLocks noChangeArrowheads="1"/>
          </p:cNvSpPr>
          <p:nvPr/>
        </p:nvSpPr>
        <p:spPr bwMode="auto">
          <a:xfrm>
            <a:off x="3497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9" name="Rectangle 144"/>
          <p:cNvSpPr>
            <a:spLocks noChangeArrowheads="1"/>
          </p:cNvSpPr>
          <p:nvPr/>
        </p:nvSpPr>
        <p:spPr bwMode="auto">
          <a:xfrm>
            <a:off x="3802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0" name="Rectangle 145"/>
          <p:cNvSpPr>
            <a:spLocks noChangeArrowheads="1"/>
          </p:cNvSpPr>
          <p:nvPr/>
        </p:nvSpPr>
        <p:spPr bwMode="auto">
          <a:xfrm>
            <a:off x="41068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1" name="Rectangle 146"/>
          <p:cNvSpPr>
            <a:spLocks noChangeArrowheads="1"/>
          </p:cNvSpPr>
          <p:nvPr/>
        </p:nvSpPr>
        <p:spPr bwMode="auto">
          <a:xfrm>
            <a:off x="44116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2" name="Rectangle 147"/>
          <p:cNvSpPr>
            <a:spLocks noChangeArrowheads="1"/>
          </p:cNvSpPr>
          <p:nvPr/>
        </p:nvSpPr>
        <p:spPr bwMode="auto">
          <a:xfrm>
            <a:off x="4716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3" name="Rectangle 148"/>
          <p:cNvSpPr>
            <a:spLocks noChangeArrowheads="1"/>
          </p:cNvSpPr>
          <p:nvPr/>
        </p:nvSpPr>
        <p:spPr bwMode="auto">
          <a:xfrm>
            <a:off x="5021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4" name="Rectangle 149"/>
          <p:cNvSpPr>
            <a:spLocks noChangeArrowheads="1"/>
          </p:cNvSpPr>
          <p:nvPr/>
        </p:nvSpPr>
        <p:spPr bwMode="auto">
          <a:xfrm>
            <a:off x="5326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5" name="Rectangle 150"/>
          <p:cNvSpPr>
            <a:spLocks noChangeArrowheads="1"/>
          </p:cNvSpPr>
          <p:nvPr/>
        </p:nvSpPr>
        <p:spPr bwMode="auto">
          <a:xfrm>
            <a:off x="56308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6" name="Rectangle 151"/>
          <p:cNvSpPr>
            <a:spLocks noChangeArrowheads="1"/>
          </p:cNvSpPr>
          <p:nvPr/>
        </p:nvSpPr>
        <p:spPr bwMode="auto">
          <a:xfrm>
            <a:off x="59356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7" name="Rectangle 152"/>
          <p:cNvSpPr>
            <a:spLocks noChangeArrowheads="1"/>
          </p:cNvSpPr>
          <p:nvPr/>
        </p:nvSpPr>
        <p:spPr bwMode="auto">
          <a:xfrm>
            <a:off x="6240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8" name="Rectangle 153"/>
          <p:cNvSpPr>
            <a:spLocks noChangeArrowheads="1"/>
          </p:cNvSpPr>
          <p:nvPr/>
        </p:nvSpPr>
        <p:spPr bwMode="auto">
          <a:xfrm>
            <a:off x="6545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9" name="Rectangle 154"/>
          <p:cNvSpPr>
            <a:spLocks noChangeArrowheads="1"/>
          </p:cNvSpPr>
          <p:nvPr/>
        </p:nvSpPr>
        <p:spPr bwMode="auto">
          <a:xfrm>
            <a:off x="22780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0" name="Rectangle 155"/>
          <p:cNvSpPr>
            <a:spLocks noChangeArrowheads="1"/>
          </p:cNvSpPr>
          <p:nvPr/>
        </p:nvSpPr>
        <p:spPr bwMode="auto">
          <a:xfrm>
            <a:off x="2582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1" name="Rectangle 156"/>
          <p:cNvSpPr>
            <a:spLocks noChangeArrowheads="1"/>
          </p:cNvSpPr>
          <p:nvPr/>
        </p:nvSpPr>
        <p:spPr bwMode="auto">
          <a:xfrm>
            <a:off x="28876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2" name="Rectangle 157"/>
          <p:cNvSpPr>
            <a:spLocks noChangeArrowheads="1"/>
          </p:cNvSpPr>
          <p:nvPr/>
        </p:nvSpPr>
        <p:spPr bwMode="auto">
          <a:xfrm>
            <a:off x="3192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3" name="Rectangle 158"/>
          <p:cNvSpPr>
            <a:spLocks noChangeArrowheads="1"/>
          </p:cNvSpPr>
          <p:nvPr/>
        </p:nvSpPr>
        <p:spPr bwMode="auto">
          <a:xfrm>
            <a:off x="3497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4" name="Rectangle 159"/>
          <p:cNvSpPr>
            <a:spLocks noChangeArrowheads="1"/>
          </p:cNvSpPr>
          <p:nvPr/>
        </p:nvSpPr>
        <p:spPr bwMode="auto">
          <a:xfrm>
            <a:off x="38020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5" name="Rectangle 160"/>
          <p:cNvSpPr>
            <a:spLocks noChangeArrowheads="1"/>
          </p:cNvSpPr>
          <p:nvPr/>
        </p:nvSpPr>
        <p:spPr bwMode="auto">
          <a:xfrm>
            <a:off x="4106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6" name="Rectangle 161"/>
          <p:cNvSpPr>
            <a:spLocks noChangeArrowheads="1"/>
          </p:cNvSpPr>
          <p:nvPr/>
        </p:nvSpPr>
        <p:spPr bwMode="auto">
          <a:xfrm>
            <a:off x="44116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7" name="Rectangle 162"/>
          <p:cNvSpPr>
            <a:spLocks noChangeArrowheads="1"/>
          </p:cNvSpPr>
          <p:nvPr/>
        </p:nvSpPr>
        <p:spPr bwMode="auto">
          <a:xfrm>
            <a:off x="4716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8" name="Rectangle 163"/>
          <p:cNvSpPr>
            <a:spLocks noChangeArrowheads="1"/>
          </p:cNvSpPr>
          <p:nvPr/>
        </p:nvSpPr>
        <p:spPr bwMode="auto">
          <a:xfrm>
            <a:off x="5021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9" name="Rectangle 164"/>
          <p:cNvSpPr>
            <a:spLocks noChangeArrowheads="1"/>
          </p:cNvSpPr>
          <p:nvPr/>
        </p:nvSpPr>
        <p:spPr bwMode="auto">
          <a:xfrm>
            <a:off x="53260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0" name="Rectangle 165"/>
          <p:cNvSpPr>
            <a:spLocks noChangeArrowheads="1"/>
          </p:cNvSpPr>
          <p:nvPr/>
        </p:nvSpPr>
        <p:spPr bwMode="auto">
          <a:xfrm>
            <a:off x="5630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1" name="Rectangle 166"/>
          <p:cNvSpPr>
            <a:spLocks noChangeArrowheads="1"/>
          </p:cNvSpPr>
          <p:nvPr/>
        </p:nvSpPr>
        <p:spPr bwMode="auto">
          <a:xfrm>
            <a:off x="59356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2" name="Rectangle 167"/>
          <p:cNvSpPr>
            <a:spLocks noChangeArrowheads="1"/>
          </p:cNvSpPr>
          <p:nvPr/>
        </p:nvSpPr>
        <p:spPr bwMode="auto">
          <a:xfrm>
            <a:off x="6240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3" name="Rectangle 168"/>
          <p:cNvSpPr>
            <a:spLocks noChangeArrowheads="1"/>
          </p:cNvSpPr>
          <p:nvPr/>
        </p:nvSpPr>
        <p:spPr bwMode="auto">
          <a:xfrm>
            <a:off x="6545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4" name="Rectangle 169"/>
          <p:cNvSpPr>
            <a:spLocks noChangeArrowheads="1"/>
          </p:cNvSpPr>
          <p:nvPr/>
        </p:nvSpPr>
        <p:spPr bwMode="auto">
          <a:xfrm>
            <a:off x="22780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5" name="Rectangle 170"/>
          <p:cNvSpPr>
            <a:spLocks noChangeArrowheads="1"/>
          </p:cNvSpPr>
          <p:nvPr/>
        </p:nvSpPr>
        <p:spPr bwMode="auto">
          <a:xfrm>
            <a:off x="2582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6" name="Rectangle 171"/>
          <p:cNvSpPr>
            <a:spLocks noChangeArrowheads="1"/>
          </p:cNvSpPr>
          <p:nvPr/>
        </p:nvSpPr>
        <p:spPr bwMode="auto">
          <a:xfrm>
            <a:off x="28876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7" name="Rectangle 172"/>
          <p:cNvSpPr>
            <a:spLocks noChangeArrowheads="1"/>
          </p:cNvSpPr>
          <p:nvPr/>
        </p:nvSpPr>
        <p:spPr bwMode="auto">
          <a:xfrm>
            <a:off x="31924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8" name="Rectangle 173"/>
          <p:cNvSpPr>
            <a:spLocks noChangeArrowheads="1"/>
          </p:cNvSpPr>
          <p:nvPr/>
        </p:nvSpPr>
        <p:spPr bwMode="auto">
          <a:xfrm>
            <a:off x="34972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9" name="Rectangle 174"/>
          <p:cNvSpPr>
            <a:spLocks noChangeArrowheads="1"/>
          </p:cNvSpPr>
          <p:nvPr/>
        </p:nvSpPr>
        <p:spPr bwMode="auto">
          <a:xfrm>
            <a:off x="38020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0" name="Rectangle 175"/>
          <p:cNvSpPr>
            <a:spLocks noChangeArrowheads="1"/>
          </p:cNvSpPr>
          <p:nvPr/>
        </p:nvSpPr>
        <p:spPr bwMode="auto">
          <a:xfrm>
            <a:off x="4106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1" name="Rectangle 176"/>
          <p:cNvSpPr>
            <a:spLocks noChangeArrowheads="1"/>
          </p:cNvSpPr>
          <p:nvPr/>
        </p:nvSpPr>
        <p:spPr bwMode="auto">
          <a:xfrm>
            <a:off x="44116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2" name="Rectangle 177"/>
          <p:cNvSpPr>
            <a:spLocks noChangeArrowheads="1"/>
          </p:cNvSpPr>
          <p:nvPr/>
        </p:nvSpPr>
        <p:spPr bwMode="auto">
          <a:xfrm>
            <a:off x="47164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3" name="Rectangle 178"/>
          <p:cNvSpPr>
            <a:spLocks noChangeArrowheads="1"/>
          </p:cNvSpPr>
          <p:nvPr/>
        </p:nvSpPr>
        <p:spPr bwMode="auto">
          <a:xfrm>
            <a:off x="50212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4" name="Rectangle 179"/>
          <p:cNvSpPr>
            <a:spLocks noChangeArrowheads="1"/>
          </p:cNvSpPr>
          <p:nvPr/>
        </p:nvSpPr>
        <p:spPr bwMode="auto">
          <a:xfrm>
            <a:off x="53260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5" name="Rectangle 180"/>
          <p:cNvSpPr>
            <a:spLocks noChangeArrowheads="1"/>
          </p:cNvSpPr>
          <p:nvPr/>
        </p:nvSpPr>
        <p:spPr bwMode="auto">
          <a:xfrm>
            <a:off x="5630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6" name="Rectangle 181"/>
          <p:cNvSpPr>
            <a:spLocks noChangeArrowheads="1"/>
          </p:cNvSpPr>
          <p:nvPr/>
        </p:nvSpPr>
        <p:spPr bwMode="auto">
          <a:xfrm>
            <a:off x="59356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7" name="Rectangle 182"/>
          <p:cNvSpPr>
            <a:spLocks noChangeArrowheads="1"/>
          </p:cNvSpPr>
          <p:nvPr/>
        </p:nvSpPr>
        <p:spPr bwMode="auto">
          <a:xfrm>
            <a:off x="62404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8" name="Rectangle 183"/>
          <p:cNvSpPr>
            <a:spLocks noChangeArrowheads="1"/>
          </p:cNvSpPr>
          <p:nvPr/>
        </p:nvSpPr>
        <p:spPr bwMode="auto">
          <a:xfrm>
            <a:off x="65452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9" name="Rectangle 184"/>
          <p:cNvSpPr>
            <a:spLocks noChangeArrowheads="1"/>
          </p:cNvSpPr>
          <p:nvPr/>
        </p:nvSpPr>
        <p:spPr bwMode="auto">
          <a:xfrm>
            <a:off x="2278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0" name="Rectangle 185"/>
          <p:cNvSpPr>
            <a:spLocks noChangeArrowheads="1"/>
          </p:cNvSpPr>
          <p:nvPr/>
        </p:nvSpPr>
        <p:spPr bwMode="auto">
          <a:xfrm>
            <a:off x="25828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1" name="Rectangle 186"/>
          <p:cNvSpPr>
            <a:spLocks noChangeArrowheads="1"/>
          </p:cNvSpPr>
          <p:nvPr/>
        </p:nvSpPr>
        <p:spPr bwMode="auto">
          <a:xfrm>
            <a:off x="28876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2" name="Rectangle 187"/>
          <p:cNvSpPr>
            <a:spLocks noChangeArrowheads="1"/>
          </p:cNvSpPr>
          <p:nvPr/>
        </p:nvSpPr>
        <p:spPr bwMode="auto">
          <a:xfrm>
            <a:off x="3192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3" name="Rectangle 188"/>
          <p:cNvSpPr>
            <a:spLocks noChangeArrowheads="1"/>
          </p:cNvSpPr>
          <p:nvPr/>
        </p:nvSpPr>
        <p:spPr bwMode="auto">
          <a:xfrm>
            <a:off x="3497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4" name="Rectangle 189"/>
          <p:cNvSpPr>
            <a:spLocks noChangeArrowheads="1"/>
          </p:cNvSpPr>
          <p:nvPr/>
        </p:nvSpPr>
        <p:spPr bwMode="auto">
          <a:xfrm>
            <a:off x="3802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5" name="Rectangle 190"/>
          <p:cNvSpPr>
            <a:spLocks noChangeArrowheads="1"/>
          </p:cNvSpPr>
          <p:nvPr/>
        </p:nvSpPr>
        <p:spPr bwMode="auto">
          <a:xfrm>
            <a:off x="41068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6" name="Rectangle 191"/>
          <p:cNvSpPr>
            <a:spLocks noChangeArrowheads="1"/>
          </p:cNvSpPr>
          <p:nvPr/>
        </p:nvSpPr>
        <p:spPr bwMode="auto">
          <a:xfrm>
            <a:off x="44116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7" name="Rectangle 192"/>
          <p:cNvSpPr>
            <a:spLocks noChangeArrowheads="1"/>
          </p:cNvSpPr>
          <p:nvPr/>
        </p:nvSpPr>
        <p:spPr bwMode="auto">
          <a:xfrm>
            <a:off x="4716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8" name="Rectangle 193"/>
          <p:cNvSpPr>
            <a:spLocks noChangeArrowheads="1"/>
          </p:cNvSpPr>
          <p:nvPr/>
        </p:nvSpPr>
        <p:spPr bwMode="auto">
          <a:xfrm>
            <a:off x="5021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9" name="Rectangle 194"/>
          <p:cNvSpPr>
            <a:spLocks noChangeArrowheads="1"/>
          </p:cNvSpPr>
          <p:nvPr/>
        </p:nvSpPr>
        <p:spPr bwMode="auto">
          <a:xfrm>
            <a:off x="5326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0" name="Rectangle 195"/>
          <p:cNvSpPr>
            <a:spLocks noChangeArrowheads="1"/>
          </p:cNvSpPr>
          <p:nvPr/>
        </p:nvSpPr>
        <p:spPr bwMode="auto">
          <a:xfrm>
            <a:off x="56308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1" name="Rectangle 196"/>
          <p:cNvSpPr>
            <a:spLocks noChangeArrowheads="1"/>
          </p:cNvSpPr>
          <p:nvPr/>
        </p:nvSpPr>
        <p:spPr bwMode="auto">
          <a:xfrm>
            <a:off x="59356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2" name="Rectangle 197"/>
          <p:cNvSpPr>
            <a:spLocks noChangeArrowheads="1"/>
          </p:cNvSpPr>
          <p:nvPr/>
        </p:nvSpPr>
        <p:spPr bwMode="auto">
          <a:xfrm>
            <a:off x="6240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3" name="Rectangle 198"/>
          <p:cNvSpPr>
            <a:spLocks noChangeArrowheads="1"/>
          </p:cNvSpPr>
          <p:nvPr/>
        </p:nvSpPr>
        <p:spPr bwMode="auto">
          <a:xfrm>
            <a:off x="6545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4" name="Rectangle 199"/>
          <p:cNvSpPr>
            <a:spLocks noChangeArrowheads="1"/>
          </p:cNvSpPr>
          <p:nvPr/>
        </p:nvSpPr>
        <p:spPr bwMode="auto">
          <a:xfrm>
            <a:off x="2278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5" name="Rectangle 200"/>
          <p:cNvSpPr>
            <a:spLocks noChangeArrowheads="1"/>
          </p:cNvSpPr>
          <p:nvPr/>
        </p:nvSpPr>
        <p:spPr bwMode="auto">
          <a:xfrm>
            <a:off x="2582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6" name="Rectangle 201"/>
          <p:cNvSpPr>
            <a:spLocks noChangeArrowheads="1"/>
          </p:cNvSpPr>
          <p:nvPr/>
        </p:nvSpPr>
        <p:spPr bwMode="auto">
          <a:xfrm>
            <a:off x="2887663"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7" name="Rectangle 202"/>
          <p:cNvSpPr>
            <a:spLocks noChangeArrowheads="1"/>
          </p:cNvSpPr>
          <p:nvPr/>
        </p:nvSpPr>
        <p:spPr bwMode="auto">
          <a:xfrm>
            <a:off x="3192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8" name="Rectangle 203"/>
          <p:cNvSpPr>
            <a:spLocks noChangeArrowheads="1"/>
          </p:cNvSpPr>
          <p:nvPr/>
        </p:nvSpPr>
        <p:spPr bwMode="auto">
          <a:xfrm>
            <a:off x="34972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9" name="Rectangle 204"/>
          <p:cNvSpPr>
            <a:spLocks noChangeArrowheads="1"/>
          </p:cNvSpPr>
          <p:nvPr/>
        </p:nvSpPr>
        <p:spPr bwMode="auto">
          <a:xfrm>
            <a:off x="3802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0" name="Rectangle 205"/>
          <p:cNvSpPr>
            <a:spLocks noChangeArrowheads="1"/>
          </p:cNvSpPr>
          <p:nvPr/>
        </p:nvSpPr>
        <p:spPr bwMode="auto">
          <a:xfrm>
            <a:off x="4106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1" name="Rectangle 206"/>
          <p:cNvSpPr>
            <a:spLocks noChangeArrowheads="1"/>
          </p:cNvSpPr>
          <p:nvPr/>
        </p:nvSpPr>
        <p:spPr bwMode="auto">
          <a:xfrm>
            <a:off x="44116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2" name="Rectangle 207"/>
          <p:cNvSpPr>
            <a:spLocks noChangeArrowheads="1"/>
          </p:cNvSpPr>
          <p:nvPr/>
        </p:nvSpPr>
        <p:spPr bwMode="auto">
          <a:xfrm>
            <a:off x="4716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3" name="Rectangle 208"/>
          <p:cNvSpPr>
            <a:spLocks noChangeArrowheads="1"/>
          </p:cNvSpPr>
          <p:nvPr/>
        </p:nvSpPr>
        <p:spPr bwMode="auto">
          <a:xfrm>
            <a:off x="50212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4" name="Rectangle 209"/>
          <p:cNvSpPr>
            <a:spLocks noChangeArrowheads="1"/>
          </p:cNvSpPr>
          <p:nvPr/>
        </p:nvSpPr>
        <p:spPr bwMode="auto">
          <a:xfrm>
            <a:off x="5326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5" name="Rectangle 210"/>
          <p:cNvSpPr>
            <a:spLocks noChangeArrowheads="1"/>
          </p:cNvSpPr>
          <p:nvPr/>
        </p:nvSpPr>
        <p:spPr bwMode="auto">
          <a:xfrm>
            <a:off x="5630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6" name="Rectangle 211"/>
          <p:cNvSpPr>
            <a:spLocks noChangeArrowheads="1"/>
          </p:cNvSpPr>
          <p:nvPr/>
        </p:nvSpPr>
        <p:spPr bwMode="auto">
          <a:xfrm>
            <a:off x="5935663"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7" name="Rectangle 212"/>
          <p:cNvSpPr>
            <a:spLocks noChangeArrowheads="1"/>
          </p:cNvSpPr>
          <p:nvPr/>
        </p:nvSpPr>
        <p:spPr bwMode="auto">
          <a:xfrm>
            <a:off x="6240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8" name="Rectangle 213"/>
          <p:cNvSpPr>
            <a:spLocks noChangeArrowheads="1"/>
          </p:cNvSpPr>
          <p:nvPr/>
        </p:nvSpPr>
        <p:spPr bwMode="auto">
          <a:xfrm>
            <a:off x="6545263"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9" name="AutoShape 214"/>
          <p:cNvSpPr>
            <a:spLocks noChangeArrowheads="1"/>
          </p:cNvSpPr>
          <p:nvPr/>
        </p:nvSpPr>
        <p:spPr bwMode="auto">
          <a:xfrm>
            <a:off x="7002463"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0630" name="Picture 215"/>
          <p:cNvPicPr>
            <a:picLocks noChangeArrowheads="1"/>
          </p:cNvPicPr>
          <p:nvPr/>
        </p:nvPicPr>
        <p:blipFill>
          <a:blip r:embed="rId2"/>
          <a:srcRect/>
          <a:stretch>
            <a:fillRect/>
          </a:stretch>
        </p:blipFill>
        <p:spPr bwMode="auto">
          <a:xfrm>
            <a:off x="3262313" y="1908175"/>
            <a:ext cx="228600" cy="228600"/>
          </a:xfrm>
          <a:prstGeom prst="rect">
            <a:avLst/>
          </a:prstGeom>
          <a:noFill/>
          <a:ln w="9525">
            <a:noFill/>
            <a:miter lim="800000"/>
            <a:headEnd/>
            <a:tailEnd/>
          </a:ln>
        </p:spPr>
      </p:pic>
      <p:sp>
        <p:nvSpPr>
          <p:cNvPr id="21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0964"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61444"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5"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6"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7"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8"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9"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0"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1"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2"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3"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4"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5"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6"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7"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8"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9"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0"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1"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2"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3"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4"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5"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6"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7"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8"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9"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0"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1"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2"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3"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4"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5" name="Rectangle 36"/>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6"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7"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8"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9"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0"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1"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2"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3"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4"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5"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6"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7"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8"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9"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0"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1"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2"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3"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4"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5"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6"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7"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8"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9"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0"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1"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2"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3"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4"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5"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6"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7"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8"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9"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0"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1"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2"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3"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4"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5"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6"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7"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8"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9"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0"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1"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2"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3"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4"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5"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6"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7"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8"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9"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0"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1"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2"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3"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4"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5"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6"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7"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8"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9"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0"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1"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2"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3"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4"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5"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6"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7"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8"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9"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0"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1"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2"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3"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4"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5"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6"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7"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8"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9"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0"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1"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2"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3"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4"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5"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6"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7"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8"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9"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0"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1"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2"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3"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4"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5"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6"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7"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8"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9"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0"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1"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2"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3"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4"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5"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6"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7"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8"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9"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0"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1"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2"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3"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4"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5"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6"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7"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8"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9"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0"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1"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2"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3"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4"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5"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6"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7"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8"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9"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0"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1"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2"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3"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4"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5"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6"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7"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8"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9"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0"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1"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2"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3"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4"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5"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6"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7"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8"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9"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0"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1"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2"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3"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4"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5"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6"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7"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8"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9"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0"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1"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2"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3"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4"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5"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6"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7"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8"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9"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0"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1"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2"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3"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1654"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7"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8"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9"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0"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1"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2"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3"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4"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5"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6"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7"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8"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9"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0"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1"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2"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3"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4"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5"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6"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7"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8"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9"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0"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1"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2"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3"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4"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5"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6"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7"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8" name="Rectangle 36"/>
          <p:cNvSpPr>
            <a:spLocks noChangeArrowheads="1"/>
          </p:cNvSpPr>
          <p:nvPr/>
        </p:nvSpPr>
        <p:spPr bwMode="auto">
          <a:xfrm>
            <a:off x="29019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9"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0"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1"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2"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3"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4"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5"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6"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7"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8"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9"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0"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1"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2"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3"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4"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5"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6"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7"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8"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9"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0"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1"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2"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3"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4"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5"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6"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7"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8"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9"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0"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1"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2"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3"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4"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5"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6"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7"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8"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9"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0"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1"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2"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3"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4"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5"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6"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7"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8"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9"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0"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1"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2"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3"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4"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5"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6"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7"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8"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9"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0"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1"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2"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3"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4"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5"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6"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7"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8"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9"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0"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1"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2"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3"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4"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5"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6"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7"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8"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9"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0"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1"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2"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3"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4"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5"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6"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7"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8"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9"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0"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1"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2"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3"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4"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5"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6"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7"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8"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9"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0"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1"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2"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3"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4"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5"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6"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7"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8"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9"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0"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1"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2"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3"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4"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5"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6"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7"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8"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9"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0"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1"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2"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3"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4"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5"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6"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7"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8"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9"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0"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1"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2"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3"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4"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5"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6"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7"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8"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9"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0"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1"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2"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3"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4"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5"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6"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7"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8"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9"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0"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1"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2"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3"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4"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5"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6"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7"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8"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9"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0"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1"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2"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3"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4"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5"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6"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7"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8"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9"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0"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1"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2"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3"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4"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5"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6"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2677" name="Picture 215"/>
          <p:cNvPicPr>
            <a:picLocks noChangeArrowheads="1"/>
          </p:cNvPicPr>
          <p:nvPr/>
        </p:nvPicPr>
        <p:blipFill>
          <a:blip r:embed="rId2"/>
          <a:srcRect/>
          <a:stretch>
            <a:fillRect/>
          </a:stretch>
        </p:blipFill>
        <p:spPr bwMode="auto">
          <a:xfrm>
            <a:off x="2971800" y="2212975"/>
            <a:ext cx="228600" cy="228600"/>
          </a:xfrm>
          <a:prstGeom prst="rect">
            <a:avLst/>
          </a:prstGeom>
          <a:noFill/>
          <a:ln w="9525">
            <a:noFill/>
            <a:miter lim="800000"/>
            <a:headEnd/>
            <a:tailEnd/>
          </a:ln>
        </p:spPr>
      </p:pic>
      <p:sp>
        <p:nvSpPr>
          <p:cNvPr id="21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20" name="Rectangle 4"/>
          <p:cNvSpPr txBox="1">
            <a:spLocks noChangeArrowheads="1"/>
          </p:cNvSpPr>
          <p:nvPr/>
        </p:nvSpPr>
        <p:spPr bwMode="auto">
          <a:xfrm>
            <a:off x="0" y="5715000"/>
            <a:ext cx="9067800" cy="685800"/>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sz="2400" kern="0" dirty="0">
                <a:solidFill>
                  <a:srgbClr val="0034DC"/>
                </a:solidFill>
                <a:latin typeface="+mn-lt"/>
                <a:cs typeface="B Zar" panose="00000400000000000000" pitchFamily="2" charset="-78"/>
              </a:rPr>
              <a:t>به عقب برگرديد تا به خانه اي برسيد که از آن حرکت به جلو مجاز باشد</a:t>
            </a:r>
            <a:endParaRPr lang="en-US" sz="2400" kern="0" dirty="0">
              <a:solidFill>
                <a:srgbClr val="0034DC"/>
              </a:solidFill>
              <a:latin typeface="+mn-lt"/>
              <a:cs typeface="B Zar" panose="00000400000000000000" pitchFamily="2" charset="-78"/>
            </a:endParaRPr>
          </a:p>
        </p:txBody>
      </p:sp>
      <p:sp>
        <p:nvSpPr>
          <p:cNvPr id="2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1" name="Rectangle 4" descr="Rectangle: Click to edit Master text styles&#10;Second level&#10;Third level&#10;Fourth level&#10;Fifth level"/>
          <p:cNvSpPr>
            <a:spLocks noGrp="1" noChangeArrowheads="1"/>
          </p:cNvSpPr>
          <p:nvPr>
            <p:ph idx="1"/>
          </p:nvPr>
        </p:nvSpPr>
        <p:spPr>
          <a:xfrm>
            <a:off x="0" y="5729288"/>
            <a:ext cx="9067800" cy="914400"/>
          </a:xfrm>
        </p:spPr>
        <p:txBody>
          <a:bodyPr/>
          <a:lstStyle/>
          <a:p>
            <a:r>
              <a:rPr lang="fa-IR" sz="2400" smtClean="0">
                <a:cs typeface="B Zar" panose="00000400000000000000" pitchFamily="2" charset="-78"/>
              </a:rPr>
              <a:t>به عقب برگرديد تا به خانه اي برسيد که از آن حرکت به جلو مجاز باشد.</a:t>
            </a:r>
          </a:p>
          <a:p>
            <a:endParaRPr lang="en-US" smtClean="0">
              <a:cs typeface="B Zar" panose="00000400000000000000" pitchFamily="2" charset="-78"/>
            </a:endParaRPr>
          </a:p>
        </p:txBody>
      </p:sp>
      <p:sp>
        <p:nvSpPr>
          <p:cNvPr id="63492"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3"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4"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5"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6"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7"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8"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9"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0"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1"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2"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3"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4"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5"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6"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7"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8"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9"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0"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1"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2"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3"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4"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5"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6"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7"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8"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9"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0"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1"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2"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3" name="Rectangle 36"/>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4"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5"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6"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7"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8"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9"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0"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1"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2"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3"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4"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5"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6"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7"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8"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9"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0"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1"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2"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3"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4"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5"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6"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7"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8"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9"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0"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1"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2"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3"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4"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5"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6"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7"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8"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9"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0"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1"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2"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3"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4"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5"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6"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7"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8"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9"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0"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1"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2"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3"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4"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5"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6"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7"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8"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9"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0"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1"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2"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3"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4"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5"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6"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7"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8"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9"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0"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1"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2"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3"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4"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5"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6"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7"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8"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9"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0"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1"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2"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3"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4"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5"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6"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7"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8"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9"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0"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1"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2"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3"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4"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5"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6"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7"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8"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9"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0"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1"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2"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3"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4"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5"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6"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7"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8"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9"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0"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1"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2"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3"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4"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5"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6"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7"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8"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9"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0"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1"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2"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3"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4"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5"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6"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7"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8"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9"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0"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1"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2"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3"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4"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5"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6"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7"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8"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9"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0"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1"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2"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3"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4"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5"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6"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7"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8"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9"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0"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1"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2"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3"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4"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5"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6"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7"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8"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9"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0"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1"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2"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3"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4"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5"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6"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7"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8"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9"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0"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1"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2"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3"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4"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5"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6"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7"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8"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9"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00"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01"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02"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2" name="Group 219"/>
          <p:cNvGrpSpPr>
            <a:grpSpLocks/>
          </p:cNvGrpSpPr>
          <p:nvPr/>
        </p:nvGrpSpPr>
        <p:grpSpPr bwMode="auto">
          <a:xfrm>
            <a:off x="2901950" y="1838325"/>
            <a:ext cx="603250" cy="298450"/>
            <a:chOff x="1828" y="820"/>
            <a:chExt cx="380" cy="188"/>
          </a:xfrm>
        </p:grpSpPr>
        <p:sp>
          <p:nvSpPr>
            <p:cNvPr id="63722" name="Rectangle 216"/>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23" name="Rectangle 217"/>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24" name="Picture 218"/>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3" name="Group 223"/>
          <p:cNvGrpSpPr>
            <a:grpSpLocks/>
          </p:cNvGrpSpPr>
          <p:nvPr/>
        </p:nvGrpSpPr>
        <p:grpSpPr bwMode="auto">
          <a:xfrm>
            <a:off x="3206750" y="1533525"/>
            <a:ext cx="298450" cy="596900"/>
            <a:chOff x="2020" y="628"/>
            <a:chExt cx="188" cy="376"/>
          </a:xfrm>
        </p:grpSpPr>
        <p:sp>
          <p:nvSpPr>
            <p:cNvPr id="63719" name="Rectangle 220"/>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20" name="Rectangle 221"/>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21" name="Picture 222"/>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4" name="Group 227"/>
          <p:cNvGrpSpPr>
            <a:grpSpLocks/>
          </p:cNvGrpSpPr>
          <p:nvPr/>
        </p:nvGrpSpPr>
        <p:grpSpPr bwMode="auto">
          <a:xfrm>
            <a:off x="2901950" y="1533525"/>
            <a:ext cx="596900" cy="298450"/>
            <a:chOff x="1828" y="628"/>
            <a:chExt cx="376" cy="188"/>
          </a:xfrm>
        </p:grpSpPr>
        <p:sp>
          <p:nvSpPr>
            <p:cNvPr id="63716" name="Rectangle 224"/>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7" name="Rectangle 225"/>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8" name="Picture 226"/>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5" name="Group 231"/>
          <p:cNvGrpSpPr>
            <a:grpSpLocks/>
          </p:cNvGrpSpPr>
          <p:nvPr/>
        </p:nvGrpSpPr>
        <p:grpSpPr bwMode="auto">
          <a:xfrm>
            <a:off x="2597150" y="1533525"/>
            <a:ext cx="596900" cy="298450"/>
            <a:chOff x="1636" y="628"/>
            <a:chExt cx="376" cy="188"/>
          </a:xfrm>
        </p:grpSpPr>
        <p:sp>
          <p:nvSpPr>
            <p:cNvPr id="63713" name="Rectangle 228"/>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4" name="Rectangle 229"/>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5" name="Picture 230"/>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grpSp>
        <p:nvGrpSpPr>
          <p:cNvPr id="6" name="Group 235"/>
          <p:cNvGrpSpPr>
            <a:grpSpLocks/>
          </p:cNvGrpSpPr>
          <p:nvPr/>
        </p:nvGrpSpPr>
        <p:grpSpPr bwMode="auto">
          <a:xfrm>
            <a:off x="2292350" y="1533525"/>
            <a:ext cx="596900" cy="298450"/>
            <a:chOff x="1444" y="628"/>
            <a:chExt cx="376" cy="188"/>
          </a:xfrm>
        </p:grpSpPr>
        <p:sp>
          <p:nvSpPr>
            <p:cNvPr id="63710" name="Rectangle 232"/>
            <p:cNvSpPr>
              <a:spLocks noChangeArrowheads="1"/>
            </p:cNvSpPr>
            <p:nvPr/>
          </p:nvSpPr>
          <p:spPr bwMode="auto">
            <a:xfrm>
              <a:off x="163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1" name="Rectangle 233"/>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2" name="Picture 234"/>
            <p:cNvPicPr>
              <a:picLocks noChangeArrowheads="1"/>
            </p:cNvPicPr>
            <p:nvPr/>
          </p:nvPicPr>
          <p:blipFill>
            <a:blip r:embed="rId2"/>
            <a:srcRect/>
            <a:stretch>
              <a:fillRect/>
            </a:stretch>
          </p:blipFill>
          <p:spPr bwMode="auto">
            <a:xfrm>
              <a:off x="1488" y="672"/>
              <a:ext cx="144" cy="144"/>
            </a:xfrm>
            <a:prstGeom prst="rect">
              <a:avLst/>
            </a:prstGeom>
            <a:noFill/>
            <a:ln w="9525">
              <a:noFill/>
              <a:miter lim="800000"/>
              <a:headEnd/>
              <a:tailEnd/>
            </a:ln>
          </p:spPr>
        </p:pic>
      </p:grpSp>
      <p:sp>
        <p:nvSpPr>
          <p:cNvPr id="43244" name="Rectangle 236"/>
          <p:cNvSpPr>
            <a:spLocks noChangeArrowheads="1"/>
          </p:cNvSpPr>
          <p:nvPr/>
        </p:nvSpPr>
        <p:spPr bwMode="auto">
          <a:xfrm>
            <a:off x="0" y="6192838"/>
            <a:ext cx="9067800" cy="3810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سمت پايين حرکت کنيد.</a:t>
            </a:r>
            <a:endParaRPr lang="en-US" sz="2400" dirty="0">
              <a:solidFill>
                <a:srgbClr val="0034DC"/>
              </a:solidFill>
              <a:latin typeface="+mn-lt"/>
              <a:cs typeface="B Zar" panose="00000400000000000000" pitchFamily="2" charset="-78"/>
            </a:endParaRPr>
          </a:p>
        </p:txBody>
      </p:sp>
      <p:sp>
        <p:nvSpPr>
          <p:cNvPr id="23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3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4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pPr marL="342900" indent="-342900"/>
            <a:r>
              <a:rPr lang="fa-IR" smtClean="0">
                <a:cs typeface="B Zar" panose="00000400000000000000" pitchFamily="2" charset="-78"/>
              </a:rPr>
              <a:t>تطبيق پرانتزهاي يک عبارت</a:t>
            </a:r>
            <a:endParaRPr lang="en-US" smtClean="0">
              <a:cs typeface="B Zar" panose="00000400000000000000" pitchFamily="2" charset="-78"/>
            </a:endParaRPr>
          </a:p>
        </p:txBody>
      </p:sp>
      <p:sp>
        <p:nvSpPr>
          <p:cNvPr id="7171" name="Rectangle 3" descr="Rectangle: Click to edit Master text styles&#10;Second level&#10;Third level&#10;Fourth level&#10;Fifth level"/>
          <p:cNvSpPr>
            <a:spLocks noGrp="1" noChangeArrowheads="1"/>
          </p:cNvSpPr>
          <p:nvPr>
            <p:ph idx="1"/>
          </p:nvPr>
        </p:nvSpPr>
        <p:spPr>
          <a:xfrm>
            <a:off x="228600" y="1447800"/>
            <a:ext cx="8763000" cy="5105400"/>
          </a:xfrm>
        </p:spPr>
        <p:txBody>
          <a:bodyPr/>
          <a:lstStyle/>
          <a:p>
            <a:r>
              <a:rPr lang="fa-IR" sz="2800" smtClean="0">
                <a:cs typeface="B Zar" panose="00000400000000000000" pitchFamily="2" charset="-78"/>
              </a:rPr>
              <a:t>به گونه اي  زوجهاي </a:t>
            </a:r>
            <a:r>
              <a:rPr lang="en-US" sz="2800" smtClean="0">
                <a:cs typeface="B Zar" panose="00000400000000000000" pitchFamily="2" charset="-78"/>
              </a:rPr>
              <a:t>(u,v)</a:t>
            </a:r>
            <a:r>
              <a:rPr lang="fa-IR" sz="2800" smtClean="0">
                <a:cs typeface="B Zar" panose="00000400000000000000" pitchFamily="2" charset="-78"/>
              </a:rPr>
              <a:t> را بيابيد که پرانتز چپ موجود در محل </a:t>
            </a:r>
            <a:r>
              <a:rPr lang="en-US" sz="2800" smtClean="0">
                <a:cs typeface="B Zar" panose="00000400000000000000" pitchFamily="2" charset="-78"/>
              </a:rPr>
              <a:t>u</a:t>
            </a:r>
            <a:r>
              <a:rPr lang="fa-IR" sz="2800" smtClean="0">
                <a:cs typeface="B Zar" panose="00000400000000000000" pitchFamily="2" charset="-78"/>
              </a:rPr>
              <a:t> با پرانتز راست محل </a:t>
            </a:r>
            <a:r>
              <a:rPr lang="en-US" sz="2800" smtClean="0">
                <a:cs typeface="B Zar" panose="00000400000000000000" pitchFamily="2" charset="-78"/>
              </a:rPr>
              <a:t>v</a:t>
            </a:r>
            <a:r>
              <a:rPr lang="fa-IR" sz="2800" smtClean="0">
                <a:cs typeface="B Zar" panose="00000400000000000000" pitchFamily="2" charset="-78"/>
              </a:rPr>
              <a:t> متناظر باشد</a:t>
            </a:r>
          </a:p>
          <a:p>
            <a:pPr algn="l" rtl="0"/>
            <a:endParaRPr lang="en-US" sz="2800" smtClean="0">
              <a:solidFill>
                <a:schemeClr val="bg1"/>
              </a:solidFill>
              <a:cs typeface="B Zar" panose="00000400000000000000" pitchFamily="2" charset="-78"/>
            </a:endParaRPr>
          </a:p>
          <a:p>
            <a:pPr algn="l" rtl="0"/>
            <a:r>
              <a:rPr lang="en-US" sz="2800" smtClean="0">
                <a:solidFill>
                  <a:srgbClr val="00B050"/>
                </a:solidFill>
                <a:cs typeface="B Zar" panose="00000400000000000000" pitchFamily="2" charset="-78"/>
              </a:rPr>
              <a:t>(</a:t>
            </a:r>
            <a:r>
              <a:rPr lang="en-US" sz="2800" smtClean="0">
                <a:solidFill>
                  <a:schemeClr val="accent1"/>
                </a:solidFill>
                <a:cs typeface="B Zar" panose="00000400000000000000" pitchFamily="2" charset="-78"/>
              </a:rPr>
              <a:t>(</a:t>
            </a:r>
            <a:r>
              <a:rPr lang="en-US" sz="2800" smtClean="0">
                <a:cs typeface="B Zar" panose="00000400000000000000" pitchFamily="2" charset="-78"/>
              </a:rPr>
              <a:t>(</a:t>
            </a:r>
            <a:r>
              <a:rPr lang="en-US" sz="2800" smtClean="0">
                <a:solidFill>
                  <a:schemeClr val="hlink"/>
                </a:solidFill>
                <a:cs typeface="B Zar" panose="00000400000000000000" pitchFamily="2" charset="-78"/>
              </a:rPr>
              <a:t>a+b</a:t>
            </a:r>
            <a:r>
              <a:rPr lang="en-US" sz="2800" smtClean="0">
                <a:cs typeface="B Zar" panose="00000400000000000000" pitchFamily="2" charset="-78"/>
              </a:rPr>
              <a:t>)</a:t>
            </a:r>
            <a:r>
              <a:rPr lang="en-US" sz="2800" smtClean="0">
                <a:solidFill>
                  <a:schemeClr val="hlink"/>
                </a:solidFill>
                <a:cs typeface="B Zar" panose="00000400000000000000" pitchFamily="2" charset="-78"/>
              </a:rPr>
              <a:t>*c+d-e</a:t>
            </a:r>
            <a:r>
              <a:rPr lang="en-US" sz="2800" smtClean="0">
                <a:solidFill>
                  <a:schemeClr val="accent1"/>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rgbClr val="FF33CC"/>
                </a:solidFill>
                <a:cs typeface="B Zar" panose="00000400000000000000" pitchFamily="2" charset="-78"/>
              </a:rPr>
              <a:t>(</a:t>
            </a:r>
            <a:r>
              <a:rPr lang="en-US" sz="2800" smtClean="0">
                <a:solidFill>
                  <a:schemeClr val="hlink"/>
                </a:solidFill>
                <a:cs typeface="B Zar" panose="00000400000000000000" pitchFamily="2" charset="-78"/>
              </a:rPr>
              <a:t>f+g</a:t>
            </a:r>
            <a:r>
              <a:rPr lang="en-US" sz="2800" smtClean="0">
                <a:solidFill>
                  <a:srgbClr val="FF33CC"/>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chemeClr val="tx2"/>
                </a:solidFill>
                <a:cs typeface="B Zar" panose="00000400000000000000" pitchFamily="2" charset="-78"/>
              </a:rPr>
              <a:t>(</a:t>
            </a:r>
            <a:r>
              <a:rPr lang="en-US" sz="2800" smtClean="0">
                <a:solidFill>
                  <a:schemeClr val="hlink"/>
                </a:solidFill>
                <a:cs typeface="B Zar" panose="00000400000000000000" pitchFamily="2" charset="-78"/>
              </a:rPr>
              <a:t>h+j</a:t>
            </a:r>
            <a:r>
              <a:rPr lang="en-US" sz="2800" smtClean="0">
                <a:solidFill>
                  <a:schemeClr val="tx2"/>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chemeClr val="bg2"/>
                </a:solidFill>
                <a:cs typeface="B Zar" panose="00000400000000000000" pitchFamily="2" charset="-78"/>
              </a:rPr>
              <a:t>(</a:t>
            </a:r>
            <a:r>
              <a:rPr lang="en-US" sz="2800" smtClean="0">
                <a:solidFill>
                  <a:schemeClr val="hlink"/>
                </a:solidFill>
                <a:cs typeface="B Zar" panose="00000400000000000000" pitchFamily="2" charset="-78"/>
              </a:rPr>
              <a:t>k-l</a:t>
            </a:r>
            <a:r>
              <a:rPr lang="en-US" sz="2800" smtClean="0">
                <a:solidFill>
                  <a:schemeClr val="bg2"/>
                </a:solidFill>
                <a:cs typeface="B Zar" panose="00000400000000000000" pitchFamily="2" charset="-78"/>
              </a:rPr>
              <a:t>)</a:t>
            </a:r>
            <a:r>
              <a:rPr lang="en-US" sz="2800" smtClean="0">
                <a:solidFill>
                  <a:srgbClr val="00B050"/>
                </a:solidFill>
                <a:cs typeface="B Zar" panose="00000400000000000000" pitchFamily="2" charset="-78"/>
              </a:rPr>
              <a:t>)</a:t>
            </a:r>
            <a:r>
              <a:rPr lang="en-US" sz="2800" smtClean="0">
                <a:solidFill>
                  <a:schemeClr val="hlink"/>
                </a:solidFill>
                <a:cs typeface="B Zar" panose="00000400000000000000" pitchFamily="2" charset="-78"/>
              </a:rPr>
              <a:t>/(m-n)</a:t>
            </a:r>
            <a:endParaRPr lang="en-US" sz="2800" smtClean="0">
              <a:solidFill>
                <a:srgbClr val="040408"/>
              </a:solidFill>
              <a:cs typeface="B Zar" panose="00000400000000000000" pitchFamily="2" charset="-78"/>
            </a:endParaRPr>
          </a:p>
          <a:p>
            <a:pPr lvl="2" algn="l" rtl="0">
              <a:buFontTx/>
              <a:buNone/>
            </a:pPr>
            <a:r>
              <a:rPr lang="en-US" sz="2000" smtClean="0">
                <a:cs typeface="B Zar" panose="00000400000000000000" pitchFamily="2" charset="-78"/>
              </a:rPr>
              <a:t>(2,6)</a:t>
            </a:r>
            <a:r>
              <a:rPr lang="en-US" sz="2000" smtClean="0">
                <a:solidFill>
                  <a:srgbClr val="33CC33"/>
                </a:solidFill>
                <a:cs typeface="B Zar" panose="00000400000000000000" pitchFamily="2" charset="-78"/>
              </a:rPr>
              <a:t> </a:t>
            </a:r>
            <a:r>
              <a:rPr lang="en-US" sz="2000" smtClean="0">
                <a:solidFill>
                  <a:schemeClr val="accent1"/>
                </a:solidFill>
                <a:cs typeface="B Zar" panose="00000400000000000000" pitchFamily="2" charset="-78"/>
              </a:rPr>
              <a:t>(1,13) </a:t>
            </a:r>
            <a:r>
              <a:rPr lang="en-US" sz="2000" smtClean="0">
                <a:solidFill>
                  <a:srgbClr val="FF33CC"/>
                </a:solidFill>
                <a:cs typeface="B Zar" panose="00000400000000000000" pitchFamily="2" charset="-78"/>
              </a:rPr>
              <a:t>(15,19)</a:t>
            </a:r>
            <a:r>
              <a:rPr lang="en-US" sz="2000" smtClean="0">
                <a:solidFill>
                  <a:srgbClr val="FFFF00"/>
                </a:solidFill>
                <a:cs typeface="B Zar" panose="00000400000000000000" pitchFamily="2" charset="-78"/>
              </a:rPr>
              <a:t> </a:t>
            </a:r>
            <a:r>
              <a:rPr lang="en-US" sz="2000" smtClean="0">
                <a:solidFill>
                  <a:schemeClr val="tx2"/>
                </a:solidFill>
                <a:cs typeface="B Zar" panose="00000400000000000000" pitchFamily="2" charset="-78"/>
              </a:rPr>
              <a:t>(21,25) </a:t>
            </a:r>
            <a:r>
              <a:rPr lang="en-US" sz="2000" smtClean="0">
                <a:solidFill>
                  <a:schemeClr val="bg2"/>
                </a:solidFill>
                <a:cs typeface="B Zar" panose="00000400000000000000" pitchFamily="2" charset="-78"/>
              </a:rPr>
              <a:t>(27,31)</a:t>
            </a:r>
            <a:r>
              <a:rPr lang="en-US" sz="2000" smtClean="0">
                <a:solidFill>
                  <a:srgbClr val="336600"/>
                </a:solidFill>
                <a:cs typeface="B Zar" panose="00000400000000000000" pitchFamily="2" charset="-78"/>
              </a:rPr>
              <a:t> </a:t>
            </a:r>
            <a:r>
              <a:rPr lang="en-US" sz="2000" smtClean="0">
                <a:solidFill>
                  <a:srgbClr val="00B050"/>
                </a:solidFill>
                <a:cs typeface="B Zar" panose="00000400000000000000" pitchFamily="2" charset="-78"/>
              </a:rPr>
              <a:t>(0,32) </a:t>
            </a:r>
            <a:r>
              <a:rPr lang="en-US" sz="2000" smtClean="0">
                <a:solidFill>
                  <a:schemeClr val="hlink"/>
                </a:solidFill>
                <a:cs typeface="B Zar" panose="00000400000000000000" pitchFamily="2" charset="-78"/>
              </a:rPr>
              <a:t>(34,38)</a:t>
            </a:r>
          </a:p>
          <a:p>
            <a:pPr algn="l" rtl="0"/>
            <a:endParaRPr lang="en-US" smtClean="0">
              <a:solidFill>
                <a:schemeClr val="bg1"/>
              </a:solidFill>
              <a:cs typeface="B Zar" panose="00000400000000000000" pitchFamily="2" charset="-78"/>
            </a:endParaRPr>
          </a:p>
          <a:p>
            <a:pPr algn="l" rtl="0"/>
            <a:r>
              <a:rPr lang="en-US" smtClean="0">
                <a:solidFill>
                  <a:schemeClr val="bg1"/>
                </a:solidFill>
                <a:cs typeface="B Zar" panose="00000400000000000000" pitchFamily="2" charset="-78"/>
              </a:rPr>
              <a:t>(</a:t>
            </a:r>
            <a:r>
              <a:rPr lang="en-US" smtClean="0">
                <a:solidFill>
                  <a:schemeClr val="hlink"/>
                </a:solidFill>
                <a:cs typeface="B Zar" panose="00000400000000000000" pitchFamily="2" charset="-78"/>
              </a:rPr>
              <a:t>a+b</a:t>
            </a:r>
            <a:r>
              <a:rPr lang="en-US" smtClean="0">
                <a:solidFill>
                  <a:schemeClr val="bg1"/>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c+d</a:t>
            </a:r>
            <a:r>
              <a:rPr lang="en-US" smtClean="0">
                <a:solidFill>
                  <a:schemeClr val="accent1"/>
                </a:solidFill>
                <a:cs typeface="B Zar" panose="00000400000000000000" pitchFamily="2" charset="-78"/>
              </a:rPr>
              <a:t>)</a:t>
            </a:r>
            <a:r>
              <a:rPr lang="en-US" smtClean="0">
                <a:solidFill>
                  <a:schemeClr val="bg1"/>
                </a:solidFill>
                <a:cs typeface="B Zar" panose="00000400000000000000" pitchFamily="2" charset="-78"/>
              </a:rPr>
              <a:t>0,4)</a:t>
            </a:r>
          </a:p>
          <a:p>
            <a:pPr lvl="1"/>
            <a:r>
              <a:rPr lang="fa-IR" sz="2400" smtClean="0">
                <a:solidFill>
                  <a:srgbClr val="040408"/>
                </a:solidFill>
                <a:cs typeface="B Zar" panose="00000400000000000000" pitchFamily="2" charset="-78"/>
              </a:rPr>
              <a:t>پرانتز راست موقعيت 5 پرانتز چپ متناظر ندارد</a:t>
            </a:r>
          </a:p>
          <a:p>
            <a:pPr lvl="1"/>
            <a:r>
              <a:rPr lang="fa-IR" sz="2400" smtClean="0">
                <a:solidFill>
                  <a:srgbClr val="040408"/>
                </a:solidFill>
                <a:cs typeface="B Zar" panose="00000400000000000000" pitchFamily="2" charset="-78"/>
              </a:rPr>
              <a:t>پرانتز چپ موقعيت 7 پرانتز راست متناظر ندارد</a:t>
            </a:r>
            <a:endParaRPr lang="en-US" sz="2400" smtClean="0">
              <a:solidFill>
                <a:srgbClr val="040408"/>
              </a:solidFill>
              <a:cs typeface="B Zar" panose="00000400000000000000" pitchFamily="2" charset="-78"/>
            </a:endParaRPr>
          </a:p>
          <a:p>
            <a:pPr lvl="1" algn="l" rtl="0">
              <a:buFontTx/>
              <a:buNone/>
            </a:pPr>
            <a:r>
              <a:rPr lang="en-US" sz="2000" smtClean="0">
                <a:solidFill>
                  <a:schemeClr val="accent1"/>
                </a:solidFill>
                <a:cs typeface="B Zar" panose="00000400000000000000" pitchFamily="2" charset="-78"/>
              </a:rPr>
              <a:t>(8,12)</a:t>
            </a: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685800" y="152400"/>
            <a:ext cx="7772400" cy="685800"/>
          </a:xfrm>
          <a:noFill/>
        </p:spPr>
        <p:txBody>
          <a:bodyPr/>
          <a:lstStyle/>
          <a:p>
            <a:r>
              <a:rPr lang="en-US" smtClean="0">
                <a:cs typeface="B Zar" panose="00000400000000000000" pitchFamily="2" charset="-78"/>
              </a:rPr>
              <a:t>Rat In A Maze</a:t>
            </a:r>
          </a:p>
        </p:txBody>
      </p:sp>
      <p:sp>
        <p:nvSpPr>
          <p:cNvPr id="44037"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راست حرکت کنيد.</a:t>
            </a:r>
            <a:endParaRPr lang="en-US" sz="2400" smtClean="0">
              <a:cs typeface="B Zar" panose="00000400000000000000" pitchFamily="2" charset="-78"/>
            </a:endParaRPr>
          </a:p>
        </p:txBody>
      </p:sp>
      <p:grpSp>
        <p:nvGrpSpPr>
          <p:cNvPr id="64516" name="Group 489"/>
          <p:cNvGrpSpPr>
            <a:grpSpLocks/>
          </p:cNvGrpSpPr>
          <p:nvPr/>
        </p:nvGrpSpPr>
        <p:grpSpPr bwMode="auto">
          <a:xfrm>
            <a:off x="2286000" y="1533525"/>
            <a:ext cx="5022850" cy="4254500"/>
            <a:chOff x="1440" y="628"/>
            <a:chExt cx="3164" cy="2680"/>
          </a:xfrm>
        </p:grpSpPr>
        <p:sp>
          <p:nvSpPr>
            <p:cNvPr id="64525" name="Rectangle 2"/>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6" name="Rectangle 3"/>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7" name="Rectangle 6"/>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8" name="Rectangle 7"/>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9" name="Rectangle 8"/>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0" name="Rectangle 9"/>
            <p:cNvSpPr>
              <a:spLocks noChangeArrowheads="1"/>
            </p:cNvSpPr>
            <p:nvPr/>
          </p:nvSpPr>
          <p:spPr bwMode="auto">
            <a:xfrm>
              <a:off x="2212"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1" name="Rectangle 10"/>
            <p:cNvSpPr>
              <a:spLocks noChangeArrowheads="1"/>
            </p:cNvSpPr>
            <p:nvPr/>
          </p:nvSpPr>
          <p:spPr bwMode="auto">
            <a:xfrm>
              <a:off x="2404"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2" name="Rectangle 11"/>
            <p:cNvSpPr>
              <a:spLocks noChangeArrowheads="1"/>
            </p:cNvSpPr>
            <p:nvPr/>
          </p:nvSpPr>
          <p:spPr bwMode="auto">
            <a:xfrm>
              <a:off x="259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3" name="Rectangle 12"/>
            <p:cNvSpPr>
              <a:spLocks noChangeArrowheads="1"/>
            </p:cNvSpPr>
            <p:nvPr/>
          </p:nvSpPr>
          <p:spPr bwMode="auto">
            <a:xfrm>
              <a:off x="278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4" name="Rectangle 13"/>
            <p:cNvSpPr>
              <a:spLocks noChangeArrowheads="1"/>
            </p:cNvSpPr>
            <p:nvPr/>
          </p:nvSpPr>
          <p:spPr bwMode="auto">
            <a:xfrm>
              <a:off x="298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5" name="Rectangle 14"/>
            <p:cNvSpPr>
              <a:spLocks noChangeArrowheads="1"/>
            </p:cNvSpPr>
            <p:nvPr/>
          </p:nvSpPr>
          <p:spPr bwMode="auto">
            <a:xfrm>
              <a:off x="3172"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6" name="Rectangle 15"/>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7" name="Rectangle 16"/>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8" name="Rectangle 17"/>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9" name="Rectangle 18"/>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0" name="Rectangle 19"/>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1" name="Rectangle 20"/>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2" name="Rectangle 21"/>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3" name="Rectangle 22"/>
            <p:cNvSpPr>
              <a:spLocks noChangeArrowheads="1"/>
            </p:cNvSpPr>
            <p:nvPr/>
          </p:nvSpPr>
          <p:spPr bwMode="auto">
            <a:xfrm>
              <a:off x="1828"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4" name="Rectangle 23"/>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5" name="Rectangle 24"/>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6" name="Rectangle 25"/>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7" name="Rectangle 26"/>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8" name="Rectangle 27"/>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9" name="Rectangle 28"/>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0" name="Rectangle 29"/>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1" name="Rectangle 30"/>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2" name="Rectangle 31"/>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3" name="Rectangle 32"/>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4" name="Rectangle 33"/>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5" name="Rectangle 34"/>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6" name="Rectangle 35"/>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7" name="Rectangle 36"/>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8" name="Rectangle 37"/>
            <p:cNvSpPr>
              <a:spLocks noChangeArrowheads="1"/>
            </p:cNvSpPr>
            <p:nvPr/>
          </p:nvSpPr>
          <p:spPr bwMode="auto">
            <a:xfrm>
              <a:off x="1828" y="1012"/>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9" name="Rectangle 38"/>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0" name="Rectangle 39"/>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1" name="Rectangle 40"/>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2" name="Rectangle 41"/>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3" name="Rectangle 42"/>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4" name="Rectangle 43"/>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5" name="Rectangle 44"/>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6" name="Rectangle 45"/>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7" name="Rectangle 46"/>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8" name="Rectangle 47"/>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9" name="Rectangle 48"/>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0" name="Rectangle 49"/>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1" name="Rectangle 50"/>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2" name="Rectangle 51"/>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3" name="Rectangle 52"/>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4" name="Rectangle 53"/>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5" name="Rectangle 54"/>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6" name="Rectangle 55"/>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7" name="Rectangle 56"/>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8" name="Rectangle 57"/>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9" name="Rectangle 58"/>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0" name="Rectangle 59"/>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1" name="Rectangle 60"/>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2" name="Rectangle 61"/>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3" name="Rectangle 62"/>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4" name="Rectangle 63"/>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5" name="Rectangle 64"/>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6" name="Rectangle 65"/>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7" name="Rectangle 66"/>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8" name="Rectangle 67"/>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9" name="Rectangle 68"/>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0" name="Rectangle 69"/>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1" name="Rectangle 70"/>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2" name="Rectangle 71"/>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3" name="Rectangle 72"/>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4" name="Rectangle 73"/>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5" name="Rectangle 74"/>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6" name="Rectangle 75"/>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7" name="Rectangle 76"/>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8" name="Rectangle 77"/>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9" name="Rectangle 78"/>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0" name="Rectangle 79"/>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1" name="Rectangle 80"/>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2" name="Rectangle 81"/>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3" name="Rectangle 82"/>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4" name="Rectangle 83"/>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5" name="Rectangle 84"/>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6" name="Rectangle 85"/>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7" name="Rectangle 86"/>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8" name="Rectangle 87"/>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9" name="Rectangle 88"/>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0" name="Rectangle 89"/>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1" name="Rectangle 90"/>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2" name="Rectangle 91"/>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3" name="Rectangle 92"/>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4" name="Rectangle 93"/>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5" name="Rectangle 94"/>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6" name="Rectangle 95"/>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7" name="Rectangle 96"/>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8" name="Rectangle 97"/>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9" name="Rectangle 98"/>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0" name="Rectangle 99"/>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1" name="Rectangle 100"/>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2" name="Rectangle 101"/>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3" name="Rectangle 102"/>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4" name="Rectangle 103"/>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5" name="Rectangle 104"/>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6" name="Rectangle 105"/>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7" name="Rectangle 106"/>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8" name="Rectangle 107"/>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9" name="Rectangle 108"/>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0" name="Rectangle 109"/>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1" name="Rectangle 110"/>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2" name="Rectangle 111"/>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3" name="Rectangle 112"/>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4" name="Rectangle 113"/>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5" name="Rectangle 114"/>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6" name="Rectangle 115"/>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7" name="Rectangle 116"/>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8" name="Rectangle 117"/>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9" name="Rectangle 118"/>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0" name="Rectangle 119"/>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1" name="Rectangle 120"/>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2" name="Rectangle 121"/>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3" name="Rectangle 122"/>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4" name="Rectangle 123"/>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5" name="Rectangle 124"/>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6" name="Rectangle 125"/>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7" name="Rectangle 126"/>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8" name="Rectangle 127"/>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9" name="Rectangle 128"/>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0" name="Rectangle 129"/>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1" name="Rectangle 130"/>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2" name="Rectangle 131"/>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3" name="Rectangle 132"/>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4" name="Rectangle 133"/>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5" name="Rectangle 134"/>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6" name="Rectangle 135"/>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7" name="Rectangle 136"/>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8" name="Rectangle 137"/>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9" name="Rectangle 138"/>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0" name="Rectangle 139"/>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1" name="Rectangle 140"/>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2" name="Rectangle 141"/>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3" name="Rectangle 142"/>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4" name="Rectangle 143"/>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5" name="Rectangle 144"/>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6" name="Rectangle 145"/>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7" name="Rectangle 146"/>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8" name="Rectangle 147"/>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9" name="Rectangle 148"/>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0" name="Rectangle 149"/>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1" name="Rectangle 150"/>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2" name="Rectangle 151"/>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3" name="Rectangle 152"/>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4" name="Rectangle 153"/>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5" name="Rectangle 154"/>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6" name="Rectangle 155"/>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7" name="Rectangle 156"/>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8" name="Rectangle 157"/>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9" name="Rectangle 158"/>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0" name="Rectangle 159"/>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1" name="Rectangle 160"/>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2" name="Rectangle 161"/>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3" name="Rectangle 162"/>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4" name="Rectangle 163"/>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5" name="Rectangle 164"/>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6" name="Rectangle 165"/>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7" name="Rectangle 166"/>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8" name="Rectangle 167"/>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9" name="Rectangle 168"/>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0" name="Rectangle 169"/>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1" name="Rectangle 170"/>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2" name="Rectangle 171"/>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3" name="Rectangle 172"/>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4" name="Rectangle 173"/>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5" name="Rectangle 174"/>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6" name="Rectangle 175"/>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7" name="Rectangle 176"/>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8" name="Rectangle 177"/>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9" name="Rectangle 178"/>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0" name="Rectangle 179"/>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1" name="Rectangle 180"/>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2" name="Rectangle 181"/>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3" name="Rectangle 182"/>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4" name="Rectangle 183"/>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5" name="Rectangle 184"/>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6" name="Rectangle 185"/>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7" name="Rectangle 186"/>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8" name="Rectangle 187"/>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9" name="Rectangle 188"/>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0" name="Rectangle 189"/>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1" name="Rectangle 190"/>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2" name="Rectangle 191"/>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3" name="Rectangle 192"/>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4" name="Rectangle 193"/>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5" name="Rectangle 194"/>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6" name="Rectangle 195"/>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7" name="Rectangle 196"/>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8" name="Rectangle 197"/>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9" name="Rectangle 198"/>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0" name="Rectangle 199"/>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1" name="Rectangle 200"/>
            <p:cNvSpPr>
              <a:spLocks noChangeArrowheads="1"/>
            </p:cNvSpPr>
            <p:nvPr/>
          </p:nvSpPr>
          <p:spPr bwMode="auto">
            <a:xfrm>
              <a:off x="1440" y="1392"/>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2" name="Rectangle 201"/>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3" name="Rectangle 202"/>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4" name="Rectangle 203"/>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5" name="Rectangle 204"/>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6" name="Rectangle 205"/>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7" name="Rectangle 206"/>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8" name="Rectangle 207"/>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9" name="Rectangle 208"/>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0" name="Rectangle 209"/>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1" name="Rectangle 210"/>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2" name="Rectangle 211"/>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3" name="Rectangle 212"/>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4" name="Rectangle 213"/>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5" name="Rectangle 214"/>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6" name="AutoShape 215"/>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37" name="Picture 216"/>
            <p:cNvPicPr>
              <a:picLocks noChangeArrowheads="1"/>
            </p:cNvPicPr>
            <p:nvPr/>
          </p:nvPicPr>
          <p:blipFill>
            <a:blip r:embed="rId2"/>
            <a:srcRect/>
            <a:stretch>
              <a:fillRect/>
            </a:stretch>
          </p:blipFill>
          <p:spPr bwMode="auto">
            <a:xfrm>
              <a:off x="1872" y="864"/>
              <a:ext cx="144" cy="144"/>
            </a:xfrm>
            <a:prstGeom prst="rect">
              <a:avLst/>
            </a:prstGeom>
            <a:noFill/>
            <a:ln w="9525">
              <a:noFill/>
              <a:miter lim="800000"/>
              <a:headEnd/>
              <a:tailEnd/>
            </a:ln>
          </p:spPr>
        </p:pic>
        <p:grpSp>
          <p:nvGrpSpPr>
            <p:cNvPr id="64738" name="Group 220"/>
            <p:cNvGrpSpPr>
              <a:grpSpLocks/>
            </p:cNvGrpSpPr>
            <p:nvPr/>
          </p:nvGrpSpPr>
          <p:grpSpPr bwMode="auto">
            <a:xfrm>
              <a:off x="1828" y="820"/>
              <a:ext cx="380" cy="188"/>
              <a:chOff x="1828" y="820"/>
              <a:chExt cx="380" cy="188"/>
            </a:xfrm>
          </p:grpSpPr>
          <p:sp>
            <p:nvSpPr>
              <p:cNvPr id="64756"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7"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8"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4739" name="Group 224"/>
            <p:cNvGrpSpPr>
              <a:grpSpLocks/>
            </p:cNvGrpSpPr>
            <p:nvPr/>
          </p:nvGrpSpPr>
          <p:grpSpPr bwMode="auto">
            <a:xfrm>
              <a:off x="2020" y="628"/>
              <a:ext cx="188" cy="376"/>
              <a:chOff x="2020" y="628"/>
              <a:chExt cx="188" cy="376"/>
            </a:xfrm>
          </p:grpSpPr>
          <p:sp>
            <p:nvSpPr>
              <p:cNvPr id="64753"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4"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5"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4740" name="Group 228"/>
            <p:cNvGrpSpPr>
              <a:grpSpLocks/>
            </p:cNvGrpSpPr>
            <p:nvPr/>
          </p:nvGrpSpPr>
          <p:grpSpPr bwMode="auto">
            <a:xfrm>
              <a:off x="1828" y="628"/>
              <a:ext cx="376" cy="188"/>
              <a:chOff x="1828" y="628"/>
              <a:chExt cx="376" cy="188"/>
            </a:xfrm>
          </p:grpSpPr>
          <p:sp>
            <p:nvSpPr>
              <p:cNvPr id="64750"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1"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2"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4741" name="Group 232"/>
            <p:cNvGrpSpPr>
              <a:grpSpLocks/>
            </p:cNvGrpSpPr>
            <p:nvPr/>
          </p:nvGrpSpPr>
          <p:grpSpPr bwMode="auto">
            <a:xfrm>
              <a:off x="1636" y="628"/>
              <a:ext cx="376" cy="188"/>
              <a:chOff x="1636" y="628"/>
              <a:chExt cx="376" cy="188"/>
            </a:xfrm>
          </p:grpSpPr>
          <p:sp>
            <p:nvSpPr>
              <p:cNvPr id="64747"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8"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49"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4742" name="Rectangle 233"/>
            <p:cNvSpPr>
              <a:spLocks noChangeArrowheads="1"/>
            </p:cNvSpPr>
            <p:nvPr/>
          </p:nvSpPr>
          <p:spPr bwMode="auto">
            <a:xfrm>
              <a:off x="163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3" name="Rectangle 234"/>
            <p:cNvSpPr>
              <a:spLocks noChangeArrowheads="1"/>
            </p:cNvSpPr>
            <p:nvPr/>
          </p:nvSpPr>
          <p:spPr bwMode="auto">
            <a:xfrm>
              <a:off x="1444"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44" name="Picture 235"/>
            <p:cNvPicPr>
              <a:picLocks noChangeArrowheads="1"/>
            </p:cNvPicPr>
            <p:nvPr/>
          </p:nvPicPr>
          <p:blipFill>
            <a:blip r:embed="rId2"/>
            <a:srcRect/>
            <a:stretch>
              <a:fillRect/>
            </a:stretch>
          </p:blipFill>
          <p:spPr bwMode="auto">
            <a:xfrm>
              <a:off x="1440" y="1440"/>
              <a:ext cx="144" cy="144"/>
            </a:xfrm>
            <a:prstGeom prst="rect">
              <a:avLst/>
            </a:prstGeom>
            <a:noFill/>
            <a:ln w="9525">
              <a:noFill/>
              <a:miter lim="800000"/>
              <a:headEnd/>
              <a:tailEnd/>
            </a:ln>
          </p:spPr>
        </p:pic>
        <p:sp>
          <p:nvSpPr>
            <p:cNvPr id="64745" name="Rectangle 236"/>
            <p:cNvSpPr>
              <a:spLocks noChangeArrowheads="1"/>
            </p:cNvSpPr>
            <p:nvPr/>
          </p:nvSpPr>
          <p:spPr bwMode="auto">
            <a:xfrm>
              <a:off x="1444" y="1012"/>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6" name="Rectangle 237"/>
            <p:cNvSpPr>
              <a:spLocks noChangeArrowheads="1"/>
            </p:cNvSpPr>
            <p:nvPr/>
          </p:nvSpPr>
          <p:spPr bwMode="auto">
            <a:xfrm>
              <a:off x="1444" y="1204"/>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44283" name="Rectangle 251"/>
          <p:cNvSpPr>
            <a:spLocks noChangeArrowheads="1"/>
          </p:cNvSpPr>
          <p:nvPr/>
        </p:nvSpPr>
        <p:spPr bwMode="auto">
          <a:xfrm>
            <a:off x="3175" y="6248400"/>
            <a:ext cx="9067800" cy="3048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عقبگرد</a:t>
            </a:r>
            <a:r>
              <a:rPr lang="en-US" sz="2400" dirty="0">
                <a:solidFill>
                  <a:srgbClr val="0034DC"/>
                </a:solidFill>
                <a:latin typeface="+mn-lt"/>
                <a:cs typeface="B Zar" panose="00000400000000000000" pitchFamily="2" charset="-78"/>
              </a:rPr>
              <a:t>.</a:t>
            </a:r>
          </a:p>
        </p:txBody>
      </p:sp>
      <p:grpSp>
        <p:nvGrpSpPr>
          <p:cNvPr id="7" name="Group 493"/>
          <p:cNvGrpSpPr>
            <a:grpSpLocks/>
          </p:cNvGrpSpPr>
          <p:nvPr/>
        </p:nvGrpSpPr>
        <p:grpSpPr bwMode="auto">
          <a:xfrm>
            <a:off x="2311400" y="2746375"/>
            <a:ext cx="1193800" cy="304800"/>
            <a:chOff x="384" y="1488"/>
            <a:chExt cx="752" cy="192"/>
          </a:xfrm>
        </p:grpSpPr>
        <p:grpSp>
          <p:nvGrpSpPr>
            <p:cNvPr id="64519" name="Group 491"/>
            <p:cNvGrpSpPr>
              <a:grpSpLocks/>
            </p:cNvGrpSpPr>
            <p:nvPr/>
          </p:nvGrpSpPr>
          <p:grpSpPr bwMode="auto">
            <a:xfrm>
              <a:off x="576" y="1488"/>
              <a:ext cx="560" cy="192"/>
              <a:chOff x="56" y="1440"/>
              <a:chExt cx="560" cy="192"/>
            </a:xfrm>
          </p:grpSpPr>
          <p:sp>
            <p:nvSpPr>
              <p:cNvPr id="64521" name="Rectangle 488"/>
              <p:cNvSpPr>
                <a:spLocks noChangeArrowheads="1"/>
              </p:cNvSpPr>
              <p:nvPr/>
            </p:nvSpPr>
            <p:spPr bwMode="auto">
              <a:xfrm>
                <a:off x="432"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522" name="Picture 486"/>
              <p:cNvPicPr>
                <a:picLocks noChangeArrowheads="1"/>
              </p:cNvPicPr>
              <p:nvPr/>
            </p:nvPicPr>
            <p:blipFill>
              <a:blip r:embed="rId2"/>
              <a:srcRect/>
              <a:stretch>
                <a:fillRect/>
              </a:stretch>
            </p:blipFill>
            <p:spPr bwMode="auto">
              <a:xfrm>
                <a:off x="432" y="1488"/>
                <a:ext cx="144" cy="144"/>
              </a:xfrm>
              <a:prstGeom prst="rect">
                <a:avLst/>
              </a:prstGeom>
              <a:noFill/>
              <a:ln w="9525">
                <a:noFill/>
                <a:miter lim="800000"/>
                <a:headEnd/>
                <a:tailEnd/>
              </a:ln>
            </p:spPr>
          </p:pic>
          <p:sp>
            <p:nvSpPr>
              <p:cNvPr id="64523" name="Rectangle 487"/>
              <p:cNvSpPr>
                <a:spLocks noChangeArrowheads="1"/>
              </p:cNvSpPr>
              <p:nvPr/>
            </p:nvSpPr>
            <p:spPr bwMode="auto">
              <a:xfrm>
                <a:off x="240"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4" name="Rectangle 490"/>
              <p:cNvSpPr>
                <a:spLocks noChangeArrowheads="1"/>
              </p:cNvSpPr>
              <p:nvPr/>
            </p:nvSpPr>
            <p:spPr bwMode="auto">
              <a:xfrm>
                <a:off x="56"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64520" name="Rectangle 492"/>
            <p:cNvSpPr>
              <a:spLocks noChangeArrowheads="1"/>
            </p:cNvSpPr>
            <p:nvPr/>
          </p:nvSpPr>
          <p:spPr bwMode="auto">
            <a:xfrm>
              <a:off x="384" y="148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24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autoUpdateAnimBg="0"/>
      <p:bldP spid="442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39"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5061"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65541"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2"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3"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4"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5"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6"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7"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8"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9"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0"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1"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2"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3"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4"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5"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6"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7"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8"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9"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0"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1"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2"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3"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4"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5"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6"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7"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8"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9"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0"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1"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2"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3"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4"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5"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6"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7"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8"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9"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0"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1"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2"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3"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4"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5"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6"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7"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8"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9"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0"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1"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2"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3"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4"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5"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6"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7"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8"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9"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0"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1" name="Rectangle 66"/>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2" name="Rectangle 67"/>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3" name="Rectangle 68"/>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4"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5"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6"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7"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8"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9"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0"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1"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2"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3"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4"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5"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6"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7"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8"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9"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0"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1"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2"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3"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4"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5"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6"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7"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8"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9"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0"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1"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2"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3"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4"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5"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6"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7"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8"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9"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0"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1"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2"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3"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4"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5"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6"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7"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8"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9"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0"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1"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2"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3"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4"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5"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6"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7"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8"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9"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0"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1" name="Rectangle 126"/>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2" name="Rectangle 127"/>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3" name="Rectangle 128"/>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4"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5" name="Rectangle 130"/>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6" name="Rectangle 131"/>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7" name="Rectangle 132"/>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8" name="Rectangle 133"/>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9" name="Rectangle 134"/>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0" name="Rectangle 135"/>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1" name="Rectangle 136"/>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2" name="Rectangle 137"/>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3" name="Rectangle 138"/>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4" name="Rectangle 139"/>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5"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6"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7"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8" name="Rectangle 143"/>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9" name="Rectangle 144"/>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0" name="Rectangle 145"/>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1"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2"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3"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4"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5"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6"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7"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8"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9"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0"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1"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2"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3"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4"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5"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6"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7"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8"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9"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0"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1"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2"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3"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4"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5"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6"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7"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8"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9"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0"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1"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2"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3"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4"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5"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6"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7"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8"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9"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0"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1"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2"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3"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4"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5"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6"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7"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8"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9"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0"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1"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2"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3"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4"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5" name="Rectangle 201"/>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6" name="Rectangle 202"/>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7" name="Rectangle 203"/>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8" name="Rectangle 204"/>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9" name="Rectangle 205"/>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0" name="Rectangle 206"/>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1" name="Rectangle 207"/>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2" name="Rectangle 208"/>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3" name="Rectangle 209"/>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4" name="Rectangle 210"/>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5" name="Rectangle 211"/>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6" name="Rectangle 212"/>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7" name="Rectangle 213"/>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8" name="Rectangle 214"/>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9" name="AutoShape 215"/>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50" name="Picture 216"/>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5751" name="Group 220"/>
          <p:cNvGrpSpPr>
            <a:grpSpLocks/>
          </p:cNvGrpSpPr>
          <p:nvPr/>
        </p:nvGrpSpPr>
        <p:grpSpPr bwMode="auto">
          <a:xfrm>
            <a:off x="2901950" y="1838325"/>
            <a:ext cx="603250" cy="298450"/>
            <a:chOff x="1828" y="820"/>
            <a:chExt cx="380" cy="188"/>
          </a:xfrm>
        </p:grpSpPr>
        <p:sp>
          <p:nvSpPr>
            <p:cNvPr id="65774"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75"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6"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5752" name="Group 224"/>
          <p:cNvGrpSpPr>
            <a:grpSpLocks/>
          </p:cNvGrpSpPr>
          <p:nvPr/>
        </p:nvGrpSpPr>
        <p:grpSpPr bwMode="auto">
          <a:xfrm>
            <a:off x="3206750" y="1533525"/>
            <a:ext cx="298450" cy="596900"/>
            <a:chOff x="2020" y="628"/>
            <a:chExt cx="188" cy="376"/>
          </a:xfrm>
        </p:grpSpPr>
        <p:sp>
          <p:nvSpPr>
            <p:cNvPr id="65771"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72"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3"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5753" name="Group 228"/>
          <p:cNvGrpSpPr>
            <a:grpSpLocks/>
          </p:cNvGrpSpPr>
          <p:nvPr/>
        </p:nvGrpSpPr>
        <p:grpSpPr bwMode="auto">
          <a:xfrm>
            <a:off x="2901950" y="1533525"/>
            <a:ext cx="596900" cy="298450"/>
            <a:chOff x="1828" y="628"/>
            <a:chExt cx="376" cy="188"/>
          </a:xfrm>
        </p:grpSpPr>
        <p:sp>
          <p:nvSpPr>
            <p:cNvPr id="65768"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9"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0"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5754" name="Group 232"/>
          <p:cNvGrpSpPr>
            <a:grpSpLocks/>
          </p:cNvGrpSpPr>
          <p:nvPr/>
        </p:nvGrpSpPr>
        <p:grpSpPr bwMode="auto">
          <a:xfrm>
            <a:off x="2597150" y="1533525"/>
            <a:ext cx="596900" cy="298450"/>
            <a:chOff x="1636" y="628"/>
            <a:chExt cx="376" cy="188"/>
          </a:xfrm>
        </p:grpSpPr>
        <p:sp>
          <p:nvSpPr>
            <p:cNvPr id="65765"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6"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67"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5755" name="Rectangle 233"/>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6" name="Rectangle 234"/>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7" name="Rectangle 235"/>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8" name="Rectangle 236"/>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9" name="Rectangle 237"/>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0" name="Rectangle 242"/>
          <p:cNvSpPr>
            <a:spLocks noChangeArrowheads="1"/>
          </p:cNvSpPr>
          <p:nvPr/>
        </p:nvSpPr>
        <p:spPr bwMode="auto">
          <a:xfrm>
            <a:off x="32004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1" name="Rectangle 243"/>
          <p:cNvSpPr>
            <a:spLocks noChangeArrowheads="1"/>
          </p:cNvSpPr>
          <p:nvPr/>
        </p:nvSpPr>
        <p:spPr bwMode="auto">
          <a:xfrm>
            <a:off x="28956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2" name="Rectangle 244"/>
          <p:cNvSpPr>
            <a:spLocks noChangeArrowheads="1"/>
          </p:cNvSpPr>
          <p:nvPr/>
        </p:nvSpPr>
        <p:spPr bwMode="auto">
          <a:xfrm>
            <a:off x="25908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63" name="Picture 246"/>
          <p:cNvPicPr>
            <a:picLocks noChangeArrowheads="1"/>
          </p:cNvPicPr>
          <p:nvPr/>
        </p:nvPicPr>
        <p:blipFill>
          <a:blip r:embed="rId2"/>
          <a:srcRect/>
          <a:stretch>
            <a:fillRect/>
          </a:stretch>
        </p:blipFill>
        <p:spPr bwMode="auto">
          <a:xfrm>
            <a:off x="2362200" y="2746375"/>
            <a:ext cx="228600" cy="228600"/>
          </a:xfrm>
          <a:prstGeom prst="rect">
            <a:avLst/>
          </a:prstGeom>
          <a:noFill/>
          <a:ln w="9525">
            <a:noFill/>
            <a:miter lim="800000"/>
            <a:headEnd/>
            <a:tailEnd/>
          </a:ln>
        </p:spPr>
      </p:pic>
      <p:sp>
        <p:nvSpPr>
          <p:cNvPr id="242"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3"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3"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راست حرکت کنيد.</a:t>
            </a:r>
            <a:endParaRPr lang="en-US" sz="2400" smtClean="0">
              <a:cs typeface="B Zar" panose="00000400000000000000" pitchFamily="2" charset="-78"/>
            </a:endParaRPr>
          </a:p>
        </p:txBody>
      </p:sp>
      <p:sp>
        <p:nvSpPr>
          <p:cNvPr id="66565"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6"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7"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8"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9"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0"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1"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2"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3"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4"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5"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6"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7"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8"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9"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0"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1"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2"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3"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4"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5"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6"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7"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8"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9"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0"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1"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2"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3"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4"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5"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6"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7"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8"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9"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0"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1"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2"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3"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4"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5"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6"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7"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8"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9"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0"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1"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2"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3"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4"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5"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6"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7"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8"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9"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0"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1"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2"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3"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4"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5" name="Rectangle 66"/>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6" name="Rectangle 67"/>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7" name="Rectangle 68"/>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8"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9"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0"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1"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2"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3"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4"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5"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6"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7"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8"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9"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0"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1"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2"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3"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4"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5"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6"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7"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8"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9"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0"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1"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2"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3"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4"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5"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6"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7"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8"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9"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0"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1"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2"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3"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4"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5"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6"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7"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8"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9"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0"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1"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2"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3"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4"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5"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6"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7"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8"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9"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0"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1"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2"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3"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4"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5" name="Rectangle 126"/>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6" name="Rectangle 127"/>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7" name="Rectangle 128"/>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8"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9" name="Rectangle 130"/>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0" name="Rectangle 131"/>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1" name="Rectangle 132"/>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2" name="Rectangle 133"/>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3" name="Rectangle 134"/>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4" name="Rectangle 135"/>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5" name="Rectangle 136"/>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6" name="Rectangle 137"/>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7" name="Rectangle 138"/>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8" name="Rectangle 139"/>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9"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0"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1"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2" name="Rectangle 143"/>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3" name="Rectangle 144"/>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4" name="Rectangle 145"/>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5"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6"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7"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8"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9"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0"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1"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2"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3"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4"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5"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6"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7"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8"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9"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0"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1"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2"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3"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4"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5"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6"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7"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8"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9"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0"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1"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2"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3"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4"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5"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6"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7"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8"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9"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0"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1"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2"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3"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4"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5"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6"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7"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8"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9"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0"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1"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2"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3"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4"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5"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6"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7"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8"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9"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0"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1"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2"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3"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4"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5"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6"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7"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8"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9"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0"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1"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2"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3"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74"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6775" name="Group 216"/>
          <p:cNvGrpSpPr>
            <a:grpSpLocks/>
          </p:cNvGrpSpPr>
          <p:nvPr/>
        </p:nvGrpSpPr>
        <p:grpSpPr bwMode="auto">
          <a:xfrm>
            <a:off x="2901950" y="1838325"/>
            <a:ext cx="603250" cy="298450"/>
            <a:chOff x="1828" y="820"/>
            <a:chExt cx="380" cy="188"/>
          </a:xfrm>
        </p:grpSpPr>
        <p:sp>
          <p:nvSpPr>
            <p:cNvPr id="66802"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803"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804"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6776" name="Group 220"/>
          <p:cNvGrpSpPr>
            <a:grpSpLocks/>
          </p:cNvGrpSpPr>
          <p:nvPr/>
        </p:nvGrpSpPr>
        <p:grpSpPr bwMode="auto">
          <a:xfrm>
            <a:off x="3206750" y="1533525"/>
            <a:ext cx="298450" cy="596900"/>
            <a:chOff x="2020" y="628"/>
            <a:chExt cx="188" cy="376"/>
          </a:xfrm>
        </p:grpSpPr>
        <p:sp>
          <p:nvSpPr>
            <p:cNvPr id="66799"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800"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801"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6777" name="Group 224"/>
          <p:cNvGrpSpPr>
            <a:grpSpLocks/>
          </p:cNvGrpSpPr>
          <p:nvPr/>
        </p:nvGrpSpPr>
        <p:grpSpPr bwMode="auto">
          <a:xfrm>
            <a:off x="2901950" y="1533525"/>
            <a:ext cx="596900" cy="298450"/>
            <a:chOff x="1828" y="628"/>
            <a:chExt cx="376" cy="188"/>
          </a:xfrm>
        </p:grpSpPr>
        <p:sp>
          <p:nvSpPr>
            <p:cNvPr id="66796"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7"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8"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6778" name="Group 228"/>
          <p:cNvGrpSpPr>
            <a:grpSpLocks/>
          </p:cNvGrpSpPr>
          <p:nvPr/>
        </p:nvGrpSpPr>
        <p:grpSpPr bwMode="auto">
          <a:xfrm>
            <a:off x="2597150" y="1533525"/>
            <a:ext cx="596900" cy="298450"/>
            <a:chOff x="1636" y="628"/>
            <a:chExt cx="376" cy="188"/>
          </a:xfrm>
        </p:grpSpPr>
        <p:sp>
          <p:nvSpPr>
            <p:cNvPr id="66793"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4"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5"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6779" name="Rectangle 232"/>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0" name="Rectangle 233"/>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1" name="Rectangle 234"/>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2" name="Rectangle 235"/>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3" name="Rectangle 236"/>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4" name="Rectangle 237"/>
          <p:cNvSpPr>
            <a:spLocks noChangeArrowheads="1"/>
          </p:cNvSpPr>
          <p:nvPr/>
        </p:nvSpPr>
        <p:spPr bwMode="auto">
          <a:xfrm>
            <a:off x="2292350" y="3057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5" name="Rectangle 238"/>
          <p:cNvSpPr>
            <a:spLocks noChangeArrowheads="1"/>
          </p:cNvSpPr>
          <p:nvPr/>
        </p:nvSpPr>
        <p:spPr bwMode="auto">
          <a:xfrm>
            <a:off x="2292350" y="3362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6" name="Rectangle 239"/>
          <p:cNvSpPr>
            <a:spLocks noChangeArrowheads="1"/>
          </p:cNvSpPr>
          <p:nvPr/>
        </p:nvSpPr>
        <p:spPr bwMode="auto">
          <a:xfrm>
            <a:off x="2292350" y="3667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7" name="Rectangle 240"/>
          <p:cNvSpPr>
            <a:spLocks noChangeArrowheads="1"/>
          </p:cNvSpPr>
          <p:nvPr/>
        </p:nvSpPr>
        <p:spPr bwMode="auto">
          <a:xfrm>
            <a:off x="2292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8" name="Rectangle 241"/>
          <p:cNvSpPr>
            <a:spLocks noChangeArrowheads="1"/>
          </p:cNvSpPr>
          <p:nvPr/>
        </p:nvSpPr>
        <p:spPr bwMode="auto">
          <a:xfrm>
            <a:off x="32004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9" name="Rectangle 242"/>
          <p:cNvSpPr>
            <a:spLocks noChangeArrowheads="1"/>
          </p:cNvSpPr>
          <p:nvPr/>
        </p:nvSpPr>
        <p:spPr bwMode="auto">
          <a:xfrm>
            <a:off x="28956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0" name="Rectangle 243"/>
          <p:cNvSpPr>
            <a:spLocks noChangeArrowheads="1"/>
          </p:cNvSpPr>
          <p:nvPr/>
        </p:nvSpPr>
        <p:spPr bwMode="auto">
          <a:xfrm>
            <a:off x="25908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1" name="Picture 244"/>
          <p:cNvPicPr>
            <a:picLocks noChangeArrowheads="1"/>
          </p:cNvPicPr>
          <p:nvPr/>
        </p:nvPicPr>
        <p:blipFill>
          <a:blip r:embed="rId2"/>
          <a:srcRect/>
          <a:stretch>
            <a:fillRect/>
          </a:stretch>
        </p:blipFill>
        <p:spPr bwMode="auto">
          <a:xfrm>
            <a:off x="2362200" y="4041775"/>
            <a:ext cx="228600" cy="228600"/>
          </a:xfrm>
          <a:prstGeom prst="rect">
            <a:avLst/>
          </a:prstGeom>
          <a:noFill/>
          <a:ln w="9525">
            <a:noFill/>
            <a:miter lim="800000"/>
            <a:headEnd/>
            <a:tailEnd/>
          </a:ln>
        </p:spPr>
      </p:pic>
      <p:sp>
        <p:nvSpPr>
          <p:cNvPr id="246"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306638" y="5481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87" name="Rectangle 3"/>
          <p:cNvSpPr>
            <a:spLocks noChangeArrowheads="1"/>
          </p:cNvSpPr>
          <p:nvPr/>
        </p:nvSpPr>
        <p:spPr bwMode="auto">
          <a:xfrm>
            <a:off x="23066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6085"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يکي به سمت پايين و سپس به راست حرکت کنيد.</a:t>
            </a:r>
            <a:endParaRPr lang="en-US" sz="2400" smtClean="0">
              <a:cs typeface="B Zar" panose="00000400000000000000" pitchFamily="2" charset="-78"/>
            </a:endParaRPr>
          </a:p>
        </p:txBody>
      </p:sp>
      <p:sp>
        <p:nvSpPr>
          <p:cNvPr id="67589" name="Rectangle 6"/>
          <p:cNvSpPr>
            <a:spLocks noChangeArrowheads="1"/>
          </p:cNvSpPr>
          <p:nvPr/>
        </p:nvSpPr>
        <p:spPr bwMode="auto">
          <a:xfrm>
            <a:off x="26114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0" name="Rectangle 7"/>
          <p:cNvSpPr>
            <a:spLocks noChangeArrowheads="1"/>
          </p:cNvSpPr>
          <p:nvPr/>
        </p:nvSpPr>
        <p:spPr bwMode="auto">
          <a:xfrm>
            <a:off x="29162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1" name="Rectangle 8"/>
          <p:cNvSpPr>
            <a:spLocks noChangeArrowheads="1"/>
          </p:cNvSpPr>
          <p:nvPr/>
        </p:nvSpPr>
        <p:spPr bwMode="auto">
          <a:xfrm>
            <a:off x="32210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2" name="Rectangle 9"/>
          <p:cNvSpPr>
            <a:spLocks noChangeArrowheads="1"/>
          </p:cNvSpPr>
          <p:nvPr/>
        </p:nvSpPr>
        <p:spPr bwMode="auto">
          <a:xfrm>
            <a:off x="35258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3" name="Rectangle 10"/>
          <p:cNvSpPr>
            <a:spLocks noChangeArrowheads="1"/>
          </p:cNvSpPr>
          <p:nvPr/>
        </p:nvSpPr>
        <p:spPr bwMode="auto">
          <a:xfrm>
            <a:off x="38306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4" name="Rectangle 11"/>
          <p:cNvSpPr>
            <a:spLocks noChangeArrowheads="1"/>
          </p:cNvSpPr>
          <p:nvPr/>
        </p:nvSpPr>
        <p:spPr bwMode="auto">
          <a:xfrm>
            <a:off x="41354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5" name="Rectangle 12"/>
          <p:cNvSpPr>
            <a:spLocks noChangeArrowheads="1"/>
          </p:cNvSpPr>
          <p:nvPr/>
        </p:nvSpPr>
        <p:spPr bwMode="auto">
          <a:xfrm>
            <a:off x="44402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6" name="Rectangle 13"/>
          <p:cNvSpPr>
            <a:spLocks noChangeArrowheads="1"/>
          </p:cNvSpPr>
          <p:nvPr/>
        </p:nvSpPr>
        <p:spPr bwMode="auto">
          <a:xfrm>
            <a:off x="47450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7" name="Rectangle 14"/>
          <p:cNvSpPr>
            <a:spLocks noChangeArrowheads="1"/>
          </p:cNvSpPr>
          <p:nvPr/>
        </p:nvSpPr>
        <p:spPr bwMode="auto">
          <a:xfrm>
            <a:off x="50498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8" name="Rectangle 15"/>
          <p:cNvSpPr>
            <a:spLocks noChangeArrowheads="1"/>
          </p:cNvSpPr>
          <p:nvPr/>
        </p:nvSpPr>
        <p:spPr bwMode="auto">
          <a:xfrm>
            <a:off x="5354638"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9" name="Rectangle 16"/>
          <p:cNvSpPr>
            <a:spLocks noChangeArrowheads="1"/>
          </p:cNvSpPr>
          <p:nvPr/>
        </p:nvSpPr>
        <p:spPr bwMode="auto">
          <a:xfrm>
            <a:off x="56594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0" name="Rectangle 17"/>
          <p:cNvSpPr>
            <a:spLocks noChangeArrowheads="1"/>
          </p:cNvSpPr>
          <p:nvPr/>
        </p:nvSpPr>
        <p:spPr bwMode="auto">
          <a:xfrm>
            <a:off x="59642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1" name="Rectangle 18"/>
          <p:cNvSpPr>
            <a:spLocks noChangeArrowheads="1"/>
          </p:cNvSpPr>
          <p:nvPr/>
        </p:nvSpPr>
        <p:spPr bwMode="auto">
          <a:xfrm>
            <a:off x="62690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2" name="Rectangle 19"/>
          <p:cNvSpPr>
            <a:spLocks noChangeArrowheads="1"/>
          </p:cNvSpPr>
          <p:nvPr/>
        </p:nvSpPr>
        <p:spPr bwMode="auto">
          <a:xfrm>
            <a:off x="65738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3" name="Rectangle 20"/>
          <p:cNvSpPr>
            <a:spLocks noChangeArrowheads="1"/>
          </p:cNvSpPr>
          <p:nvPr/>
        </p:nvSpPr>
        <p:spPr bwMode="auto">
          <a:xfrm>
            <a:off x="23066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4" name="Rectangle 21"/>
          <p:cNvSpPr>
            <a:spLocks noChangeArrowheads="1"/>
          </p:cNvSpPr>
          <p:nvPr/>
        </p:nvSpPr>
        <p:spPr bwMode="auto">
          <a:xfrm>
            <a:off x="26114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5" name="Rectangle 22"/>
          <p:cNvSpPr>
            <a:spLocks noChangeArrowheads="1"/>
          </p:cNvSpPr>
          <p:nvPr/>
        </p:nvSpPr>
        <p:spPr bwMode="auto">
          <a:xfrm>
            <a:off x="29162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6" name="Rectangle 23"/>
          <p:cNvSpPr>
            <a:spLocks noChangeArrowheads="1"/>
          </p:cNvSpPr>
          <p:nvPr/>
        </p:nvSpPr>
        <p:spPr bwMode="auto">
          <a:xfrm>
            <a:off x="32210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7" name="Rectangle 24"/>
          <p:cNvSpPr>
            <a:spLocks noChangeArrowheads="1"/>
          </p:cNvSpPr>
          <p:nvPr/>
        </p:nvSpPr>
        <p:spPr bwMode="auto">
          <a:xfrm>
            <a:off x="35258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8" name="Rectangle 25"/>
          <p:cNvSpPr>
            <a:spLocks noChangeArrowheads="1"/>
          </p:cNvSpPr>
          <p:nvPr/>
        </p:nvSpPr>
        <p:spPr bwMode="auto">
          <a:xfrm>
            <a:off x="38306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9" name="Rectangle 26"/>
          <p:cNvSpPr>
            <a:spLocks noChangeArrowheads="1"/>
          </p:cNvSpPr>
          <p:nvPr/>
        </p:nvSpPr>
        <p:spPr bwMode="auto">
          <a:xfrm>
            <a:off x="41354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0" name="Rectangle 27"/>
          <p:cNvSpPr>
            <a:spLocks noChangeArrowheads="1"/>
          </p:cNvSpPr>
          <p:nvPr/>
        </p:nvSpPr>
        <p:spPr bwMode="auto">
          <a:xfrm>
            <a:off x="44402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1" name="Rectangle 28"/>
          <p:cNvSpPr>
            <a:spLocks noChangeArrowheads="1"/>
          </p:cNvSpPr>
          <p:nvPr/>
        </p:nvSpPr>
        <p:spPr bwMode="auto">
          <a:xfrm>
            <a:off x="47450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2" name="Rectangle 29"/>
          <p:cNvSpPr>
            <a:spLocks noChangeArrowheads="1"/>
          </p:cNvSpPr>
          <p:nvPr/>
        </p:nvSpPr>
        <p:spPr bwMode="auto">
          <a:xfrm>
            <a:off x="50498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3" name="Rectangle 30"/>
          <p:cNvSpPr>
            <a:spLocks noChangeArrowheads="1"/>
          </p:cNvSpPr>
          <p:nvPr/>
        </p:nvSpPr>
        <p:spPr bwMode="auto">
          <a:xfrm>
            <a:off x="53546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4" name="Rectangle 31"/>
          <p:cNvSpPr>
            <a:spLocks noChangeArrowheads="1"/>
          </p:cNvSpPr>
          <p:nvPr/>
        </p:nvSpPr>
        <p:spPr bwMode="auto">
          <a:xfrm>
            <a:off x="56594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5" name="Rectangle 32"/>
          <p:cNvSpPr>
            <a:spLocks noChangeArrowheads="1"/>
          </p:cNvSpPr>
          <p:nvPr/>
        </p:nvSpPr>
        <p:spPr bwMode="auto">
          <a:xfrm>
            <a:off x="59642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6" name="Rectangle 33"/>
          <p:cNvSpPr>
            <a:spLocks noChangeArrowheads="1"/>
          </p:cNvSpPr>
          <p:nvPr/>
        </p:nvSpPr>
        <p:spPr bwMode="auto">
          <a:xfrm>
            <a:off x="62690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7" name="Rectangle 34"/>
          <p:cNvSpPr>
            <a:spLocks noChangeArrowheads="1"/>
          </p:cNvSpPr>
          <p:nvPr/>
        </p:nvSpPr>
        <p:spPr bwMode="auto">
          <a:xfrm>
            <a:off x="65738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8" name="Rectangle 35"/>
          <p:cNvSpPr>
            <a:spLocks noChangeArrowheads="1"/>
          </p:cNvSpPr>
          <p:nvPr/>
        </p:nvSpPr>
        <p:spPr bwMode="auto">
          <a:xfrm>
            <a:off x="2306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9" name="Rectangle 36"/>
          <p:cNvSpPr>
            <a:spLocks noChangeArrowheads="1"/>
          </p:cNvSpPr>
          <p:nvPr/>
        </p:nvSpPr>
        <p:spPr bwMode="auto">
          <a:xfrm>
            <a:off x="26114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0" name="Rectangle 37"/>
          <p:cNvSpPr>
            <a:spLocks noChangeArrowheads="1"/>
          </p:cNvSpPr>
          <p:nvPr/>
        </p:nvSpPr>
        <p:spPr bwMode="auto">
          <a:xfrm>
            <a:off x="2916238" y="21288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1" name="Rectangle 38"/>
          <p:cNvSpPr>
            <a:spLocks noChangeArrowheads="1"/>
          </p:cNvSpPr>
          <p:nvPr/>
        </p:nvSpPr>
        <p:spPr bwMode="auto">
          <a:xfrm>
            <a:off x="32210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2" name="Rectangle 39"/>
          <p:cNvSpPr>
            <a:spLocks noChangeArrowheads="1"/>
          </p:cNvSpPr>
          <p:nvPr/>
        </p:nvSpPr>
        <p:spPr bwMode="auto">
          <a:xfrm>
            <a:off x="35258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3" name="Rectangle 40"/>
          <p:cNvSpPr>
            <a:spLocks noChangeArrowheads="1"/>
          </p:cNvSpPr>
          <p:nvPr/>
        </p:nvSpPr>
        <p:spPr bwMode="auto">
          <a:xfrm>
            <a:off x="3830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4" name="Rectangle 41"/>
          <p:cNvSpPr>
            <a:spLocks noChangeArrowheads="1"/>
          </p:cNvSpPr>
          <p:nvPr/>
        </p:nvSpPr>
        <p:spPr bwMode="auto">
          <a:xfrm>
            <a:off x="41354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5" name="Rectangle 42"/>
          <p:cNvSpPr>
            <a:spLocks noChangeArrowheads="1"/>
          </p:cNvSpPr>
          <p:nvPr/>
        </p:nvSpPr>
        <p:spPr bwMode="auto">
          <a:xfrm>
            <a:off x="44402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6" name="Rectangle 43"/>
          <p:cNvSpPr>
            <a:spLocks noChangeArrowheads="1"/>
          </p:cNvSpPr>
          <p:nvPr/>
        </p:nvSpPr>
        <p:spPr bwMode="auto">
          <a:xfrm>
            <a:off x="47450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7" name="Rectangle 44"/>
          <p:cNvSpPr>
            <a:spLocks noChangeArrowheads="1"/>
          </p:cNvSpPr>
          <p:nvPr/>
        </p:nvSpPr>
        <p:spPr bwMode="auto">
          <a:xfrm>
            <a:off x="50498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8" name="Rectangle 45"/>
          <p:cNvSpPr>
            <a:spLocks noChangeArrowheads="1"/>
          </p:cNvSpPr>
          <p:nvPr/>
        </p:nvSpPr>
        <p:spPr bwMode="auto">
          <a:xfrm>
            <a:off x="5354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9" name="Rectangle 46"/>
          <p:cNvSpPr>
            <a:spLocks noChangeArrowheads="1"/>
          </p:cNvSpPr>
          <p:nvPr/>
        </p:nvSpPr>
        <p:spPr bwMode="auto">
          <a:xfrm>
            <a:off x="56594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0" name="Rectangle 47"/>
          <p:cNvSpPr>
            <a:spLocks noChangeArrowheads="1"/>
          </p:cNvSpPr>
          <p:nvPr/>
        </p:nvSpPr>
        <p:spPr bwMode="auto">
          <a:xfrm>
            <a:off x="59642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1" name="Rectangle 48"/>
          <p:cNvSpPr>
            <a:spLocks noChangeArrowheads="1"/>
          </p:cNvSpPr>
          <p:nvPr/>
        </p:nvSpPr>
        <p:spPr bwMode="auto">
          <a:xfrm>
            <a:off x="62690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2" name="Rectangle 49"/>
          <p:cNvSpPr>
            <a:spLocks noChangeArrowheads="1"/>
          </p:cNvSpPr>
          <p:nvPr/>
        </p:nvSpPr>
        <p:spPr bwMode="auto">
          <a:xfrm>
            <a:off x="65738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3" name="Rectangle 50"/>
          <p:cNvSpPr>
            <a:spLocks noChangeArrowheads="1"/>
          </p:cNvSpPr>
          <p:nvPr/>
        </p:nvSpPr>
        <p:spPr bwMode="auto">
          <a:xfrm>
            <a:off x="2306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4" name="Rectangle 51"/>
          <p:cNvSpPr>
            <a:spLocks noChangeArrowheads="1"/>
          </p:cNvSpPr>
          <p:nvPr/>
        </p:nvSpPr>
        <p:spPr bwMode="auto">
          <a:xfrm>
            <a:off x="26114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5" name="Rectangle 52"/>
          <p:cNvSpPr>
            <a:spLocks noChangeArrowheads="1"/>
          </p:cNvSpPr>
          <p:nvPr/>
        </p:nvSpPr>
        <p:spPr bwMode="auto">
          <a:xfrm>
            <a:off x="29162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6" name="Rectangle 53"/>
          <p:cNvSpPr>
            <a:spLocks noChangeArrowheads="1"/>
          </p:cNvSpPr>
          <p:nvPr/>
        </p:nvSpPr>
        <p:spPr bwMode="auto">
          <a:xfrm>
            <a:off x="32210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7" name="Rectangle 54"/>
          <p:cNvSpPr>
            <a:spLocks noChangeArrowheads="1"/>
          </p:cNvSpPr>
          <p:nvPr/>
        </p:nvSpPr>
        <p:spPr bwMode="auto">
          <a:xfrm>
            <a:off x="3525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8" name="Rectangle 55"/>
          <p:cNvSpPr>
            <a:spLocks noChangeArrowheads="1"/>
          </p:cNvSpPr>
          <p:nvPr/>
        </p:nvSpPr>
        <p:spPr bwMode="auto">
          <a:xfrm>
            <a:off x="3830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9" name="Rectangle 56"/>
          <p:cNvSpPr>
            <a:spLocks noChangeArrowheads="1"/>
          </p:cNvSpPr>
          <p:nvPr/>
        </p:nvSpPr>
        <p:spPr bwMode="auto">
          <a:xfrm>
            <a:off x="41354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0" name="Rectangle 57"/>
          <p:cNvSpPr>
            <a:spLocks noChangeArrowheads="1"/>
          </p:cNvSpPr>
          <p:nvPr/>
        </p:nvSpPr>
        <p:spPr bwMode="auto">
          <a:xfrm>
            <a:off x="44402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1" name="Rectangle 58"/>
          <p:cNvSpPr>
            <a:spLocks noChangeArrowheads="1"/>
          </p:cNvSpPr>
          <p:nvPr/>
        </p:nvSpPr>
        <p:spPr bwMode="auto">
          <a:xfrm>
            <a:off x="47450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2" name="Rectangle 59"/>
          <p:cNvSpPr>
            <a:spLocks noChangeArrowheads="1"/>
          </p:cNvSpPr>
          <p:nvPr/>
        </p:nvSpPr>
        <p:spPr bwMode="auto">
          <a:xfrm>
            <a:off x="5049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3" name="Rectangle 60"/>
          <p:cNvSpPr>
            <a:spLocks noChangeArrowheads="1"/>
          </p:cNvSpPr>
          <p:nvPr/>
        </p:nvSpPr>
        <p:spPr bwMode="auto">
          <a:xfrm>
            <a:off x="5354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4" name="Rectangle 61"/>
          <p:cNvSpPr>
            <a:spLocks noChangeArrowheads="1"/>
          </p:cNvSpPr>
          <p:nvPr/>
        </p:nvSpPr>
        <p:spPr bwMode="auto">
          <a:xfrm>
            <a:off x="56594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5" name="Rectangle 62"/>
          <p:cNvSpPr>
            <a:spLocks noChangeArrowheads="1"/>
          </p:cNvSpPr>
          <p:nvPr/>
        </p:nvSpPr>
        <p:spPr bwMode="auto">
          <a:xfrm>
            <a:off x="59642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6" name="Rectangle 63"/>
          <p:cNvSpPr>
            <a:spLocks noChangeArrowheads="1"/>
          </p:cNvSpPr>
          <p:nvPr/>
        </p:nvSpPr>
        <p:spPr bwMode="auto">
          <a:xfrm>
            <a:off x="62690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7" name="Rectangle 64"/>
          <p:cNvSpPr>
            <a:spLocks noChangeArrowheads="1"/>
          </p:cNvSpPr>
          <p:nvPr/>
        </p:nvSpPr>
        <p:spPr bwMode="auto">
          <a:xfrm>
            <a:off x="6573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8" name="Rectangle 65"/>
          <p:cNvSpPr>
            <a:spLocks noChangeArrowheads="1"/>
          </p:cNvSpPr>
          <p:nvPr/>
        </p:nvSpPr>
        <p:spPr bwMode="auto">
          <a:xfrm>
            <a:off x="23066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9" name="Rectangle 66"/>
          <p:cNvSpPr>
            <a:spLocks noChangeArrowheads="1"/>
          </p:cNvSpPr>
          <p:nvPr/>
        </p:nvSpPr>
        <p:spPr bwMode="auto">
          <a:xfrm>
            <a:off x="26114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0" name="Rectangle 67"/>
          <p:cNvSpPr>
            <a:spLocks noChangeArrowheads="1"/>
          </p:cNvSpPr>
          <p:nvPr/>
        </p:nvSpPr>
        <p:spPr bwMode="auto">
          <a:xfrm>
            <a:off x="29162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1" name="Rectangle 68"/>
          <p:cNvSpPr>
            <a:spLocks noChangeArrowheads="1"/>
          </p:cNvSpPr>
          <p:nvPr/>
        </p:nvSpPr>
        <p:spPr bwMode="auto">
          <a:xfrm>
            <a:off x="32210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2" name="Rectangle 69"/>
          <p:cNvSpPr>
            <a:spLocks noChangeArrowheads="1"/>
          </p:cNvSpPr>
          <p:nvPr/>
        </p:nvSpPr>
        <p:spPr bwMode="auto">
          <a:xfrm>
            <a:off x="35258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3" name="Rectangle 70"/>
          <p:cNvSpPr>
            <a:spLocks noChangeArrowheads="1"/>
          </p:cNvSpPr>
          <p:nvPr/>
        </p:nvSpPr>
        <p:spPr bwMode="auto">
          <a:xfrm>
            <a:off x="38306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4" name="Rectangle 71"/>
          <p:cNvSpPr>
            <a:spLocks noChangeArrowheads="1"/>
          </p:cNvSpPr>
          <p:nvPr/>
        </p:nvSpPr>
        <p:spPr bwMode="auto">
          <a:xfrm>
            <a:off x="41354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5" name="Rectangle 72"/>
          <p:cNvSpPr>
            <a:spLocks noChangeArrowheads="1"/>
          </p:cNvSpPr>
          <p:nvPr/>
        </p:nvSpPr>
        <p:spPr bwMode="auto">
          <a:xfrm>
            <a:off x="44402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6" name="Rectangle 73"/>
          <p:cNvSpPr>
            <a:spLocks noChangeArrowheads="1"/>
          </p:cNvSpPr>
          <p:nvPr/>
        </p:nvSpPr>
        <p:spPr bwMode="auto">
          <a:xfrm>
            <a:off x="47450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7" name="Rectangle 74"/>
          <p:cNvSpPr>
            <a:spLocks noChangeArrowheads="1"/>
          </p:cNvSpPr>
          <p:nvPr/>
        </p:nvSpPr>
        <p:spPr bwMode="auto">
          <a:xfrm>
            <a:off x="50498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8" name="Rectangle 75"/>
          <p:cNvSpPr>
            <a:spLocks noChangeArrowheads="1"/>
          </p:cNvSpPr>
          <p:nvPr/>
        </p:nvSpPr>
        <p:spPr bwMode="auto">
          <a:xfrm>
            <a:off x="53546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9" name="Rectangle 76"/>
          <p:cNvSpPr>
            <a:spLocks noChangeArrowheads="1"/>
          </p:cNvSpPr>
          <p:nvPr/>
        </p:nvSpPr>
        <p:spPr bwMode="auto">
          <a:xfrm>
            <a:off x="56594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0" name="Rectangle 77"/>
          <p:cNvSpPr>
            <a:spLocks noChangeArrowheads="1"/>
          </p:cNvSpPr>
          <p:nvPr/>
        </p:nvSpPr>
        <p:spPr bwMode="auto">
          <a:xfrm>
            <a:off x="59642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1" name="Rectangle 78"/>
          <p:cNvSpPr>
            <a:spLocks noChangeArrowheads="1"/>
          </p:cNvSpPr>
          <p:nvPr/>
        </p:nvSpPr>
        <p:spPr bwMode="auto">
          <a:xfrm>
            <a:off x="62690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2" name="Rectangle 79"/>
          <p:cNvSpPr>
            <a:spLocks noChangeArrowheads="1"/>
          </p:cNvSpPr>
          <p:nvPr/>
        </p:nvSpPr>
        <p:spPr bwMode="auto">
          <a:xfrm>
            <a:off x="65738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3" name="Rectangle 80"/>
          <p:cNvSpPr>
            <a:spLocks noChangeArrowheads="1"/>
          </p:cNvSpPr>
          <p:nvPr/>
        </p:nvSpPr>
        <p:spPr bwMode="auto">
          <a:xfrm>
            <a:off x="2306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4" name="Rectangle 81"/>
          <p:cNvSpPr>
            <a:spLocks noChangeArrowheads="1"/>
          </p:cNvSpPr>
          <p:nvPr/>
        </p:nvSpPr>
        <p:spPr bwMode="auto">
          <a:xfrm>
            <a:off x="26114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5" name="Rectangle 82"/>
          <p:cNvSpPr>
            <a:spLocks noChangeArrowheads="1"/>
          </p:cNvSpPr>
          <p:nvPr/>
        </p:nvSpPr>
        <p:spPr bwMode="auto">
          <a:xfrm>
            <a:off x="29162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6" name="Rectangle 83"/>
          <p:cNvSpPr>
            <a:spLocks noChangeArrowheads="1"/>
          </p:cNvSpPr>
          <p:nvPr/>
        </p:nvSpPr>
        <p:spPr bwMode="auto">
          <a:xfrm>
            <a:off x="32210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7" name="Rectangle 84"/>
          <p:cNvSpPr>
            <a:spLocks noChangeArrowheads="1"/>
          </p:cNvSpPr>
          <p:nvPr/>
        </p:nvSpPr>
        <p:spPr bwMode="auto">
          <a:xfrm>
            <a:off x="3525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8" name="Rectangle 85"/>
          <p:cNvSpPr>
            <a:spLocks noChangeArrowheads="1"/>
          </p:cNvSpPr>
          <p:nvPr/>
        </p:nvSpPr>
        <p:spPr bwMode="auto">
          <a:xfrm>
            <a:off x="3830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9" name="Rectangle 86"/>
          <p:cNvSpPr>
            <a:spLocks noChangeArrowheads="1"/>
          </p:cNvSpPr>
          <p:nvPr/>
        </p:nvSpPr>
        <p:spPr bwMode="auto">
          <a:xfrm>
            <a:off x="41354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0" name="Rectangle 87"/>
          <p:cNvSpPr>
            <a:spLocks noChangeArrowheads="1"/>
          </p:cNvSpPr>
          <p:nvPr/>
        </p:nvSpPr>
        <p:spPr bwMode="auto">
          <a:xfrm>
            <a:off x="44402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1" name="Rectangle 88"/>
          <p:cNvSpPr>
            <a:spLocks noChangeArrowheads="1"/>
          </p:cNvSpPr>
          <p:nvPr/>
        </p:nvSpPr>
        <p:spPr bwMode="auto">
          <a:xfrm>
            <a:off x="47450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2" name="Rectangle 89"/>
          <p:cNvSpPr>
            <a:spLocks noChangeArrowheads="1"/>
          </p:cNvSpPr>
          <p:nvPr/>
        </p:nvSpPr>
        <p:spPr bwMode="auto">
          <a:xfrm>
            <a:off x="5049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3" name="Rectangle 90"/>
          <p:cNvSpPr>
            <a:spLocks noChangeArrowheads="1"/>
          </p:cNvSpPr>
          <p:nvPr/>
        </p:nvSpPr>
        <p:spPr bwMode="auto">
          <a:xfrm>
            <a:off x="5354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4" name="Rectangle 91"/>
          <p:cNvSpPr>
            <a:spLocks noChangeArrowheads="1"/>
          </p:cNvSpPr>
          <p:nvPr/>
        </p:nvSpPr>
        <p:spPr bwMode="auto">
          <a:xfrm>
            <a:off x="56594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5" name="Rectangle 92"/>
          <p:cNvSpPr>
            <a:spLocks noChangeArrowheads="1"/>
          </p:cNvSpPr>
          <p:nvPr/>
        </p:nvSpPr>
        <p:spPr bwMode="auto">
          <a:xfrm>
            <a:off x="59642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6" name="Rectangle 93"/>
          <p:cNvSpPr>
            <a:spLocks noChangeArrowheads="1"/>
          </p:cNvSpPr>
          <p:nvPr/>
        </p:nvSpPr>
        <p:spPr bwMode="auto">
          <a:xfrm>
            <a:off x="62690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7" name="Rectangle 94"/>
          <p:cNvSpPr>
            <a:spLocks noChangeArrowheads="1"/>
          </p:cNvSpPr>
          <p:nvPr/>
        </p:nvSpPr>
        <p:spPr bwMode="auto">
          <a:xfrm>
            <a:off x="6573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8" name="Rectangle 95"/>
          <p:cNvSpPr>
            <a:spLocks noChangeArrowheads="1"/>
          </p:cNvSpPr>
          <p:nvPr/>
        </p:nvSpPr>
        <p:spPr bwMode="auto">
          <a:xfrm>
            <a:off x="2306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9" name="Rectangle 96"/>
          <p:cNvSpPr>
            <a:spLocks noChangeArrowheads="1"/>
          </p:cNvSpPr>
          <p:nvPr/>
        </p:nvSpPr>
        <p:spPr bwMode="auto">
          <a:xfrm>
            <a:off x="2611438"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0" name="Rectangle 97"/>
          <p:cNvSpPr>
            <a:spLocks noChangeArrowheads="1"/>
          </p:cNvSpPr>
          <p:nvPr/>
        </p:nvSpPr>
        <p:spPr bwMode="auto">
          <a:xfrm>
            <a:off x="2916238"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1" name="Rectangle 98"/>
          <p:cNvSpPr>
            <a:spLocks noChangeArrowheads="1"/>
          </p:cNvSpPr>
          <p:nvPr/>
        </p:nvSpPr>
        <p:spPr bwMode="auto">
          <a:xfrm>
            <a:off x="3221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2" name="Rectangle 99"/>
          <p:cNvSpPr>
            <a:spLocks noChangeArrowheads="1"/>
          </p:cNvSpPr>
          <p:nvPr/>
        </p:nvSpPr>
        <p:spPr bwMode="auto">
          <a:xfrm>
            <a:off x="3525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3" name="Rectangle 100"/>
          <p:cNvSpPr>
            <a:spLocks noChangeArrowheads="1"/>
          </p:cNvSpPr>
          <p:nvPr/>
        </p:nvSpPr>
        <p:spPr bwMode="auto">
          <a:xfrm>
            <a:off x="3830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4" name="Rectangle 101"/>
          <p:cNvSpPr>
            <a:spLocks noChangeArrowheads="1"/>
          </p:cNvSpPr>
          <p:nvPr/>
        </p:nvSpPr>
        <p:spPr bwMode="auto">
          <a:xfrm>
            <a:off x="41354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5" name="Rectangle 102"/>
          <p:cNvSpPr>
            <a:spLocks noChangeArrowheads="1"/>
          </p:cNvSpPr>
          <p:nvPr/>
        </p:nvSpPr>
        <p:spPr bwMode="auto">
          <a:xfrm>
            <a:off x="44402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6" name="Rectangle 103"/>
          <p:cNvSpPr>
            <a:spLocks noChangeArrowheads="1"/>
          </p:cNvSpPr>
          <p:nvPr/>
        </p:nvSpPr>
        <p:spPr bwMode="auto">
          <a:xfrm>
            <a:off x="4745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7" name="Rectangle 104"/>
          <p:cNvSpPr>
            <a:spLocks noChangeArrowheads="1"/>
          </p:cNvSpPr>
          <p:nvPr/>
        </p:nvSpPr>
        <p:spPr bwMode="auto">
          <a:xfrm>
            <a:off x="5049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8" name="Rectangle 105"/>
          <p:cNvSpPr>
            <a:spLocks noChangeArrowheads="1"/>
          </p:cNvSpPr>
          <p:nvPr/>
        </p:nvSpPr>
        <p:spPr bwMode="auto">
          <a:xfrm>
            <a:off x="5354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9" name="Rectangle 106"/>
          <p:cNvSpPr>
            <a:spLocks noChangeArrowheads="1"/>
          </p:cNvSpPr>
          <p:nvPr/>
        </p:nvSpPr>
        <p:spPr bwMode="auto">
          <a:xfrm>
            <a:off x="56594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0" name="Rectangle 107"/>
          <p:cNvSpPr>
            <a:spLocks noChangeArrowheads="1"/>
          </p:cNvSpPr>
          <p:nvPr/>
        </p:nvSpPr>
        <p:spPr bwMode="auto">
          <a:xfrm>
            <a:off x="59642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1" name="Rectangle 108"/>
          <p:cNvSpPr>
            <a:spLocks noChangeArrowheads="1"/>
          </p:cNvSpPr>
          <p:nvPr/>
        </p:nvSpPr>
        <p:spPr bwMode="auto">
          <a:xfrm>
            <a:off x="6269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2" name="Rectangle 109"/>
          <p:cNvSpPr>
            <a:spLocks noChangeArrowheads="1"/>
          </p:cNvSpPr>
          <p:nvPr/>
        </p:nvSpPr>
        <p:spPr bwMode="auto">
          <a:xfrm>
            <a:off x="6573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3" name="Rectangle 110"/>
          <p:cNvSpPr>
            <a:spLocks noChangeArrowheads="1"/>
          </p:cNvSpPr>
          <p:nvPr/>
        </p:nvSpPr>
        <p:spPr bwMode="auto">
          <a:xfrm>
            <a:off x="2306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4" name="Rectangle 111"/>
          <p:cNvSpPr>
            <a:spLocks noChangeArrowheads="1"/>
          </p:cNvSpPr>
          <p:nvPr/>
        </p:nvSpPr>
        <p:spPr bwMode="auto">
          <a:xfrm>
            <a:off x="26114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5" name="Rectangle 112"/>
          <p:cNvSpPr>
            <a:spLocks noChangeArrowheads="1"/>
          </p:cNvSpPr>
          <p:nvPr/>
        </p:nvSpPr>
        <p:spPr bwMode="auto">
          <a:xfrm>
            <a:off x="29162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6" name="Rectangle 113"/>
          <p:cNvSpPr>
            <a:spLocks noChangeArrowheads="1"/>
          </p:cNvSpPr>
          <p:nvPr/>
        </p:nvSpPr>
        <p:spPr bwMode="auto">
          <a:xfrm>
            <a:off x="32210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7" name="Rectangle 114"/>
          <p:cNvSpPr>
            <a:spLocks noChangeArrowheads="1"/>
          </p:cNvSpPr>
          <p:nvPr/>
        </p:nvSpPr>
        <p:spPr bwMode="auto">
          <a:xfrm>
            <a:off x="35258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8" name="Rectangle 115"/>
          <p:cNvSpPr>
            <a:spLocks noChangeArrowheads="1"/>
          </p:cNvSpPr>
          <p:nvPr/>
        </p:nvSpPr>
        <p:spPr bwMode="auto">
          <a:xfrm>
            <a:off x="3830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9" name="Rectangle 116"/>
          <p:cNvSpPr>
            <a:spLocks noChangeArrowheads="1"/>
          </p:cNvSpPr>
          <p:nvPr/>
        </p:nvSpPr>
        <p:spPr bwMode="auto">
          <a:xfrm>
            <a:off x="41354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0" name="Rectangle 117"/>
          <p:cNvSpPr>
            <a:spLocks noChangeArrowheads="1"/>
          </p:cNvSpPr>
          <p:nvPr/>
        </p:nvSpPr>
        <p:spPr bwMode="auto">
          <a:xfrm>
            <a:off x="44402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1" name="Rectangle 118"/>
          <p:cNvSpPr>
            <a:spLocks noChangeArrowheads="1"/>
          </p:cNvSpPr>
          <p:nvPr/>
        </p:nvSpPr>
        <p:spPr bwMode="auto">
          <a:xfrm>
            <a:off x="47450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2" name="Rectangle 119"/>
          <p:cNvSpPr>
            <a:spLocks noChangeArrowheads="1"/>
          </p:cNvSpPr>
          <p:nvPr/>
        </p:nvSpPr>
        <p:spPr bwMode="auto">
          <a:xfrm>
            <a:off x="50498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3" name="Rectangle 120"/>
          <p:cNvSpPr>
            <a:spLocks noChangeArrowheads="1"/>
          </p:cNvSpPr>
          <p:nvPr/>
        </p:nvSpPr>
        <p:spPr bwMode="auto">
          <a:xfrm>
            <a:off x="5354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4" name="Rectangle 121"/>
          <p:cNvSpPr>
            <a:spLocks noChangeArrowheads="1"/>
          </p:cNvSpPr>
          <p:nvPr/>
        </p:nvSpPr>
        <p:spPr bwMode="auto">
          <a:xfrm>
            <a:off x="56594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5" name="Rectangle 122"/>
          <p:cNvSpPr>
            <a:spLocks noChangeArrowheads="1"/>
          </p:cNvSpPr>
          <p:nvPr/>
        </p:nvSpPr>
        <p:spPr bwMode="auto">
          <a:xfrm>
            <a:off x="59642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6" name="Rectangle 123"/>
          <p:cNvSpPr>
            <a:spLocks noChangeArrowheads="1"/>
          </p:cNvSpPr>
          <p:nvPr/>
        </p:nvSpPr>
        <p:spPr bwMode="auto">
          <a:xfrm>
            <a:off x="62690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7" name="Rectangle 124"/>
          <p:cNvSpPr>
            <a:spLocks noChangeArrowheads="1"/>
          </p:cNvSpPr>
          <p:nvPr/>
        </p:nvSpPr>
        <p:spPr bwMode="auto">
          <a:xfrm>
            <a:off x="65738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8" name="Rectangle 125"/>
          <p:cNvSpPr>
            <a:spLocks noChangeArrowheads="1"/>
          </p:cNvSpPr>
          <p:nvPr/>
        </p:nvSpPr>
        <p:spPr bwMode="auto">
          <a:xfrm>
            <a:off x="2306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9" name="Rectangle 126"/>
          <p:cNvSpPr>
            <a:spLocks noChangeArrowheads="1"/>
          </p:cNvSpPr>
          <p:nvPr/>
        </p:nvSpPr>
        <p:spPr bwMode="auto">
          <a:xfrm>
            <a:off x="26114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0" name="Rectangle 127"/>
          <p:cNvSpPr>
            <a:spLocks noChangeArrowheads="1"/>
          </p:cNvSpPr>
          <p:nvPr/>
        </p:nvSpPr>
        <p:spPr bwMode="auto">
          <a:xfrm>
            <a:off x="29162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1" name="Rectangle 128"/>
          <p:cNvSpPr>
            <a:spLocks noChangeArrowheads="1"/>
          </p:cNvSpPr>
          <p:nvPr/>
        </p:nvSpPr>
        <p:spPr bwMode="auto">
          <a:xfrm>
            <a:off x="32210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2" name="Rectangle 129"/>
          <p:cNvSpPr>
            <a:spLocks noChangeArrowheads="1"/>
          </p:cNvSpPr>
          <p:nvPr/>
        </p:nvSpPr>
        <p:spPr bwMode="auto">
          <a:xfrm>
            <a:off x="3525838"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3" name="Rectangle 130"/>
          <p:cNvSpPr>
            <a:spLocks noChangeArrowheads="1"/>
          </p:cNvSpPr>
          <p:nvPr/>
        </p:nvSpPr>
        <p:spPr bwMode="auto">
          <a:xfrm>
            <a:off x="3830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4" name="Rectangle 131"/>
          <p:cNvSpPr>
            <a:spLocks noChangeArrowheads="1"/>
          </p:cNvSpPr>
          <p:nvPr/>
        </p:nvSpPr>
        <p:spPr bwMode="auto">
          <a:xfrm>
            <a:off x="41354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5" name="Rectangle 132"/>
          <p:cNvSpPr>
            <a:spLocks noChangeArrowheads="1"/>
          </p:cNvSpPr>
          <p:nvPr/>
        </p:nvSpPr>
        <p:spPr bwMode="auto">
          <a:xfrm>
            <a:off x="44402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6" name="Rectangle 133"/>
          <p:cNvSpPr>
            <a:spLocks noChangeArrowheads="1"/>
          </p:cNvSpPr>
          <p:nvPr/>
        </p:nvSpPr>
        <p:spPr bwMode="auto">
          <a:xfrm>
            <a:off x="47450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7" name="Rectangle 134"/>
          <p:cNvSpPr>
            <a:spLocks noChangeArrowheads="1"/>
          </p:cNvSpPr>
          <p:nvPr/>
        </p:nvSpPr>
        <p:spPr bwMode="auto">
          <a:xfrm>
            <a:off x="50498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8" name="Rectangle 135"/>
          <p:cNvSpPr>
            <a:spLocks noChangeArrowheads="1"/>
          </p:cNvSpPr>
          <p:nvPr/>
        </p:nvSpPr>
        <p:spPr bwMode="auto">
          <a:xfrm>
            <a:off x="5354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9" name="Rectangle 136"/>
          <p:cNvSpPr>
            <a:spLocks noChangeArrowheads="1"/>
          </p:cNvSpPr>
          <p:nvPr/>
        </p:nvSpPr>
        <p:spPr bwMode="auto">
          <a:xfrm>
            <a:off x="56594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0" name="Rectangle 137"/>
          <p:cNvSpPr>
            <a:spLocks noChangeArrowheads="1"/>
          </p:cNvSpPr>
          <p:nvPr/>
        </p:nvSpPr>
        <p:spPr bwMode="auto">
          <a:xfrm>
            <a:off x="59642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1" name="Rectangle 138"/>
          <p:cNvSpPr>
            <a:spLocks noChangeArrowheads="1"/>
          </p:cNvSpPr>
          <p:nvPr/>
        </p:nvSpPr>
        <p:spPr bwMode="auto">
          <a:xfrm>
            <a:off x="62690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2" name="Rectangle 139"/>
          <p:cNvSpPr>
            <a:spLocks noChangeArrowheads="1"/>
          </p:cNvSpPr>
          <p:nvPr/>
        </p:nvSpPr>
        <p:spPr bwMode="auto">
          <a:xfrm>
            <a:off x="65738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3" name="Rectangle 140"/>
          <p:cNvSpPr>
            <a:spLocks noChangeArrowheads="1"/>
          </p:cNvSpPr>
          <p:nvPr/>
        </p:nvSpPr>
        <p:spPr bwMode="auto">
          <a:xfrm>
            <a:off x="2306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4" name="Rectangle 141"/>
          <p:cNvSpPr>
            <a:spLocks noChangeArrowheads="1"/>
          </p:cNvSpPr>
          <p:nvPr/>
        </p:nvSpPr>
        <p:spPr bwMode="auto">
          <a:xfrm>
            <a:off x="26114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5" name="Rectangle 142"/>
          <p:cNvSpPr>
            <a:spLocks noChangeArrowheads="1"/>
          </p:cNvSpPr>
          <p:nvPr/>
        </p:nvSpPr>
        <p:spPr bwMode="auto">
          <a:xfrm>
            <a:off x="29162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6" name="Rectangle 143"/>
          <p:cNvSpPr>
            <a:spLocks noChangeArrowheads="1"/>
          </p:cNvSpPr>
          <p:nvPr/>
        </p:nvSpPr>
        <p:spPr bwMode="auto">
          <a:xfrm>
            <a:off x="3221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7" name="Rectangle 144"/>
          <p:cNvSpPr>
            <a:spLocks noChangeArrowheads="1"/>
          </p:cNvSpPr>
          <p:nvPr/>
        </p:nvSpPr>
        <p:spPr bwMode="auto">
          <a:xfrm>
            <a:off x="3525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8" name="Rectangle 145"/>
          <p:cNvSpPr>
            <a:spLocks noChangeArrowheads="1"/>
          </p:cNvSpPr>
          <p:nvPr/>
        </p:nvSpPr>
        <p:spPr bwMode="auto">
          <a:xfrm>
            <a:off x="3830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9" name="Rectangle 146"/>
          <p:cNvSpPr>
            <a:spLocks noChangeArrowheads="1"/>
          </p:cNvSpPr>
          <p:nvPr/>
        </p:nvSpPr>
        <p:spPr bwMode="auto">
          <a:xfrm>
            <a:off x="41354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0" name="Rectangle 147"/>
          <p:cNvSpPr>
            <a:spLocks noChangeArrowheads="1"/>
          </p:cNvSpPr>
          <p:nvPr/>
        </p:nvSpPr>
        <p:spPr bwMode="auto">
          <a:xfrm>
            <a:off x="44402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1" name="Rectangle 148"/>
          <p:cNvSpPr>
            <a:spLocks noChangeArrowheads="1"/>
          </p:cNvSpPr>
          <p:nvPr/>
        </p:nvSpPr>
        <p:spPr bwMode="auto">
          <a:xfrm>
            <a:off x="4745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2" name="Rectangle 149"/>
          <p:cNvSpPr>
            <a:spLocks noChangeArrowheads="1"/>
          </p:cNvSpPr>
          <p:nvPr/>
        </p:nvSpPr>
        <p:spPr bwMode="auto">
          <a:xfrm>
            <a:off x="5049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3" name="Rectangle 150"/>
          <p:cNvSpPr>
            <a:spLocks noChangeArrowheads="1"/>
          </p:cNvSpPr>
          <p:nvPr/>
        </p:nvSpPr>
        <p:spPr bwMode="auto">
          <a:xfrm>
            <a:off x="5354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4" name="Rectangle 151"/>
          <p:cNvSpPr>
            <a:spLocks noChangeArrowheads="1"/>
          </p:cNvSpPr>
          <p:nvPr/>
        </p:nvSpPr>
        <p:spPr bwMode="auto">
          <a:xfrm>
            <a:off x="56594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5" name="Rectangle 152"/>
          <p:cNvSpPr>
            <a:spLocks noChangeArrowheads="1"/>
          </p:cNvSpPr>
          <p:nvPr/>
        </p:nvSpPr>
        <p:spPr bwMode="auto">
          <a:xfrm>
            <a:off x="59642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6" name="Rectangle 153"/>
          <p:cNvSpPr>
            <a:spLocks noChangeArrowheads="1"/>
          </p:cNvSpPr>
          <p:nvPr/>
        </p:nvSpPr>
        <p:spPr bwMode="auto">
          <a:xfrm>
            <a:off x="6269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7" name="Rectangle 154"/>
          <p:cNvSpPr>
            <a:spLocks noChangeArrowheads="1"/>
          </p:cNvSpPr>
          <p:nvPr/>
        </p:nvSpPr>
        <p:spPr bwMode="auto">
          <a:xfrm>
            <a:off x="6573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8" name="Rectangle 155"/>
          <p:cNvSpPr>
            <a:spLocks noChangeArrowheads="1"/>
          </p:cNvSpPr>
          <p:nvPr/>
        </p:nvSpPr>
        <p:spPr bwMode="auto">
          <a:xfrm>
            <a:off x="23066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9" name="Rectangle 156"/>
          <p:cNvSpPr>
            <a:spLocks noChangeArrowheads="1"/>
          </p:cNvSpPr>
          <p:nvPr/>
        </p:nvSpPr>
        <p:spPr bwMode="auto">
          <a:xfrm>
            <a:off x="2611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0" name="Rectangle 157"/>
          <p:cNvSpPr>
            <a:spLocks noChangeArrowheads="1"/>
          </p:cNvSpPr>
          <p:nvPr/>
        </p:nvSpPr>
        <p:spPr bwMode="auto">
          <a:xfrm>
            <a:off x="29162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1" name="Rectangle 158"/>
          <p:cNvSpPr>
            <a:spLocks noChangeArrowheads="1"/>
          </p:cNvSpPr>
          <p:nvPr/>
        </p:nvSpPr>
        <p:spPr bwMode="auto">
          <a:xfrm>
            <a:off x="3221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2" name="Rectangle 159"/>
          <p:cNvSpPr>
            <a:spLocks noChangeArrowheads="1"/>
          </p:cNvSpPr>
          <p:nvPr/>
        </p:nvSpPr>
        <p:spPr bwMode="auto">
          <a:xfrm>
            <a:off x="3525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3" name="Rectangle 160"/>
          <p:cNvSpPr>
            <a:spLocks noChangeArrowheads="1"/>
          </p:cNvSpPr>
          <p:nvPr/>
        </p:nvSpPr>
        <p:spPr bwMode="auto">
          <a:xfrm>
            <a:off x="38306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4" name="Rectangle 161"/>
          <p:cNvSpPr>
            <a:spLocks noChangeArrowheads="1"/>
          </p:cNvSpPr>
          <p:nvPr/>
        </p:nvSpPr>
        <p:spPr bwMode="auto">
          <a:xfrm>
            <a:off x="4135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5" name="Rectangle 162"/>
          <p:cNvSpPr>
            <a:spLocks noChangeArrowheads="1"/>
          </p:cNvSpPr>
          <p:nvPr/>
        </p:nvSpPr>
        <p:spPr bwMode="auto">
          <a:xfrm>
            <a:off x="44402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6" name="Rectangle 163"/>
          <p:cNvSpPr>
            <a:spLocks noChangeArrowheads="1"/>
          </p:cNvSpPr>
          <p:nvPr/>
        </p:nvSpPr>
        <p:spPr bwMode="auto">
          <a:xfrm>
            <a:off x="4745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7" name="Rectangle 164"/>
          <p:cNvSpPr>
            <a:spLocks noChangeArrowheads="1"/>
          </p:cNvSpPr>
          <p:nvPr/>
        </p:nvSpPr>
        <p:spPr bwMode="auto">
          <a:xfrm>
            <a:off x="5049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8" name="Rectangle 165"/>
          <p:cNvSpPr>
            <a:spLocks noChangeArrowheads="1"/>
          </p:cNvSpPr>
          <p:nvPr/>
        </p:nvSpPr>
        <p:spPr bwMode="auto">
          <a:xfrm>
            <a:off x="53546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9" name="Rectangle 166"/>
          <p:cNvSpPr>
            <a:spLocks noChangeArrowheads="1"/>
          </p:cNvSpPr>
          <p:nvPr/>
        </p:nvSpPr>
        <p:spPr bwMode="auto">
          <a:xfrm>
            <a:off x="5659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0" name="Rectangle 167"/>
          <p:cNvSpPr>
            <a:spLocks noChangeArrowheads="1"/>
          </p:cNvSpPr>
          <p:nvPr/>
        </p:nvSpPr>
        <p:spPr bwMode="auto">
          <a:xfrm>
            <a:off x="59642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1" name="Rectangle 168"/>
          <p:cNvSpPr>
            <a:spLocks noChangeArrowheads="1"/>
          </p:cNvSpPr>
          <p:nvPr/>
        </p:nvSpPr>
        <p:spPr bwMode="auto">
          <a:xfrm>
            <a:off x="6269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2" name="Rectangle 169"/>
          <p:cNvSpPr>
            <a:spLocks noChangeArrowheads="1"/>
          </p:cNvSpPr>
          <p:nvPr/>
        </p:nvSpPr>
        <p:spPr bwMode="auto">
          <a:xfrm>
            <a:off x="6573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3" name="Rectangle 170"/>
          <p:cNvSpPr>
            <a:spLocks noChangeArrowheads="1"/>
          </p:cNvSpPr>
          <p:nvPr/>
        </p:nvSpPr>
        <p:spPr bwMode="auto">
          <a:xfrm>
            <a:off x="23066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4" name="Rectangle 171"/>
          <p:cNvSpPr>
            <a:spLocks noChangeArrowheads="1"/>
          </p:cNvSpPr>
          <p:nvPr/>
        </p:nvSpPr>
        <p:spPr bwMode="auto">
          <a:xfrm>
            <a:off x="2611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5" name="Rectangle 172"/>
          <p:cNvSpPr>
            <a:spLocks noChangeArrowheads="1"/>
          </p:cNvSpPr>
          <p:nvPr/>
        </p:nvSpPr>
        <p:spPr bwMode="auto">
          <a:xfrm>
            <a:off x="29162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6" name="Rectangle 173"/>
          <p:cNvSpPr>
            <a:spLocks noChangeArrowheads="1"/>
          </p:cNvSpPr>
          <p:nvPr/>
        </p:nvSpPr>
        <p:spPr bwMode="auto">
          <a:xfrm>
            <a:off x="32210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7" name="Rectangle 174"/>
          <p:cNvSpPr>
            <a:spLocks noChangeArrowheads="1"/>
          </p:cNvSpPr>
          <p:nvPr/>
        </p:nvSpPr>
        <p:spPr bwMode="auto">
          <a:xfrm>
            <a:off x="35258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8" name="Rectangle 175"/>
          <p:cNvSpPr>
            <a:spLocks noChangeArrowheads="1"/>
          </p:cNvSpPr>
          <p:nvPr/>
        </p:nvSpPr>
        <p:spPr bwMode="auto">
          <a:xfrm>
            <a:off x="38306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9" name="Rectangle 176"/>
          <p:cNvSpPr>
            <a:spLocks noChangeArrowheads="1"/>
          </p:cNvSpPr>
          <p:nvPr/>
        </p:nvSpPr>
        <p:spPr bwMode="auto">
          <a:xfrm>
            <a:off x="4135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0" name="Rectangle 177"/>
          <p:cNvSpPr>
            <a:spLocks noChangeArrowheads="1"/>
          </p:cNvSpPr>
          <p:nvPr/>
        </p:nvSpPr>
        <p:spPr bwMode="auto">
          <a:xfrm>
            <a:off x="44402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1" name="Rectangle 178"/>
          <p:cNvSpPr>
            <a:spLocks noChangeArrowheads="1"/>
          </p:cNvSpPr>
          <p:nvPr/>
        </p:nvSpPr>
        <p:spPr bwMode="auto">
          <a:xfrm>
            <a:off x="47450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2" name="Rectangle 179"/>
          <p:cNvSpPr>
            <a:spLocks noChangeArrowheads="1"/>
          </p:cNvSpPr>
          <p:nvPr/>
        </p:nvSpPr>
        <p:spPr bwMode="auto">
          <a:xfrm>
            <a:off x="50498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3" name="Rectangle 180"/>
          <p:cNvSpPr>
            <a:spLocks noChangeArrowheads="1"/>
          </p:cNvSpPr>
          <p:nvPr/>
        </p:nvSpPr>
        <p:spPr bwMode="auto">
          <a:xfrm>
            <a:off x="53546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4" name="Rectangle 181"/>
          <p:cNvSpPr>
            <a:spLocks noChangeArrowheads="1"/>
          </p:cNvSpPr>
          <p:nvPr/>
        </p:nvSpPr>
        <p:spPr bwMode="auto">
          <a:xfrm>
            <a:off x="5659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5" name="Rectangle 182"/>
          <p:cNvSpPr>
            <a:spLocks noChangeArrowheads="1"/>
          </p:cNvSpPr>
          <p:nvPr/>
        </p:nvSpPr>
        <p:spPr bwMode="auto">
          <a:xfrm>
            <a:off x="59642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6" name="Rectangle 183"/>
          <p:cNvSpPr>
            <a:spLocks noChangeArrowheads="1"/>
          </p:cNvSpPr>
          <p:nvPr/>
        </p:nvSpPr>
        <p:spPr bwMode="auto">
          <a:xfrm>
            <a:off x="62690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7" name="Rectangle 184"/>
          <p:cNvSpPr>
            <a:spLocks noChangeArrowheads="1"/>
          </p:cNvSpPr>
          <p:nvPr/>
        </p:nvSpPr>
        <p:spPr bwMode="auto">
          <a:xfrm>
            <a:off x="65738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8" name="Rectangle 185"/>
          <p:cNvSpPr>
            <a:spLocks noChangeArrowheads="1"/>
          </p:cNvSpPr>
          <p:nvPr/>
        </p:nvSpPr>
        <p:spPr bwMode="auto">
          <a:xfrm>
            <a:off x="2306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9" name="Rectangle 186"/>
          <p:cNvSpPr>
            <a:spLocks noChangeArrowheads="1"/>
          </p:cNvSpPr>
          <p:nvPr/>
        </p:nvSpPr>
        <p:spPr bwMode="auto">
          <a:xfrm>
            <a:off x="26114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0" name="Rectangle 187"/>
          <p:cNvSpPr>
            <a:spLocks noChangeArrowheads="1"/>
          </p:cNvSpPr>
          <p:nvPr/>
        </p:nvSpPr>
        <p:spPr bwMode="auto">
          <a:xfrm>
            <a:off x="29162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1" name="Rectangle 188"/>
          <p:cNvSpPr>
            <a:spLocks noChangeArrowheads="1"/>
          </p:cNvSpPr>
          <p:nvPr/>
        </p:nvSpPr>
        <p:spPr bwMode="auto">
          <a:xfrm>
            <a:off x="3221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2" name="Rectangle 189"/>
          <p:cNvSpPr>
            <a:spLocks noChangeArrowheads="1"/>
          </p:cNvSpPr>
          <p:nvPr/>
        </p:nvSpPr>
        <p:spPr bwMode="auto">
          <a:xfrm>
            <a:off x="3525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3" name="Rectangle 190"/>
          <p:cNvSpPr>
            <a:spLocks noChangeArrowheads="1"/>
          </p:cNvSpPr>
          <p:nvPr/>
        </p:nvSpPr>
        <p:spPr bwMode="auto">
          <a:xfrm>
            <a:off x="3830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4" name="Rectangle 191"/>
          <p:cNvSpPr>
            <a:spLocks noChangeArrowheads="1"/>
          </p:cNvSpPr>
          <p:nvPr/>
        </p:nvSpPr>
        <p:spPr bwMode="auto">
          <a:xfrm>
            <a:off x="41354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5" name="Rectangle 192"/>
          <p:cNvSpPr>
            <a:spLocks noChangeArrowheads="1"/>
          </p:cNvSpPr>
          <p:nvPr/>
        </p:nvSpPr>
        <p:spPr bwMode="auto">
          <a:xfrm>
            <a:off x="44402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6" name="Rectangle 193"/>
          <p:cNvSpPr>
            <a:spLocks noChangeArrowheads="1"/>
          </p:cNvSpPr>
          <p:nvPr/>
        </p:nvSpPr>
        <p:spPr bwMode="auto">
          <a:xfrm>
            <a:off x="4745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7" name="Rectangle 194"/>
          <p:cNvSpPr>
            <a:spLocks noChangeArrowheads="1"/>
          </p:cNvSpPr>
          <p:nvPr/>
        </p:nvSpPr>
        <p:spPr bwMode="auto">
          <a:xfrm>
            <a:off x="5049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8" name="Rectangle 195"/>
          <p:cNvSpPr>
            <a:spLocks noChangeArrowheads="1"/>
          </p:cNvSpPr>
          <p:nvPr/>
        </p:nvSpPr>
        <p:spPr bwMode="auto">
          <a:xfrm>
            <a:off x="5354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9" name="Rectangle 196"/>
          <p:cNvSpPr>
            <a:spLocks noChangeArrowheads="1"/>
          </p:cNvSpPr>
          <p:nvPr/>
        </p:nvSpPr>
        <p:spPr bwMode="auto">
          <a:xfrm>
            <a:off x="56594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0" name="Rectangle 197"/>
          <p:cNvSpPr>
            <a:spLocks noChangeArrowheads="1"/>
          </p:cNvSpPr>
          <p:nvPr/>
        </p:nvSpPr>
        <p:spPr bwMode="auto">
          <a:xfrm>
            <a:off x="59642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1" name="Rectangle 198"/>
          <p:cNvSpPr>
            <a:spLocks noChangeArrowheads="1"/>
          </p:cNvSpPr>
          <p:nvPr/>
        </p:nvSpPr>
        <p:spPr bwMode="auto">
          <a:xfrm>
            <a:off x="6269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2" name="Rectangle 199"/>
          <p:cNvSpPr>
            <a:spLocks noChangeArrowheads="1"/>
          </p:cNvSpPr>
          <p:nvPr/>
        </p:nvSpPr>
        <p:spPr bwMode="auto">
          <a:xfrm>
            <a:off x="6573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3" name="Rectangle 200"/>
          <p:cNvSpPr>
            <a:spLocks noChangeArrowheads="1"/>
          </p:cNvSpPr>
          <p:nvPr/>
        </p:nvSpPr>
        <p:spPr bwMode="auto">
          <a:xfrm>
            <a:off x="2306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4" name="Rectangle 201"/>
          <p:cNvSpPr>
            <a:spLocks noChangeArrowheads="1"/>
          </p:cNvSpPr>
          <p:nvPr/>
        </p:nvSpPr>
        <p:spPr bwMode="auto">
          <a:xfrm>
            <a:off x="2611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5" name="Rectangle 202"/>
          <p:cNvSpPr>
            <a:spLocks noChangeArrowheads="1"/>
          </p:cNvSpPr>
          <p:nvPr/>
        </p:nvSpPr>
        <p:spPr bwMode="auto">
          <a:xfrm>
            <a:off x="2916238"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6" name="Rectangle 203"/>
          <p:cNvSpPr>
            <a:spLocks noChangeArrowheads="1"/>
          </p:cNvSpPr>
          <p:nvPr/>
        </p:nvSpPr>
        <p:spPr bwMode="auto">
          <a:xfrm>
            <a:off x="3221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7" name="Rectangle 204"/>
          <p:cNvSpPr>
            <a:spLocks noChangeArrowheads="1"/>
          </p:cNvSpPr>
          <p:nvPr/>
        </p:nvSpPr>
        <p:spPr bwMode="auto">
          <a:xfrm>
            <a:off x="35258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8" name="Rectangle 205"/>
          <p:cNvSpPr>
            <a:spLocks noChangeArrowheads="1"/>
          </p:cNvSpPr>
          <p:nvPr/>
        </p:nvSpPr>
        <p:spPr bwMode="auto">
          <a:xfrm>
            <a:off x="3830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9" name="Rectangle 206"/>
          <p:cNvSpPr>
            <a:spLocks noChangeArrowheads="1"/>
          </p:cNvSpPr>
          <p:nvPr/>
        </p:nvSpPr>
        <p:spPr bwMode="auto">
          <a:xfrm>
            <a:off x="4135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0" name="Rectangle 207"/>
          <p:cNvSpPr>
            <a:spLocks noChangeArrowheads="1"/>
          </p:cNvSpPr>
          <p:nvPr/>
        </p:nvSpPr>
        <p:spPr bwMode="auto">
          <a:xfrm>
            <a:off x="44402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1" name="Rectangle 208"/>
          <p:cNvSpPr>
            <a:spLocks noChangeArrowheads="1"/>
          </p:cNvSpPr>
          <p:nvPr/>
        </p:nvSpPr>
        <p:spPr bwMode="auto">
          <a:xfrm>
            <a:off x="4745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2" name="Rectangle 209"/>
          <p:cNvSpPr>
            <a:spLocks noChangeArrowheads="1"/>
          </p:cNvSpPr>
          <p:nvPr/>
        </p:nvSpPr>
        <p:spPr bwMode="auto">
          <a:xfrm>
            <a:off x="50498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3" name="Rectangle 210"/>
          <p:cNvSpPr>
            <a:spLocks noChangeArrowheads="1"/>
          </p:cNvSpPr>
          <p:nvPr/>
        </p:nvSpPr>
        <p:spPr bwMode="auto">
          <a:xfrm>
            <a:off x="5354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4" name="Rectangle 211"/>
          <p:cNvSpPr>
            <a:spLocks noChangeArrowheads="1"/>
          </p:cNvSpPr>
          <p:nvPr/>
        </p:nvSpPr>
        <p:spPr bwMode="auto">
          <a:xfrm>
            <a:off x="5659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5" name="Rectangle 212"/>
          <p:cNvSpPr>
            <a:spLocks noChangeArrowheads="1"/>
          </p:cNvSpPr>
          <p:nvPr/>
        </p:nvSpPr>
        <p:spPr bwMode="auto">
          <a:xfrm>
            <a:off x="5964238"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6" name="Rectangle 213"/>
          <p:cNvSpPr>
            <a:spLocks noChangeArrowheads="1"/>
          </p:cNvSpPr>
          <p:nvPr/>
        </p:nvSpPr>
        <p:spPr bwMode="auto">
          <a:xfrm>
            <a:off x="6269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7" name="Rectangle 214"/>
          <p:cNvSpPr>
            <a:spLocks noChangeArrowheads="1"/>
          </p:cNvSpPr>
          <p:nvPr/>
        </p:nvSpPr>
        <p:spPr bwMode="auto">
          <a:xfrm>
            <a:off x="6573838"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8" name="AutoShape 215"/>
          <p:cNvSpPr>
            <a:spLocks noChangeArrowheads="1"/>
          </p:cNvSpPr>
          <p:nvPr/>
        </p:nvSpPr>
        <p:spPr bwMode="auto">
          <a:xfrm>
            <a:off x="7031038"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799" name="Picture 216"/>
          <p:cNvPicPr>
            <a:picLocks noChangeArrowheads="1"/>
          </p:cNvPicPr>
          <p:nvPr/>
        </p:nvPicPr>
        <p:blipFill>
          <a:blip r:embed="rId2"/>
          <a:srcRect/>
          <a:stretch>
            <a:fillRect/>
          </a:stretch>
        </p:blipFill>
        <p:spPr bwMode="auto">
          <a:xfrm>
            <a:off x="2986088" y="1893888"/>
            <a:ext cx="228600" cy="228600"/>
          </a:xfrm>
          <a:prstGeom prst="rect">
            <a:avLst/>
          </a:prstGeom>
          <a:noFill/>
          <a:ln w="9525">
            <a:noFill/>
            <a:miter lim="800000"/>
            <a:headEnd/>
            <a:tailEnd/>
          </a:ln>
        </p:spPr>
      </p:pic>
      <p:grpSp>
        <p:nvGrpSpPr>
          <p:cNvPr id="67800" name="Group 220"/>
          <p:cNvGrpSpPr>
            <a:grpSpLocks/>
          </p:cNvGrpSpPr>
          <p:nvPr/>
        </p:nvGrpSpPr>
        <p:grpSpPr bwMode="auto">
          <a:xfrm>
            <a:off x="2916238" y="1824038"/>
            <a:ext cx="603250" cy="298450"/>
            <a:chOff x="1828" y="820"/>
            <a:chExt cx="380" cy="188"/>
          </a:xfrm>
        </p:grpSpPr>
        <p:sp>
          <p:nvSpPr>
            <p:cNvPr id="67827"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8"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9"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7801" name="Group 224"/>
          <p:cNvGrpSpPr>
            <a:grpSpLocks/>
          </p:cNvGrpSpPr>
          <p:nvPr/>
        </p:nvGrpSpPr>
        <p:grpSpPr bwMode="auto">
          <a:xfrm>
            <a:off x="3221038" y="1519238"/>
            <a:ext cx="298450" cy="596900"/>
            <a:chOff x="2020" y="628"/>
            <a:chExt cx="188" cy="376"/>
          </a:xfrm>
        </p:grpSpPr>
        <p:sp>
          <p:nvSpPr>
            <p:cNvPr id="67824"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5"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6"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7802" name="Group 228"/>
          <p:cNvGrpSpPr>
            <a:grpSpLocks/>
          </p:cNvGrpSpPr>
          <p:nvPr/>
        </p:nvGrpSpPr>
        <p:grpSpPr bwMode="auto">
          <a:xfrm>
            <a:off x="2916238" y="1519238"/>
            <a:ext cx="596900" cy="298450"/>
            <a:chOff x="1828" y="628"/>
            <a:chExt cx="376" cy="188"/>
          </a:xfrm>
        </p:grpSpPr>
        <p:sp>
          <p:nvSpPr>
            <p:cNvPr id="67821"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2"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3"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7803" name="Group 232"/>
          <p:cNvGrpSpPr>
            <a:grpSpLocks/>
          </p:cNvGrpSpPr>
          <p:nvPr/>
        </p:nvGrpSpPr>
        <p:grpSpPr bwMode="auto">
          <a:xfrm>
            <a:off x="2611438" y="1519238"/>
            <a:ext cx="596900" cy="298450"/>
            <a:chOff x="1636" y="628"/>
            <a:chExt cx="376" cy="188"/>
          </a:xfrm>
        </p:grpSpPr>
        <p:sp>
          <p:nvSpPr>
            <p:cNvPr id="67818"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9"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0"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7804" name="Rectangle 233"/>
          <p:cNvSpPr>
            <a:spLocks noChangeArrowheads="1"/>
          </p:cNvSpPr>
          <p:nvPr/>
        </p:nvSpPr>
        <p:spPr bwMode="auto">
          <a:xfrm>
            <a:off x="26114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5" name="Rectangle 234"/>
          <p:cNvSpPr>
            <a:spLocks noChangeArrowheads="1"/>
          </p:cNvSpPr>
          <p:nvPr/>
        </p:nvSpPr>
        <p:spPr bwMode="auto">
          <a:xfrm>
            <a:off x="23066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6" name="Rectangle 235"/>
          <p:cNvSpPr>
            <a:spLocks noChangeArrowheads="1"/>
          </p:cNvSpPr>
          <p:nvPr/>
        </p:nvSpPr>
        <p:spPr bwMode="auto">
          <a:xfrm>
            <a:off x="2306638" y="2128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7" name="Rectangle 236"/>
          <p:cNvSpPr>
            <a:spLocks noChangeArrowheads="1"/>
          </p:cNvSpPr>
          <p:nvPr/>
        </p:nvSpPr>
        <p:spPr bwMode="auto">
          <a:xfrm>
            <a:off x="2306638" y="2433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8" name="Rectangle 237"/>
          <p:cNvSpPr>
            <a:spLocks noChangeArrowheads="1"/>
          </p:cNvSpPr>
          <p:nvPr/>
        </p:nvSpPr>
        <p:spPr bwMode="auto">
          <a:xfrm>
            <a:off x="2306638" y="2738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9" name="Rectangle 238"/>
          <p:cNvSpPr>
            <a:spLocks noChangeArrowheads="1"/>
          </p:cNvSpPr>
          <p:nvPr/>
        </p:nvSpPr>
        <p:spPr bwMode="auto">
          <a:xfrm>
            <a:off x="2306638" y="3043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0" name="Rectangle 239"/>
          <p:cNvSpPr>
            <a:spLocks noChangeArrowheads="1"/>
          </p:cNvSpPr>
          <p:nvPr/>
        </p:nvSpPr>
        <p:spPr bwMode="auto">
          <a:xfrm>
            <a:off x="2306638" y="3348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1" name="Rectangle 240"/>
          <p:cNvSpPr>
            <a:spLocks noChangeArrowheads="1"/>
          </p:cNvSpPr>
          <p:nvPr/>
        </p:nvSpPr>
        <p:spPr bwMode="auto">
          <a:xfrm>
            <a:off x="2306638" y="3652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2" name="Rectangle 241"/>
          <p:cNvSpPr>
            <a:spLocks noChangeArrowheads="1"/>
          </p:cNvSpPr>
          <p:nvPr/>
        </p:nvSpPr>
        <p:spPr bwMode="auto">
          <a:xfrm>
            <a:off x="23066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13" name="Picture 246"/>
          <p:cNvPicPr>
            <a:picLocks noChangeArrowheads="1"/>
          </p:cNvPicPr>
          <p:nvPr/>
        </p:nvPicPr>
        <p:blipFill>
          <a:blip r:embed="rId2"/>
          <a:srcRect/>
          <a:stretch>
            <a:fillRect/>
          </a:stretch>
        </p:blipFill>
        <p:spPr bwMode="auto">
          <a:xfrm>
            <a:off x="3290888" y="4027488"/>
            <a:ext cx="228600" cy="228600"/>
          </a:xfrm>
          <a:prstGeom prst="rect">
            <a:avLst/>
          </a:prstGeom>
          <a:noFill/>
          <a:ln w="9525">
            <a:noFill/>
            <a:miter lim="800000"/>
            <a:headEnd/>
            <a:tailEnd/>
          </a:ln>
        </p:spPr>
      </p:pic>
      <p:sp>
        <p:nvSpPr>
          <p:cNvPr id="67814" name="Rectangle 247"/>
          <p:cNvSpPr>
            <a:spLocks noChangeArrowheads="1"/>
          </p:cNvSpPr>
          <p:nvPr/>
        </p:nvSpPr>
        <p:spPr bwMode="auto">
          <a:xfrm>
            <a:off x="26050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5" name="Rectangle 248"/>
          <p:cNvSpPr>
            <a:spLocks noChangeArrowheads="1"/>
          </p:cNvSpPr>
          <p:nvPr/>
        </p:nvSpPr>
        <p:spPr bwMode="auto">
          <a:xfrm>
            <a:off x="29098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6" name="Rectangle 249"/>
          <p:cNvSpPr>
            <a:spLocks noChangeArrowheads="1"/>
          </p:cNvSpPr>
          <p:nvPr/>
        </p:nvSpPr>
        <p:spPr bwMode="auto">
          <a:xfrm>
            <a:off x="32146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24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1" name="Rectangle 3"/>
          <p:cNvSpPr>
            <a:spLocks noChangeArrowheads="1"/>
          </p:cNvSpPr>
          <p:nvPr/>
        </p:nvSpPr>
        <p:spPr bwMode="auto">
          <a:xfrm>
            <a:off x="22923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7109"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يکي به سمت بالا و سپس به راست حرکت کنيد.</a:t>
            </a:r>
            <a:endParaRPr lang="en-US" sz="2400" smtClean="0">
              <a:cs typeface="B Zar" panose="00000400000000000000" pitchFamily="2" charset="-78"/>
            </a:endParaRPr>
          </a:p>
        </p:txBody>
      </p:sp>
      <p:sp>
        <p:nvSpPr>
          <p:cNvPr id="68613" name="Rectangle 6"/>
          <p:cNvSpPr>
            <a:spLocks noChangeArrowheads="1"/>
          </p:cNvSpPr>
          <p:nvPr/>
        </p:nvSpPr>
        <p:spPr bwMode="auto">
          <a:xfrm>
            <a:off x="25971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4" name="Rectangle 7"/>
          <p:cNvSpPr>
            <a:spLocks noChangeArrowheads="1"/>
          </p:cNvSpPr>
          <p:nvPr/>
        </p:nvSpPr>
        <p:spPr bwMode="auto">
          <a:xfrm>
            <a:off x="29019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5" name="Rectangle 8"/>
          <p:cNvSpPr>
            <a:spLocks noChangeArrowheads="1"/>
          </p:cNvSpPr>
          <p:nvPr/>
        </p:nvSpPr>
        <p:spPr bwMode="auto">
          <a:xfrm>
            <a:off x="32067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6" name="Rectangle 9"/>
          <p:cNvSpPr>
            <a:spLocks noChangeArrowheads="1"/>
          </p:cNvSpPr>
          <p:nvPr/>
        </p:nvSpPr>
        <p:spPr bwMode="auto">
          <a:xfrm>
            <a:off x="35115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7" name="Rectangle 10"/>
          <p:cNvSpPr>
            <a:spLocks noChangeArrowheads="1"/>
          </p:cNvSpPr>
          <p:nvPr/>
        </p:nvSpPr>
        <p:spPr bwMode="auto">
          <a:xfrm>
            <a:off x="38163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8" name="Rectangle 11"/>
          <p:cNvSpPr>
            <a:spLocks noChangeArrowheads="1"/>
          </p:cNvSpPr>
          <p:nvPr/>
        </p:nvSpPr>
        <p:spPr bwMode="auto">
          <a:xfrm>
            <a:off x="41211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9" name="Rectangle 12"/>
          <p:cNvSpPr>
            <a:spLocks noChangeArrowheads="1"/>
          </p:cNvSpPr>
          <p:nvPr/>
        </p:nvSpPr>
        <p:spPr bwMode="auto">
          <a:xfrm>
            <a:off x="44259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0" name="Rectangle 13"/>
          <p:cNvSpPr>
            <a:spLocks noChangeArrowheads="1"/>
          </p:cNvSpPr>
          <p:nvPr/>
        </p:nvSpPr>
        <p:spPr bwMode="auto">
          <a:xfrm>
            <a:off x="47307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1" name="Rectangle 14"/>
          <p:cNvSpPr>
            <a:spLocks noChangeArrowheads="1"/>
          </p:cNvSpPr>
          <p:nvPr/>
        </p:nvSpPr>
        <p:spPr bwMode="auto">
          <a:xfrm>
            <a:off x="50355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2" name="Rectangle 15"/>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3" name="Rectangle 16"/>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4" name="Rectangle 17"/>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5" name="Rectangle 18"/>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6" name="Rectangle 19"/>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7" name="Rectangle 20"/>
          <p:cNvSpPr>
            <a:spLocks noChangeArrowheads="1"/>
          </p:cNvSpPr>
          <p:nvPr/>
        </p:nvSpPr>
        <p:spPr bwMode="auto">
          <a:xfrm>
            <a:off x="2292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8" name="Rectangle 21"/>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9" name="Rectangle 22"/>
          <p:cNvSpPr>
            <a:spLocks noChangeArrowheads="1"/>
          </p:cNvSpPr>
          <p:nvPr/>
        </p:nvSpPr>
        <p:spPr bwMode="auto">
          <a:xfrm>
            <a:off x="29019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0" name="Rectangle 23"/>
          <p:cNvSpPr>
            <a:spLocks noChangeArrowheads="1"/>
          </p:cNvSpPr>
          <p:nvPr/>
        </p:nvSpPr>
        <p:spPr bwMode="auto">
          <a:xfrm>
            <a:off x="32067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1" name="Rectangle 24"/>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2" name="Rectangle 25"/>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3" name="Rectangle 26"/>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4" name="Rectangle 27"/>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5" name="Rectangle 28"/>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6" name="Rectangle 29"/>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7" name="Rectangle 30"/>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8" name="Rectangle 31"/>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9" name="Rectangle 32"/>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0" name="Rectangle 33"/>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1" name="Rectangle 34"/>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2" name="Rectangle 35"/>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3" name="Rectangle 36"/>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4" name="Rectangle 37"/>
          <p:cNvSpPr>
            <a:spLocks noChangeArrowheads="1"/>
          </p:cNvSpPr>
          <p:nvPr/>
        </p:nvSpPr>
        <p:spPr bwMode="auto">
          <a:xfrm>
            <a:off x="2901950" y="21288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5" name="Rectangle 38"/>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6" name="Rectangle 39"/>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7" name="Rectangle 40"/>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8" name="Rectangle 41"/>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9" name="Rectangle 42"/>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0" name="Rectangle 43"/>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1" name="Rectangle 44"/>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2" name="Rectangle 45"/>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3" name="Rectangle 46"/>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4" name="Rectangle 47"/>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5" name="Rectangle 48"/>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6" name="Rectangle 49"/>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7" name="Rectangle 50"/>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8" name="Rectangle 51"/>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9" name="Rectangle 52"/>
          <p:cNvSpPr>
            <a:spLocks noChangeArrowheads="1"/>
          </p:cNvSpPr>
          <p:nvPr/>
        </p:nvSpPr>
        <p:spPr bwMode="auto">
          <a:xfrm>
            <a:off x="29019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0" name="Rectangle 53"/>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1" name="Rectangle 54"/>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2" name="Rectangle 55"/>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3" name="Rectangle 56"/>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4" name="Rectangle 57"/>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5" name="Rectangle 58"/>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6" name="Rectangle 59"/>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7" name="Rectangle 60"/>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8" name="Rectangle 61"/>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9" name="Rectangle 62"/>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0" name="Rectangle 63"/>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1" name="Rectangle 64"/>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2" name="Rectangle 65"/>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3" name="Rectangle 66"/>
          <p:cNvSpPr>
            <a:spLocks noChangeArrowheads="1"/>
          </p:cNvSpPr>
          <p:nvPr/>
        </p:nvSpPr>
        <p:spPr bwMode="auto">
          <a:xfrm>
            <a:off x="25971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4" name="Rectangle 67"/>
          <p:cNvSpPr>
            <a:spLocks noChangeArrowheads="1"/>
          </p:cNvSpPr>
          <p:nvPr/>
        </p:nvSpPr>
        <p:spPr bwMode="auto">
          <a:xfrm>
            <a:off x="29019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5" name="Rectangle 68"/>
          <p:cNvSpPr>
            <a:spLocks noChangeArrowheads="1"/>
          </p:cNvSpPr>
          <p:nvPr/>
        </p:nvSpPr>
        <p:spPr bwMode="auto">
          <a:xfrm>
            <a:off x="32067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6" name="Rectangle 69"/>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7" name="Rectangle 70"/>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8" name="Rectangle 71"/>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9" name="Rectangle 72"/>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0" name="Rectangle 73"/>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1" name="Rectangle 74"/>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2" name="Rectangle 75"/>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3" name="Rectangle 76"/>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4" name="Rectangle 77"/>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5" name="Rectangle 78"/>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6" name="Rectangle 79"/>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7" name="Rectangle 80"/>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8" name="Rectangle 81"/>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9" name="Rectangle 82"/>
          <p:cNvSpPr>
            <a:spLocks noChangeArrowheads="1"/>
          </p:cNvSpPr>
          <p:nvPr/>
        </p:nvSpPr>
        <p:spPr bwMode="auto">
          <a:xfrm>
            <a:off x="2901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0" name="Rectangle 83"/>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1" name="Rectangle 84"/>
          <p:cNvSpPr>
            <a:spLocks noChangeArrowheads="1"/>
          </p:cNvSpPr>
          <p:nvPr/>
        </p:nvSpPr>
        <p:spPr bwMode="auto">
          <a:xfrm>
            <a:off x="3511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2" name="Rectangle 85"/>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3" name="Rectangle 86"/>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4" name="Rectangle 87"/>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5" name="Rectangle 88"/>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6" name="Rectangle 89"/>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7" name="Rectangle 90"/>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8" name="Rectangle 91"/>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9" name="Rectangle 92"/>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0" name="Rectangle 93"/>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1" name="Rectangle 94"/>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2" name="Rectangle 95"/>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3" name="Rectangle 96"/>
          <p:cNvSpPr>
            <a:spLocks noChangeArrowheads="1"/>
          </p:cNvSpPr>
          <p:nvPr/>
        </p:nvSpPr>
        <p:spPr bwMode="auto">
          <a:xfrm>
            <a:off x="25971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4" name="Rectangle 97"/>
          <p:cNvSpPr>
            <a:spLocks noChangeArrowheads="1"/>
          </p:cNvSpPr>
          <p:nvPr/>
        </p:nvSpPr>
        <p:spPr bwMode="auto">
          <a:xfrm>
            <a:off x="29019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5" name="Rectangle 98"/>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6" name="Rectangle 99"/>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7" name="Rectangle 100"/>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8" name="Rectangle 101"/>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9" name="Rectangle 102"/>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0" name="Rectangle 103"/>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1" name="Rectangle 104"/>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2" name="Rectangle 105"/>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3" name="Rectangle 106"/>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4" name="Rectangle 107"/>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5" name="Rectangle 108"/>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6" name="Rectangle 109"/>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7" name="Rectangle 110"/>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8" name="Rectangle 111"/>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9" name="Rectangle 112"/>
          <p:cNvSpPr>
            <a:spLocks noChangeArrowheads="1"/>
          </p:cNvSpPr>
          <p:nvPr/>
        </p:nvSpPr>
        <p:spPr bwMode="auto">
          <a:xfrm>
            <a:off x="2901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0" name="Rectangle 113"/>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1" name="Rectangle 114"/>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2" name="Rectangle 115"/>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3" name="Rectangle 116"/>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4" name="Rectangle 117"/>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5" name="Rectangle 118"/>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6" name="Rectangle 119"/>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7" name="Rectangle 120"/>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8" name="Rectangle 121"/>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9" name="Rectangle 122"/>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0" name="Rectangle 123"/>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1" name="Rectangle 124"/>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2" name="Rectangle 125"/>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3" name="Rectangle 126"/>
          <p:cNvSpPr>
            <a:spLocks noChangeArrowheads="1"/>
          </p:cNvSpPr>
          <p:nvPr/>
        </p:nvSpPr>
        <p:spPr bwMode="auto">
          <a:xfrm>
            <a:off x="25971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4" name="Rectangle 127"/>
          <p:cNvSpPr>
            <a:spLocks noChangeArrowheads="1"/>
          </p:cNvSpPr>
          <p:nvPr/>
        </p:nvSpPr>
        <p:spPr bwMode="auto">
          <a:xfrm>
            <a:off x="29019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5" name="Rectangle 128"/>
          <p:cNvSpPr>
            <a:spLocks noChangeArrowheads="1"/>
          </p:cNvSpPr>
          <p:nvPr/>
        </p:nvSpPr>
        <p:spPr bwMode="auto">
          <a:xfrm>
            <a:off x="32067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6" name="Rectangle 129"/>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7" name="Rectangle 130"/>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8" name="Rectangle 131"/>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9" name="Rectangle 132"/>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0" name="Rectangle 133"/>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1" name="Rectangle 134"/>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2" name="Rectangle 135"/>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3" name="Rectangle 136"/>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4" name="Rectangle 137"/>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5" name="Rectangle 138"/>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6" name="Rectangle 139"/>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7" name="Rectangle 140"/>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8" name="Rectangle 141"/>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9" name="Rectangle 142"/>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0" name="Rectangle 143"/>
          <p:cNvSpPr>
            <a:spLocks noChangeArrowheads="1"/>
          </p:cNvSpPr>
          <p:nvPr/>
        </p:nvSpPr>
        <p:spPr bwMode="auto">
          <a:xfrm>
            <a:off x="32067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1" name="Rectangle 144"/>
          <p:cNvSpPr>
            <a:spLocks noChangeArrowheads="1"/>
          </p:cNvSpPr>
          <p:nvPr/>
        </p:nvSpPr>
        <p:spPr bwMode="auto">
          <a:xfrm>
            <a:off x="35115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2" name="Rectangle 145"/>
          <p:cNvSpPr>
            <a:spLocks noChangeArrowheads="1"/>
          </p:cNvSpPr>
          <p:nvPr/>
        </p:nvSpPr>
        <p:spPr bwMode="auto">
          <a:xfrm>
            <a:off x="38163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3" name="Rectangle 146"/>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4" name="Rectangle 147"/>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5" name="Rectangle 148"/>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6" name="Rectangle 149"/>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7" name="Rectangle 150"/>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8" name="Rectangle 151"/>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9" name="Rectangle 152"/>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0" name="Rectangle 153"/>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1" name="Rectangle 154"/>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2" name="Rectangle 155"/>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3" name="Rectangle 156"/>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4" name="Rectangle 157"/>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5" name="Rectangle 158"/>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6" name="Rectangle 159"/>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7" name="Rectangle 160"/>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8" name="Rectangle 161"/>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9" name="Rectangle 162"/>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0" name="Rectangle 163"/>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1" name="Rectangle 164"/>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2" name="Rectangle 165"/>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3" name="Rectangle 166"/>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4" name="Rectangle 167"/>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5" name="Rectangle 168"/>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6" name="Rectangle 169"/>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7" name="Rectangle 170"/>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8" name="Rectangle 171"/>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9" name="Rectangle 172"/>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0" name="Rectangle 173"/>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1" name="Rectangle 174"/>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2" name="Rectangle 175"/>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3" name="Rectangle 176"/>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4" name="Rectangle 177"/>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5" name="Rectangle 178"/>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6" name="Rectangle 179"/>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7" name="Rectangle 180"/>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8" name="Rectangle 181"/>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9" name="Rectangle 182"/>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0" name="Rectangle 183"/>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1" name="Rectangle 184"/>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2" name="Rectangle 185"/>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3" name="Rectangle 186"/>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4" name="Rectangle 187"/>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5" name="Rectangle 188"/>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6" name="Rectangle 189"/>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7" name="Rectangle 190"/>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8" name="Rectangle 191"/>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9" name="Rectangle 192"/>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0" name="Rectangle 193"/>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1" name="Rectangle 194"/>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2" name="Rectangle 195"/>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3" name="Rectangle 196"/>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4" name="Rectangle 197"/>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5" name="Rectangle 198"/>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6" name="Rectangle 199"/>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7" name="Rectangle 201"/>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8" name="Rectangle 202"/>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9" name="Rectangle 203"/>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0" name="Rectangle 204"/>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1" name="Rectangle 205"/>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2" name="Rectangle 206"/>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3" name="Rectangle 207"/>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4" name="Rectangle 208"/>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5" name="Rectangle 209"/>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6" name="Rectangle 210"/>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7" name="Rectangle 211"/>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8" name="Rectangle 212"/>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9" name="Rectangle 213"/>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0" name="Rectangle 214"/>
          <p:cNvSpPr>
            <a:spLocks noChangeArrowheads="1"/>
          </p:cNvSpPr>
          <p:nvPr/>
        </p:nvSpPr>
        <p:spPr bwMode="auto">
          <a:xfrm>
            <a:off x="6559550"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1" name="AutoShape 215"/>
          <p:cNvSpPr>
            <a:spLocks noChangeArrowheads="1"/>
          </p:cNvSpPr>
          <p:nvPr/>
        </p:nvSpPr>
        <p:spPr bwMode="auto">
          <a:xfrm>
            <a:off x="7016750"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22" name="Picture 216"/>
          <p:cNvPicPr>
            <a:picLocks noChangeArrowheads="1"/>
          </p:cNvPicPr>
          <p:nvPr/>
        </p:nvPicPr>
        <p:blipFill>
          <a:blip r:embed="rId2"/>
          <a:srcRect/>
          <a:stretch>
            <a:fillRect/>
          </a:stretch>
        </p:blipFill>
        <p:spPr bwMode="auto">
          <a:xfrm>
            <a:off x="2971800" y="1893888"/>
            <a:ext cx="228600" cy="228600"/>
          </a:xfrm>
          <a:prstGeom prst="rect">
            <a:avLst/>
          </a:prstGeom>
          <a:noFill/>
          <a:ln w="9525">
            <a:noFill/>
            <a:miter lim="800000"/>
            <a:headEnd/>
            <a:tailEnd/>
          </a:ln>
        </p:spPr>
      </p:pic>
      <p:grpSp>
        <p:nvGrpSpPr>
          <p:cNvPr id="68823" name="Group 220"/>
          <p:cNvGrpSpPr>
            <a:grpSpLocks/>
          </p:cNvGrpSpPr>
          <p:nvPr/>
        </p:nvGrpSpPr>
        <p:grpSpPr bwMode="auto">
          <a:xfrm>
            <a:off x="2901950" y="1824038"/>
            <a:ext cx="603250" cy="298450"/>
            <a:chOff x="1828" y="820"/>
            <a:chExt cx="380" cy="188"/>
          </a:xfrm>
        </p:grpSpPr>
        <p:sp>
          <p:nvSpPr>
            <p:cNvPr id="68847"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8"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9"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8824" name="Group 224"/>
          <p:cNvGrpSpPr>
            <a:grpSpLocks/>
          </p:cNvGrpSpPr>
          <p:nvPr/>
        </p:nvGrpSpPr>
        <p:grpSpPr bwMode="auto">
          <a:xfrm>
            <a:off x="3206750" y="1519238"/>
            <a:ext cx="298450" cy="596900"/>
            <a:chOff x="2020" y="628"/>
            <a:chExt cx="188" cy="376"/>
          </a:xfrm>
        </p:grpSpPr>
        <p:sp>
          <p:nvSpPr>
            <p:cNvPr id="68844"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5"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6"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8825" name="Group 228"/>
          <p:cNvGrpSpPr>
            <a:grpSpLocks/>
          </p:cNvGrpSpPr>
          <p:nvPr/>
        </p:nvGrpSpPr>
        <p:grpSpPr bwMode="auto">
          <a:xfrm>
            <a:off x="2901950" y="1519238"/>
            <a:ext cx="596900" cy="298450"/>
            <a:chOff x="1828" y="628"/>
            <a:chExt cx="376" cy="188"/>
          </a:xfrm>
        </p:grpSpPr>
        <p:sp>
          <p:nvSpPr>
            <p:cNvPr id="68841"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2"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3"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8826" name="Group 232"/>
          <p:cNvGrpSpPr>
            <a:grpSpLocks/>
          </p:cNvGrpSpPr>
          <p:nvPr/>
        </p:nvGrpSpPr>
        <p:grpSpPr bwMode="auto">
          <a:xfrm>
            <a:off x="2597150" y="1519238"/>
            <a:ext cx="596900" cy="298450"/>
            <a:chOff x="1636" y="628"/>
            <a:chExt cx="376" cy="188"/>
          </a:xfrm>
        </p:grpSpPr>
        <p:sp>
          <p:nvSpPr>
            <p:cNvPr id="68838"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9"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0"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8827" name="Rectangle 233"/>
          <p:cNvSpPr>
            <a:spLocks noChangeArrowheads="1"/>
          </p:cNvSpPr>
          <p:nvPr/>
        </p:nvSpPr>
        <p:spPr bwMode="auto">
          <a:xfrm>
            <a:off x="25971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8" name="Rectangle 234"/>
          <p:cNvSpPr>
            <a:spLocks noChangeArrowheads="1"/>
          </p:cNvSpPr>
          <p:nvPr/>
        </p:nvSpPr>
        <p:spPr bwMode="auto">
          <a:xfrm>
            <a:off x="22923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9" name="Rectangle 235"/>
          <p:cNvSpPr>
            <a:spLocks noChangeArrowheads="1"/>
          </p:cNvSpPr>
          <p:nvPr/>
        </p:nvSpPr>
        <p:spPr bwMode="auto">
          <a:xfrm>
            <a:off x="2292350" y="2128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0" name="Rectangle 236"/>
          <p:cNvSpPr>
            <a:spLocks noChangeArrowheads="1"/>
          </p:cNvSpPr>
          <p:nvPr/>
        </p:nvSpPr>
        <p:spPr bwMode="auto">
          <a:xfrm>
            <a:off x="2292350" y="2433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1" name="Rectangle 237"/>
          <p:cNvSpPr>
            <a:spLocks noChangeArrowheads="1"/>
          </p:cNvSpPr>
          <p:nvPr/>
        </p:nvSpPr>
        <p:spPr bwMode="auto">
          <a:xfrm>
            <a:off x="2292350" y="2738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2" name="Rectangle 238"/>
          <p:cNvSpPr>
            <a:spLocks noChangeArrowheads="1"/>
          </p:cNvSpPr>
          <p:nvPr/>
        </p:nvSpPr>
        <p:spPr bwMode="auto">
          <a:xfrm>
            <a:off x="2292350" y="3043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3" name="Rectangle 239"/>
          <p:cNvSpPr>
            <a:spLocks noChangeArrowheads="1"/>
          </p:cNvSpPr>
          <p:nvPr/>
        </p:nvSpPr>
        <p:spPr bwMode="auto">
          <a:xfrm>
            <a:off x="2292350" y="3348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4" name="Rectangle 240"/>
          <p:cNvSpPr>
            <a:spLocks noChangeArrowheads="1"/>
          </p:cNvSpPr>
          <p:nvPr/>
        </p:nvSpPr>
        <p:spPr bwMode="auto">
          <a:xfrm>
            <a:off x="2292350" y="3652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5" name="Rectangle 241"/>
          <p:cNvSpPr>
            <a:spLocks noChangeArrowheads="1"/>
          </p:cNvSpPr>
          <p:nvPr/>
        </p:nvSpPr>
        <p:spPr bwMode="auto">
          <a:xfrm>
            <a:off x="22923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36" name="Picture 246"/>
          <p:cNvPicPr>
            <a:picLocks noChangeArrowheads="1"/>
          </p:cNvPicPr>
          <p:nvPr/>
        </p:nvPicPr>
        <p:blipFill>
          <a:blip r:embed="rId2"/>
          <a:srcRect/>
          <a:stretch>
            <a:fillRect/>
          </a:stretch>
        </p:blipFill>
        <p:spPr bwMode="auto">
          <a:xfrm>
            <a:off x="3886200" y="4332288"/>
            <a:ext cx="228600" cy="228600"/>
          </a:xfrm>
          <a:prstGeom prst="rect">
            <a:avLst/>
          </a:prstGeom>
          <a:noFill/>
          <a:ln w="9525">
            <a:noFill/>
            <a:miter lim="800000"/>
            <a:headEnd/>
            <a:tailEnd/>
          </a:ln>
        </p:spPr>
      </p:pic>
      <p:sp>
        <p:nvSpPr>
          <p:cNvPr id="243"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5"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8133" name="Rectangle 5" descr="Rectangle: Click to edit Master text styles&#10;Second level&#10;Third level&#10;Fourth level&#10;Fifth level"/>
          <p:cNvSpPr>
            <a:spLocks noGrp="1" noChangeArrowheads="1"/>
          </p:cNvSpPr>
          <p:nvPr>
            <p:ph idx="1"/>
          </p:nvPr>
        </p:nvSpPr>
        <p:spPr>
          <a:xfrm>
            <a:off x="0" y="5980113"/>
            <a:ext cx="9067800" cy="685800"/>
          </a:xfrm>
        </p:spPr>
        <p:txBody>
          <a:bodyPr/>
          <a:lstStyle/>
          <a:p>
            <a:r>
              <a:rPr lang="fa-IR" sz="2400" smtClean="0">
                <a:cs typeface="B Zar" panose="00000400000000000000" pitchFamily="2" charset="-78"/>
              </a:rPr>
              <a:t>به سمت پايين حرکت کرده و سپس از </a:t>
            </a:r>
            <a:r>
              <a:rPr lang="en-US" sz="2000" smtClean="0">
                <a:cs typeface="B Zar" panose="00000400000000000000" pitchFamily="2" charset="-78"/>
              </a:rPr>
              <a:t>Maze</a:t>
            </a:r>
            <a:r>
              <a:rPr lang="fa-IR" sz="2000" smtClean="0">
                <a:cs typeface="B Zar" panose="00000400000000000000" pitchFamily="2" charset="-78"/>
              </a:rPr>
              <a:t> </a:t>
            </a:r>
            <a:r>
              <a:rPr lang="fa-IR" sz="2400" smtClean="0">
                <a:cs typeface="B Zar" panose="00000400000000000000" pitchFamily="2" charset="-78"/>
              </a:rPr>
              <a:t>خارج شويد.</a:t>
            </a:r>
          </a:p>
          <a:p>
            <a:r>
              <a:rPr lang="fa-IR" sz="2400" smtClean="0">
                <a:cs typeface="B Zar" panose="00000400000000000000" pitchFamily="2" charset="-78"/>
              </a:rPr>
              <a:t>مسير از شروع تا به پايان بر روي پشته قرار دارد.</a:t>
            </a:r>
            <a:endParaRPr lang="en-US" sz="2400" smtClean="0">
              <a:cs typeface="B Zar" panose="00000400000000000000" pitchFamily="2" charset="-78"/>
            </a:endParaRPr>
          </a:p>
        </p:txBody>
      </p:sp>
      <p:sp>
        <p:nvSpPr>
          <p:cNvPr id="69637"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8"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9"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0"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1"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2"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3"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4"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5"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6"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7"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8"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9"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0"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1"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2"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3"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4"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5"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6"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7"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8"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9"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0"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1"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2"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3"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4"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5"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6"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7"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8"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9"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0"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1"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2"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3"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4"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5"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6"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7"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8"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9"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0"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1"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2"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3"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4"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5"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6"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7"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8"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9"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0"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1"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2"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3"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4"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5"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6"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7" name="Rectangle 66"/>
          <p:cNvSpPr>
            <a:spLocks noChangeArrowheads="1"/>
          </p:cNvSpPr>
          <p:nvPr/>
        </p:nvSpPr>
        <p:spPr bwMode="auto">
          <a:xfrm>
            <a:off x="25971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8" name="Rectangle 67"/>
          <p:cNvSpPr>
            <a:spLocks noChangeArrowheads="1"/>
          </p:cNvSpPr>
          <p:nvPr/>
        </p:nvSpPr>
        <p:spPr bwMode="auto">
          <a:xfrm>
            <a:off x="29019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9" name="Rectangle 68"/>
          <p:cNvSpPr>
            <a:spLocks noChangeArrowheads="1"/>
          </p:cNvSpPr>
          <p:nvPr/>
        </p:nvSpPr>
        <p:spPr bwMode="auto">
          <a:xfrm>
            <a:off x="32067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0"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1"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2"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3"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4"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5"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6"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7"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8"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9"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0"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1"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2"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3"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4"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5"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6"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7"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8"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9"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0"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1"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2"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3"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4"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5"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6"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7"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8"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9"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0"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1"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2"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3"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4"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5"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6"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7"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8"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9"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0"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1"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2"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3"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4"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5"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6"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7"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8"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9"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0"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1"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2"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3"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4"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5"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6"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7" name="Rectangle 126"/>
          <p:cNvSpPr>
            <a:spLocks noChangeArrowheads="1"/>
          </p:cNvSpPr>
          <p:nvPr/>
        </p:nvSpPr>
        <p:spPr bwMode="auto">
          <a:xfrm>
            <a:off x="2597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8" name="Rectangle 127"/>
          <p:cNvSpPr>
            <a:spLocks noChangeArrowheads="1"/>
          </p:cNvSpPr>
          <p:nvPr/>
        </p:nvSpPr>
        <p:spPr bwMode="auto">
          <a:xfrm>
            <a:off x="2901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9" name="Rectangle 128"/>
          <p:cNvSpPr>
            <a:spLocks noChangeArrowheads="1"/>
          </p:cNvSpPr>
          <p:nvPr/>
        </p:nvSpPr>
        <p:spPr bwMode="auto">
          <a:xfrm>
            <a:off x="3206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0"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1" name="Rectangle 130"/>
          <p:cNvSpPr>
            <a:spLocks noChangeArrowheads="1"/>
          </p:cNvSpPr>
          <p:nvPr/>
        </p:nvSpPr>
        <p:spPr bwMode="auto">
          <a:xfrm>
            <a:off x="3816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2" name="Rectangle 131"/>
          <p:cNvSpPr>
            <a:spLocks noChangeArrowheads="1"/>
          </p:cNvSpPr>
          <p:nvPr/>
        </p:nvSpPr>
        <p:spPr bwMode="auto">
          <a:xfrm>
            <a:off x="4121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3" name="Rectangle 132"/>
          <p:cNvSpPr>
            <a:spLocks noChangeArrowheads="1"/>
          </p:cNvSpPr>
          <p:nvPr/>
        </p:nvSpPr>
        <p:spPr bwMode="auto">
          <a:xfrm>
            <a:off x="4425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4" name="Rectangle 133"/>
          <p:cNvSpPr>
            <a:spLocks noChangeArrowheads="1"/>
          </p:cNvSpPr>
          <p:nvPr/>
        </p:nvSpPr>
        <p:spPr bwMode="auto">
          <a:xfrm>
            <a:off x="4730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5" name="Rectangle 134"/>
          <p:cNvSpPr>
            <a:spLocks noChangeArrowheads="1"/>
          </p:cNvSpPr>
          <p:nvPr/>
        </p:nvSpPr>
        <p:spPr bwMode="auto">
          <a:xfrm>
            <a:off x="50355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6" name="Rectangle 135"/>
          <p:cNvSpPr>
            <a:spLocks noChangeArrowheads="1"/>
          </p:cNvSpPr>
          <p:nvPr/>
        </p:nvSpPr>
        <p:spPr bwMode="auto">
          <a:xfrm>
            <a:off x="5340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7" name="Rectangle 136"/>
          <p:cNvSpPr>
            <a:spLocks noChangeArrowheads="1"/>
          </p:cNvSpPr>
          <p:nvPr/>
        </p:nvSpPr>
        <p:spPr bwMode="auto">
          <a:xfrm>
            <a:off x="5645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8" name="Rectangle 137"/>
          <p:cNvSpPr>
            <a:spLocks noChangeArrowheads="1"/>
          </p:cNvSpPr>
          <p:nvPr/>
        </p:nvSpPr>
        <p:spPr bwMode="auto">
          <a:xfrm>
            <a:off x="5949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9" name="Rectangle 138"/>
          <p:cNvSpPr>
            <a:spLocks noChangeArrowheads="1"/>
          </p:cNvSpPr>
          <p:nvPr/>
        </p:nvSpPr>
        <p:spPr bwMode="auto">
          <a:xfrm>
            <a:off x="6254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0" name="Rectangle 139"/>
          <p:cNvSpPr>
            <a:spLocks noChangeArrowheads="1"/>
          </p:cNvSpPr>
          <p:nvPr/>
        </p:nvSpPr>
        <p:spPr bwMode="auto">
          <a:xfrm>
            <a:off x="65595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1"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2"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3"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4" name="Rectangle 143"/>
          <p:cNvSpPr>
            <a:spLocks noChangeArrowheads="1"/>
          </p:cNvSpPr>
          <p:nvPr/>
        </p:nvSpPr>
        <p:spPr bwMode="auto">
          <a:xfrm>
            <a:off x="32067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5" name="Rectangle 144"/>
          <p:cNvSpPr>
            <a:spLocks noChangeArrowheads="1"/>
          </p:cNvSpPr>
          <p:nvPr/>
        </p:nvSpPr>
        <p:spPr bwMode="auto">
          <a:xfrm>
            <a:off x="35115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6" name="Rectangle 145"/>
          <p:cNvSpPr>
            <a:spLocks noChangeArrowheads="1"/>
          </p:cNvSpPr>
          <p:nvPr/>
        </p:nvSpPr>
        <p:spPr bwMode="auto">
          <a:xfrm>
            <a:off x="38163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7"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8"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9"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0"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1"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2"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3"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4"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5"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6"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7"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8"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9"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0"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1"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2"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3"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4"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5"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6"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7"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8"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9"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0"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1"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2"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3"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4"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5"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6"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7"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8"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9"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0"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1"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2"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3"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4"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5"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6"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7"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8"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9"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0"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1"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2"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3"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4"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5"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6"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7"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8"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9"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0"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1" name="Rectangle 201"/>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2" name="Rectangle 202"/>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3" name="Rectangle 203"/>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4" name="Rectangle 204"/>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5" name="Rectangle 205"/>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6" name="Rectangle 206"/>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7" name="Rectangle 207"/>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8" name="Rectangle 208"/>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9" name="Rectangle 209"/>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0" name="Rectangle 210"/>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1" name="Rectangle 211"/>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2" name="Rectangle 212"/>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3" name="Rectangle 213"/>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4" name="Rectangle 214"/>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5" name="AutoShape 215"/>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46" name="Picture 216"/>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9847" name="Group 220"/>
          <p:cNvGrpSpPr>
            <a:grpSpLocks/>
          </p:cNvGrpSpPr>
          <p:nvPr/>
        </p:nvGrpSpPr>
        <p:grpSpPr bwMode="auto">
          <a:xfrm>
            <a:off x="2901950" y="1838325"/>
            <a:ext cx="603250" cy="298450"/>
            <a:chOff x="1828" y="820"/>
            <a:chExt cx="380" cy="188"/>
          </a:xfrm>
        </p:grpSpPr>
        <p:sp>
          <p:nvSpPr>
            <p:cNvPr id="69871"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72"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73"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9848" name="Group 224"/>
          <p:cNvGrpSpPr>
            <a:grpSpLocks/>
          </p:cNvGrpSpPr>
          <p:nvPr/>
        </p:nvGrpSpPr>
        <p:grpSpPr bwMode="auto">
          <a:xfrm>
            <a:off x="3206750" y="1533525"/>
            <a:ext cx="298450" cy="596900"/>
            <a:chOff x="2020" y="628"/>
            <a:chExt cx="188" cy="376"/>
          </a:xfrm>
        </p:grpSpPr>
        <p:sp>
          <p:nvSpPr>
            <p:cNvPr id="69868"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9"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70"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9849" name="Group 228"/>
          <p:cNvGrpSpPr>
            <a:grpSpLocks/>
          </p:cNvGrpSpPr>
          <p:nvPr/>
        </p:nvGrpSpPr>
        <p:grpSpPr bwMode="auto">
          <a:xfrm>
            <a:off x="2901950" y="1533525"/>
            <a:ext cx="596900" cy="298450"/>
            <a:chOff x="1828" y="628"/>
            <a:chExt cx="376" cy="188"/>
          </a:xfrm>
        </p:grpSpPr>
        <p:sp>
          <p:nvSpPr>
            <p:cNvPr id="69865"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6"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7"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9850" name="Group 232"/>
          <p:cNvGrpSpPr>
            <a:grpSpLocks/>
          </p:cNvGrpSpPr>
          <p:nvPr/>
        </p:nvGrpSpPr>
        <p:grpSpPr bwMode="auto">
          <a:xfrm>
            <a:off x="2597150" y="1533525"/>
            <a:ext cx="596900" cy="298450"/>
            <a:chOff x="1636" y="628"/>
            <a:chExt cx="376" cy="188"/>
          </a:xfrm>
        </p:grpSpPr>
        <p:sp>
          <p:nvSpPr>
            <p:cNvPr id="69862"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3"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4"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9851" name="Rectangle 233"/>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2" name="Rectangle 234"/>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3" name="Rectangle 235"/>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4" name="Rectangle 236"/>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5" name="Rectangle 237"/>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6" name="Rectangle 238"/>
          <p:cNvSpPr>
            <a:spLocks noChangeArrowheads="1"/>
          </p:cNvSpPr>
          <p:nvPr/>
        </p:nvSpPr>
        <p:spPr bwMode="auto">
          <a:xfrm>
            <a:off x="2292350" y="3057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7" name="Rectangle 239"/>
          <p:cNvSpPr>
            <a:spLocks noChangeArrowheads="1"/>
          </p:cNvSpPr>
          <p:nvPr/>
        </p:nvSpPr>
        <p:spPr bwMode="auto">
          <a:xfrm>
            <a:off x="2292350" y="3362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8" name="Rectangle 240"/>
          <p:cNvSpPr>
            <a:spLocks noChangeArrowheads="1"/>
          </p:cNvSpPr>
          <p:nvPr/>
        </p:nvSpPr>
        <p:spPr bwMode="auto">
          <a:xfrm>
            <a:off x="2292350" y="3667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9" name="Rectangle 241"/>
          <p:cNvSpPr>
            <a:spLocks noChangeArrowheads="1"/>
          </p:cNvSpPr>
          <p:nvPr/>
        </p:nvSpPr>
        <p:spPr bwMode="auto">
          <a:xfrm>
            <a:off x="2292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0" name="Picture 246"/>
          <p:cNvPicPr>
            <a:picLocks noChangeArrowheads="1"/>
          </p:cNvPicPr>
          <p:nvPr/>
        </p:nvPicPr>
        <p:blipFill>
          <a:blip r:embed="rId2"/>
          <a:srcRect/>
          <a:stretch>
            <a:fillRect/>
          </a:stretch>
        </p:blipFill>
        <p:spPr bwMode="auto">
          <a:xfrm>
            <a:off x="6629400" y="4041775"/>
            <a:ext cx="228600" cy="228600"/>
          </a:xfrm>
          <a:prstGeom prst="rect">
            <a:avLst/>
          </a:prstGeom>
          <a:noFill/>
          <a:ln w="9525">
            <a:noFill/>
            <a:miter lim="800000"/>
            <a:headEnd/>
            <a:tailEnd/>
          </a:ln>
        </p:spPr>
      </p:pic>
      <p:sp>
        <p:nvSpPr>
          <p:cNvPr id="243"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079" y="1934359"/>
            <a:ext cx="3900693" cy="4353441"/>
            <a:chOff x="-12905" y="2554288"/>
            <a:chExt cx="3900693" cy="4353441"/>
          </a:xfrm>
        </p:grpSpPr>
        <p:sp>
          <p:nvSpPr>
            <p:cNvPr id="70658" name="Text Box 9"/>
            <p:cNvSpPr txBox="1">
              <a:spLocks noChangeArrowheads="1"/>
            </p:cNvSpPr>
            <p:nvPr/>
          </p:nvSpPr>
          <p:spPr bwMode="auto">
            <a:xfrm>
              <a:off x="2230438" y="2554288"/>
              <a:ext cx="1171575" cy="396875"/>
            </a:xfrm>
            <a:prstGeom prst="rect">
              <a:avLst/>
            </a:prstGeom>
            <a:noFill/>
            <a:ln w="9525">
              <a:noFill/>
              <a:miter lim="800000"/>
              <a:headEnd/>
              <a:tailEnd/>
            </a:ln>
          </p:spPr>
          <p:txBody>
            <a:bodyPr wrap="none">
              <a:spAutoFit/>
            </a:bodyPr>
            <a:lstStyle/>
            <a:p>
              <a:r>
                <a:rPr lang="en-US" altLang="zh-TW" sz="2000" dirty="0">
                  <a:solidFill>
                    <a:srgbClr val="FFCC00"/>
                  </a:solidFill>
                  <a:ea typeface="新細明體" charset="-120"/>
                  <a:cs typeface="B Zar" panose="00000400000000000000" pitchFamily="2" charset="-78"/>
                </a:rPr>
                <a:t>entrance</a:t>
              </a:r>
            </a:p>
          </p:txBody>
        </p:sp>
        <p:grpSp>
          <p:nvGrpSpPr>
            <p:cNvPr id="70659" name="Group 12"/>
            <p:cNvGrpSpPr>
              <a:grpSpLocks/>
            </p:cNvGrpSpPr>
            <p:nvPr/>
          </p:nvGrpSpPr>
          <p:grpSpPr bwMode="auto">
            <a:xfrm>
              <a:off x="-12905" y="2946857"/>
              <a:ext cx="3900693" cy="3960872"/>
              <a:chOff x="5063920" y="2781300"/>
              <a:chExt cx="3900693" cy="3960873"/>
            </a:xfrm>
          </p:grpSpPr>
          <p:sp>
            <p:nvSpPr>
              <p:cNvPr id="41990" name="Text Box 6"/>
              <p:cNvSpPr txBox="1">
                <a:spLocks noChangeArrowheads="1"/>
              </p:cNvSpPr>
              <p:nvPr/>
            </p:nvSpPr>
            <p:spPr bwMode="auto">
              <a:xfrm>
                <a:off x="5726113" y="3027362"/>
                <a:ext cx="3238500" cy="3570289"/>
              </a:xfrm>
              <a:prstGeom prst="rect">
                <a:avLst/>
              </a:prstGeom>
              <a:gradFill>
                <a:gsLst>
                  <a:gs pos="0">
                    <a:schemeClr val="bg1">
                      <a:lumMod val="50000"/>
                    </a:schemeClr>
                  </a:gs>
                  <a:gs pos="100000">
                    <a:srgbClr val="FFEBFA"/>
                  </a:gs>
                </a:gsLst>
                <a:lin ang="5400000" scaled="0"/>
              </a:gradFill>
              <a:ln w="9525">
                <a:noFill/>
                <a:miter lim="800000"/>
                <a:headEnd/>
                <a:tailEnd/>
              </a:ln>
              <a:effectLst/>
            </p:spPr>
            <p:txBody>
              <a:bodyPr>
                <a:spAutoFit/>
              </a:bodyPr>
              <a:lstStyle/>
              <a:p>
                <a:pPr>
                  <a:spcBef>
                    <a:spcPct val="50000"/>
                  </a:spcBef>
                  <a:defRPr/>
                </a:pPr>
                <a:r>
                  <a:rPr lang="en-US" altLang="zh-TW" sz="1200" dirty="0">
                    <a:solidFill>
                      <a:srgbClr val="080808"/>
                    </a:solidFill>
                    <a:latin typeface="Lucida Console" pitchFamily="49" charset="0"/>
                    <a:cs typeface="B Zar" panose="00000400000000000000" pitchFamily="2" charset="-78"/>
                  </a:rPr>
                  <a:t>1 1 1 1 1 1 1 1 1 1 1 1 1 1 1 1 1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0 1 1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1 1 1 1</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1 0 0 1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1 1 1 1 1 1</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1 1 0 1 1 1</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1 0 0 1 0 1</a:t>
                </a:r>
                <a:r>
                  <a:rPr lang="en-US" altLang="zh-TW" sz="1200" dirty="0">
                    <a:solidFill>
                      <a:schemeClr val="bg1"/>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1 1 1 1 1 0 1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0 0 0 0 0</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1 1 1 1 1 1 1 1 1 1 1 1 1 1 1 1 1</a:t>
                </a:r>
              </a:p>
            </p:txBody>
          </p:sp>
          <p:sp>
            <p:nvSpPr>
              <p:cNvPr id="70672" name="Rectangle 7"/>
              <p:cNvSpPr>
                <a:spLocks noChangeArrowheads="1"/>
              </p:cNvSpPr>
              <p:nvPr/>
            </p:nvSpPr>
            <p:spPr bwMode="auto">
              <a:xfrm>
                <a:off x="5795963" y="3068638"/>
                <a:ext cx="3097212" cy="3529012"/>
              </a:xfrm>
              <a:prstGeom prst="rect">
                <a:avLst/>
              </a:prstGeom>
              <a:noFill/>
              <a:ln w="9525">
                <a:solidFill>
                  <a:srgbClr val="080808"/>
                </a:solidFill>
                <a:miter lim="800000"/>
                <a:headEnd/>
                <a:tailEnd/>
              </a:ln>
            </p:spPr>
            <p:txBody>
              <a:bodyPr wrap="none" anchor="ctr"/>
              <a:lstStyle/>
              <a:p>
                <a:endParaRPr lang="fa-IR">
                  <a:cs typeface="B Zar" panose="00000400000000000000" pitchFamily="2" charset="-78"/>
                </a:endParaRPr>
              </a:p>
            </p:txBody>
          </p:sp>
          <p:sp>
            <p:nvSpPr>
              <p:cNvPr id="70673" name="Rectangle 8"/>
              <p:cNvSpPr>
                <a:spLocks noChangeArrowheads="1"/>
              </p:cNvSpPr>
              <p:nvPr/>
            </p:nvSpPr>
            <p:spPr bwMode="auto">
              <a:xfrm>
                <a:off x="5940425" y="3284538"/>
                <a:ext cx="2735263" cy="3024187"/>
              </a:xfrm>
              <a:prstGeom prst="rect">
                <a:avLst/>
              </a:prstGeom>
              <a:noFill/>
              <a:ln w="9525">
                <a:solidFill>
                  <a:schemeClr val="accent1"/>
                </a:solidFill>
                <a:miter lim="800000"/>
                <a:headEnd/>
                <a:tailEnd/>
              </a:ln>
            </p:spPr>
            <p:txBody>
              <a:bodyPr wrap="none" anchor="ctr"/>
              <a:lstStyle/>
              <a:p>
                <a:endParaRPr lang="fa-IR">
                  <a:cs typeface="B Zar" panose="00000400000000000000" pitchFamily="2" charset="-78"/>
                </a:endParaRPr>
              </a:p>
            </p:txBody>
          </p:sp>
          <p:sp>
            <p:nvSpPr>
              <p:cNvPr id="70674" name="Text Box 10"/>
              <p:cNvSpPr txBox="1">
                <a:spLocks noChangeArrowheads="1"/>
              </p:cNvSpPr>
              <p:nvPr/>
            </p:nvSpPr>
            <p:spPr bwMode="auto">
              <a:xfrm>
                <a:off x="5063920" y="6342063"/>
                <a:ext cx="592343" cy="400110"/>
              </a:xfrm>
              <a:prstGeom prst="rect">
                <a:avLst/>
              </a:prstGeom>
              <a:noFill/>
              <a:ln w="9525">
                <a:noFill/>
                <a:miter lim="800000"/>
                <a:headEnd/>
                <a:tailEnd/>
              </a:ln>
            </p:spPr>
            <p:txBody>
              <a:bodyPr wrap="none">
                <a:spAutoFit/>
              </a:bodyPr>
              <a:lstStyle/>
              <a:p>
                <a:r>
                  <a:rPr lang="en-US" altLang="zh-TW" sz="2000">
                    <a:solidFill>
                      <a:srgbClr val="FFCC00"/>
                    </a:solidFill>
                    <a:ea typeface="新細明體" charset="-120"/>
                    <a:cs typeface="B Zar" panose="00000400000000000000" pitchFamily="2" charset="-78"/>
                  </a:rPr>
                  <a:t>exit</a:t>
                </a:r>
              </a:p>
            </p:txBody>
          </p:sp>
          <p:sp>
            <p:nvSpPr>
              <p:cNvPr id="70675" name="Line 11"/>
              <p:cNvSpPr>
                <a:spLocks noChangeShapeType="1"/>
              </p:cNvSpPr>
              <p:nvPr/>
            </p:nvSpPr>
            <p:spPr bwMode="auto">
              <a:xfrm flipH="1">
                <a:off x="6084888" y="2781300"/>
                <a:ext cx="1943100" cy="576263"/>
              </a:xfrm>
              <a:prstGeom prst="line">
                <a:avLst/>
              </a:prstGeom>
              <a:noFill/>
              <a:ln w="9525">
                <a:solidFill>
                  <a:srgbClr val="FFCC00"/>
                </a:solidFill>
                <a:round/>
                <a:headEnd/>
                <a:tailEnd type="triangle" w="med" len="med"/>
              </a:ln>
            </p:spPr>
            <p:txBody>
              <a:bodyPr/>
              <a:lstStyle/>
              <a:p>
                <a:endParaRPr lang="fa-IR">
                  <a:cs typeface="B Zar" panose="00000400000000000000" pitchFamily="2" charset="-78"/>
                </a:endParaRPr>
              </a:p>
            </p:txBody>
          </p:sp>
          <p:sp>
            <p:nvSpPr>
              <p:cNvPr id="70676" name="Line 12"/>
              <p:cNvSpPr>
                <a:spLocks noChangeShapeType="1"/>
              </p:cNvSpPr>
              <p:nvPr/>
            </p:nvSpPr>
            <p:spPr bwMode="auto">
              <a:xfrm flipV="1">
                <a:off x="5651500" y="6165850"/>
                <a:ext cx="2881313" cy="358775"/>
              </a:xfrm>
              <a:prstGeom prst="line">
                <a:avLst/>
              </a:prstGeom>
              <a:noFill/>
              <a:ln w="9525">
                <a:solidFill>
                  <a:srgbClr val="FFCC00"/>
                </a:solidFill>
                <a:round/>
                <a:headEnd/>
                <a:tailEnd type="triangle" w="med" len="med"/>
              </a:ln>
            </p:spPr>
            <p:txBody>
              <a:bodyPr/>
              <a:lstStyle/>
              <a:p>
                <a:endParaRPr lang="fa-IR">
                  <a:cs typeface="B Zar" panose="00000400000000000000" pitchFamily="2" charset="-78"/>
                </a:endParaRPr>
              </a:p>
            </p:txBody>
          </p:sp>
        </p:grpSp>
      </p:grpSp>
      <p:sp>
        <p:nvSpPr>
          <p:cNvPr id="70660" name="Title 10"/>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14" name="Rectangle 3"/>
          <p:cNvSpPr txBox="1">
            <a:spLocks noChangeArrowheads="1"/>
          </p:cNvSpPr>
          <p:nvPr/>
        </p:nvSpPr>
        <p:spPr bwMode="auto">
          <a:xfrm>
            <a:off x="3962400" y="1597025"/>
            <a:ext cx="4789488" cy="2684463"/>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altLang="zh-TW" sz="2800" kern="0" dirty="0">
                <a:solidFill>
                  <a:srgbClr val="0034DC"/>
                </a:solidFill>
                <a:latin typeface="+mn-lt"/>
                <a:cs typeface="B Zar" panose="00000400000000000000" pitchFamily="2" charset="-78"/>
              </a:rPr>
              <a:t>ساده ترين بازنمايي </a:t>
            </a:r>
          </a:p>
          <a:p>
            <a:pPr marL="342900" indent="-342900" eaLnBrk="0" hangingPunct="0">
              <a:spcBef>
                <a:spcPct val="20000"/>
              </a:spcBef>
              <a:buClr>
                <a:srgbClr val="FF0000"/>
              </a:buClr>
              <a:buFont typeface="Wingdings" pitchFamily="2" charset="2"/>
              <a:buChar char="Ø"/>
              <a:defRPr/>
            </a:pPr>
            <a:r>
              <a:rPr lang="fa-IR" altLang="zh-TW" sz="2400" kern="0" dirty="0">
                <a:solidFill>
                  <a:srgbClr val="040408"/>
                </a:solidFill>
                <a:latin typeface="+mn-lt"/>
                <a:cs typeface="B Zar" panose="00000400000000000000" pitchFamily="2" charset="-78"/>
              </a:rPr>
              <a:t>استفاده از يک ارايه دوبعدي</a:t>
            </a:r>
          </a:p>
          <a:p>
            <a:pPr marL="1257300" lvl="2" indent="-342900" eaLnBrk="0" hangingPunct="0">
              <a:spcBef>
                <a:spcPct val="20000"/>
              </a:spcBef>
              <a:buClr>
                <a:schemeClr val="hlink"/>
              </a:buClr>
              <a:defRPr/>
            </a:pPr>
            <a:r>
              <a:rPr lang="fa-IR" altLang="zh-TW" sz="2000" kern="0" dirty="0">
                <a:solidFill>
                  <a:srgbClr val="7030A0"/>
                </a:solidFill>
                <a:latin typeface="+mn-lt"/>
                <a:cs typeface="B Zar" panose="00000400000000000000" pitchFamily="2" charset="-78"/>
              </a:rPr>
              <a:t>صفر ها مسير باز و يک ها موانع </a:t>
            </a:r>
          </a:p>
          <a:p>
            <a:pPr marL="285750" indent="-285750" eaLnBrk="0" hangingPunct="0">
              <a:spcBef>
                <a:spcPct val="20000"/>
              </a:spcBef>
              <a:buClr>
                <a:srgbClr val="FF0000"/>
              </a:buClr>
              <a:buFont typeface="Wingdings" pitchFamily="2" charset="2"/>
              <a:buChar char="Ø"/>
              <a:defRPr/>
            </a:pPr>
            <a:r>
              <a:rPr lang="fa-IR" altLang="zh-TW" sz="2400" kern="0" dirty="0">
                <a:solidFill>
                  <a:srgbClr val="040408"/>
                </a:solidFill>
                <a:latin typeface="+mn-lt"/>
                <a:cs typeface="B Zar" panose="00000400000000000000" pitchFamily="2" charset="-78"/>
              </a:rPr>
              <a:t>همه ي نقاط 8 همسايه ندارند</a:t>
            </a:r>
          </a:p>
          <a:p>
            <a:pPr marL="1200150" lvl="2" indent="-285750" eaLnBrk="0" hangingPunct="0">
              <a:spcBef>
                <a:spcPct val="20000"/>
              </a:spcBef>
              <a:buClr>
                <a:schemeClr val="tx1"/>
              </a:buClr>
              <a:defRPr/>
            </a:pPr>
            <a:r>
              <a:rPr lang="fa-IR" altLang="zh-TW" sz="2000" kern="0" dirty="0">
                <a:solidFill>
                  <a:srgbClr val="7030A0"/>
                </a:solidFill>
                <a:latin typeface="+mn-lt"/>
                <a:cs typeface="B Zar" panose="00000400000000000000" pitchFamily="2" charset="-78"/>
              </a:rPr>
              <a:t>براي جلوگيري از چک کردن يک رديف 1 دور صفحه فرض مي کنيم</a:t>
            </a:r>
          </a:p>
          <a:p>
            <a:pPr marL="1200150" lvl="2" indent="-285750" algn="l" rtl="0" eaLnBrk="0" hangingPunct="0">
              <a:spcBef>
                <a:spcPct val="20000"/>
              </a:spcBef>
              <a:buClr>
                <a:schemeClr val="tx1"/>
              </a:buClr>
              <a:defRPr/>
            </a:pPr>
            <a:endParaRPr lang="en-US" altLang="zh-TW" sz="2000" kern="0" dirty="0">
              <a:solidFill>
                <a:srgbClr val="000000"/>
              </a:solidFill>
              <a:latin typeface="+mn-lt"/>
              <a:cs typeface="B Zar" panose="00000400000000000000" pitchFamily="2" charset="-78"/>
            </a:endParaRPr>
          </a:p>
        </p:txBody>
      </p:sp>
      <p:grpSp>
        <p:nvGrpSpPr>
          <p:cNvPr id="3" name="Group 19"/>
          <p:cNvGrpSpPr>
            <a:grpSpLocks/>
          </p:cNvGrpSpPr>
          <p:nvPr/>
        </p:nvGrpSpPr>
        <p:grpSpPr bwMode="auto">
          <a:xfrm>
            <a:off x="4116388" y="4239344"/>
            <a:ext cx="4764087" cy="489109"/>
            <a:chOff x="4043116" y="5720275"/>
            <a:chExt cx="4764446" cy="489182"/>
          </a:xfrm>
        </p:grpSpPr>
        <p:sp>
          <p:nvSpPr>
            <p:cNvPr id="19" name="Rectangle 18"/>
            <p:cNvSpPr/>
            <p:nvPr/>
          </p:nvSpPr>
          <p:spPr>
            <a:xfrm>
              <a:off x="4043116" y="5787833"/>
              <a:ext cx="4764446"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err="1">
                  <a:latin typeface="+mn-lt"/>
                  <a:cs typeface="B Zar" panose="00000400000000000000" pitchFamily="2" charset="-78"/>
                </a:rPr>
                <a:t>m</a:t>
              </a:r>
              <a:r>
                <a:rPr lang="en-US" altLang="zh-TW" sz="2000" i="1" kern="0" dirty="0" err="1">
                  <a:latin typeface="+mn-lt"/>
                  <a:cs typeface="B Zar" panose="00000400000000000000" pitchFamily="2" charset="-78"/>
                  <a:sym typeface="Symbol" pitchFamily="18" charset="2"/>
                </a:rPr>
                <a:t>p</a:t>
              </a:r>
              <a:r>
                <a:rPr lang="en-US" altLang="zh-TW" sz="2000" i="1" kern="0" dirty="0">
                  <a:latin typeface="+mn-lt"/>
                  <a:cs typeface="B Zar" panose="00000400000000000000" pitchFamily="2" charset="-78"/>
                  <a:sym typeface="Symbol" pitchFamily="18" charset="2"/>
                </a:rPr>
                <a:t>  maze            (m+2)  (p+2) array</a:t>
              </a:r>
            </a:p>
          </p:txBody>
        </p:sp>
        <p:sp>
          <p:nvSpPr>
            <p:cNvPr id="16" name="Right Arrow 15"/>
            <p:cNvSpPr/>
            <p:nvPr/>
          </p:nvSpPr>
          <p:spPr bwMode="auto">
            <a:xfrm>
              <a:off x="5517260" y="5720275"/>
              <a:ext cx="765154"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4" name="Group 21"/>
          <p:cNvGrpSpPr>
            <a:grpSpLocks/>
          </p:cNvGrpSpPr>
          <p:nvPr/>
        </p:nvGrpSpPr>
        <p:grpSpPr bwMode="auto">
          <a:xfrm>
            <a:off x="4164013" y="4710831"/>
            <a:ext cx="4167187" cy="489109"/>
            <a:chOff x="4062369" y="6235539"/>
            <a:chExt cx="4166525" cy="489182"/>
          </a:xfrm>
        </p:grpSpPr>
        <p:sp>
          <p:nvSpPr>
            <p:cNvPr id="21" name="Rectangle 20"/>
            <p:cNvSpPr/>
            <p:nvPr/>
          </p:nvSpPr>
          <p:spPr>
            <a:xfrm>
              <a:off x="4062369" y="6252290"/>
              <a:ext cx="4166525"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a:latin typeface="+mn-lt"/>
                  <a:cs typeface="B Zar" panose="00000400000000000000" pitchFamily="2" charset="-78"/>
                  <a:sym typeface="Symbol" pitchFamily="18" charset="2"/>
                </a:rPr>
                <a:t>entrance                position [1][1] </a:t>
              </a:r>
            </a:p>
          </p:txBody>
        </p:sp>
        <p:sp>
          <p:nvSpPr>
            <p:cNvPr id="17" name="Right Arrow 16"/>
            <p:cNvSpPr/>
            <p:nvPr/>
          </p:nvSpPr>
          <p:spPr bwMode="auto">
            <a:xfrm>
              <a:off x="5495692" y="6235539"/>
              <a:ext cx="764975"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5" name="Group 23"/>
          <p:cNvGrpSpPr>
            <a:grpSpLocks/>
          </p:cNvGrpSpPr>
          <p:nvPr/>
        </p:nvGrpSpPr>
        <p:grpSpPr bwMode="auto">
          <a:xfrm>
            <a:off x="4243388" y="5118819"/>
            <a:ext cx="4144962" cy="489109"/>
            <a:chOff x="4171182" y="5321365"/>
            <a:chExt cx="4144083" cy="489182"/>
          </a:xfrm>
        </p:grpSpPr>
        <p:sp>
          <p:nvSpPr>
            <p:cNvPr id="18" name="Right Arrow 17"/>
            <p:cNvSpPr/>
            <p:nvPr/>
          </p:nvSpPr>
          <p:spPr bwMode="auto">
            <a:xfrm>
              <a:off x="5525071" y="5321365"/>
              <a:ext cx="764935"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sp>
          <p:nvSpPr>
            <p:cNvPr id="23" name="Rectangle 22"/>
            <p:cNvSpPr/>
            <p:nvPr/>
          </p:nvSpPr>
          <p:spPr>
            <a:xfrm>
              <a:off x="4171182" y="5352405"/>
              <a:ext cx="4144083"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a:latin typeface="+mn-lt"/>
                  <a:cs typeface="B Zar" panose="00000400000000000000" pitchFamily="2" charset="-78"/>
                  <a:sym typeface="Symbol" pitchFamily="18" charset="2"/>
                </a:rPr>
                <a:t>exit                       position[m][p] </a:t>
              </a:r>
            </a:p>
          </p:txBody>
        </p:sp>
      </p:grpSp>
      <p:sp>
        <p:nvSpPr>
          <p:cNvPr id="22" name="Footer Placeholder 4"/>
          <p:cNvSpPr>
            <a:spLocks noGrp="1"/>
          </p:cNvSpPr>
          <p:nvPr>
            <p:ph type="ftr" sz="quarter" idx="11"/>
          </p:nvPr>
        </p:nvSpPr>
        <p:spPr>
          <a:xfrm>
            <a:off x="4260745"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5613" y="115888"/>
            <a:ext cx="8226425" cy="1143000"/>
          </a:xfrm>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en-US" altLang="zh-TW" smtClean="0">
              <a:ea typeface="新細明體" charset="-120"/>
              <a:cs typeface="B Zar" panose="00000400000000000000" pitchFamily="2" charset="-78"/>
            </a:endParaRPr>
          </a:p>
        </p:txBody>
      </p:sp>
      <p:sp>
        <p:nvSpPr>
          <p:cNvPr id="71683" name="Rectangle 3" descr="Rectangle: Click to edit Master text styles&#10;Second level&#10;Third level&#10;Fourth level&#10;Fifth level"/>
          <p:cNvSpPr>
            <a:spLocks noGrp="1" noChangeArrowheads="1"/>
          </p:cNvSpPr>
          <p:nvPr>
            <p:ph type="body" idx="1"/>
          </p:nvPr>
        </p:nvSpPr>
        <p:spPr>
          <a:xfrm>
            <a:off x="469900" y="1662113"/>
            <a:ext cx="8226425" cy="1398587"/>
          </a:xfrm>
        </p:spPr>
        <p:txBody>
          <a:bodyPr/>
          <a:lstStyle/>
          <a:p>
            <a:r>
              <a:rPr lang="fa-IR" altLang="zh-TW" sz="2800" smtClean="0">
                <a:cs typeface="B Zar" panose="00000400000000000000" pitchFamily="2" charset="-78"/>
              </a:rPr>
              <a:t>اگر </a:t>
            </a:r>
            <a:r>
              <a:rPr lang="en-US" altLang="zh-TW" sz="2800" smtClean="0">
                <a:ea typeface="新細明體" charset="-120"/>
                <a:cs typeface="B Zar" panose="00000400000000000000" pitchFamily="2" charset="-78"/>
              </a:rPr>
              <a:t>maze[</a:t>
            </a:r>
            <a:r>
              <a:rPr lang="en-US" altLang="zh-TW" sz="2800" i="1" smtClean="0">
                <a:ea typeface="新細明體" charset="-120"/>
                <a:cs typeface="B Zar" panose="00000400000000000000" pitchFamily="2" charset="-78"/>
              </a:rPr>
              <a:t>row</a:t>
            </a:r>
            <a:r>
              <a:rPr lang="en-US" altLang="zh-TW" sz="2800" smtClean="0">
                <a:ea typeface="新細明體" charset="-120"/>
                <a:cs typeface="B Zar" panose="00000400000000000000" pitchFamily="2" charset="-78"/>
              </a:rPr>
              <a:t>][</a:t>
            </a:r>
            <a:r>
              <a:rPr lang="en-US" altLang="zh-TW" sz="2800" i="1" smtClean="0">
                <a:ea typeface="新細明體" charset="-120"/>
                <a:cs typeface="B Zar" panose="00000400000000000000" pitchFamily="2" charset="-78"/>
              </a:rPr>
              <a:t>col</a:t>
            </a:r>
            <a:r>
              <a:rPr lang="en-US" altLang="zh-TW" sz="2800" smtClean="0">
                <a:ea typeface="新細明體" charset="-120"/>
                <a:cs typeface="B Zar" panose="00000400000000000000" pitchFamily="2" charset="-78"/>
              </a:rPr>
              <a:t>]</a:t>
            </a:r>
            <a:r>
              <a:rPr lang="fa-IR" altLang="zh-TW" sz="2800" smtClean="0">
                <a:cs typeface="B Zar" panose="00000400000000000000" pitchFamily="2" charset="-78"/>
              </a:rPr>
              <a:t> محل فعلي ما باشد حرکتهاي مجاز مي تواند به صورت زير باشد.</a:t>
            </a:r>
            <a:endParaRPr lang="en-US" altLang="zh-TW" sz="2800" smtClean="0">
              <a:ea typeface="新細明體" charset="-120"/>
              <a:cs typeface="B Zar" panose="00000400000000000000" pitchFamily="2" charset="-78"/>
            </a:endParaRPr>
          </a:p>
        </p:txBody>
      </p:sp>
      <p:pic>
        <p:nvPicPr>
          <p:cNvPr id="71684" name="Picture 5" descr="figure3"/>
          <p:cNvPicPr>
            <a:picLocks noChangeAspect="1" noChangeArrowheads="1"/>
          </p:cNvPicPr>
          <p:nvPr/>
        </p:nvPicPr>
        <p:blipFill>
          <a:blip r:embed="rId2">
            <a:clrChange>
              <a:clrFrom>
                <a:srgbClr val="FFFFFF"/>
              </a:clrFrom>
              <a:clrTo>
                <a:srgbClr val="FFFFFF">
                  <a:alpha val="0"/>
                </a:srgbClr>
              </a:clrTo>
            </a:clrChange>
          </a:blip>
          <a:srcRect b="9184"/>
          <a:stretch>
            <a:fillRect/>
          </a:stretch>
        </p:blipFill>
        <p:spPr bwMode="auto">
          <a:xfrm>
            <a:off x="1158875" y="3014663"/>
            <a:ext cx="6781800" cy="3589337"/>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5613" y="198438"/>
            <a:ext cx="8226425" cy="1143000"/>
          </a:xfrm>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en-US" altLang="zh-TW" smtClean="0">
              <a:ea typeface="新細明體" charset="-120"/>
              <a:cs typeface="B Zar" panose="00000400000000000000" pitchFamily="2" charset="-78"/>
            </a:endParaRPr>
          </a:p>
        </p:txBody>
      </p:sp>
      <p:sp>
        <p:nvSpPr>
          <p:cNvPr id="72707" name="Rectangle 3" descr="Rectangle: Click to edit Master text styles&#10;Second level&#10;Third level&#10;Fourth level&#10;Fifth level"/>
          <p:cNvSpPr>
            <a:spLocks noGrp="1" noChangeArrowheads="1"/>
          </p:cNvSpPr>
          <p:nvPr>
            <p:ph type="body" idx="1"/>
          </p:nvPr>
        </p:nvSpPr>
        <p:spPr>
          <a:xfrm>
            <a:off x="107950" y="1382713"/>
            <a:ext cx="8569325" cy="5070475"/>
          </a:xfrm>
        </p:spPr>
        <p:txBody>
          <a:bodyPr/>
          <a:lstStyle/>
          <a:p>
            <a:r>
              <a:rPr lang="fa-IR" altLang="zh-TW" sz="2800" smtClean="0">
                <a:cs typeface="B Zar" panose="00000400000000000000" pitchFamily="2" charset="-78"/>
              </a:rPr>
              <a:t>پياده سازي حرکتهاي مجاز</a:t>
            </a:r>
            <a:endParaRPr lang="en-US" altLang="zh-TW" sz="2400" smtClean="0">
              <a:ea typeface="新細明體" charset="-120"/>
              <a:cs typeface="B Zar" panose="00000400000000000000" pitchFamily="2" charset="-78"/>
            </a:endParaRPr>
          </a:p>
          <a:p>
            <a:pPr lvl="2" algn="l" rtl="0">
              <a:buFont typeface="Wingdings" pitchFamily="2" charset="2"/>
              <a:buNone/>
            </a:pPr>
            <a:endParaRPr lang="en-US" altLang="zh-TW" sz="2000" smtClean="0">
              <a:ea typeface="新細明體" charset="-120"/>
              <a:cs typeface="B Zar" panose="00000400000000000000" pitchFamily="2" charset="-78"/>
            </a:endParaRPr>
          </a:p>
          <a:p>
            <a:pPr lvl="2" algn="l" rtl="0">
              <a:buFont typeface="Wingdings" pitchFamily="2" charset="2"/>
              <a:buNone/>
            </a:pPr>
            <a:endParaRPr lang="en-US" altLang="zh-TW" sz="2000" smtClean="0">
              <a:ea typeface="新細明體" charset="-120"/>
              <a:cs typeface="B Zar" panose="00000400000000000000" pitchFamily="2" charset="-78"/>
            </a:endParaRPr>
          </a:p>
          <a:p>
            <a:pPr lvl="2" algn="l" rtl="0">
              <a:buFont typeface="Wingdings" pitchFamily="2" charset="2"/>
              <a:buNone/>
            </a:pPr>
            <a:r>
              <a:rPr lang="en-US" altLang="zh-TW" sz="2000" smtClean="0">
                <a:ea typeface="新細明體" charset="-120"/>
                <a:cs typeface="B Zar" panose="00000400000000000000" pitchFamily="2" charset="-78"/>
              </a:rPr>
              <a:t>typedef struct {</a:t>
            </a:r>
          </a:p>
          <a:p>
            <a:pPr lvl="2" algn="l" rtl="0">
              <a:buFont typeface="Wingdings" pitchFamily="2" charset="2"/>
              <a:buNone/>
            </a:pPr>
            <a:r>
              <a:rPr lang="en-US" altLang="zh-TW" sz="2000" smtClean="0">
                <a:ea typeface="新細明體" charset="-120"/>
                <a:cs typeface="B Zar" panose="00000400000000000000" pitchFamily="2" charset="-78"/>
              </a:rPr>
              <a:t>	short int vert;</a:t>
            </a:r>
          </a:p>
          <a:p>
            <a:pPr lvl="2" algn="l" rtl="0">
              <a:buFont typeface="Wingdings" pitchFamily="2" charset="2"/>
              <a:buNone/>
            </a:pPr>
            <a:r>
              <a:rPr lang="en-US" altLang="zh-TW" sz="2000" smtClean="0">
                <a:ea typeface="新細明體" charset="-120"/>
                <a:cs typeface="B Zar" panose="00000400000000000000" pitchFamily="2" charset="-78"/>
              </a:rPr>
              <a:t>	short int horiz;</a:t>
            </a:r>
          </a:p>
          <a:p>
            <a:pPr lvl="2" algn="l" rtl="0">
              <a:buFont typeface="Wingdings" pitchFamily="2" charset="2"/>
              <a:buNone/>
            </a:pPr>
            <a:r>
              <a:rPr lang="en-US" altLang="zh-TW" sz="2000" smtClean="0">
                <a:ea typeface="新細明體" charset="-120"/>
                <a:cs typeface="B Zar" panose="00000400000000000000" pitchFamily="2" charset="-78"/>
              </a:rPr>
              <a:t>} offsets;</a:t>
            </a:r>
          </a:p>
          <a:p>
            <a:pPr lvl="2" algn="l" rtl="0">
              <a:buFont typeface="Wingdings" pitchFamily="2" charset="2"/>
              <a:buNone/>
            </a:pPr>
            <a:r>
              <a:rPr lang="en-US" altLang="zh-TW" sz="2000" smtClean="0">
                <a:ea typeface="新細明體" charset="-120"/>
                <a:cs typeface="B Zar" panose="00000400000000000000" pitchFamily="2" charset="-78"/>
              </a:rPr>
              <a:t>offsets move[8]; /*array of moves for each direction*/</a:t>
            </a:r>
          </a:p>
          <a:p>
            <a:pPr lvl="1"/>
            <a:r>
              <a:rPr lang="fa-IR" altLang="zh-TW" sz="2400" smtClean="0">
                <a:cs typeface="B Zar" panose="00000400000000000000" pitchFamily="2" charset="-78"/>
              </a:rPr>
              <a:t>اگر </a:t>
            </a:r>
            <a:r>
              <a:rPr lang="en-US" altLang="zh-TW" sz="2400" smtClean="0">
                <a:ea typeface="新細明體" charset="-120"/>
                <a:cs typeface="B Zar" panose="00000400000000000000" pitchFamily="2" charset="-78"/>
              </a:rPr>
              <a:t>maze[</a:t>
            </a:r>
            <a:r>
              <a:rPr lang="en-US" altLang="zh-TW" sz="2400" i="1" smtClean="0">
                <a:ea typeface="新細明體" charset="-120"/>
                <a:cs typeface="B Zar" panose="00000400000000000000" pitchFamily="2" charset="-78"/>
              </a:rPr>
              <a:t>row</a:t>
            </a:r>
            <a:r>
              <a:rPr lang="en-US" altLang="zh-TW" sz="2400" smtClean="0">
                <a:ea typeface="新細明體" charset="-120"/>
                <a:cs typeface="B Zar" panose="00000400000000000000" pitchFamily="2" charset="-78"/>
              </a:rPr>
              <a:t>][</a:t>
            </a:r>
            <a:r>
              <a:rPr lang="en-US" altLang="zh-TW" sz="2400" i="1" smtClean="0">
                <a:ea typeface="新細明體" charset="-120"/>
                <a:cs typeface="B Zar" panose="00000400000000000000" pitchFamily="2" charset="-78"/>
              </a:rPr>
              <a:t>col</a:t>
            </a:r>
            <a:r>
              <a:rPr lang="en-US" altLang="zh-TW" sz="2400" smtClean="0">
                <a:ea typeface="新細明體" charset="-120"/>
                <a:cs typeface="B Zar" panose="00000400000000000000" pitchFamily="2" charset="-78"/>
              </a:rPr>
              <a:t>]</a:t>
            </a:r>
            <a:r>
              <a:rPr lang="fa-IR" altLang="zh-TW" sz="2400" smtClean="0">
                <a:cs typeface="B Zar" panose="00000400000000000000" pitchFamily="2" charset="-78"/>
              </a:rPr>
              <a:t> محل فعلي ما باشد با حرکت در جهت </a:t>
            </a:r>
            <a:r>
              <a:rPr lang="en-US" altLang="zh-TW" sz="2400" smtClean="0">
                <a:ea typeface="新細明體" charset="-120"/>
                <a:cs typeface="B Zar" panose="00000400000000000000" pitchFamily="2" charset="-78"/>
              </a:rPr>
              <a:t>dir</a:t>
            </a:r>
            <a:r>
              <a:rPr lang="fa-IR" altLang="zh-TW" sz="2400" smtClean="0">
                <a:cs typeface="B Zar" panose="00000400000000000000" pitchFamily="2" charset="-78"/>
              </a:rPr>
              <a:t> محل بعدي ما عبارت است از</a:t>
            </a:r>
            <a:endParaRPr lang="en-US" altLang="zh-TW" sz="2400" smtClean="0">
              <a:ea typeface="新細明體" charset="-120"/>
              <a:cs typeface="B Zar" panose="00000400000000000000" pitchFamily="2" charset="-78"/>
            </a:endParaRPr>
          </a:p>
          <a:p>
            <a:pPr lvl="2" algn="l" rtl="0">
              <a:buFont typeface="Wingdings" pitchFamily="2" charset="2"/>
              <a:buNone/>
            </a:pPr>
            <a:r>
              <a:rPr lang="en-US" altLang="zh-TW" sz="2000" smtClean="0">
                <a:solidFill>
                  <a:schemeClr val="tx2"/>
                </a:solidFill>
                <a:ea typeface="新細明體" charset="-120"/>
                <a:cs typeface="B Zar" panose="00000400000000000000" pitchFamily="2" charset="-78"/>
              </a:rPr>
              <a:t>next_row = row + move[dir].vert;</a:t>
            </a:r>
          </a:p>
          <a:p>
            <a:pPr lvl="2" algn="l" rtl="0">
              <a:buFont typeface="Wingdings" pitchFamily="2" charset="2"/>
              <a:buNone/>
            </a:pPr>
            <a:r>
              <a:rPr lang="en-US" altLang="zh-TW" sz="2000" smtClean="0">
                <a:solidFill>
                  <a:schemeClr val="tx2"/>
                </a:solidFill>
                <a:ea typeface="新細明體" charset="-120"/>
                <a:cs typeface="B Zar" panose="00000400000000000000" pitchFamily="2" charset="-78"/>
              </a:rPr>
              <a:t>next_col  = col  +  move[dir].horiz;</a:t>
            </a:r>
          </a:p>
        </p:txBody>
      </p:sp>
      <p:pic>
        <p:nvPicPr>
          <p:cNvPr id="72708" name="Picture 4" descr="figure3"/>
          <p:cNvPicPr>
            <a:picLocks noChangeAspect="1" noChangeArrowheads="1"/>
          </p:cNvPicPr>
          <p:nvPr/>
        </p:nvPicPr>
        <p:blipFill>
          <a:blip r:embed="rId2">
            <a:clrChange>
              <a:clrFrom>
                <a:srgbClr val="FFFFFF"/>
              </a:clrFrom>
              <a:clrTo>
                <a:srgbClr val="FFFFFF">
                  <a:alpha val="0"/>
                </a:srgbClr>
              </a:clrTo>
            </a:clrChange>
            <a:lum bright="-36000" contrast="18000"/>
          </a:blip>
          <a:srcRect l="14703" t="3955" r="17401" b="12752"/>
          <a:stretch>
            <a:fillRect/>
          </a:stretch>
        </p:blipFill>
        <p:spPr bwMode="auto">
          <a:xfrm>
            <a:off x="4498975" y="2105025"/>
            <a:ext cx="3611563" cy="1871663"/>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descr="Rectangle: Click to edit Master text styles&#10;Second level&#10;Third level&#10;Fourth level&#10;Fifth level"/>
          <p:cNvSpPr>
            <a:spLocks noGrp="1" noChangeArrowheads="1"/>
          </p:cNvSpPr>
          <p:nvPr>
            <p:ph type="body" idx="1"/>
          </p:nvPr>
        </p:nvSpPr>
        <p:spPr>
          <a:xfrm>
            <a:off x="5951538" y="1881188"/>
            <a:ext cx="3192462" cy="1878012"/>
          </a:xfrm>
        </p:spPr>
        <p:txBody>
          <a:bodyPr/>
          <a:lstStyle/>
          <a:p>
            <a:pPr>
              <a:defRPr/>
            </a:pPr>
            <a:r>
              <a:rPr lang="fa-IR" altLang="zh-TW" sz="2000" dirty="0" smtClean="0">
                <a:solidFill>
                  <a:schemeClr val="tx1">
                    <a:lumMod val="50000"/>
                  </a:schemeClr>
                </a:solidFill>
                <a:cs typeface="B Zar" panose="00000400000000000000" pitchFamily="2" charset="-78"/>
              </a:rPr>
              <a:t>از يک ارايه دوبعدي </a:t>
            </a:r>
            <a:r>
              <a:rPr lang="en-US" altLang="zh-TW" sz="1800" dirty="0" smtClean="0">
                <a:solidFill>
                  <a:schemeClr val="tx1">
                    <a:lumMod val="50000"/>
                  </a:schemeClr>
                </a:solidFill>
                <a:cs typeface="B Zar" panose="00000400000000000000" pitchFamily="2" charset="-78"/>
              </a:rPr>
              <a:t>mark</a:t>
            </a:r>
            <a:r>
              <a:rPr lang="fa-IR" altLang="zh-TW" sz="1800" dirty="0" smtClean="0">
                <a:solidFill>
                  <a:schemeClr val="tx1">
                    <a:lumMod val="50000"/>
                  </a:schemeClr>
                </a:solidFill>
                <a:cs typeface="B Zar" panose="00000400000000000000" pitchFamily="2" charset="-78"/>
              </a:rPr>
              <a:t> </a:t>
            </a:r>
            <a:r>
              <a:rPr lang="fa-IR" altLang="zh-TW" sz="2000" dirty="0" smtClean="0">
                <a:solidFill>
                  <a:schemeClr val="tx1">
                    <a:lumMod val="50000"/>
                  </a:schemeClr>
                </a:solidFill>
                <a:cs typeface="B Zar" panose="00000400000000000000" pitchFamily="2" charset="-78"/>
              </a:rPr>
              <a:t>براي نگهداري محلهاي مشاهده شده تا کنون استفاده مي شود.</a:t>
            </a:r>
          </a:p>
          <a:p>
            <a:pPr>
              <a:defRPr/>
            </a:pPr>
            <a:r>
              <a:rPr lang="fa-IR" altLang="zh-TW" sz="2000" dirty="0" smtClean="0">
                <a:solidFill>
                  <a:schemeClr val="tx1">
                    <a:lumMod val="50000"/>
                  </a:schemeClr>
                </a:solidFill>
                <a:cs typeface="B Zar" panose="00000400000000000000" pitchFamily="2" charset="-78"/>
              </a:rPr>
              <a:t>يک پشته براي نگهداري مسير به کار مي رود</a:t>
            </a:r>
          </a:p>
        </p:txBody>
      </p:sp>
      <p:pic>
        <p:nvPicPr>
          <p:cNvPr id="73731" name="Picture 4"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b="4437"/>
          <a:stretch>
            <a:fillRect/>
          </a:stretch>
        </p:blipFill>
        <p:spPr bwMode="auto">
          <a:xfrm>
            <a:off x="328613" y="1882775"/>
            <a:ext cx="5546725" cy="4532313"/>
          </a:xfrm>
          <a:prstGeom prst="rect">
            <a:avLst/>
          </a:prstGeom>
          <a:noFill/>
          <a:ln w="9525">
            <a:noFill/>
            <a:miter lim="800000"/>
            <a:headEnd/>
            <a:tailEnd/>
          </a:ln>
        </p:spPr>
      </p:pic>
      <p:sp>
        <p:nvSpPr>
          <p:cNvPr id="73732" name="Text Box 7"/>
          <p:cNvSpPr txBox="1">
            <a:spLocks noChangeArrowheads="1"/>
          </p:cNvSpPr>
          <p:nvPr/>
        </p:nvSpPr>
        <p:spPr bwMode="auto">
          <a:xfrm>
            <a:off x="5864225" y="3978275"/>
            <a:ext cx="3236913" cy="2062163"/>
          </a:xfrm>
          <a:prstGeom prst="rect">
            <a:avLst/>
          </a:prstGeom>
          <a:noFill/>
          <a:ln w="9525">
            <a:noFill/>
            <a:miter lim="800000"/>
            <a:headEnd/>
            <a:tailEnd/>
          </a:ln>
        </p:spPr>
        <p:txBody>
          <a:bodyPr>
            <a:spAutoFit/>
          </a:bodyPr>
          <a:lstStyle/>
          <a:p>
            <a:pPr algn="l" rtl="0"/>
            <a:r>
              <a:rPr lang="en-US" altLang="zh-TW" sz="1600">
                <a:ea typeface="新細明體" charset="-120"/>
                <a:cs typeface="B Zar" panose="00000400000000000000" pitchFamily="2" charset="-78"/>
              </a:rPr>
              <a:t>#define MAX_STACK_SIZE 100 /*maximum stack size*/</a:t>
            </a:r>
          </a:p>
          <a:p>
            <a:pPr algn="l" rtl="0"/>
            <a:r>
              <a:rPr lang="en-US" altLang="zh-TW" sz="1600">
                <a:ea typeface="新細明體" charset="-120"/>
                <a:cs typeface="B Zar" panose="00000400000000000000" pitchFamily="2" charset="-78"/>
              </a:rPr>
              <a:t>typedef struct {</a:t>
            </a:r>
          </a:p>
          <a:p>
            <a:pPr algn="l" rtl="0"/>
            <a:r>
              <a:rPr lang="en-US" altLang="zh-TW" sz="1600">
                <a:ea typeface="新細明體" charset="-120"/>
                <a:cs typeface="B Zar" panose="00000400000000000000" pitchFamily="2" charset="-78"/>
              </a:rPr>
              <a:t>	short int row;</a:t>
            </a:r>
          </a:p>
          <a:p>
            <a:pPr algn="l" rtl="0"/>
            <a:r>
              <a:rPr lang="en-US" altLang="zh-TW" sz="1600">
                <a:ea typeface="新細明體" charset="-120"/>
                <a:cs typeface="B Zar" panose="00000400000000000000" pitchFamily="2" charset="-78"/>
              </a:rPr>
              <a:t>	short int col;</a:t>
            </a:r>
          </a:p>
          <a:p>
            <a:pPr algn="l" rtl="0"/>
            <a:r>
              <a:rPr lang="en-US" altLang="zh-TW" sz="1600">
                <a:ea typeface="新細明體" charset="-120"/>
                <a:cs typeface="B Zar" panose="00000400000000000000" pitchFamily="2" charset="-78"/>
              </a:rPr>
              <a:t>	short int dir;</a:t>
            </a:r>
          </a:p>
          <a:p>
            <a:pPr algn="l" rtl="0"/>
            <a:r>
              <a:rPr lang="en-US" altLang="zh-TW" sz="1600">
                <a:ea typeface="新細明體" charset="-120"/>
                <a:cs typeface="B Zar" panose="00000400000000000000" pitchFamily="2" charset="-78"/>
              </a:rPr>
              <a:t>} element;</a:t>
            </a:r>
          </a:p>
          <a:p>
            <a:pPr algn="l" rtl="0"/>
            <a:r>
              <a:rPr lang="en-US" altLang="zh-TW" sz="1600">
                <a:ea typeface="新細明體" charset="-120"/>
                <a:cs typeface="B Zar" panose="00000400000000000000" pitchFamily="2" charset="-78"/>
              </a:rPr>
              <a:t>element stack[MAX_STACK_SIZE];</a:t>
            </a:r>
          </a:p>
        </p:txBody>
      </p:sp>
      <p:sp>
        <p:nvSpPr>
          <p:cNvPr id="73733" name="Line 8"/>
          <p:cNvSpPr>
            <a:spLocks noChangeShapeType="1"/>
          </p:cNvSpPr>
          <p:nvPr/>
        </p:nvSpPr>
        <p:spPr bwMode="auto">
          <a:xfrm>
            <a:off x="4787900" y="2349500"/>
            <a:ext cx="431800" cy="0"/>
          </a:xfrm>
          <a:prstGeom prst="line">
            <a:avLst/>
          </a:prstGeom>
          <a:noFill/>
          <a:ln w="9525">
            <a:solidFill>
              <a:srgbClr val="FF0000"/>
            </a:solidFill>
            <a:round/>
            <a:headEnd/>
            <a:tailEnd/>
          </a:ln>
        </p:spPr>
        <p:txBody>
          <a:bodyPr/>
          <a:lstStyle/>
          <a:p>
            <a:endParaRPr lang="fa-IR">
              <a:cs typeface="B Zar" panose="00000400000000000000" pitchFamily="2" charset="-78"/>
            </a:endParaRPr>
          </a:p>
        </p:txBody>
      </p:sp>
      <p:sp>
        <p:nvSpPr>
          <p:cNvPr id="73734" name="Title 6"/>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fa-IR" smtClean="0">
                <a:cs typeface="B Zar" panose="00000400000000000000" pitchFamily="2" charset="-78"/>
              </a:rPr>
              <a:t>تطبيق پرانتزهاي يک عبارت</a:t>
            </a:r>
            <a:endParaRPr lang="en-US" smtClean="0">
              <a:cs typeface="B Zar" panose="00000400000000000000" pitchFamily="2" charset="-78"/>
            </a:endParaRPr>
          </a:p>
        </p:txBody>
      </p:sp>
      <p:sp>
        <p:nvSpPr>
          <p:cNvPr id="8195" name="Rectangle 3" descr="Rectangle: Click to edit Master text styles&#10;Second level&#10;Third level&#10;Fourth level&#10;Fifth level"/>
          <p:cNvSpPr>
            <a:spLocks noGrp="1" noChangeArrowheads="1"/>
          </p:cNvSpPr>
          <p:nvPr>
            <p:ph idx="1"/>
          </p:nvPr>
        </p:nvSpPr>
        <p:spPr>
          <a:xfrm>
            <a:off x="368300" y="1574800"/>
            <a:ext cx="8191500" cy="4978400"/>
          </a:xfrm>
        </p:spPr>
        <p:txBody>
          <a:bodyPr/>
          <a:lstStyle/>
          <a:p>
            <a:pPr algn="just"/>
            <a:r>
              <a:rPr lang="fa-IR" smtClean="0">
                <a:cs typeface="B Zar" panose="00000400000000000000" pitchFamily="2" charset="-78"/>
              </a:rPr>
              <a:t>رشته را از چپ به راست پيمايش کرده و هنگامي که يک پرانتز چپ مشاهده شد محل ان را در پشته اضافه کنيد. هنگامي که يک پرانتز راست مشاهده شد موقعيت پر.انتز چپ متناظر ان را از پشته خارج کنيد</a:t>
            </a: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program3"/>
          <p:cNvPicPr>
            <a:picLocks noGrp="1" noChangeAspect="1" noChangeArrowheads="1"/>
          </p:cNvPicPr>
          <p:nvPr>
            <p:ph sz="half" idx="2"/>
          </p:nvPr>
        </p:nvPicPr>
        <p:blipFill>
          <a:blip r:embed="rId2">
            <a:clrChange>
              <a:clrFrom>
                <a:srgbClr val="FFFFFF"/>
              </a:clrFrom>
              <a:clrTo>
                <a:srgbClr val="FFFFFF">
                  <a:alpha val="0"/>
                </a:srgbClr>
              </a:clrTo>
            </a:clrChange>
            <a:lum bright="-42000" contrast="18000"/>
          </a:blip>
          <a:srcRect b="2206"/>
          <a:stretch>
            <a:fillRect/>
          </a:stretch>
        </p:blipFill>
        <p:spPr>
          <a:xfrm>
            <a:off x="228600" y="609600"/>
            <a:ext cx="4641850" cy="6108700"/>
          </a:xfrm>
          <a:noFill/>
        </p:spPr>
      </p:pic>
      <p:sp>
        <p:nvSpPr>
          <p:cNvPr id="74755" name="Title 11"/>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4" name="Footer Placeholder 4"/>
          <p:cNvSpPr>
            <a:spLocks noGrp="1"/>
          </p:cNvSpPr>
          <p:nvPr>
            <p:ph type="ftr" sz="quarter" idx="11"/>
          </p:nvPr>
        </p:nvSpPr>
        <p:spPr>
          <a:xfrm>
            <a:off x="528363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9" name="Content Placeholder 2" descr="Rectangle: Click to edit Master text styles&#10;Second level&#10;Third level&#10;Fourth level&#10;Fifth level"/>
          <p:cNvSpPr>
            <a:spLocks noGrp="1"/>
          </p:cNvSpPr>
          <p:nvPr>
            <p:ph idx="1"/>
          </p:nvPr>
        </p:nvSpPr>
        <p:spPr/>
        <p:txBody>
          <a:bodyPr/>
          <a:lstStyle/>
          <a:p>
            <a:endParaRPr lang="fa-IR" smtClean="0"/>
          </a:p>
        </p:txBody>
      </p:sp>
      <p:sp>
        <p:nvSpPr>
          <p:cNvPr id="75780" name="Slide Number Placeholder 4"/>
          <p:cNvSpPr>
            <a:spLocks noGrp="1"/>
          </p:cNvSpPr>
          <p:nvPr>
            <p:ph type="sldNum" sz="quarter" idx="12"/>
          </p:nvPr>
        </p:nvSpPr>
        <p:spPr>
          <a:noFill/>
        </p:spPr>
        <p:txBody>
          <a:bodyPr/>
          <a:lstStyle/>
          <a:p>
            <a:fld id="{8BA681EC-AF8E-4834-8692-DAD4A02DAEB5}" type="slidenum">
              <a:rPr lang="ar-SA" smtClean="0"/>
              <a:pPr/>
              <a:t>31</a:t>
            </a:fld>
            <a:endParaRPr lang="en-US" smtClean="0"/>
          </a:p>
        </p:txBody>
      </p:sp>
      <p:pic>
        <p:nvPicPr>
          <p:cNvPr id="75781" name="Picture 2" descr="figure3"/>
          <p:cNvPicPr>
            <a:picLocks noChangeAspect="1" noChangeArrowheads="1"/>
          </p:cNvPicPr>
          <p:nvPr/>
        </p:nvPicPr>
        <p:blipFill>
          <a:blip r:embed="rId2">
            <a:clrChange>
              <a:clrFrom>
                <a:srgbClr val="FFFFFF"/>
              </a:clrFrom>
              <a:clrTo>
                <a:srgbClr val="FFFFFF">
                  <a:alpha val="0"/>
                </a:srgbClr>
              </a:clrTo>
            </a:clrChange>
          </a:blip>
          <a:srcRect b="15427"/>
          <a:stretch>
            <a:fillRect/>
          </a:stretch>
        </p:blipFill>
        <p:spPr bwMode="auto">
          <a:xfrm>
            <a:off x="4356100" y="115888"/>
            <a:ext cx="4652963" cy="1698625"/>
          </a:xfrm>
          <a:prstGeom prst="rect">
            <a:avLst/>
          </a:prstGeom>
          <a:noFill/>
          <a:ln w="9525">
            <a:noFill/>
            <a:miter lim="800000"/>
            <a:headEnd/>
            <a:tailEnd/>
          </a:ln>
        </p:spPr>
      </p:pic>
      <p:sp>
        <p:nvSpPr>
          <p:cNvPr id="7" name="Text Box 3"/>
          <p:cNvSpPr txBox="1">
            <a:spLocks noChangeArrowheads="1"/>
          </p:cNvSpPr>
          <p:nvPr/>
        </p:nvSpPr>
        <p:spPr bwMode="auto">
          <a:xfrm>
            <a:off x="1547813" y="2595563"/>
            <a:ext cx="3240087" cy="3570287"/>
          </a:xfrm>
          <a:prstGeom prst="rect">
            <a:avLst/>
          </a:prstGeom>
          <a:gradFill>
            <a:gsLst>
              <a:gs pos="0">
                <a:schemeClr val="bg1">
                  <a:gamma/>
                  <a:shade val="63529"/>
                  <a:invGamma/>
                </a:schemeClr>
              </a:gs>
              <a:gs pos="100000">
                <a:schemeClr val="bg1"/>
              </a:gs>
            </a:gsLst>
            <a:lin ang="5400000" scaled="1"/>
          </a:gradFill>
          <a:ln w="9525">
            <a:noFill/>
            <a:miter lim="800000"/>
            <a:headEnd/>
            <a:tailEnd/>
          </a:ln>
          <a:effectLst/>
        </p:spPr>
        <p:txBody>
          <a:bodyPr>
            <a:spAutoFit/>
          </a:bodyPr>
          <a:lstStyle/>
          <a:p>
            <a:pPr algn="l" rtl="0">
              <a:spcBef>
                <a:spcPct val="50000"/>
              </a:spcBef>
              <a:defRPr/>
            </a:pPr>
            <a:r>
              <a:rPr lang="en-US" altLang="zh-TW" sz="1200" dirty="0">
                <a:solidFill>
                  <a:srgbClr val="080808"/>
                </a:solidFill>
                <a:latin typeface="Lucida Console" pitchFamily="49" charset="0"/>
              </a:rPr>
              <a:t>1 1 1 1 1 1 1 1 1 1 1 1 1 1 1 1 1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1 1 1 1 1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0 1 1</a:t>
            </a:r>
            <a:r>
              <a:rPr lang="en-US" altLang="zh-TW" sz="1200" dirty="0">
                <a:solidFill>
                  <a:schemeClr val="accent1"/>
                </a:solidFill>
                <a:latin typeface="Lucida Console" pitchFamily="49" charset="0"/>
              </a:rPr>
              <a:t> 0</a:t>
            </a:r>
            <a:r>
              <a:rPr lang="en-US" altLang="zh-TW" sz="1200" dirty="0">
                <a:solidFill>
                  <a:srgbClr val="FF0000"/>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1 1 1 1</a:t>
            </a:r>
            <a:r>
              <a:rPr lang="en-US" altLang="zh-TW" sz="1200" dirty="0">
                <a:solidFill>
                  <a:srgbClr val="197328"/>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rgbClr val="197328"/>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1 0 0 1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1 1 1 1 1 1</a:t>
            </a:r>
            <a:r>
              <a:rPr lang="en-US" altLang="zh-TW" sz="1200" dirty="0">
                <a:solidFill>
                  <a:schemeClr val="bg2"/>
                </a:solidFill>
                <a:latin typeface="Lucida Console" pitchFamily="49" charset="0"/>
              </a:rPr>
              <a:t> </a:t>
            </a:r>
            <a:r>
              <a:rPr lang="en-US" altLang="zh-TW" sz="1200" dirty="0">
                <a:latin typeface="Lucida Console" pitchFamily="49" charset="0"/>
              </a:rPr>
              <a:t>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1 1 0 1 1 1</a:t>
            </a:r>
            <a:r>
              <a:rPr lang="en-US" altLang="zh-TW" sz="1200" dirty="0">
                <a:solidFill>
                  <a:srgbClr val="197328"/>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1 0 0 1 0 1</a:t>
            </a:r>
            <a:r>
              <a:rPr lang="en-US" altLang="zh-TW" sz="1200" dirty="0">
                <a:solidFill>
                  <a:schemeClr val="bg1"/>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1 1 1 1 1 1 1 1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1 1 1 1 1 0 1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0 0 0 0 0</a:t>
            </a:r>
            <a:r>
              <a:rPr lang="en-US" altLang="zh-TW" sz="1200" dirty="0">
                <a:solidFill>
                  <a:srgbClr val="CC3300"/>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accent1"/>
                </a:solidFill>
                <a:latin typeface="Lucida Console" pitchFamily="49" charset="0"/>
              </a:rPr>
              <a:t> 0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accent1"/>
                </a:solidFill>
                <a:latin typeface="Lucida Console" pitchFamily="49" charset="0"/>
              </a:rPr>
              <a:t> 0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1 1 1 1 1 1 1 1 1 1 1 1 1 1 1 1 1</a:t>
            </a:r>
          </a:p>
        </p:txBody>
      </p:sp>
      <p:sp>
        <p:nvSpPr>
          <p:cNvPr id="75783" name="Rectangle 4"/>
          <p:cNvSpPr>
            <a:spLocks noChangeArrowheads="1"/>
          </p:cNvSpPr>
          <p:nvPr/>
        </p:nvSpPr>
        <p:spPr bwMode="auto">
          <a:xfrm>
            <a:off x="1547813" y="2608263"/>
            <a:ext cx="3168650" cy="3600450"/>
          </a:xfrm>
          <a:prstGeom prst="rect">
            <a:avLst/>
          </a:prstGeom>
          <a:noFill/>
          <a:ln w="9525">
            <a:solidFill>
              <a:srgbClr val="080808"/>
            </a:solidFill>
            <a:miter lim="800000"/>
            <a:headEnd/>
            <a:tailEnd/>
          </a:ln>
        </p:spPr>
        <p:txBody>
          <a:bodyPr wrap="none" anchor="ctr"/>
          <a:lstStyle/>
          <a:p>
            <a:pPr algn="l" rtl="0"/>
            <a:endParaRPr lang="fa-IR"/>
          </a:p>
        </p:txBody>
      </p:sp>
      <p:sp>
        <p:nvSpPr>
          <p:cNvPr id="75784" name="Rectangle 5"/>
          <p:cNvSpPr>
            <a:spLocks noChangeArrowheads="1"/>
          </p:cNvSpPr>
          <p:nvPr/>
        </p:nvSpPr>
        <p:spPr bwMode="auto">
          <a:xfrm>
            <a:off x="1765300" y="2852738"/>
            <a:ext cx="2771775" cy="3024187"/>
          </a:xfrm>
          <a:prstGeom prst="rect">
            <a:avLst/>
          </a:prstGeom>
          <a:noFill/>
          <a:ln w="9525">
            <a:solidFill>
              <a:schemeClr val="accent1"/>
            </a:solidFill>
            <a:miter lim="800000"/>
            <a:headEnd/>
            <a:tailEnd/>
          </a:ln>
        </p:spPr>
        <p:txBody>
          <a:bodyPr wrap="none" anchor="ctr"/>
          <a:lstStyle/>
          <a:p>
            <a:pPr algn="l" rtl="0"/>
            <a:endParaRPr lang="fa-IR"/>
          </a:p>
        </p:txBody>
      </p:sp>
      <p:grpSp>
        <p:nvGrpSpPr>
          <p:cNvPr id="2" name="Group 6"/>
          <p:cNvGrpSpPr>
            <a:grpSpLocks/>
          </p:cNvGrpSpPr>
          <p:nvPr/>
        </p:nvGrpSpPr>
        <p:grpSpPr bwMode="auto">
          <a:xfrm>
            <a:off x="1835150" y="2133600"/>
            <a:ext cx="2808288" cy="790575"/>
            <a:chOff x="1156" y="1344"/>
            <a:chExt cx="1769" cy="498"/>
          </a:xfrm>
        </p:grpSpPr>
        <p:sp>
          <p:nvSpPr>
            <p:cNvPr id="75921" name="Text Box 7"/>
            <p:cNvSpPr txBox="1">
              <a:spLocks noChangeArrowheads="1"/>
            </p:cNvSpPr>
            <p:nvPr/>
          </p:nvSpPr>
          <p:spPr bwMode="auto">
            <a:xfrm>
              <a:off x="1354" y="1344"/>
              <a:ext cx="1571" cy="250"/>
            </a:xfrm>
            <a:prstGeom prst="rect">
              <a:avLst/>
            </a:prstGeom>
            <a:noFill/>
            <a:ln w="9525">
              <a:noFill/>
              <a:miter lim="800000"/>
              <a:headEnd/>
              <a:tailEnd/>
            </a:ln>
          </p:spPr>
          <p:txBody>
            <a:bodyPr wrap="none">
              <a:spAutoFit/>
            </a:bodyPr>
            <a:lstStyle/>
            <a:p>
              <a:pPr algn="l" rtl="0"/>
              <a:r>
                <a:rPr lang="en-US" altLang="zh-TW" sz="2000">
                  <a:solidFill>
                    <a:srgbClr val="FFCC00"/>
                  </a:solidFill>
                  <a:ea typeface="新細明體" charset="-120"/>
                </a:rPr>
                <a:t>maze[1][1]: entrance</a:t>
              </a:r>
            </a:p>
          </p:txBody>
        </p:sp>
        <p:sp>
          <p:nvSpPr>
            <p:cNvPr id="75922" name="Line 8"/>
            <p:cNvSpPr>
              <a:spLocks noChangeShapeType="1"/>
            </p:cNvSpPr>
            <p:nvPr/>
          </p:nvSpPr>
          <p:spPr bwMode="auto">
            <a:xfrm flipH="1">
              <a:off x="1156" y="1480"/>
              <a:ext cx="227" cy="362"/>
            </a:xfrm>
            <a:prstGeom prst="line">
              <a:avLst/>
            </a:prstGeom>
            <a:noFill/>
            <a:ln w="9525">
              <a:solidFill>
                <a:srgbClr val="FFCC00"/>
              </a:solidFill>
              <a:round/>
              <a:headEnd/>
              <a:tailEnd type="triangle" w="med" len="med"/>
            </a:ln>
          </p:spPr>
          <p:txBody>
            <a:bodyPr/>
            <a:lstStyle/>
            <a:p>
              <a:endParaRPr lang="fa-IR"/>
            </a:p>
          </p:txBody>
        </p:sp>
      </p:grpSp>
      <p:grpSp>
        <p:nvGrpSpPr>
          <p:cNvPr id="3" name="Group 9"/>
          <p:cNvGrpSpPr>
            <a:grpSpLocks/>
          </p:cNvGrpSpPr>
          <p:nvPr/>
        </p:nvGrpSpPr>
        <p:grpSpPr bwMode="auto">
          <a:xfrm>
            <a:off x="4500563" y="5805488"/>
            <a:ext cx="2832100" cy="828675"/>
            <a:chOff x="2835" y="3657"/>
            <a:chExt cx="1784" cy="522"/>
          </a:xfrm>
        </p:grpSpPr>
        <p:sp>
          <p:nvSpPr>
            <p:cNvPr id="75919" name="Text Box 10"/>
            <p:cNvSpPr txBox="1">
              <a:spLocks noChangeArrowheads="1"/>
            </p:cNvSpPr>
            <p:nvPr/>
          </p:nvSpPr>
          <p:spPr bwMode="auto">
            <a:xfrm>
              <a:off x="3243" y="3929"/>
              <a:ext cx="1376" cy="250"/>
            </a:xfrm>
            <a:prstGeom prst="rect">
              <a:avLst/>
            </a:prstGeom>
            <a:noFill/>
            <a:ln w="9525">
              <a:noFill/>
              <a:miter lim="800000"/>
              <a:headEnd/>
              <a:tailEnd/>
            </a:ln>
          </p:spPr>
          <p:txBody>
            <a:bodyPr wrap="none">
              <a:spAutoFit/>
            </a:bodyPr>
            <a:lstStyle/>
            <a:p>
              <a:pPr algn="l" rtl="0"/>
              <a:r>
                <a:rPr lang="en-US" altLang="zh-TW" sz="2000">
                  <a:solidFill>
                    <a:srgbClr val="FFCC00"/>
                  </a:solidFill>
                  <a:ea typeface="新細明體" charset="-120"/>
                </a:rPr>
                <a:t>maze[15][11]: exit</a:t>
              </a:r>
            </a:p>
          </p:txBody>
        </p:sp>
        <p:sp>
          <p:nvSpPr>
            <p:cNvPr id="75920" name="Line 11"/>
            <p:cNvSpPr>
              <a:spLocks noChangeShapeType="1"/>
            </p:cNvSpPr>
            <p:nvPr/>
          </p:nvSpPr>
          <p:spPr bwMode="auto">
            <a:xfrm flipH="1" flipV="1">
              <a:off x="2835" y="3657"/>
              <a:ext cx="408" cy="363"/>
            </a:xfrm>
            <a:prstGeom prst="line">
              <a:avLst/>
            </a:prstGeom>
            <a:noFill/>
            <a:ln w="9525">
              <a:solidFill>
                <a:srgbClr val="FFCC00"/>
              </a:solidFill>
              <a:round/>
              <a:headEnd/>
              <a:tailEnd type="triangle" w="med" len="med"/>
            </a:ln>
          </p:spPr>
          <p:txBody>
            <a:bodyPr/>
            <a:lstStyle/>
            <a:p>
              <a:endParaRPr lang="fa-IR"/>
            </a:p>
          </p:txBody>
        </p:sp>
      </p:grpSp>
      <p:sp>
        <p:nvSpPr>
          <p:cNvPr id="16" name="Text Box 12"/>
          <p:cNvSpPr txBox="1">
            <a:spLocks noChangeArrowheads="1"/>
          </p:cNvSpPr>
          <p:nvPr/>
        </p:nvSpPr>
        <p:spPr bwMode="auto">
          <a:xfrm>
            <a:off x="4787900" y="2595563"/>
            <a:ext cx="4248150" cy="3570287"/>
          </a:xfrm>
          <a:prstGeom prst="rect">
            <a:avLst/>
          </a:prstGeom>
          <a:gradFill>
            <a:gsLst>
              <a:gs pos="0">
                <a:schemeClr val="bg1">
                  <a:gamma/>
                  <a:shade val="63529"/>
                  <a:invGamma/>
                </a:schemeClr>
              </a:gs>
              <a:gs pos="100000">
                <a:schemeClr val="bg1"/>
              </a:gs>
            </a:gsLst>
            <a:lin ang="5400000" scaled="1"/>
          </a:gradFill>
          <a:ln w="9525">
            <a:noFill/>
            <a:miter lim="800000"/>
            <a:headEnd/>
            <a:tailEnd/>
          </a:ln>
          <a:effectLst/>
        </p:spPr>
        <p:txBody>
          <a:bodyPr>
            <a:spAutoFit/>
          </a:bodyPr>
          <a:lstStyle/>
          <a:p>
            <a:pPr algn="l" rtl="0">
              <a:spcBef>
                <a:spcPct val="50000"/>
              </a:spcBef>
              <a:defRPr/>
            </a:pPr>
            <a:r>
              <a:rPr lang="en-US" altLang="zh-TW" sz="1200">
                <a:solidFill>
                  <a:srgbClr val="080808"/>
                </a:solidFill>
                <a:latin typeface="Lucida Console" pitchFamily="49" charset="0"/>
                <a:ea typeface="新細明體" charset="-120"/>
              </a:rPr>
              <a:t>█  █  █  █ █  █ █  █  █ █  █  █  █ █  █  █ █</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  █ █ █ █ █ █  █  █ █  █  █  █ █  █  █ █</a:t>
            </a:r>
          </a:p>
        </p:txBody>
      </p:sp>
      <p:sp>
        <p:nvSpPr>
          <p:cNvPr id="17" name="Rectangle 13"/>
          <p:cNvSpPr>
            <a:spLocks noChangeArrowheads="1"/>
          </p:cNvSpPr>
          <p:nvPr/>
        </p:nvSpPr>
        <p:spPr bwMode="auto">
          <a:xfrm>
            <a:off x="5364163" y="49212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18" name="Rectangle 14"/>
          <p:cNvSpPr>
            <a:spLocks noChangeArrowheads="1"/>
          </p:cNvSpPr>
          <p:nvPr/>
        </p:nvSpPr>
        <p:spPr bwMode="auto">
          <a:xfrm>
            <a:off x="5364163" y="78422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19" name="Rectangle 15"/>
          <p:cNvSpPr>
            <a:spLocks noChangeArrowheads="1"/>
          </p:cNvSpPr>
          <p:nvPr/>
        </p:nvSpPr>
        <p:spPr bwMode="auto">
          <a:xfrm>
            <a:off x="5364163" y="946150"/>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0" name="Rectangle 16"/>
          <p:cNvSpPr>
            <a:spLocks noChangeArrowheads="1"/>
          </p:cNvSpPr>
          <p:nvPr/>
        </p:nvSpPr>
        <p:spPr bwMode="auto">
          <a:xfrm>
            <a:off x="5364163" y="1103313"/>
            <a:ext cx="2663825" cy="144462"/>
          </a:xfrm>
          <a:prstGeom prst="rect">
            <a:avLst/>
          </a:prstGeom>
          <a:noFill/>
          <a:ln w="9525">
            <a:solidFill>
              <a:srgbClr val="FF0000"/>
            </a:solidFill>
            <a:miter lim="800000"/>
            <a:headEnd/>
            <a:tailEnd/>
          </a:ln>
        </p:spPr>
        <p:txBody>
          <a:bodyPr wrap="none" anchor="ctr"/>
          <a:lstStyle/>
          <a:p>
            <a:pPr algn="l" rtl="0"/>
            <a:endParaRPr lang="fa-IR"/>
          </a:p>
        </p:txBody>
      </p:sp>
      <p:sp>
        <p:nvSpPr>
          <p:cNvPr id="21" name="Rectangle 17"/>
          <p:cNvSpPr>
            <a:spLocks noChangeArrowheads="1"/>
          </p:cNvSpPr>
          <p:nvPr/>
        </p:nvSpPr>
        <p:spPr bwMode="auto">
          <a:xfrm>
            <a:off x="5364163" y="124777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2" name="Rectangle 18"/>
          <p:cNvSpPr>
            <a:spLocks noChangeArrowheads="1"/>
          </p:cNvSpPr>
          <p:nvPr/>
        </p:nvSpPr>
        <p:spPr bwMode="auto">
          <a:xfrm>
            <a:off x="5364163" y="141287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3" name="Rectangle 19"/>
          <p:cNvSpPr>
            <a:spLocks noChangeArrowheads="1"/>
          </p:cNvSpPr>
          <p:nvPr/>
        </p:nvSpPr>
        <p:spPr bwMode="auto">
          <a:xfrm>
            <a:off x="5364163" y="1555750"/>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4" name="Text Box 20"/>
          <p:cNvSpPr txBox="1">
            <a:spLocks noChangeArrowheads="1"/>
          </p:cNvSpPr>
          <p:nvPr/>
        </p:nvSpPr>
        <p:spPr bwMode="auto">
          <a:xfrm>
            <a:off x="5003800"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grpSp>
        <p:nvGrpSpPr>
          <p:cNvPr id="75796" name="Group 21"/>
          <p:cNvGrpSpPr>
            <a:grpSpLocks/>
          </p:cNvGrpSpPr>
          <p:nvPr/>
        </p:nvGrpSpPr>
        <p:grpSpPr bwMode="auto">
          <a:xfrm>
            <a:off x="107950" y="144463"/>
            <a:ext cx="1295400" cy="6524625"/>
            <a:chOff x="68" y="91"/>
            <a:chExt cx="816" cy="4110"/>
          </a:xfrm>
        </p:grpSpPr>
        <p:sp>
          <p:nvSpPr>
            <p:cNvPr id="75916" name="Line 22"/>
            <p:cNvSpPr>
              <a:spLocks noChangeShapeType="1"/>
            </p:cNvSpPr>
            <p:nvPr/>
          </p:nvSpPr>
          <p:spPr bwMode="auto">
            <a:xfrm>
              <a:off x="68" y="91"/>
              <a:ext cx="0" cy="4110"/>
            </a:xfrm>
            <a:prstGeom prst="line">
              <a:avLst/>
            </a:prstGeom>
            <a:noFill/>
            <a:ln w="9525">
              <a:solidFill>
                <a:schemeClr val="tx1"/>
              </a:solidFill>
              <a:round/>
              <a:headEnd/>
              <a:tailEnd/>
            </a:ln>
          </p:spPr>
          <p:txBody>
            <a:bodyPr/>
            <a:lstStyle/>
            <a:p>
              <a:endParaRPr lang="fa-IR"/>
            </a:p>
          </p:txBody>
        </p:sp>
        <p:sp>
          <p:nvSpPr>
            <p:cNvPr id="75917" name="Line 23"/>
            <p:cNvSpPr>
              <a:spLocks noChangeShapeType="1"/>
            </p:cNvSpPr>
            <p:nvPr/>
          </p:nvSpPr>
          <p:spPr bwMode="auto">
            <a:xfrm>
              <a:off x="884" y="91"/>
              <a:ext cx="0" cy="4110"/>
            </a:xfrm>
            <a:prstGeom prst="line">
              <a:avLst/>
            </a:prstGeom>
            <a:noFill/>
            <a:ln w="9525">
              <a:solidFill>
                <a:schemeClr val="tx1"/>
              </a:solidFill>
              <a:round/>
              <a:headEnd/>
              <a:tailEnd/>
            </a:ln>
          </p:spPr>
          <p:txBody>
            <a:bodyPr/>
            <a:lstStyle/>
            <a:p>
              <a:endParaRPr lang="fa-IR"/>
            </a:p>
          </p:txBody>
        </p:sp>
        <p:sp>
          <p:nvSpPr>
            <p:cNvPr id="75918" name="Line 24"/>
            <p:cNvSpPr>
              <a:spLocks noChangeShapeType="1"/>
            </p:cNvSpPr>
            <p:nvPr/>
          </p:nvSpPr>
          <p:spPr bwMode="auto">
            <a:xfrm>
              <a:off x="68" y="4201"/>
              <a:ext cx="816" cy="0"/>
            </a:xfrm>
            <a:prstGeom prst="line">
              <a:avLst/>
            </a:prstGeom>
            <a:noFill/>
            <a:ln w="9525">
              <a:solidFill>
                <a:schemeClr val="tx1"/>
              </a:solidFill>
              <a:round/>
              <a:headEnd/>
              <a:tailEnd/>
            </a:ln>
          </p:spPr>
          <p:txBody>
            <a:bodyPr/>
            <a:lstStyle/>
            <a:p>
              <a:endParaRPr lang="fa-IR"/>
            </a:p>
          </p:txBody>
        </p:sp>
      </p:grpSp>
      <p:sp>
        <p:nvSpPr>
          <p:cNvPr id="29" name="Text Box 25"/>
          <p:cNvSpPr txBox="1">
            <a:spLocks noChangeArrowheads="1"/>
          </p:cNvSpPr>
          <p:nvPr/>
        </p:nvSpPr>
        <p:spPr bwMode="auto">
          <a:xfrm>
            <a:off x="107950" y="63325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1 D 1</a:t>
            </a:r>
          </a:p>
        </p:txBody>
      </p:sp>
      <p:grpSp>
        <p:nvGrpSpPr>
          <p:cNvPr id="75798" name="Group 26"/>
          <p:cNvGrpSpPr>
            <a:grpSpLocks/>
          </p:cNvGrpSpPr>
          <p:nvPr/>
        </p:nvGrpSpPr>
        <p:grpSpPr bwMode="auto">
          <a:xfrm>
            <a:off x="1763713" y="496888"/>
            <a:ext cx="2160587" cy="915987"/>
            <a:chOff x="1111" y="313"/>
            <a:chExt cx="1361" cy="577"/>
          </a:xfrm>
        </p:grpSpPr>
        <p:sp>
          <p:nvSpPr>
            <p:cNvPr id="75914" name="Text Box 27"/>
            <p:cNvSpPr txBox="1">
              <a:spLocks noChangeArrowheads="1"/>
            </p:cNvSpPr>
            <p:nvPr/>
          </p:nvSpPr>
          <p:spPr bwMode="auto">
            <a:xfrm>
              <a:off x="1111" y="497"/>
              <a:ext cx="816" cy="212"/>
            </a:xfrm>
            <a:prstGeom prst="rect">
              <a:avLst/>
            </a:prstGeom>
            <a:solidFill>
              <a:schemeClr val="tx2"/>
            </a:solidFill>
            <a:ln w="9525">
              <a:noFill/>
              <a:miter lim="800000"/>
              <a:headEnd/>
              <a:tailEnd/>
            </a:ln>
          </p:spPr>
          <p:txBody>
            <a:bodyPr>
              <a:spAutoFit/>
            </a:bodyPr>
            <a:lstStyle/>
            <a:p>
              <a:pPr algn="l" rtl="0">
                <a:spcBef>
                  <a:spcPct val="50000"/>
                </a:spcBef>
              </a:pPr>
              <a:r>
                <a:rPr lang="en-US" altLang="zh-TW" sz="1600">
                  <a:solidFill>
                    <a:schemeClr val="accent2"/>
                  </a:solidFill>
                  <a:ea typeface="新細明體" charset="-120"/>
                </a:rPr>
                <a:t>R 1 C 1 D 1</a:t>
              </a:r>
            </a:p>
          </p:txBody>
        </p:sp>
        <p:sp>
          <p:nvSpPr>
            <p:cNvPr id="75915" name="Text Box 28"/>
            <p:cNvSpPr txBox="1">
              <a:spLocks noChangeArrowheads="1"/>
            </p:cNvSpPr>
            <p:nvPr/>
          </p:nvSpPr>
          <p:spPr bwMode="auto">
            <a:xfrm>
              <a:off x="1927" y="313"/>
              <a:ext cx="545" cy="577"/>
            </a:xfrm>
            <a:prstGeom prst="rect">
              <a:avLst/>
            </a:prstGeom>
            <a:noFill/>
            <a:ln w="9525">
              <a:noFill/>
              <a:miter lim="800000"/>
              <a:headEnd/>
              <a:tailEnd/>
            </a:ln>
          </p:spPr>
          <p:txBody>
            <a:bodyPr>
              <a:spAutoFit/>
            </a:bodyPr>
            <a:lstStyle/>
            <a:p>
              <a:pPr algn="l" rtl="0">
                <a:spcBef>
                  <a:spcPct val="50000"/>
                </a:spcBef>
              </a:pPr>
              <a:r>
                <a:rPr lang="en-US" altLang="zh-TW">
                  <a:ea typeface="新細明體" charset="-120"/>
                </a:rPr>
                <a:t>R: row</a:t>
              </a:r>
              <a:br>
                <a:rPr lang="en-US" altLang="zh-TW">
                  <a:ea typeface="新細明體" charset="-120"/>
                </a:rPr>
              </a:br>
              <a:r>
                <a:rPr lang="en-US" altLang="zh-TW">
                  <a:ea typeface="新細明體" charset="-120"/>
                </a:rPr>
                <a:t>C: col</a:t>
              </a:r>
              <a:br>
                <a:rPr lang="en-US" altLang="zh-TW">
                  <a:ea typeface="新細明體" charset="-120"/>
                </a:rPr>
              </a:br>
              <a:r>
                <a:rPr lang="en-US" altLang="zh-TW">
                  <a:ea typeface="新細明體" charset="-120"/>
                </a:rPr>
                <a:t>D: dir</a:t>
              </a:r>
            </a:p>
          </p:txBody>
        </p:sp>
      </p:grpSp>
      <p:sp>
        <p:nvSpPr>
          <p:cNvPr id="33" name="Text Box 29"/>
          <p:cNvSpPr txBox="1">
            <a:spLocks noChangeArrowheads="1"/>
          </p:cNvSpPr>
          <p:nvPr/>
        </p:nvSpPr>
        <p:spPr bwMode="auto">
          <a:xfrm>
            <a:off x="5348288" y="1943100"/>
            <a:ext cx="2879725" cy="396875"/>
          </a:xfrm>
          <a:prstGeom prst="rect">
            <a:avLst/>
          </a:prstGeom>
          <a:noFill/>
          <a:ln w="9525">
            <a:noFill/>
            <a:miter lim="800000"/>
            <a:headEnd/>
            <a:tailEnd/>
          </a:ln>
        </p:spPr>
        <p:txBody>
          <a:bodyPr>
            <a:spAutoFit/>
          </a:bodyPr>
          <a:lstStyle/>
          <a:p>
            <a:pPr algn="l" rtl="0">
              <a:spcBef>
                <a:spcPct val="50000"/>
              </a:spcBef>
            </a:pPr>
            <a:r>
              <a:rPr lang="en-US" altLang="zh-TW" sz="2000">
                <a:solidFill>
                  <a:srgbClr val="FFCC00"/>
                </a:solidFill>
                <a:ea typeface="新細明體" charset="-120"/>
              </a:rPr>
              <a:t>Initially set mark[1][1]=1</a:t>
            </a:r>
          </a:p>
        </p:txBody>
      </p:sp>
      <p:sp>
        <p:nvSpPr>
          <p:cNvPr id="34" name="Line 30"/>
          <p:cNvSpPr>
            <a:spLocks noChangeShapeType="1"/>
          </p:cNvSpPr>
          <p:nvPr/>
        </p:nvSpPr>
        <p:spPr bwMode="auto">
          <a:xfrm flipV="1">
            <a:off x="5291138" y="2781300"/>
            <a:ext cx="144462" cy="144463"/>
          </a:xfrm>
          <a:prstGeom prst="line">
            <a:avLst/>
          </a:prstGeom>
          <a:noFill/>
          <a:ln w="9525">
            <a:solidFill>
              <a:srgbClr val="FF0000"/>
            </a:solidFill>
            <a:round/>
            <a:headEnd/>
            <a:tailEnd type="triangle" w="med" len="med"/>
          </a:ln>
        </p:spPr>
        <p:txBody>
          <a:bodyPr/>
          <a:lstStyle/>
          <a:p>
            <a:endParaRPr lang="fa-IR"/>
          </a:p>
        </p:txBody>
      </p:sp>
      <p:sp>
        <p:nvSpPr>
          <p:cNvPr id="35" name="Line 31"/>
          <p:cNvSpPr>
            <a:spLocks noChangeShapeType="1"/>
          </p:cNvSpPr>
          <p:nvPr/>
        </p:nvSpPr>
        <p:spPr bwMode="auto">
          <a:xfrm flipV="1">
            <a:off x="5219700" y="2997200"/>
            <a:ext cx="215900" cy="0"/>
          </a:xfrm>
          <a:prstGeom prst="line">
            <a:avLst/>
          </a:prstGeom>
          <a:noFill/>
          <a:ln w="9525">
            <a:solidFill>
              <a:srgbClr val="FF0000"/>
            </a:solidFill>
            <a:round/>
            <a:headEnd/>
            <a:tailEnd type="triangle" w="med" len="med"/>
          </a:ln>
        </p:spPr>
        <p:txBody>
          <a:bodyPr/>
          <a:lstStyle/>
          <a:p>
            <a:endParaRPr lang="fa-IR"/>
          </a:p>
        </p:txBody>
      </p:sp>
      <p:sp>
        <p:nvSpPr>
          <p:cNvPr id="36" name="Rectangle 32"/>
          <p:cNvSpPr>
            <a:spLocks noChangeArrowheads="1"/>
          </p:cNvSpPr>
          <p:nvPr/>
        </p:nvSpPr>
        <p:spPr bwMode="auto">
          <a:xfrm>
            <a:off x="5364163" y="636588"/>
            <a:ext cx="2663825" cy="144462"/>
          </a:xfrm>
          <a:prstGeom prst="rect">
            <a:avLst/>
          </a:prstGeom>
          <a:noFill/>
          <a:ln w="9525">
            <a:solidFill>
              <a:srgbClr val="FF0000"/>
            </a:solidFill>
            <a:miter lim="800000"/>
            <a:headEnd/>
            <a:tailEnd/>
          </a:ln>
        </p:spPr>
        <p:txBody>
          <a:bodyPr wrap="none" anchor="ctr"/>
          <a:lstStyle/>
          <a:p>
            <a:pPr algn="l" rtl="0"/>
            <a:endParaRPr lang="fa-IR"/>
          </a:p>
        </p:txBody>
      </p:sp>
      <p:sp>
        <p:nvSpPr>
          <p:cNvPr id="37" name="Line 33"/>
          <p:cNvSpPr>
            <a:spLocks noChangeShapeType="1"/>
          </p:cNvSpPr>
          <p:nvPr/>
        </p:nvSpPr>
        <p:spPr bwMode="auto">
          <a:xfrm>
            <a:off x="5291138"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38" name="Text Box 34"/>
          <p:cNvSpPr txBox="1">
            <a:spLocks noChangeArrowheads="1"/>
          </p:cNvSpPr>
          <p:nvPr/>
        </p:nvSpPr>
        <p:spPr bwMode="auto">
          <a:xfrm>
            <a:off x="107950" y="63325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1 D 3</a:t>
            </a:r>
          </a:p>
        </p:txBody>
      </p:sp>
      <p:sp>
        <p:nvSpPr>
          <p:cNvPr id="39" name="Text Box 35"/>
          <p:cNvSpPr txBox="1">
            <a:spLocks noChangeArrowheads="1"/>
          </p:cNvSpPr>
          <p:nvPr/>
        </p:nvSpPr>
        <p:spPr bwMode="auto">
          <a:xfrm>
            <a:off x="52927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0" name="Line 36"/>
          <p:cNvSpPr>
            <a:spLocks noChangeShapeType="1"/>
          </p:cNvSpPr>
          <p:nvPr/>
        </p:nvSpPr>
        <p:spPr bwMode="auto">
          <a:xfrm flipH="1" flipV="1">
            <a:off x="5435600" y="2995613"/>
            <a:ext cx="0" cy="217487"/>
          </a:xfrm>
          <a:prstGeom prst="line">
            <a:avLst/>
          </a:prstGeom>
          <a:noFill/>
          <a:ln w="9525">
            <a:solidFill>
              <a:srgbClr val="FF0000"/>
            </a:solidFill>
            <a:round/>
            <a:headEnd/>
            <a:tailEnd type="triangle" w="med" len="med"/>
          </a:ln>
        </p:spPr>
        <p:txBody>
          <a:bodyPr/>
          <a:lstStyle/>
          <a:p>
            <a:endParaRPr lang="fa-IR"/>
          </a:p>
        </p:txBody>
      </p:sp>
      <p:sp>
        <p:nvSpPr>
          <p:cNvPr id="41" name="Line 37"/>
          <p:cNvSpPr>
            <a:spLocks noChangeShapeType="1"/>
          </p:cNvSpPr>
          <p:nvPr/>
        </p:nvSpPr>
        <p:spPr bwMode="auto">
          <a:xfrm flipV="1">
            <a:off x="5508625"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42" name="Text Box 38"/>
          <p:cNvSpPr txBox="1">
            <a:spLocks noChangeArrowheads="1"/>
          </p:cNvSpPr>
          <p:nvPr/>
        </p:nvSpPr>
        <p:spPr bwMode="auto">
          <a:xfrm>
            <a:off x="5508625"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3" name="Text Box 39"/>
          <p:cNvSpPr txBox="1">
            <a:spLocks noChangeArrowheads="1"/>
          </p:cNvSpPr>
          <p:nvPr/>
        </p:nvSpPr>
        <p:spPr bwMode="auto">
          <a:xfrm>
            <a:off x="107950" y="59721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2 D 1</a:t>
            </a:r>
          </a:p>
        </p:txBody>
      </p:sp>
      <p:sp>
        <p:nvSpPr>
          <p:cNvPr id="44" name="Line 40"/>
          <p:cNvSpPr>
            <a:spLocks noChangeShapeType="1"/>
          </p:cNvSpPr>
          <p:nvPr/>
        </p:nvSpPr>
        <p:spPr bwMode="auto">
          <a:xfrm flipH="1" flipV="1">
            <a:off x="5724525" y="2708275"/>
            <a:ext cx="0" cy="217488"/>
          </a:xfrm>
          <a:prstGeom prst="line">
            <a:avLst/>
          </a:prstGeom>
          <a:noFill/>
          <a:ln w="9525">
            <a:solidFill>
              <a:srgbClr val="FF0000"/>
            </a:solidFill>
            <a:round/>
            <a:headEnd/>
            <a:tailEnd type="triangle" w="med" len="med"/>
          </a:ln>
        </p:spPr>
        <p:txBody>
          <a:bodyPr/>
          <a:lstStyle/>
          <a:p>
            <a:endParaRPr lang="fa-IR"/>
          </a:p>
        </p:txBody>
      </p:sp>
      <p:sp>
        <p:nvSpPr>
          <p:cNvPr id="45" name="Line 41"/>
          <p:cNvSpPr>
            <a:spLocks noChangeShapeType="1"/>
          </p:cNvSpPr>
          <p:nvPr/>
        </p:nvSpPr>
        <p:spPr bwMode="auto">
          <a:xfrm flipV="1">
            <a:off x="5795963" y="2779713"/>
            <a:ext cx="144462" cy="144462"/>
          </a:xfrm>
          <a:prstGeom prst="line">
            <a:avLst/>
          </a:prstGeom>
          <a:noFill/>
          <a:ln w="9525">
            <a:solidFill>
              <a:srgbClr val="FF0000"/>
            </a:solidFill>
            <a:round/>
            <a:headEnd/>
            <a:tailEnd type="triangle" w="med" len="med"/>
          </a:ln>
        </p:spPr>
        <p:txBody>
          <a:bodyPr/>
          <a:lstStyle/>
          <a:p>
            <a:endParaRPr lang="fa-IR"/>
          </a:p>
        </p:txBody>
      </p:sp>
      <p:sp>
        <p:nvSpPr>
          <p:cNvPr id="46" name="Line 42"/>
          <p:cNvSpPr>
            <a:spLocks noChangeShapeType="1"/>
          </p:cNvSpPr>
          <p:nvPr/>
        </p:nvSpPr>
        <p:spPr bwMode="auto">
          <a:xfrm flipV="1">
            <a:off x="5724525" y="2997200"/>
            <a:ext cx="215900" cy="0"/>
          </a:xfrm>
          <a:prstGeom prst="line">
            <a:avLst/>
          </a:prstGeom>
          <a:noFill/>
          <a:ln w="9525">
            <a:solidFill>
              <a:srgbClr val="FF0000"/>
            </a:solidFill>
            <a:round/>
            <a:headEnd/>
            <a:tailEnd type="triangle" w="med" len="med"/>
          </a:ln>
        </p:spPr>
        <p:txBody>
          <a:bodyPr/>
          <a:lstStyle/>
          <a:p>
            <a:endParaRPr lang="fa-IR"/>
          </a:p>
        </p:txBody>
      </p:sp>
      <p:sp>
        <p:nvSpPr>
          <p:cNvPr id="47" name="Text Box 43"/>
          <p:cNvSpPr txBox="1">
            <a:spLocks noChangeArrowheads="1"/>
          </p:cNvSpPr>
          <p:nvPr/>
        </p:nvSpPr>
        <p:spPr bwMode="auto">
          <a:xfrm>
            <a:off x="5724525"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8" name="Text Box 44"/>
          <p:cNvSpPr txBox="1">
            <a:spLocks noChangeArrowheads="1"/>
          </p:cNvSpPr>
          <p:nvPr/>
        </p:nvSpPr>
        <p:spPr bwMode="auto">
          <a:xfrm>
            <a:off x="107950" y="561340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3 D 2</a:t>
            </a:r>
          </a:p>
        </p:txBody>
      </p:sp>
      <p:sp>
        <p:nvSpPr>
          <p:cNvPr id="49" name="Line 45"/>
          <p:cNvSpPr>
            <a:spLocks noChangeShapeType="1"/>
          </p:cNvSpPr>
          <p:nvPr/>
        </p:nvSpPr>
        <p:spPr bwMode="auto">
          <a:xfrm flipH="1" flipV="1">
            <a:off x="5940425" y="2779713"/>
            <a:ext cx="0" cy="217487"/>
          </a:xfrm>
          <a:prstGeom prst="line">
            <a:avLst/>
          </a:prstGeom>
          <a:noFill/>
          <a:ln w="9525">
            <a:solidFill>
              <a:srgbClr val="FF0000"/>
            </a:solidFill>
            <a:round/>
            <a:headEnd/>
            <a:tailEnd type="triangle" w="med" len="med"/>
          </a:ln>
        </p:spPr>
        <p:txBody>
          <a:bodyPr/>
          <a:lstStyle/>
          <a:p>
            <a:endParaRPr lang="fa-IR"/>
          </a:p>
        </p:txBody>
      </p:sp>
      <p:sp>
        <p:nvSpPr>
          <p:cNvPr id="50" name="Line 46"/>
          <p:cNvSpPr>
            <a:spLocks noChangeShapeType="1"/>
          </p:cNvSpPr>
          <p:nvPr/>
        </p:nvSpPr>
        <p:spPr bwMode="auto">
          <a:xfrm flipV="1">
            <a:off x="6011863" y="2781300"/>
            <a:ext cx="144462" cy="144463"/>
          </a:xfrm>
          <a:prstGeom prst="line">
            <a:avLst/>
          </a:prstGeom>
          <a:noFill/>
          <a:ln w="9525">
            <a:solidFill>
              <a:srgbClr val="FF0000"/>
            </a:solidFill>
            <a:round/>
            <a:headEnd/>
            <a:tailEnd type="triangle" w="med" len="med"/>
          </a:ln>
        </p:spPr>
        <p:txBody>
          <a:bodyPr/>
          <a:lstStyle/>
          <a:p>
            <a:endParaRPr lang="fa-IR"/>
          </a:p>
        </p:txBody>
      </p:sp>
      <p:sp>
        <p:nvSpPr>
          <p:cNvPr id="51" name="Line 47"/>
          <p:cNvSpPr>
            <a:spLocks noChangeShapeType="1"/>
          </p:cNvSpPr>
          <p:nvPr/>
        </p:nvSpPr>
        <p:spPr bwMode="auto">
          <a:xfrm flipV="1">
            <a:off x="5940425" y="2997200"/>
            <a:ext cx="215900" cy="0"/>
          </a:xfrm>
          <a:prstGeom prst="line">
            <a:avLst/>
          </a:prstGeom>
          <a:noFill/>
          <a:ln w="9525">
            <a:solidFill>
              <a:srgbClr val="FF0000"/>
            </a:solidFill>
            <a:round/>
            <a:headEnd/>
            <a:tailEnd type="triangle" w="med" len="med"/>
          </a:ln>
        </p:spPr>
        <p:txBody>
          <a:bodyPr/>
          <a:lstStyle/>
          <a:p>
            <a:endParaRPr lang="fa-IR"/>
          </a:p>
        </p:txBody>
      </p:sp>
      <p:sp>
        <p:nvSpPr>
          <p:cNvPr id="52" name="Text Box 48"/>
          <p:cNvSpPr txBox="1">
            <a:spLocks noChangeArrowheads="1"/>
          </p:cNvSpPr>
          <p:nvPr/>
        </p:nvSpPr>
        <p:spPr bwMode="auto">
          <a:xfrm>
            <a:off x="6013450"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53" name="Text Box 49"/>
          <p:cNvSpPr txBox="1">
            <a:spLocks noChangeArrowheads="1"/>
          </p:cNvSpPr>
          <p:nvPr/>
        </p:nvSpPr>
        <p:spPr bwMode="auto">
          <a:xfrm>
            <a:off x="107950" y="52530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4 D 2</a:t>
            </a:r>
          </a:p>
        </p:txBody>
      </p:sp>
      <p:sp>
        <p:nvSpPr>
          <p:cNvPr id="54" name="Line 50"/>
          <p:cNvSpPr>
            <a:spLocks noChangeShapeType="1"/>
          </p:cNvSpPr>
          <p:nvPr/>
        </p:nvSpPr>
        <p:spPr bwMode="auto">
          <a:xfrm flipH="1" flipV="1">
            <a:off x="6156325" y="2706688"/>
            <a:ext cx="0" cy="217487"/>
          </a:xfrm>
          <a:prstGeom prst="line">
            <a:avLst/>
          </a:prstGeom>
          <a:noFill/>
          <a:ln w="9525">
            <a:solidFill>
              <a:srgbClr val="FF0000"/>
            </a:solidFill>
            <a:round/>
            <a:headEnd/>
            <a:tailEnd type="triangle" w="med" len="med"/>
          </a:ln>
        </p:spPr>
        <p:txBody>
          <a:bodyPr/>
          <a:lstStyle/>
          <a:p>
            <a:endParaRPr lang="fa-IR"/>
          </a:p>
        </p:txBody>
      </p:sp>
      <p:sp>
        <p:nvSpPr>
          <p:cNvPr id="55" name="Line 51"/>
          <p:cNvSpPr>
            <a:spLocks noChangeShapeType="1"/>
          </p:cNvSpPr>
          <p:nvPr/>
        </p:nvSpPr>
        <p:spPr bwMode="auto">
          <a:xfrm flipV="1">
            <a:off x="6227763" y="2779713"/>
            <a:ext cx="144462" cy="144462"/>
          </a:xfrm>
          <a:prstGeom prst="line">
            <a:avLst/>
          </a:prstGeom>
          <a:noFill/>
          <a:ln w="9525">
            <a:solidFill>
              <a:srgbClr val="FF0000"/>
            </a:solidFill>
            <a:round/>
            <a:headEnd/>
            <a:tailEnd type="triangle" w="med" len="med"/>
          </a:ln>
        </p:spPr>
        <p:txBody>
          <a:bodyPr/>
          <a:lstStyle/>
          <a:p>
            <a:endParaRPr lang="fa-IR"/>
          </a:p>
        </p:txBody>
      </p:sp>
      <p:sp>
        <p:nvSpPr>
          <p:cNvPr id="56" name="Line 52"/>
          <p:cNvSpPr>
            <a:spLocks noChangeShapeType="1"/>
          </p:cNvSpPr>
          <p:nvPr/>
        </p:nvSpPr>
        <p:spPr bwMode="auto">
          <a:xfrm flipV="1">
            <a:off x="6227763" y="2997200"/>
            <a:ext cx="215900" cy="0"/>
          </a:xfrm>
          <a:prstGeom prst="line">
            <a:avLst/>
          </a:prstGeom>
          <a:noFill/>
          <a:ln w="9525">
            <a:solidFill>
              <a:srgbClr val="FF0000"/>
            </a:solidFill>
            <a:round/>
            <a:headEnd/>
            <a:tailEnd type="triangle" w="med" len="med"/>
          </a:ln>
        </p:spPr>
        <p:txBody>
          <a:bodyPr/>
          <a:lstStyle/>
          <a:p>
            <a:endParaRPr lang="fa-IR"/>
          </a:p>
        </p:txBody>
      </p:sp>
      <p:sp>
        <p:nvSpPr>
          <p:cNvPr id="57" name="Line 53"/>
          <p:cNvSpPr>
            <a:spLocks noChangeShapeType="1"/>
          </p:cNvSpPr>
          <p:nvPr/>
        </p:nvSpPr>
        <p:spPr bwMode="auto">
          <a:xfrm>
            <a:off x="6227763"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58" name="Line 54"/>
          <p:cNvSpPr>
            <a:spLocks noChangeShapeType="1"/>
          </p:cNvSpPr>
          <p:nvPr/>
        </p:nvSpPr>
        <p:spPr bwMode="auto">
          <a:xfrm flipH="1">
            <a:off x="6156325" y="3068638"/>
            <a:ext cx="0" cy="217487"/>
          </a:xfrm>
          <a:prstGeom prst="line">
            <a:avLst/>
          </a:prstGeom>
          <a:noFill/>
          <a:ln w="9525">
            <a:solidFill>
              <a:srgbClr val="FF0000"/>
            </a:solidFill>
            <a:round/>
            <a:headEnd/>
            <a:tailEnd type="triangle" w="med" len="med"/>
          </a:ln>
        </p:spPr>
        <p:txBody>
          <a:bodyPr/>
          <a:lstStyle/>
          <a:p>
            <a:endParaRPr lang="fa-IR"/>
          </a:p>
        </p:txBody>
      </p:sp>
      <p:sp>
        <p:nvSpPr>
          <p:cNvPr id="59" name="Line 55"/>
          <p:cNvSpPr>
            <a:spLocks noChangeShapeType="1"/>
          </p:cNvSpPr>
          <p:nvPr/>
        </p:nvSpPr>
        <p:spPr bwMode="auto">
          <a:xfrm flipH="1">
            <a:off x="5940425" y="3140075"/>
            <a:ext cx="144463" cy="144463"/>
          </a:xfrm>
          <a:prstGeom prst="line">
            <a:avLst/>
          </a:prstGeom>
          <a:noFill/>
          <a:ln w="9525">
            <a:solidFill>
              <a:srgbClr val="FF0000"/>
            </a:solidFill>
            <a:round/>
            <a:headEnd/>
            <a:tailEnd type="triangle" w="med" len="med"/>
          </a:ln>
        </p:spPr>
        <p:txBody>
          <a:bodyPr/>
          <a:lstStyle/>
          <a:p>
            <a:endParaRPr lang="fa-IR"/>
          </a:p>
        </p:txBody>
      </p:sp>
      <p:sp>
        <p:nvSpPr>
          <p:cNvPr id="60" name="Text Box 56"/>
          <p:cNvSpPr txBox="1">
            <a:spLocks noChangeArrowheads="1"/>
          </p:cNvSpPr>
          <p:nvPr/>
        </p:nvSpPr>
        <p:spPr bwMode="auto">
          <a:xfrm>
            <a:off x="57245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61" name="Text Box 57"/>
          <p:cNvSpPr txBox="1">
            <a:spLocks noChangeArrowheads="1"/>
          </p:cNvSpPr>
          <p:nvPr/>
        </p:nvSpPr>
        <p:spPr bwMode="auto">
          <a:xfrm>
            <a:off x="107950" y="48926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5 D 5</a:t>
            </a:r>
          </a:p>
        </p:txBody>
      </p:sp>
      <p:sp>
        <p:nvSpPr>
          <p:cNvPr id="62" name="Line 58"/>
          <p:cNvSpPr>
            <a:spLocks noChangeShapeType="1"/>
          </p:cNvSpPr>
          <p:nvPr/>
        </p:nvSpPr>
        <p:spPr bwMode="auto">
          <a:xfrm flipH="1" flipV="1">
            <a:off x="5940425" y="2997200"/>
            <a:ext cx="0" cy="217488"/>
          </a:xfrm>
          <a:prstGeom prst="line">
            <a:avLst/>
          </a:prstGeom>
          <a:noFill/>
          <a:ln w="9525">
            <a:solidFill>
              <a:srgbClr val="FF0000"/>
            </a:solidFill>
            <a:round/>
            <a:headEnd/>
            <a:tailEnd type="triangle" w="med" len="med"/>
          </a:ln>
        </p:spPr>
        <p:txBody>
          <a:bodyPr/>
          <a:lstStyle/>
          <a:p>
            <a:endParaRPr lang="fa-IR"/>
          </a:p>
        </p:txBody>
      </p:sp>
      <p:sp>
        <p:nvSpPr>
          <p:cNvPr id="63" name="Line 59"/>
          <p:cNvSpPr>
            <a:spLocks noChangeShapeType="1"/>
          </p:cNvSpPr>
          <p:nvPr/>
        </p:nvSpPr>
        <p:spPr bwMode="auto">
          <a:xfrm flipV="1">
            <a:off x="6011863"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64" name="Line 60"/>
          <p:cNvSpPr>
            <a:spLocks noChangeShapeType="1"/>
          </p:cNvSpPr>
          <p:nvPr/>
        </p:nvSpPr>
        <p:spPr bwMode="auto">
          <a:xfrm flipV="1">
            <a:off x="5940425" y="3284538"/>
            <a:ext cx="215900" cy="0"/>
          </a:xfrm>
          <a:prstGeom prst="line">
            <a:avLst/>
          </a:prstGeom>
          <a:noFill/>
          <a:ln w="9525">
            <a:solidFill>
              <a:srgbClr val="FF0000"/>
            </a:solidFill>
            <a:round/>
            <a:headEnd/>
            <a:tailEnd type="triangle" w="med" len="med"/>
          </a:ln>
        </p:spPr>
        <p:txBody>
          <a:bodyPr/>
          <a:lstStyle/>
          <a:p>
            <a:endParaRPr lang="fa-IR"/>
          </a:p>
        </p:txBody>
      </p:sp>
      <p:sp>
        <p:nvSpPr>
          <p:cNvPr id="65" name="Line 61"/>
          <p:cNvSpPr>
            <a:spLocks noChangeShapeType="1"/>
          </p:cNvSpPr>
          <p:nvPr/>
        </p:nvSpPr>
        <p:spPr bwMode="auto">
          <a:xfrm>
            <a:off x="5940425" y="3355975"/>
            <a:ext cx="144463" cy="144463"/>
          </a:xfrm>
          <a:prstGeom prst="line">
            <a:avLst/>
          </a:prstGeom>
          <a:noFill/>
          <a:ln w="9525">
            <a:solidFill>
              <a:srgbClr val="FF0000"/>
            </a:solidFill>
            <a:round/>
            <a:headEnd/>
            <a:tailEnd type="triangle" w="med" len="med"/>
          </a:ln>
        </p:spPr>
        <p:txBody>
          <a:bodyPr/>
          <a:lstStyle/>
          <a:p>
            <a:endParaRPr lang="fa-IR"/>
          </a:p>
        </p:txBody>
      </p:sp>
      <p:sp>
        <p:nvSpPr>
          <p:cNvPr id="66" name="Text Box 62"/>
          <p:cNvSpPr txBox="1">
            <a:spLocks noChangeArrowheads="1"/>
          </p:cNvSpPr>
          <p:nvPr/>
        </p:nvSpPr>
        <p:spPr bwMode="auto">
          <a:xfrm>
            <a:off x="60134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67" name="Text Box 63"/>
          <p:cNvSpPr txBox="1">
            <a:spLocks noChangeArrowheads="1"/>
          </p:cNvSpPr>
          <p:nvPr/>
        </p:nvSpPr>
        <p:spPr bwMode="auto">
          <a:xfrm>
            <a:off x="107950" y="453231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4 D 3</a:t>
            </a:r>
          </a:p>
        </p:txBody>
      </p:sp>
      <p:sp>
        <p:nvSpPr>
          <p:cNvPr id="68" name="Line 64"/>
          <p:cNvSpPr>
            <a:spLocks noChangeShapeType="1"/>
          </p:cNvSpPr>
          <p:nvPr/>
        </p:nvSpPr>
        <p:spPr bwMode="auto">
          <a:xfrm flipH="1" flipV="1">
            <a:off x="6156325" y="3282950"/>
            <a:ext cx="0" cy="217488"/>
          </a:xfrm>
          <a:prstGeom prst="line">
            <a:avLst/>
          </a:prstGeom>
          <a:noFill/>
          <a:ln w="9525">
            <a:solidFill>
              <a:srgbClr val="FF0000"/>
            </a:solidFill>
            <a:round/>
            <a:headEnd/>
            <a:tailEnd type="triangle" w="med" len="med"/>
          </a:ln>
        </p:spPr>
        <p:txBody>
          <a:bodyPr/>
          <a:lstStyle/>
          <a:p>
            <a:endParaRPr lang="fa-IR"/>
          </a:p>
        </p:txBody>
      </p:sp>
      <p:sp>
        <p:nvSpPr>
          <p:cNvPr id="69" name="Line 65"/>
          <p:cNvSpPr>
            <a:spLocks noChangeShapeType="1"/>
          </p:cNvSpPr>
          <p:nvPr/>
        </p:nvSpPr>
        <p:spPr bwMode="auto">
          <a:xfrm flipV="1">
            <a:off x="6227763" y="3357563"/>
            <a:ext cx="144462" cy="144462"/>
          </a:xfrm>
          <a:prstGeom prst="line">
            <a:avLst/>
          </a:prstGeom>
          <a:noFill/>
          <a:ln w="9525">
            <a:solidFill>
              <a:srgbClr val="FF0000"/>
            </a:solidFill>
            <a:round/>
            <a:headEnd/>
            <a:tailEnd type="triangle" w="med" len="med"/>
          </a:ln>
        </p:spPr>
        <p:txBody>
          <a:bodyPr/>
          <a:lstStyle/>
          <a:p>
            <a:endParaRPr lang="fa-IR"/>
          </a:p>
        </p:txBody>
      </p:sp>
      <p:sp>
        <p:nvSpPr>
          <p:cNvPr id="70" name="Line 66"/>
          <p:cNvSpPr>
            <a:spLocks noChangeShapeType="1"/>
          </p:cNvSpPr>
          <p:nvPr/>
        </p:nvSpPr>
        <p:spPr bwMode="auto">
          <a:xfrm flipV="1">
            <a:off x="6227763" y="3573463"/>
            <a:ext cx="215900" cy="0"/>
          </a:xfrm>
          <a:prstGeom prst="line">
            <a:avLst/>
          </a:prstGeom>
          <a:noFill/>
          <a:ln w="9525">
            <a:solidFill>
              <a:srgbClr val="FF0000"/>
            </a:solidFill>
            <a:round/>
            <a:headEnd/>
            <a:tailEnd type="triangle" w="med" len="med"/>
          </a:ln>
        </p:spPr>
        <p:txBody>
          <a:bodyPr/>
          <a:lstStyle/>
          <a:p>
            <a:endParaRPr lang="fa-IR"/>
          </a:p>
        </p:txBody>
      </p:sp>
      <p:sp>
        <p:nvSpPr>
          <p:cNvPr id="71" name="Text Box 67"/>
          <p:cNvSpPr txBox="1">
            <a:spLocks noChangeArrowheads="1"/>
          </p:cNvSpPr>
          <p:nvPr/>
        </p:nvSpPr>
        <p:spPr bwMode="auto">
          <a:xfrm>
            <a:off x="62293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72" name="Text Box 68"/>
          <p:cNvSpPr txBox="1">
            <a:spLocks noChangeArrowheads="1"/>
          </p:cNvSpPr>
          <p:nvPr/>
        </p:nvSpPr>
        <p:spPr bwMode="auto">
          <a:xfrm>
            <a:off x="107950" y="41719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3 C 5 D 2</a:t>
            </a:r>
          </a:p>
        </p:txBody>
      </p:sp>
      <p:sp>
        <p:nvSpPr>
          <p:cNvPr id="73" name="Line 69"/>
          <p:cNvSpPr>
            <a:spLocks noChangeShapeType="1"/>
          </p:cNvSpPr>
          <p:nvPr/>
        </p:nvSpPr>
        <p:spPr bwMode="auto">
          <a:xfrm flipH="1" flipV="1">
            <a:off x="6443663" y="3282950"/>
            <a:ext cx="0" cy="217488"/>
          </a:xfrm>
          <a:prstGeom prst="line">
            <a:avLst/>
          </a:prstGeom>
          <a:noFill/>
          <a:ln w="9525">
            <a:solidFill>
              <a:srgbClr val="FF0000"/>
            </a:solidFill>
            <a:round/>
            <a:headEnd/>
            <a:tailEnd type="triangle" w="med" len="med"/>
          </a:ln>
        </p:spPr>
        <p:txBody>
          <a:bodyPr/>
          <a:lstStyle/>
          <a:p>
            <a:endParaRPr lang="fa-IR"/>
          </a:p>
        </p:txBody>
      </p:sp>
      <p:sp>
        <p:nvSpPr>
          <p:cNvPr id="74" name="Line 70"/>
          <p:cNvSpPr>
            <a:spLocks noChangeShapeType="1"/>
          </p:cNvSpPr>
          <p:nvPr/>
        </p:nvSpPr>
        <p:spPr bwMode="auto">
          <a:xfrm flipV="1">
            <a:off x="6443663" y="3357563"/>
            <a:ext cx="144462" cy="144462"/>
          </a:xfrm>
          <a:prstGeom prst="line">
            <a:avLst/>
          </a:prstGeom>
          <a:noFill/>
          <a:ln w="9525">
            <a:solidFill>
              <a:srgbClr val="FF0000"/>
            </a:solidFill>
            <a:round/>
            <a:headEnd/>
            <a:tailEnd type="triangle" w="med" len="med"/>
          </a:ln>
        </p:spPr>
        <p:txBody>
          <a:bodyPr/>
          <a:lstStyle/>
          <a:p>
            <a:endParaRPr lang="fa-IR"/>
          </a:p>
        </p:txBody>
      </p:sp>
      <p:sp>
        <p:nvSpPr>
          <p:cNvPr id="75" name="Text Box 71"/>
          <p:cNvSpPr txBox="1">
            <a:spLocks noChangeArrowheads="1"/>
          </p:cNvSpPr>
          <p:nvPr/>
        </p:nvSpPr>
        <p:spPr bwMode="auto">
          <a:xfrm>
            <a:off x="6516688" y="3124200"/>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76" name="Text Box 72"/>
          <p:cNvSpPr txBox="1">
            <a:spLocks noChangeArrowheads="1"/>
          </p:cNvSpPr>
          <p:nvPr/>
        </p:nvSpPr>
        <p:spPr bwMode="auto">
          <a:xfrm>
            <a:off x="107950" y="38131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3 C 6 D 1</a:t>
            </a:r>
          </a:p>
        </p:txBody>
      </p:sp>
      <p:sp>
        <p:nvSpPr>
          <p:cNvPr id="77" name="Line 73"/>
          <p:cNvSpPr>
            <a:spLocks noChangeShapeType="1"/>
          </p:cNvSpPr>
          <p:nvPr/>
        </p:nvSpPr>
        <p:spPr bwMode="auto">
          <a:xfrm flipH="1" flipV="1">
            <a:off x="6659563" y="2995613"/>
            <a:ext cx="0" cy="217487"/>
          </a:xfrm>
          <a:prstGeom prst="line">
            <a:avLst/>
          </a:prstGeom>
          <a:noFill/>
          <a:ln w="9525">
            <a:solidFill>
              <a:srgbClr val="FF0000"/>
            </a:solidFill>
            <a:round/>
            <a:headEnd/>
            <a:tailEnd type="triangle" w="med" len="med"/>
          </a:ln>
        </p:spPr>
        <p:txBody>
          <a:bodyPr/>
          <a:lstStyle/>
          <a:p>
            <a:endParaRPr lang="fa-IR"/>
          </a:p>
        </p:txBody>
      </p:sp>
      <p:sp>
        <p:nvSpPr>
          <p:cNvPr id="78" name="Line 74"/>
          <p:cNvSpPr>
            <a:spLocks noChangeShapeType="1"/>
          </p:cNvSpPr>
          <p:nvPr/>
        </p:nvSpPr>
        <p:spPr bwMode="auto">
          <a:xfrm flipV="1">
            <a:off x="6732588"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79" name="Text Box 75"/>
          <p:cNvSpPr txBox="1">
            <a:spLocks noChangeArrowheads="1"/>
          </p:cNvSpPr>
          <p:nvPr/>
        </p:nvSpPr>
        <p:spPr bwMode="auto">
          <a:xfrm>
            <a:off x="6732588" y="2836863"/>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80" name="Text Box 76"/>
          <p:cNvSpPr txBox="1">
            <a:spLocks noChangeArrowheads="1"/>
          </p:cNvSpPr>
          <p:nvPr/>
        </p:nvSpPr>
        <p:spPr bwMode="auto">
          <a:xfrm>
            <a:off x="107950" y="345281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7 D 1</a:t>
            </a:r>
          </a:p>
        </p:txBody>
      </p:sp>
      <p:sp>
        <p:nvSpPr>
          <p:cNvPr id="81" name="Line 77"/>
          <p:cNvSpPr>
            <a:spLocks noChangeShapeType="1"/>
          </p:cNvSpPr>
          <p:nvPr/>
        </p:nvSpPr>
        <p:spPr bwMode="auto">
          <a:xfrm flipH="1" flipV="1">
            <a:off x="6877050" y="2708275"/>
            <a:ext cx="0" cy="217488"/>
          </a:xfrm>
          <a:prstGeom prst="line">
            <a:avLst/>
          </a:prstGeom>
          <a:noFill/>
          <a:ln w="9525">
            <a:solidFill>
              <a:srgbClr val="FF0000"/>
            </a:solidFill>
            <a:round/>
            <a:headEnd/>
            <a:tailEnd type="triangle" w="med" len="med"/>
          </a:ln>
        </p:spPr>
        <p:txBody>
          <a:bodyPr/>
          <a:lstStyle/>
          <a:p>
            <a:endParaRPr lang="fa-IR"/>
          </a:p>
        </p:txBody>
      </p:sp>
      <p:sp>
        <p:nvSpPr>
          <p:cNvPr id="82" name="Line 78"/>
          <p:cNvSpPr>
            <a:spLocks noChangeShapeType="1"/>
          </p:cNvSpPr>
          <p:nvPr/>
        </p:nvSpPr>
        <p:spPr bwMode="auto">
          <a:xfrm flipV="1">
            <a:off x="7019925" y="2781300"/>
            <a:ext cx="144463" cy="144463"/>
          </a:xfrm>
          <a:prstGeom prst="line">
            <a:avLst/>
          </a:prstGeom>
          <a:noFill/>
          <a:ln w="9525">
            <a:solidFill>
              <a:srgbClr val="FF0000"/>
            </a:solidFill>
            <a:round/>
            <a:headEnd/>
            <a:tailEnd type="triangle" w="med" len="med"/>
          </a:ln>
        </p:spPr>
        <p:txBody>
          <a:bodyPr/>
          <a:lstStyle/>
          <a:p>
            <a:endParaRPr lang="fa-IR"/>
          </a:p>
        </p:txBody>
      </p:sp>
      <p:sp>
        <p:nvSpPr>
          <p:cNvPr id="83" name="Line 79"/>
          <p:cNvSpPr>
            <a:spLocks noChangeShapeType="1"/>
          </p:cNvSpPr>
          <p:nvPr/>
        </p:nvSpPr>
        <p:spPr bwMode="auto">
          <a:xfrm flipV="1">
            <a:off x="6948488" y="2997200"/>
            <a:ext cx="215900" cy="0"/>
          </a:xfrm>
          <a:prstGeom prst="line">
            <a:avLst/>
          </a:prstGeom>
          <a:noFill/>
          <a:ln w="9525">
            <a:solidFill>
              <a:srgbClr val="FF0000"/>
            </a:solidFill>
            <a:round/>
            <a:headEnd/>
            <a:tailEnd type="triangle" w="med" len="med"/>
          </a:ln>
        </p:spPr>
        <p:txBody>
          <a:bodyPr/>
          <a:lstStyle/>
          <a:p>
            <a:endParaRPr lang="fa-IR"/>
          </a:p>
        </p:txBody>
      </p:sp>
      <p:sp>
        <p:nvSpPr>
          <p:cNvPr id="84" name="Text Box 80"/>
          <p:cNvSpPr txBox="1">
            <a:spLocks noChangeArrowheads="1"/>
          </p:cNvSpPr>
          <p:nvPr/>
        </p:nvSpPr>
        <p:spPr bwMode="auto">
          <a:xfrm>
            <a:off x="6948488" y="2852738"/>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85" name="Text Box 81"/>
          <p:cNvSpPr txBox="1">
            <a:spLocks noChangeArrowheads="1"/>
          </p:cNvSpPr>
          <p:nvPr/>
        </p:nvSpPr>
        <p:spPr bwMode="auto">
          <a:xfrm>
            <a:off x="107950" y="30924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8 D 2</a:t>
            </a:r>
          </a:p>
        </p:txBody>
      </p:sp>
      <p:sp>
        <p:nvSpPr>
          <p:cNvPr id="86" name="Line 82"/>
          <p:cNvSpPr>
            <a:spLocks noChangeShapeType="1"/>
          </p:cNvSpPr>
          <p:nvPr/>
        </p:nvSpPr>
        <p:spPr bwMode="auto">
          <a:xfrm flipH="1" flipV="1">
            <a:off x="7164388" y="2708275"/>
            <a:ext cx="0" cy="217488"/>
          </a:xfrm>
          <a:prstGeom prst="line">
            <a:avLst/>
          </a:prstGeom>
          <a:noFill/>
          <a:ln w="9525">
            <a:solidFill>
              <a:srgbClr val="FF0000"/>
            </a:solidFill>
            <a:round/>
            <a:headEnd/>
            <a:tailEnd type="triangle" w="med" len="med"/>
          </a:ln>
        </p:spPr>
        <p:txBody>
          <a:bodyPr/>
          <a:lstStyle/>
          <a:p>
            <a:endParaRPr lang="fa-IR"/>
          </a:p>
        </p:txBody>
      </p:sp>
      <p:sp>
        <p:nvSpPr>
          <p:cNvPr id="87" name="Line 83"/>
          <p:cNvSpPr>
            <a:spLocks noChangeShapeType="1"/>
          </p:cNvSpPr>
          <p:nvPr/>
        </p:nvSpPr>
        <p:spPr bwMode="auto">
          <a:xfrm flipV="1">
            <a:off x="7235825" y="2781300"/>
            <a:ext cx="144463" cy="144463"/>
          </a:xfrm>
          <a:prstGeom prst="line">
            <a:avLst/>
          </a:prstGeom>
          <a:noFill/>
          <a:ln w="9525">
            <a:solidFill>
              <a:srgbClr val="FF0000"/>
            </a:solidFill>
            <a:round/>
            <a:headEnd/>
            <a:tailEnd type="triangle" w="med" len="med"/>
          </a:ln>
        </p:spPr>
        <p:txBody>
          <a:bodyPr/>
          <a:lstStyle/>
          <a:p>
            <a:endParaRPr lang="fa-IR"/>
          </a:p>
        </p:txBody>
      </p:sp>
      <p:sp>
        <p:nvSpPr>
          <p:cNvPr id="88" name="Line 84"/>
          <p:cNvSpPr>
            <a:spLocks noChangeShapeType="1"/>
          </p:cNvSpPr>
          <p:nvPr/>
        </p:nvSpPr>
        <p:spPr bwMode="auto">
          <a:xfrm flipV="1">
            <a:off x="7164388" y="2997200"/>
            <a:ext cx="215900" cy="0"/>
          </a:xfrm>
          <a:prstGeom prst="line">
            <a:avLst/>
          </a:prstGeom>
          <a:noFill/>
          <a:ln w="9525">
            <a:solidFill>
              <a:srgbClr val="FF0000"/>
            </a:solidFill>
            <a:round/>
            <a:headEnd/>
            <a:tailEnd type="triangle" w="med" len="med"/>
          </a:ln>
        </p:spPr>
        <p:txBody>
          <a:bodyPr/>
          <a:lstStyle/>
          <a:p>
            <a:endParaRPr lang="fa-IR"/>
          </a:p>
        </p:txBody>
      </p:sp>
      <p:sp>
        <p:nvSpPr>
          <p:cNvPr id="89" name="Text Box 85"/>
          <p:cNvSpPr txBox="1">
            <a:spLocks noChangeArrowheads="1"/>
          </p:cNvSpPr>
          <p:nvPr/>
        </p:nvSpPr>
        <p:spPr bwMode="auto">
          <a:xfrm>
            <a:off x="7237413" y="2852738"/>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90" name="Text Box 86"/>
          <p:cNvSpPr txBox="1">
            <a:spLocks noChangeArrowheads="1"/>
          </p:cNvSpPr>
          <p:nvPr/>
        </p:nvSpPr>
        <p:spPr bwMode="auto">
          <a:xfrm>
            <a:off x="107950" y="273208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9 D 2</a:t>
            </a:r>
          </a:p>
        </p:txBody>
      </p:sp>
      <p:sp>
        <p:nvSpPr>
          <p:cNvPr id="91" name="Line 87"/>
          <p:cNvSpPr>
            <a:spLocks noChangeShapeType="1"/>
          </p:cNvSpPr>
          <p:nvPr/>
        </p:nvSpPr>
        <p:spPr bwMode="auto">
          <a:xfrm flipH="1" flipV="1">
            <a:off x="7380288" y="2708275"/>
            <a:ext cx="0" cy="217488"/>
          </a:xfrm>
          <a:prstGeom prst="line">
            <a:avLst/>
          </a:prstGeom>
          <a:noFill/>
          <a:ln w="9525">
            <a:solidFill>
              <a:srgbClr val="FF0000"/>
            </a:solidFill>
            <a:round/>
            <a:headEnd/>
            <a:tailEnd type="triangle" w="med" len="med"/>
          </a:ln>
        </p:spPr>
        <p:txBody>
          <a:bodyPr/>
          <a:lstStyle/>
          <a:p>
            <a:endParaRPr lang="fa-IR"/>
          </a:p>
        </p:txBody>
      </p:sp>
      <p:sp>
        <p:nvSpPr>
          <p:cNvPr id="92" name="Line 88"/>
          <p:cNvSpPr>
            <a:spLocks noChangeShapeType="1"/>
          </p:cNvSpPr>
          <p:nvPr/>
        </p:nvSpPr>
        <p:spPr bwMode="auto">
          <a:xfrm flipV="1">
            <a:off x="7451725" y="2779713"/>
            <a:ext cx="144463" cy="144462"/>
          </a:xfrm>
          <a:prstGeom prst="line">
            <a:avLst/>
          </a:prstGeom>
          <a:noFill/>
          <a:ln w="9525">
            <a:solidFill>
              <a:srgbClr val="FF0000"/>
            </a:solidFill>
            <a:round/>
            <a:headEnd/>
            <a:tailEnd type="triangle" w="med" len="med"/>
          </a:ln>
        </p:spPr>
        <p:txBody>
          <a:bodyPr/>
          <a:lstStyle/>
          <a:p>
            <a:endParaRPr lang="fa-IR"/>
          </a:p>
        </p:txBody>
      </p:sp>
      <p:sp>
        <p:nvSpPr>
          <p:cNvPr id="93" name="Line 89"/>
          <p:cNvSpPr>
            <a:spLocks noChangeShapeType="1"/>
          </p:cNvSpPr>
          <p:nvPr/>
        </p:nvSpPr>
        <p:spPr bwMode="auto">
          <a:xfrm flipV="1">
            <a:off x="7451725" y="2997200"/>
            <a:ext cx="215900" cy="0"/>
          </a:xfrm>
          <a:prstGeom prst="line">
            <a:avLst/>
          </a:prstGeom>
          <a:noFill/>
          <a:ln w="9525">
            <a:solidFill>
              <a:srgbClr val="FF0000"/>
            </a:solidFill>
            <a:round/>
            <a:headEnd/>
            <a:tailEnd type="triangle" w="med" len="med"/>
          </a:ln>
        </p:spPr>
        <p:txBody>
          <a:bodyPr/>
          <a:lstStyle/>
          <a:p>
            <a:endParaRPr lang="fa-IR"/>
          </a:p>
        </p:txBody>
      </p:sp>
      <p:sp>
        <p:nvSpPr>
          <p:cNvPr id="94" name="Line 90"/>
          <p:cNvSpPr>
            <a:spLocks noChangeShapeType="1"/>
          </p:cNvSpPr>
          <p:nvPr/>
        </p:nvSpPr>
        <p:spPr bwMode="auto">
          <a:xfrm>
            <a:off x="7451725"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95" name="Text Box 91"/>
          <p:cNvSpPr txBox="1">
            <a:spLocks noChangeArrowheads="1"/>
          </p:cNvSpPr>
          <p:nvPr/>
        </p:nvSpPr>
        <p:spPr bwMode="auto">
          <a:xfrm>
            <a:off x="74517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96" name="Text Box 92"/>
          <p:cNvSpPr txBox="1">
            <a:spLocks noChangeArrowheads="1"/>
          </p:cNvSpPr>
          <p:nvPr/>
        </p:nvSpPr>
        <p:spPr bwMode="auto">
          <a:xfrm>
            <a:off x="107950" y="23717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R1 C10 D 3</a:t>
            </a:r>
          </a:p>
        </p:txBody>
      </p:sp>
      <p:sp>
        <p:nvSpPr>
          <p:cNvPr id="97" name="Line 93"/>
          <p:cNvSpPr>
            <a:spLocks noChangeShapeType="1"/>
          </p:cNvSpPr>
          <p:nvPr/>
        </p:nvSpPr>
        <p:spPr bwMode="auto">
          <a:xfrm flipH="1" flipV="1">
            <a:off x="7667625" y="2995613"/>
            <a:ext cx="0" cy="217487"/>
          </a:xfrm>
          <a:prstGeom prst="line">
            <a:avLst/>
          </a:prstGeom>
          <a:noFill/>
          <a:ln w="9525">
            <a:solidFill>
              <a:srgbClr val="FF0000"/>
            </a:solidFill>
            <a:round/>
            <a:headEnd/>
            <a:tailEnd type="triangle" w="med" len="med"/>
          </a:ln>
        </p:spPr>
        <p:txBody>
          <a:bodyPr/>
          <a:lstStyle/>
          <a:p>
            <a:endParaRPr lang="fa-IR"/>
          </a:p>
        </p:txBody>
      </p:sp>
      <p:sp>
        <p:nvSpPr>
          <p:cNvPr id="98" name="Line 94"/>
          <p:cNvSpPr>
            <a:spLocks noChangeShapeType="1"/>
          </p:cNvSpPr>
          <p:nvPr/>
        </p:nvSpPr>
        <p:spPr bwMode="auto">
          <a:xfrm flipV="1">
            <a:off x="7740650"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99" name="Line 95"/>
          <p:cNvSpPr>
            <a:spLocks noChangeShapeType="1"/>
          </p:cNvSpPr>
          <p:nvPr/>
        </p:nvSpPr>
        <p:spPr bwMode="auto">
          <a:xfrm flipV="1">
            <a:off x="7669213" y="3284538"/>
            <a:ext cx="215900" cy="0"/>
          </a:xfrm>
          <a:prstGeom prst="line">
            <a:avLst/>
          </a:prstGeom>
          <a:noFill/>
          <a:ln w="9525">
            <a:solidFill>
              <a:srgbClr val="FF0000"/>
            </a:solidFill>
            <a:round/>
            <a:headEnd/>
            <a:tailEnd type="triangle" w="med" len="med"/>
          </a:ln>
        </p:spPr>
        <p:txBody>
          <a:bodyPr/>
          <a:lstStyle/>
          <a:p>
            <a:endParaRPr lang="fa-IR"/>
          </a:p>
        </p:txBody>
      </p:sp>
      <p:sp>
        <p:nvSpPr>
          <p:cNvPr id="100" name="Text Box 96"/>
          <p:cNvSpPr txBox="1">
            <a:spLocks noChangeArrowheads="1"/>
          </p:cNvSpPr>
          <p:nvPr/>
        </p:nvSpPr>
        <p:spPr bwMode="auto">
          <a:xfrm>
            <a:off x="7740650"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01" name="Text Box 97"/>
          <p:cNvSpPr txBox="1">
            <a:spLocks noChangeArrowheads="1"/>
          </p:cNvSpPr>
          <p:nvPr/>
        </p:nvSpPr>
        <p:spPr bwMode="auto">
          <a:xfrm>
            <a:off x="107950" y="20129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R2 C11 D 2</a:t>
            </a:r>
          </a:p>
        </p:txBody>
      </p:sp>
      <p:sp>
        <p:nvSpPr>
          <p:cNvPr id="102" name="Line 98"/>
          <p:cNvSpPr>
            <a:spLocks noChangeShapeType="1"/>
          </p:cNvSpPr>
          <p:nvPr/>
        </p:nvSpPr>
        <p:spPr bwMode="auto">
          <a:xfrm flipH="1" flipV="1">
            <a:off x="7885113" y="2995613"/>
            <a:ext cx="0" cy="217487"/>
          </a:xfrm>
          <a:prstGeom prst="line">
            <a:avLst/>
          </a:prstGeom>
          <a:noFill/>
          <a:ln w="9525">
            <a:solidFill>
              <a:srgbClr val="FF0000"/>
            </a:solidFill>
            <a:round/>
            <a:headEnd/>
            <a:tailEnd type="triangle" w="med" len="med"/>
          </a:ln>
        </p:spPr>
        <p:txBody>
          <a:bodyPr/>
          <a:lstStyle/>
          <a:p>
            <a:endParaRPr lang="fa-IR"/>
          </a:p>
        </p:txBody>
      </p:sp>
      <p:sp>
        <p:nvSpPr>
          <p:cNvPr id="103" name="Line 99"/>
          <p:cNvSpPr>
            <a:spLocks noChangeShapeType="1"/>
          </p:cNvSpPr>
          <p:nvPr/>
        </p:nvSpPr>
        <p:spPr bwMode="auto">
          <a:xfrm flipV="1">
            <a:off x="7956550"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104" name="Line 100"/>
          <p:cNvSpPr>
            <a:spLocks noChangeShapeType="1"/>
          </p:cNvSpPr>
          <p:nvPr/>
        </p:nvSpPr>
        <p:spPr bwMode="auto">
          <a:xfrm flipV="1">
            <a:off x="7956550" y="3284538"/>
            <a:ext cx="215900" cy="0"/>
          </a:xfrm>
          <a:prstGeom prst="line">
            <a:avLst/>
          </a:prstGeom>
          <a:noFill/>
          <a:ln w="9525">
            <a:solidFill>
              <a:srgbClr val="FF0000"/>
            </a:solidFill>
            <a:round/>
            <a:headEnd/>
            <a:tailEnd type="triangle" w="med" len="med"/>
          </a:ln>
        </p:spPr>
        <p:txBody>
          <a:bodyPr/>
          <a:lstStyle/>
          <a:p>
            <a:endParaRPr lang="fa-IR"/>
          </a:p>
        </p:txBody>
      </p:sp>
      <p:sp>
        <p:nvSpPr>
          <p:cNvPr id="105" name="Line 101"/>
          <p:cNvSpPr>
            <a:spLocks noChangeShapeType="1"/>
          </p:cNvSpPr>
          <p:nvPr/>
        </p:nvSpPr>
        <p:spPr bwMode="auto">
          <a:xfrm>
            <a:off x="7956550" y="3357563"/>
            <a:ext cx="144463" cy="144462"/>
          </a:xfrm>
          <a:prstGeom prst="line">
            <a:avLst/>
          </a:prstGeom>
          <a:noFill/>
          <a:ln w="9525">
            <a:solidFill>
              <a:srgbClr val="FF0000"/>
            </a:solidFill>
            <a:round/>
            <a:headEnd/>
            <a:tailEnd type="triangle" w="med" len="med"/>
          </a:ln>
        </p:spPr>
        <p:txBody>
          <a:bodyPr/>
          <a:lstStyle/>
          <a:p>
            <a:endParaRPr lang="fa-IR"/>
          </a:p>
        </p:txBody>
      </p:sp>
      <p:sp>
        <p:nvSpPr>
          <p:cNvPr id="106" name="Text Box 102"/>
          <p:cNvSpPr txBox="1">
            <a:spLocks noChangeArrowheads="1"/>
          </p:cNvSpPr>
          <p:nvPr/>
        </p:nvSpPr>
        <p:spPr bwMode="auto">
          <a:xfrm>
            <a:off x="79565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07" name="Text Box 103"/>
          <p:cNvSpPr txBox="1">
            <a:spLocks noChangeArrowheads="1"/>
          </p:cNvSpPr>
          <p:nvPr/>
        </p:nvSpPr>
        <p:spPr bwMode="auto">
          <a:xfrm>
            <a:off x="107950" y="165258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R2 C12 D 3</a:t>
            </a:r>
          </a:p>
        </p:txBody>
      </p:sp>
      <p:sp>
        <p:nvSpPr>
          <p:cNvPr id="108" name="Line 104"/>
          <p:cNvSpPr>
            <a:spLocks noChangeShapeType="1"/>
          </p:cNvSpPr>
          <p:nvPr/>
        </p:nvSpPr>
        <p:spPr bwMode="auto">
          <a:xfrm flipH="1" flipV="1">
            <a:off x="8101013" y="3282950"/>
            <a:ext cx="0" cy="217488"/>
          </a:xfrm>
          <a:prstGeom prst="line">
            <a:avLst/>
          </a:prstGeom>
          <a:noFill/>
          <a:ln w="9525">
            <a:solidFill>
              <a:srgbClr val="FF0000"/>
            </a:solidFill>
            <a:round/>
            <a:headEnd/>
            <a:tailEnd type="triangle" w="med" len="med"/>
          </a:ln>
        </p:spPr>
        <p:txBody>
          <a:bodyPr/>
          <a:lstStyle/>
          <a:p>
            <a:endParaRPr lang="fa-IR"/>
          </a:p>
        </p:txBody>
      </p:sp>
      <p:sp>
        <p:nvSpPr>
          <p:cNvPr id="109" name="Line 105"/>
          <p:cNvSpPr>
            <a:spLocks noChangeShapeType="1"/>
          </p:cNvSpPr>
          <p:nvPr/>
        </p:nvSpPr>
        <p:spPr bwMode="auto">
          <a:xfrm flipV="1">
            <a:off x="8172450" y="3355975"/>
            <a:ext cx="144463" cy="144463"/>
          </a:xfrm>
          <a:prstGeom prst="line">
            <a:avLst/>
          </a:prstGeom>
          <a:noFill/>
          <a:ln w="9525">
            <a:solidFill>
              <a:srgbClr val="FF0000"/>
            </a:solidFill>
            <a:round/>
            <a:headEnd/>
            <a:tailEnd type="triangle" w="med" len="med"/>
          </a:ln>
        </p:spPr>
        <p:txBody>
          <a:bodyPr/>
          <a:lstStyle/>
          <a:p>
            <a:endParaRPr lang="fa-IR"/>
          </a:p>
        </p:txBody>
      </p:sp>
      <p:sp>
        <p:nvSpPr>
          <p:cNvPr id="110" name="Line 106"/>
          <p:cNvSpPr>
            <a:spLocks noChangeShapeType="1"/>
          </p:cNvSpPr>
          <p:nvPr/>
        </p:nvSpPr>
        <p:spPr bwMode="auto">
          <a:xfrm flipV="1">
            <a:off x="8172450" y="3573463"/>
            <a:ext cx="215900" cy="0"/>
          </a:xfrm>
          <a:prstGeom prst="line">
            <a:avLst/>
          </a:prstGeom>
          <a:noFill/>
          <a:ln w="9525">
            <a:solidFill>
              <a:srgbClr val="FF0000"/>
            </a:solidFill>
            <a:round/>
            <a:headEnd/>
            <a:tailEnd type="triangle" w="med" len="med"/>
          </a:ln>
        </p:spPr>
        <p:txBody>
          <a:bodyPr/>
          <a:lstStyle/>
          <a:p>
            <a:endParaRPr lang="fa-IR"/>
          </a:p>
        </p:txBody>
      </p:sp>
      <p:sp>
        <p:nvSpPr>
          <p:cNvPr id="111" name="Text Box 107"/>
          <p:cNvSpPr txBox="1">
            <a:spLocks noChangeArrowheads="1"/>
          </p:cNvSpPr>
          <p:nvPr/>
        </p:nvSpPr>
        <p:spPr bwMode="auto">
          <a:xfrm>
            <a:off x="107950" y="12922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C13 D 3</a:t>
            </a:r>
          </a:p>
        </p:txBody>
      </p:sp>
      <p:sp>
        <p:nvSpPr>
          <p:cNvPr id="112" name="Text Box 108"/>
          <p:cNvSpPr txBox="1">
            <a:spLocks noChangeArrowheads="1"/>
          </p:cNvSpPr>
          <p:nvPr/>
        </p:nvSpPr>
        <p:spPr bwMode="auto">
          <a:xfrm>
            <a:off x="107950" y="93186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R4 C14 D 2</a:t>
            </a:r>
          </a:p>
        </p:txBody>
      </p:sp>
      <p:sp>
        <p:nvSpPr>
          <p:cNvPr id="113" name="Text Box 109"/>
          <p:cNvSpPr txBox="1">
            <a:spLocks noChangeArrowheads="1"/>
          </p:cNvSpPr>
          <p:nvPr/>
        </p:nvSpPr>
        <p:spPr bwMode="auto">
          <a:xfrm>
            <a:off x="8172450" y="3700463"/>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14" name="Line 110"/>
          <p:cNvSpPr>
            <a:spLocks noChangeShapeType="1"/>
          </p:cNvSpPr>
          <p:nvPr/>
        </p:nvSpPr>
        <p:spPr bwMode="auto">
          <a:xfrm>
            <a:off x="81724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15" name="Line 111"/>
          <p:cNvSpPr>
            <a:spLocks noChangeShapeType="1"/>
          </p:cNvSpPr>
          <p:nvPr/>
        </p:nvSpPr>
        <p:spPr bwMode="auto">
          <a:xfrm flipH="1" flipV="1">
            <a:off x="8388350" y="3571875"/>
            <a:ext cx="0" cy="217488"/>
          </a:xfrm>
          <a:prstGeom prst="line">
            <a:avLst/>
          </a:prstGeom>
          <a:noFill/>
          <a:ln w="9525">
            <a:solidFill>
              <a:srgbClr val="FF0000"/>
            </a:solidFill>
            <a:round/>
            <a:headEnd/>
            <a:tailEnd type="triangle" w="med" len="med"/>
          </a:ln>
        </p:spPr>
        <p:txBody>
          <a:bodyPr/>
          <a:lstStyle/>
          <a:p>
            <a:endParaRPr lang="fa-IR"/>
          </a:p>
        </p:txBody>
      </p:sp>
      <p:sp>
        <p:nvSpPr>
          <p:cNvPr id="116" name="Line 112"/>
          <p:cNvSpPr>
            <a:spLocks noChangeShapeType="1"/>
          </p:cNvSpPr>
          <p:nvPr/>
        </p:nvSpPr>
        <p:spPr bwMode="auto">
          <a:xfrm flipV="1">
            <a:off x="83883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17" name="Line 113"/>
          <p:cNvSpPr>
            <a:spLocks noChangeShapeType="1"/>
          </p:cNvSpPr>
          <p:nvPr/>
        </p:nvSpPr>
        <p:spPr bwMode="auto">
          <a:xfrm flipV="1">
            <a:off x="8388350" y="3860800"/>
            <a:ext cx="215900" cy="0"/>
          </a:xfrm>
          <a:prstGeom prst="line">
            <a:avLst/>
          </a:prstGeom>
          <a:noFill/>
          <a:ln w="9525">
            <a:solidFill>
              <a:srgbClr val="FF0000"/>
            </a:solidFill>
            <a:round/>
            <a:headEnd/>
            <a:tailEnd type="triangle" w="med" len="med"/>
          </a:ln>
        </p:spPr>
        <p:txBody>
          <a:bodyPr/>
          <a:lstStyle/>
          <a:p>
            <a:endParaRPr lang="fa-IR"/>
          </a:p>
        </p:txBody>
      </p:sp>
      <p:sp>
        <p:nvSpPr>
          <p:cNvPr id="118" name="Text Box 114"/>
          <p:cNvSpPr txBox="1">
            <a:spLocks noChangeArrowheads="1"/>
          </p:cNvSpPr>
          <p:nvPr/>
        </p:nvSpPr>
        <p:spPr bwMode="auto">
          <a:xfrm>
            <a:off x="8459788" y="3700463"/>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19" name="Line 115"/>
          <p:cNvSpPr>
            <a:spLocks noChangeShapeType="1"/>
          </p:cNvSpPr>
          <p:nvPr/>
        </p:nvSpPr>
        <p:spPr bwMode="auto">
          <a:xfrm flipH="1" flipV="1">
            <a:off x="8604250" y="3571875"/>
            <a:ext cx="0" cy="217488"/>
          </a:xfrm>
          <a:prstGeom prst="line">
            <a:avLst/>
          </a:prstGeom>
          <a:noFill/>
          <a:ln w="9525">
            <a:solidFill>
              <a:srgbClr val="FF0000"/>
            </a:solidFill>
            <a:round/>
            <a:headEnd/>
            <a:tailEnd type="triangle" w="med" len="med"/>
          </a:ln>
        </p:spPr>
        <p:txBody>
          <a:bodyPr/>
          <a:lstStyle/>
          <a:p>
            <a:endParaRPr lang="fa-IR"/>
          </a:p>
        </p:txBody>
      </p:sp>
      <p:sp>
        <p:nvSpPr>
          <p:cNvPr id="120" name="Line 116"/>
          <p:cNvSpPr>
            <a:spLocks noChangeShapeType="1"/>
          </p:cNvSpPr>
          <p:nvPr/>
        </p:nvSpPr>
        <p:spPr bwMode="auto">
          <a:xfrm flipV="1">
            <a:off x="8675688" y="3644900"/>
            <a:ext cx="144462" cy="144463"/>
          </a:xfrm>
          <a:prstGeom prst="line">
            <a:avLst/>
          </a:prstGeom>
          <a:noFill/>
          <a:ln w="9525">
            <a:solidFill>
              <a:srgbClr val="FF0000"/>
            </a:solidFill>
            <a:round/>
            <a:headEnd/>
            <a:tailEnd type="triangle" w="med" len="med"/>
          </a:ln>
        </p:spPr>
        <p:txBody>
          <a:bodyPr/>
          <a:lstStyle/>
          <a:p>
            <a:endParaRPr lang="fa-IR"/>
          </a:p>
        </p:txBody>
      </p:sp>
      <p:sp>
        <p:nvSpPr>
          <p:cNvPr id="121" name="Line 117"/>
          <p:cNvSpPr>
            <a:spLocks noChangeShapeType="1"/>
          </p:cNvSpPr>
          <p:nvPr/>
        </p:nvSpPr>
        <p:spPr bwMode="auto">
          <a:xfrm flipV="1">
            <a:off x="8677275" y="3860800"/>
            <a:ext cx="215900" cy="0"/>
          </a:xfrm>
          <a:prstGeom prst="line">
            <a:avLst/>
          </a:prstGeom>
          <a:noFill/>
          <a:ln w="9525">
            <a:solidFill>
              <a:srgbClr val="FF0000"/>
            </a:solidFill>
            <a:round/>
            <a:headEnd/>
            <a:tailEnd type="triangle" w="med" len="med"/>
          </a:ln>
        </p:spPr>
        <p:txBody>
          <a:bodyPr/>
          <a:lstStyle/>
          <a:p>
            <a:endParaRPr lang="fa-IR"/>
          </a:p>
        </p:txBody>
      </p:sp>
      <p:sp>
        <p:nvSpPr>
          <p:cNvPr id="122" name="Line 118"/>
          <p:cNvSpPr>
            <a:spLocks noChangeShapeType="1"/>
          </p:cNvSpPr>
          <p:nvPr/>
        </p:nvSpPr>
        <p:spPr bwMode="auto">
          <a:xfrm>
            <a:off x="8675688" y="3933825"/>
            <a:ext cx="144462" cy="144463"/>
          </a:xfrm>
          <a:prstGeom prst="line">
            <a:avLst/>
          </a:prstGeom>
          <a:noFill/>
          <a:ln w="9525">
            <a:solidFill>
              <a:srgbClr val="FF0000"/>
            </a:solidFill>
            <a:round/>
            <a:headEnd/>
            <a:tailEnd type="triangle" w="med" len="med"/>
          </a:ln>
        </p:spPr>
        <p:txBody>
          <a:bodyPr/>
          <a:lstStyle/>
          <a:p>
            <a:endParaRPr lang="fa-IR"/>
          </a:p>
        </p:txBody>
      </p:sp>
      <p:sp>
        <p:nvSpPr>
          <p:cNvPr id="123" name="Line 119"/>
          <p:cNvSpPr>
            <a:spLocks noChangeShapeType="1"/>
          </p:cNvSpPr>
          <p:nvPr/>
        </p:nvSpPr>
        <p:spPr bwMode="auto">
          <a:xfrm flipH="1">
            <a:off x="8604250" y="3860800"/>
            <a:ext cx="0" cy="217488"/>
          </a:xfrm>
          <a:prstGeom prst="line">
            <a:avLst/>
          </a:prstGeom>
          <a:noFill/>
          <a:ln w="9525">
            <a:solidFill>
              <a:srgbClr val="FF0000"/>
            </a:solidFill>
            <a:round/>
            <a:headEnd/>
            <a:tailEnd type="triangle" w="med" len="med"/>
          </a:ln>
        </p:spPr>
        <p:txBody>
          <a:bodyPr/>
          <a:lstStyle/>
          <a:p>
            <a:endParaRPr lang="fa-IR"/>
          </a:p>
        </p:txBody>
      </p:sp>
      <p:sp>
        <p:nvSpPr>
          <p:cNvPr id="124" name="Line 120"/>
          <p:cNvSpPr>
            <a:spLocks noChangeShapeType="1"/>
          </p:cNvSpPr>
          <p:nvPr/>
        </p:nvSpPr>
        <p:spPr bwMode="auto">
          <a:xfrm flipH="1">
            <a:off x="8388350" y="3932238"/>
            <a:ext cx="144463" cy="144462"/>
          </a:xfrm>
          <a:prstGeom prst="line">
            <a:avLst/>
          </a:prstGeom>
          <a:noFill/>
          <a:ln w="9525">
            <a:solidFill>
              <a:srgbClr val="FF0000"/>
            </a:solidFill>
            <a:round/>
            <a:headEnd/>
            <a:tailEnd type="triangle" w="med" len="med"/>
          </a:ln>
        </p:spPr>
        <p:txBody>
          <a:bodyPr/>
          <a:lstStyle/>
          <a:p>
            <a:endParaRPr lang="fa-IR"/>
          </a:p>
        </p:txBody>
      </p:sp>
      <p:sp>
        <p:nvSpPr>
          <p:cNvPr id="125" name="Line 121"/>
          <p:cNvSpPr>
            <a:spLocks noChangeShapeType="1"/>
          </p:cNvSpPr>
          <p:nvPr/>
        </p:nvSpPr>
        <p:spPr bwMode="auto">
          <a:xfrm flipH="1" flipV="1">
            <a:off x="8388350" y="3860800"/>
            <a:ext cx="215900" cy="0"/>
          </a:xfrm>
          <a:prstGeom prst="line">
            <a:avLst/>
          </a:prstGeom>
          <a:noFill/>
          <a:ln w="9525">
            <a:solidFill>
              <a:srgbClr val="FF0000"/>
            </a:solidFill>
            <a:round/>
            <a:headEnd/>
            <a:tailEnd type="triangle" w="med" len="med"/>
          </a:ln>
        </p:spPr>
        <p:txBody>
          <a:bodyPr/>
          <a:lstStyle/>
          <a:p>
            <a:endParaRPr lang="fa-IR"/>
          </a:p>
        </p:txBody>
      </p:sp>
      <p:sp>
        <p:nvSpPr>
          <p:cNvPr id="126" name="Line 122"/>
          <p:cNvSpPr>
            <a:spLocks noChangeShapeType="1"/>
          </p:cNvSpPr>
          <p:nvPr/>
        </p:nvSpPr>
        <p:spPr bwMode="auto">
          <a:xfrm flipH="1" flipV="1">
            <a:off x="83883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27" name="Text Box 123"/>
          <p:cNvSpPr txBox="1">
            <a:spLocks noChangeArrowheads="1"/>
          </p:cNvSpPr>
          <p:nvPr/>
        </p:nvSpPr>
        <p:spPr bwMode="auto">
          <a:xfrm>
            <a:off x="1835150" y="1406525"/>
            <a:ext cx="1008063" cy="366713"/>
          </a:xfrm>
          <a:prstGeom prst="rect">
            <a:avLst/>
          </a:prstGeom>
          <a:noFill/>
          <a:ln w="9525">
            <a:noFill/>
            <a:miter lim="800000"/>
            <a:headEnd/>
            <a:tailEnd/>
          </a:ln>
        </p:spPr>
        <p:txBody>
          <a:bodyPr>
            <a:spAutoFit/>
          </a:bodyPr>
          <a:lstStyle/>
          <a:p>
            <a:pPr algn="l" rtl="0">
              <a:spcBef>
                <a:spcPct val="50000"/>
              </a:spcBef>
            </a:pPr>
            <a:r>
              <a:rPr lang="en-US" altLang="zh-TW">
                <a:solidFill>
                  <a:srgbClr val="FF0000"/>
                </a:solidFill>
                <a:ea typeface="新細明體" charset="-120"/>
              </a:rPr>
              <a:t>Pop out</a:t>
            </a:r>
          </a:p>
        </p:txBody>
      </p:sp>
      <p:sp>
        <p:nvSpPr>
          <p:cNvPr id="128" name="Line 124"/>
          <p:cNvSpPr>
            <a:spLocks noChangeShapeType="1"/>
          </p:cNvSpPr>
          <p:nvPr/>
        </p:nvSpPr>
        <p:spPr bwMode="auto">
          <a:xfrm flipH="1" flipV="1">
            <a:off x="1403350" y="1125538"/>
            <a:ext cx="431800" cy="431800"/>
          </a:xfrm>
          <a:prstGeom prst="line">
            <a:avLst/>
          </a:prstGeom>
          <a:noFill/>
          <a:ln w="9525">
            <a:solidFill>
              <a:srgbClr val="FF0000"/>
            </a:solidFill>
            <a:round/>
            <a:headEnd/>
            <a:tailEnd type="triangle" w="med" len="med"/>
          </a:ln>
        </p:spPr>
        <p:txBody>
          <a:bodyPr/>
          <a:lstStyle/>
          <a:p>
            <a:endParaRPr lang="fa-IR"/>
          </a:p>
        </p:txBody>
      </p:sp>
      <p:sp>
        <p:nvSpPr>
          <p:cNvPr id="129" name="Line 125"/>
          <p:cNvSpPr>
            <a:spLocks noChangeShapeType="1"/>
          </p:cNvSpPr>
          <p:nvPr/>
        </p:nvSpPr>
        <p:spPr bwMode="auto">
          <a:xfrm>
            <a:off x="8459788" y="3932238"/>
            <a:ext cx="144462" cy="144462"/>
          </a:xfrm>
          <a:prstGeom prst="line">
            <a:avLst/>
          </a:prstGeom>
          <a:noFill/>
          <a:ln w="9525">
            <a:solidFill>
              <a:srgbClr val="FF0000"/>
            </a:solidFill>
            <a:round/>
            <a:headEnd/>
            <a:tailEnd type="triangle" w="med" len="med"/>
          </a:ln>
        </p:spPr>
        <p:txBody>
          <a:bodyPr/>
          <a:lstStyle/>
          <a:p>
            <a:endParaRPr lang="fa-IR"/>
          </a:p>
        </p:txBody>
      </p:sp>
      <p:sp>
        <p:nvSpPr>
          <p:cNvPr id="130" name="Line 126"/>
          <p:cNvSpPr>
            <a:spLocks noChangeShapeType="1"/>
          </p:cNvSpPr>
          <p:nvPr/>
        </p:nvSpPr>
        <p:spPr bwMode="auto">
          <a:xfrm flipH="1">
            <a:off x="8388350" y="3860800"/>
            <a:ext cx="0" cy="217488"/>
          </a:xfrm>
          <a:prstGeom prst="line">
            <a:avLst/>
          </a:prstGeom>
          <a:noFill/>
          <a:ln w="9525">
            <a:solidFill>
              <a:srgbClr val="FF0000"/>
            </a:solidFill>
            <a:round/>
            <a:headEnd/>
            <a:tailEnd type="triangle" w="med" len="med"/>
          </a:ln>
        </p:spPr>
        <p:txBody>
          <a:bodyPr/>
          <a:lstStyle/>
          <a:p>
            <a:endParaRPr lang="fa-IR"/>
          </a:p>
        </p:txBody>
      </p:sp>
      <p:sp>
        <p:nvSpPr>
          <p:cNvPr id="131" name="Line 127"/>
          <p:cNvSpPr>
            <a:spLocks noChangeShapeType="1"/>
          </p:cNvSpPr>
          <p:nvPr/>
        </p:nvSpPr>
        <p:spPr bwMode="auto">
          <a:xfrm flipH="1">
            <a:off x="8172450" y="3932238"/>
            <a:ext cx="144463" cy="144462"/>
          </a:xfrm>
          <a:prstGeom prst="line">
            <a:avLst/>
          </a:prstGeom>
          <a:noFill/>
          <a:ln w="9525">
            <a:solidFill>
              <a:srgbClr val="FF0000"/>
            </a:solidFill>
            <a:round/>
            <a:headEnd/>
            <a:tailEnd type="triangle" w="med" len="med"/>
          </a:ln>
        </p:spPr>
        <p:txBody>
          <a:bodyPr/>
          <a:lstStyle/>
          <a:p>
            <a:endParaRPr lang="fa-IR"/>
          </a:p>
        </p:txBody>
      </p:sp>
      <p:sp>
        <p:nvSpPr>
          <p:cNvPr id="132" name="Line 128"/>
          <p:cNvSpPr>
            <a:spLocks noChangeShapeType="1"/>
          </p:cNvSpPr>
          <p:nvPr/>
        </p:nvSpPr>
        <p:spPr bwMode="auto">
          <a:xfrm flipH="1" flipV="1">
            <a:off x="8101013" y="3860800"/>
            <a:ext cx="215900" cy="0"/>
          </a:xfrm>
          <a:prstGeom prst="line">
            <a:avLst/>
          </a:prstGeom>
          <a:noFill/>
          <a:ln w="9525">
            <a:solidFill>
              <a:srgbClr val="FF0000"/>
            </a:solidFill>
            <a:round/>
            <a:headEnd/>
            <a:tailEnd type="triangle" w="med" len="med"/>
          </a:ln>
        </p:spPr>
        <p:txBody>
          <a:bodyPr/>
          <a:lstStyle/>
          <a:p>
            <a:endParaRPr lang="fa-IR"/>
          </a:p>
        </p:txBody>
      </p:sp>
      <p:sp>
        <p:nvSpPr>
          <p:cNvPr id="133" name="Line 129"/>
          <p:cNvSpPr>
            <a:spLocks noChangeShapeType="1"/>
          </p:cNvSpPr>
          <p:nvPr/>
        </p:nvSpPr>
        <p:spPr bwMode="auto">
          <a:xfrm flipH="1" flipV="1">
            <a:off x="81724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34" name="Line 130"/>
          <p:cNvSpPr>
            <a:spLocks noChangeShapeType="1"/>
          </p:cNvSpPr>
          <p:nvPr/>
        </p:nvSpPr>
        <p:spPr bwMode="auto">
          <a:xfrm flipH="1" flipV="1">
            <a:off x="1403350" y="1484313"/>
            <a:ext cx="431800" cy="144462"/>
          </a:xfrm>
          <a:prstGeom prst="line">
            <a:avLst/>
          </a:prstGeom>
          <a:noFill/>
          <a:ln w="9525">
            <a:solidFill>
              <a:srgbClr val="FF0000"/>
            </a:solidFill>
            <a:round/>
            <a:headEnd/>
            <a:tailEnd type="triangle" w="med" len="med"/>
          </a:ln>
        </p:spPr>
        <p:txBody>
          <a:bodyPr/>
          <a:lstStyle/>
          <a:p>
            <a:endParaRPr lang="fa-IR"/>
          </a:p>
        </p:txBody>
      </p:sp>
      <p:sp>
        <p:nvSpPr>
          <p:cNvPr id="135" name="Line 131"/>
          <p:cNvSpPr>
            <a:spLocks noChangeShapeType="1"/>
          </p:cNvSpPr>
          <p:nvPr/>
        </p:nvSpPr>
        <p:spPr bwMode="auto">
          <a:xfrm flipH="1">
            <a:off x="8172450" y="3643313"/>
            <a:ext cx="0" cy="217487"/>
          </a:xfrm>
          <a:prstGeom prst="line">
            <a:avLst/>
          </a:prstGeom>
          <a:noFill/>
          <a:ln w="9525">
            <a:solidFill>
              <a:srgbClr val="FF0000"/>
            </a:solidFill>
            <a:round/>
            <a:headEnd/>
            <a:tailEnd type="triangle" w="med" len="med"/>
          </a:ln>
        </p:spPr>
        <p:txBody>
          <a:bodyPr/>
          <a:lstStyle/>
          <a:p>
            <a:endParaRPr lang="fa-IR"/>
          </a:p>
        </p:txBody>
      </p:sp>
      <p:sp>
        <p:nvSpPr>
          <p:cNvPr id="136" name="Line 132"/>
          <p:cNvSpPr>
            <a:spLocks noChangeShapeType="1"/>
          </p:cNvSpPr>
          <p:nvPr/>
        </p:nvSpPr>
        <p:spPr bwMode="auto">
          <a:xfrm flipH="1">
            <a:off x="79565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37" name="Line 133"/>
          <p:cNvSpPr>
            <a:spLocks noChangeShapeType="1"/>
          </p:cNvSpPr>
          <p:nvPr/>
        </p:nvSpPr>
        <p:spPr bwMode="auto">
          <a:xfrm flipH="1" flipV="1">
            <a:off x="7885113" y="3573463"/>
            <a:ext cx="215900" cy="0"/>
          </a:xfrm>
          <a:prstGeom prst="line">
            <a:avLst/>
          </a:prstGeom>
          <a:noFill/>
          <a:ln w="9525">
            <a:solidFill>
              <a:srgbClr val="FF0000"/>
            </a:solidFill>
            <a:round/>
            <a:headEnd/>
            <a:tailEnd type="triangle" w="med" len="med"/>
          </a:ln>
        </p:spPr>
        <p:txBody>
          <a:bodyPr/>
          <a:lstStyle/>
          <a:p>
            <a:endParaRPr lang="fa-IR"/>
          </a:p>
        </p:txBody>
      </p:sp>
      <p:sp>
        <p:nvSpPr>
          <p:cNvPr id="138" name="Text Box 134"/>
          <p:cNvSpPr txBox="1">
            <a:spLocks noChangeArrowheads="1"/>
          </p:cNvSpPr>
          <p:nvPr/>
        </p:nvSpPr>
        <p:spPr bwMode="auto">
          <a:xfrm>
            <a:off x="77406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39" name="Text Box 135"/>
          <p:cNvSpPr txBox="1">
            <a:spLocks noChangeArrowheads="1"/>
          </p:cNvSpPr>
          <p:nvPr/>
        </p:nvSpPr>
        <p:spPr bwMode="auto">
          <a:xfrm>
            <a:off x="107950" y="12922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C13 D 6</a:t>
            </a:r>
          </a:p>
        </p:txBody>
      </p:sp>
      <p:sp>
        <p:nvSpPr>
          <p:cNvPr id="140" name="Line 136"/>
          <p:cNvSpPr>
            <a:spLocks noChangeShapeType="1"/>
          </p:cNvSpPr>
          <p:nvPr/>
        </p:nvSpPr>
        <p:spPr bwMode="auto">
          <a:xfrm flipH="1" flipV="1">
            <a:off x="7885113" y="3284538"/>
            <a:ext cx="0" cy="217487"/>
          </a:xfrm>
          <a:prstGeom prst="line">
            <a:avLst/>
          </a:prstGeom>
          <a:noFill/>
          <a:ln w="9525">
            <a:solidFill>
              <a:srgbClr val="FF0000"/>
            </a:solidFill>
            <a:round/>
            <a:headEnd/>
            <a:tailEnd type="triangle" w="med" len="med"/>
          </a:ln>
        </p:spPr>
        <p:txBody>
          <a:bodyPr/>
          <a:lstStyle/>
          <a:p>
            <a:endParaRPr lang="fa-IR"/>
          </a:p>
        </p:txBody>
      </p:sp>
      <p:sp>
        <p:nvSpPr>
          <p:cNvPr id="141" name="Line 137"/>
          <p:cNvSpPr>
            <a:spLocks noChangeShapeType="1"/>
          </p:cNvSpPr>
          <p:nvPr/>
        </p:nvSpPr>
        <p:spPr bwMode="auto">
          <a:xfrm flipV="1">
            <a:off x="7956550" y="3357563"/>
            <a:ext cx="144463" cy="144462"/>
          </a:xfrm>
          <a:prstGeom prst="line">
            <a:avLst/>
          </a:prstGeom>
          <a:noFill/>
          <a:ln w="9525">
            <a:solidFill>
              <a:srgbClr val="FF0000"/>
            </a:solidFill>
            <a:round/>
            <a:headEnd/>
            <a:tailEnd type="triangle" w="med" len="med"/>
          </a:ln>
        </p:spPr>
        <p:txBody>
          <a:bodyPr/>
          <a:lstStyle/>
          <a:p>
            <a:endParaRPr lang="fa-IR"/>
          </a:p>
        </p:txBody>
      </p:sp>
      <p:sp>
        <p:nvSpPr>
          <p:cNvPr id="142" name="Line 138"/>
          <p:cNvSpPr>
            <a:spLocks noChangeShapeType="1"/>
          </p:cNvSpPr>
          <p:nvPr/>
        </p:nvSpPr>
        <p:spPr bwMode="auto">
          <a:xfrm flipV="1">
            <a:off x="7956550" y="3573463"/>
            <a:ext cx="215900" cy="0"/>
          </a:xfrm>
          <a:prstGeom prst="line">
            <a:avLst/>
          </a:prstGeom>
          <a:noFill/>
          <a:ln w="9525">
            <a:solidFill>
              <a:srgbClr val="FF0000"/>
            </a:solidFill>
            <a:round/>
            <a:headEnd/>
            <a:tailEnd type="triangle" w="med" len="med"/>
          </a:ln>
        </p:spPr>
        <p:txBody>
          <a:bodyPr/>
          <a:lstStyle/>
          <a:p>
            <a:endParaRPr lang="fa-IR"/>
          </a:p>
        </p:txBody>
      </p:sp>
      <p:sp>
        <p:nvSpPr>
          <p:cNvPr id="143" name="Line 139"/>
          <p:cNvSpPr>
            <a:spLocks noChangeShapeType="1"/>
          </p:cNvSpPr>
          <p:nvPr/>
        </p:nvSpPr>
        <p:spPr bwMode="auto">
          <a:xfrm>
            <a:off x="79565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44" name="Line 140"/>
          <p:cNvSpPr>
            <a:spLocks noChangeShapeType="1"/>
          </p:cNvSpPr>
          <p:nvPr/>
        </p:nvSpPr>
        <p:spPr bwMode="auto">
          <a:xfrm flipH="1">
            <a:off x="7885113" y="3644900"/>
            <a:ext cx="0" cy="217488"/>
          </a:xfrm>
          <a:prstGeom prst="line">
            <a:avLst/>
          </a:prstGeom>
          <a:noFill/>
          <a:ln w="9525">
            <a:solidFill>
              <a:srgbClr val="FF0000"/>
            </a:solidFill>
            <a:round/>
            <a:headEnd/>
            <a:tailEnd type="triangle" w="med" len="med"/>
          </a:ln>
        </p:spPr>
        <p:txBody>
          <a:bodyPr/>
          <a:lstStyle/>
          <a:p>
            <a:endParaRPr lang="fa-IR"/>
          </a:p>
        </p:txBody>
      </p:sp>
      <p:sp>
        <p:nvSpPr>
          <p:cNvPr id="145" name="Line 141"/>
          <p:cNvSpPr>
            <a:spLocks noChangeShapeType="1"/>
          </p:cNvSpPr>
          <p:nvPr/>
        </p:nvSpPr>
        <p:spPr bwMode="auto">
          <a:xfrm flipH="1">
            <a:off x="7667625"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46" name="Text Box 142"/>
          <p:cNvSpPr txBox="1">
            <a:spLocks noChangeArrowheads="1"/>
          </p:cNvSpPr>
          <p:nvPr/>
        </p:nvSpPr>
        <p:spPr bwMode="auto">
          <a:xfrm>
            <a:off x="7451725" y="3700463"/>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47" name="Text Box 143"/>
          <p:cNvSpPr txBox="1">
            <a:spLocks noChangeArrowheads="1"/>
          </p:cNvSpPr>
          <p:nvPr/>
        </p:nvSpPr>
        <p:spPr bwMode="auto">
          <a:xfrm>
            <a:off x="107950" y="93186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C12 D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4"/>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4"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5"/>
                                        </p:tgtEl>
                                        <p:attrNameLst>
                                          <p:attrName>style.visibility</p:attrName>
                                        </p:attrNameLst>
                                      </p:cBhvr>
                                      <p:to>
                                        <p:strVal val="hidden"/>
                                      </p:to>
                                    </p:set>
                                  </p:childTnLst>
                                </p:cTn>
                              </p:par>
                              <p:par>
                                <p:cTn id="103" presetID="1" presetClass="exit" presetSubtype="0" fill="hold" grpId="5" nodeType="withEffect">
                                  <p:stCondLst>
                                    <p:cond delay="0"/>
                                  </p:stCondLst>
                                  <p:childTnLst>
                                    <p:set>
                                      <p:cBhvr>
                                        <p:cTn id="104" dur="1" fill="hold">
                                          <p:stCondLst>
                                            <p:cond delay="0"/>
                                          </p:stCondLst>
                                        </p:cTn>
                                        <p:tgtEl>
                                          <p:spTgt spid="36"/>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par>
                                <p:cTn id="107" presetID="1" presetClass="entr" presetSubtype="0" fill="hold" grpId="2"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6"/>
                                        </p:tgtEl>
                                        <p:attrNameLst>
                                          <p:attrName>style.visibility</p:attrName>
                                        </p:attrNameLst>
                                      </p:cBhvr>
                                      <p:to>
                                        <p:strVal val="hidden"/>
                                      </p:to>
                                    </p:set>
                                  </p:childTnLst>
                                </p:cTn>
                              </p:par>
                              <p:par>
                                <p:cTn id="117" presetID="1" presetClass="exit" presetSubtype="0" fill="hold" grpId="3" nodeType="withEffect">
                                  <p:stCondLst>
                                    <p:cond delay="0"/>
                                  </p:stCondLst>
                                  <p:childTnLst>
                                    <p:set>
                                      <p:cBhvr>
                                        <p:cTn id="118" dur="1" fill="hold">
                                          <p:stCondLst>
                                            <p:cond delay="0"/>
                                          </p:stCondLst>
                                        </p:cTn>
                                        <p:tgtEl>
                                          <p:spTgt spid="18"/>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ntr" presetSubtype="0" fill="hold" grpId="4" nodeType="withEffect">
                                  <p:stCondLst>
                                    <p:cond delay="0"/>
                                  </p:stCondLst>
                                  <p:childTnLst>
                                    <p:set>
                                      <p:cBhvr>
                                        <p:cTn id="122" dur="1" fill="hold">
                                          <p:stCondLst>
                                            <p:cond delay="0"/>
                                          </p:stCondLst>
                                        </p:cTn>
                                        <p:tgtEl>
                                          <p:spTgt spid="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par>
                                <p:cTn id="127" presetID="1" presetClass="exit" presetSubtype="0" fill="hold" grpId="5" nodeType="withEffect">
                                  <p:stCondLst>
                                    <p:cond delay="0"/>
                                  </p:stCondLst>
                                  <p:childTnLst>
                                    <p:set>
                                      <p:cBhvr>
                                        <p:cTn id="128" dur="1" fill="hold">
                                          <p:stCondLst>
                                            <p:cond delay="0"/>
                                          </p:stCondLst>
                                        </p:cTn>
                                        <p:tgtEl>
                                          <p:spTgt spid="17"/>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6" nodeType="with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50"/>
                                        </p:tgtEl>
                                        <p:attrNameLst>
                                          <p:attrName>style.visibility</p:attrName>
                                        </p:attrNameLst>
                                      </p:cBhvr>
                                      <p:to>
                                        <p:strVal val="hidden"/>
                                      </p:to>
                                    </p:set>
                                  </p:childTnLst>
                                </p:cTn>
                              </p:par>
                              <p:par>
                                <p:cTn id="137" presetID="1" presetClass="exit" presetSubtype="0" fill="hold" grpId="7" nodeType="withEffect">
                                  <p:stCondLst>
                                    <p:cond delay="0"/>
                                  </p:stCondLst>
                                  <p:childTnLst>
                                    <p:set>
                                      <p:cBhvr>
                                        <p:cTn id="138" dur="1" fill="hold">
                                          <p:stCondLst>
                                            <p:cond delay="0"/>
                                          </p:stCondLst>
                                        </p:cTn>
                                        <p:tgtEl>
                                          <p:spTgt spid="36"/>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par>
                                <p:cTn id="141" presetID="1" presetClass="entr" presetSubtype="0" fill="hold" grpId="4" nodeType="withEffect">
                                  <p:stCondLst>
                                    <p:cond delay="0"/>
                                  </p:stCondLst>
                                  <p:childTnLst>
                                    <p:set>
                                      <p:cBhvr>
                                        <p:cTn id="142" dur="1" fill="hold">
                                          <p:stCondLst>
                                            <p:cond delay="0"/>
                                          </p:stCondLst>
                                        </p:cTn>
                                        <p:tgtEl>
                                          <p:spTgt spid="1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1"/>
                                        </p:tgtEl>
                                        <p:attrNameLst>
                                          <p:attrName>style.visibility</p:attrName>
                                        </p:attrNameLst>
                                      </p:cBhvr>
                                      <p:to>
                                        <p:strVal val="hidden"/>
                                      </p:to>
                                    </p:set>
                                  </p:childTnLst>
                                </p:cTn>
                              </p:par>
                              <p:par>
                                <p:cTn id="151" presetID="1" presetClass="exit" presetSubtype="0" fill="hold" grpId="5" nodeType="withEffect">
                                  <p:stCondLst>
                                    <p:cond delay="0"/>
                                  </p:stCondLst>
                                  <p:childTnLst>
                                    <p:set>
                                      <p:cBhvr>
                                        <p:cTn id="152" dur="1" fill="hold">
                                          <p:stCondLst>
                                            <p:cond delay="0"/>
                                          </p:stCondLst>
                                        </p:cTn>
                                        <p:tgtEl>
                                          <p:spTgt spid="18"/>
                                        </p:tgtEl>
                                        <p:attrNameLst>
                                          <p:attrName>style.visibility</p:attrName>
                                        </p:attrNameLst>
                                      </p:cBhvr>
                                      <p:to>
                                        <p:strVal val="hidden"/>
                                      </p:to>
                                    </p:set>
                                  </p:childTnLst>
                                </p:cTn>
                              </p:par>
                              <p:par>
                                <p:cTn id="153" presetID="1" presetClass="entr" presetSubtype="0" fill="hold" grpId="0" nodeType="withEffect">
                                  <p:stCondLst>
                                    <p:cond delay="0"/>
                                  </p:stCondLst>
                                  <p:childTnLst>
                                    <p:set>
                                      <p:cBhvr>
                                        <p:cTn id="154" dur="1" fill="hold">
                                          <p:stCondLst>
                                            <p:cond delay="0"/>
                                          </p:stCondLst>
                                        </p:cTn>
                                        <p:tgtEl>
                                          <p:spTgt spid="54"/>
                                        </p:tgtEl>
                                        <p:attrNameLst>
                                          <p:attrName>style.visibility</p:attrName>
                                        </p:attrNameLst>
                                      </p:cBhvr>
                                      <p:to>
                                        <p:strVal val="visible"/>
                                      </p:to>
                                    </p:set>
                                  </p:childTnLst>
                                </p:cTn>
                              </p:par>
                              <p:par>
                                <p:cTn id="155" presetID="1" presetClass="entr" presetSubtype="0" fill="hold" grpId="6" nodeType="withEffect">
                                  <p:stCondLst>
                                    <p:cond delay="0"/>
                                  </p:stCondLst>
                                  <p:childTnLst>
                                    <p:set>
                                      <p:cBhvr>
                                        <p:cTn id="156" dur="1" fill="hold">
                                          <p:stCondLst>
                                            <p:cond delay="0"/>
                                          </p:stCondLst>
                                        </p:cTn>
                                        <p:tgtEl>
                                          <p:spTgt spid="1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54"/>
                                        </p:tgtEl>
                                        <p:attrNameLst>
                                          <p:attrName>style.visibility</p:attrName>
                                        </p:attrNameLst>
                                      </p:cBhvr>
                                      <p:to>
                                        <p:strVal val="hidden"/>
                                      </p:to>
                                    </p:set>
                                  </p:childTnLst>
                                </p:cTn>
                              </p:par>
                              <p:par>
                                <p:cTn id="161" presetID="1" presetClass="exit" presetSubtype="0" fill="hold" grpId="7" nodeType="withEffect">
                                  <p:stCondLst>
                                    <p:cond delay="0"/>
                                  </p:stCondLst>
                                  <p:childTnLst>
                                    <p:set>
                                      <p:cBhvr>
                                        <p:cTn id="162" dur="1" fill="hold">
                                          <p:stCondLst>
                                            <p:cond delay="0"/>
                                          </p:stCondLst>
                                        </p:cTn>
                                        <p:tgtEl>
                                          <p:spTgt spid="17"/>
                                        </p:tgtEl>
                                        <p:attrNameLst>
                                          <p:attrName>style.visibility</p:attrName>
                                        </p:attrNameLst>
                                      </p:cBhvr>
                                      <p:to>
                                        <p:strVal val="hidden"/>
                                      </p:to>
                                    </p:set>
                                  </p:childTnLst>
                                </p:cTn>
                              </p:par>
                              <p:par>
                                <p:cTn id="163" presetID="1" presetClass="entr" presetSubtype="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childTnLst>
                                </p:cTn>
                              </p:par>
                              <p:par>
                                <p:cTn id="165" presetID="1" presetClass="entr" presetSubtype="0" fill="hold" grpId="8"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55"/>
                                        </p:tgtEl>
                                        <p:attrNameLst>
                                          <p:attrName>style.visibility</p:attrName>
                                        </p:attrNameLst>
                                      </p:cBhvr>
                                      <p:to>
                                        <p:strVal val="hidden"/>
                                      </p:to>
                                    </p:set>
                                  </p:childTnLst>
                                </p:cTn>
                              </p:par>
                              <p:par>
                                <p:cTn id="171" presetID="1" presetClass="exit" presetSubtype="0" fill="hold" grpId="9" nodeType="withEffect">
                                  <p:stCondLst>
                                    <p:cond delay="0"/>
                                  </p:stCondLst>
                                  <p:childTnLst>
                                    <p:set>
                                      <p:cBhvr>
                                        <p:cTn id="172" dur="1" fill="hold">
                                          <p:stCondLst>
                                            <p:cond delay="0"/>
                                          </p:stCondLst>
                                        </p:cTn>
                                        <p:tgtEl>
                                          <p:spTgt spid="36"/>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childTnLst>
                                </p:cTn>
                              </p:par>
                              <p:par>
                                <p:cTn id="175" presetID="1" presetClass="entr" presetSubtype="0" fill="hold" grpId="6" nodeType="withEffect">
                                  <p:stCondLst>
                                    <p:cond delay="0"/>
                                  </p:stCondLst>
                                  <p:childTnLst>
                                    <p:set>
                                      <p:cBhvr>
                                        <p:cTn id="176" dur="1" fill="hold">
                                          <p:stCondLst>
                                            <p:cond delay="0"/>
                                          </p:stCondLst>
                                        </p:cTn>
                                        <p:tgtEl>
                                          <p:spTgt spid="18"/>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56"/>
                                        </p:tgtEl>
                                        <p:attrNameLst>
                                          <p:attrName>style.visibility</p:attrName>
                                        </p:attrNameLst>
                                      </p:cBhvr>
                                      <p:to>
                                        <p:strVal val="hidden"/>
                                      </p:to>
                                    </p:set>
                                  </p:childTnLst>
                                </p:cTn>
                              </p:par>
                              <p:par>
                                <p:cTn id="181" presetID="1" presetClass="exit" presetSubtype="0" fill="hold" grpId="7" nodeType="withEffect">
                                  <p:stCondLst>
                                    <p:cond delay="0"/>
                                  </p:stCondLst>
                                  <p:childTnLst>
                                    <p:set>
                                      <p:cBhvr>
                                        <p:cTn id="182" dur="1" fill="hold">
                                          <p:stCondLst>
                                            <p:cond delay="0"/>
                                          </p:stCondLst>
                                        </p:cTn>
                                        <p:tgtEl>
                                          <p:spTgt spid="18"/>
                                        </p:tgtEl>
                                        <p:attrNameLst>
                                          <p:attrName>style.visibility</p:attrName>
                                        </p:attrNameLst>
                                      </p:cBhvr>
                                      <p:to>
                                        <p:strVal val="hidden"/>
                                      </p:to>
                                    </p:set>
                                  </p:childTnLst>
                                </p:cTn>
                              </p:par>
                              <p:par>
                                <p:cTn id="183" presetID="1" presetClass="entr" presetSubtype="0" fill="hold" grpId="0" nodeType="withEffect">
                                  <p:stCondLst>
                                    <p:cond delay="0"/>
                                  </p:stCondLst>
                                  <p:childTnLst>
                                    <p:set>
                                      <p:cBhvr>
                                        <p:cTn id="184" dur="1" fill="hold">
                                          <p:stCondLst>
                                            <p:cond delay="0"/>
                                          </p:stCondLst>
                                        </p:cTn>
                                        <p:tgtEl>
                                          <p:spTgt spid="57"/>
                                        </p:tgtEl>
                                        <p:attrNameLst>
                                          <p:attrName>style.visibility</p:attrName>
                                        </p:attrNameLst>
                                      </p:cBhvr>
                                      <p:to>
                                        <p:strVal val="visible"/>
                                      </p:to>
                                    </p:set>
                                  </p:childTnLst>
                                </p:cTn>
                              </p:par>
                              <p:par>
                                <p:cTn id="185" presetID="1" presetClass="entr" presetSubtype="0" fill="hold" grpId="2" nodeType="withEffect">
                                  <p:stCondLst>
                                    <p:cond delay="0"/>
                                  </p:stCondLst>
                                  <p:childTnLst>
                                    <p:set>
                                      <p:cBhvr>
                                        <p:cTn id="186" dur="1" fill="hold">
                                          <p:stCondLst>
                                            <p:cond delay="0"/>
                                          </p:stCondLst>
                                        </p:cTn>
                                        <p:tgtEl>
                                          <p:spTgt spid="1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57"/>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19"/>
                                        </p:tgtEl>
                                        <p:attrNameLst>
                                          <p:attrName>style.visibility</p:attrName>
                                        </p:attrNameLst>
                                      </p:cBhvr>
                                      <p:to>
                                        <p:strVal val="hidden"/>
                                      </p:to>
                                    </p:set>
                                  </p:childTnLst>
                                </p:cTn>
                              </p:par>
                              <p:par>
                                <p:cTn id="193" presetID="1" presetClass="entr" presetSubtype="0"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58"/>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20"/>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5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5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21"/>
                                        </p:tgtEl>
                                        <p:attrNameLst>
                                          <p:attrName>style.visibility</p:attrName>
                                        </p:attrNameLst>
                                      </p:cBhvr>
                                      <p:to>
                                        <p:strVal val="hidden"/>
                                      </p:to>
                                    </p:set>
                                  </p:childTnLst>
                                </p:cTn>
                              </p:par>
                              <p:par>
                                <p:cTn id="217" presetID="1" presetClass="entr" presetSubtype="0" fill="hold" grpId="0" nodeType="withEffect">
                                  <p:stCondLst>
                                    <p:cond delay="0"/>
                                  </p:stCondLst>
                                  <p:childTnLst>
                                    <p:set>
                                      <p:cBhvr>
                                        <p:cTn id="218" dur="1" fill="hold">
                                          <p:stCondLst>
                                            <p:cond delay="0"/>
                                          </p:stCondLst>
                                        </p:cTn>
                                        <p:tgtEl>
                                          <p:spTgt spid="62"/>
                                        </p:tgtEl>
                                        <p:attrNameLst>
                                          <p:attrName>style.visibility</p:attrName>
                                        </p:attrNameLst>
                                      </p:cBhvr>
                                      <p:to>
                                        <p:strVal val="visible"/>
                                      </p:to>
                                    </p:set>
                                  </p:childTnLst>
                                </p:cTn>
                              </p:par>
                              <p:par>
                                <p:cTn id="219" presetID="1" presetClass="entr" presetSubtype="0" fill="hold" grpId="8"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grpId="1" nodeType="clickEffect">
                                  <p:stCondLst>
                                    <p:cond delay="0"/>
                                  </p:stCondLst>
                                  <p:childTnLst>
                                    <p:set>
                                      <p:cBhvr>
                                        <p:cTn id="224" dur="1" fill="hold">
                                          <p:stCondLst>
                                            <p:cond delay="0"/>
                                          </p:stCondLst>
                                        </p:cTn>
                                        <p:tgtEl>
                                          <p:spTgt spid="62"/>
                                        </p:tgtEl>
                                        <p:attrNameLst>
                                          <p:attrName>style.visibility</p:attrName>
                                        </p:attrNameLst>
                                      </p:cBhvr>
                                      <p:to>
                                        <p:strVal val="hidden"/>
                                      </p:to>
                                    </p:set>
                                  </p:childTnLst>
                                </p:cTn>
                              </p:par>
                              <p:par>
                                <p:cTn id="225" presetID="1" presetClass="exit" presetSubtype="0" fill="hold" grpId="9"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63"/>
                                        </p:tgtEl>
                                        <p:attrNameLst>
                                          <p:attrName>style.visibility</p:attrName>
                                        </p:attrNameLst>
                                      </p:cBhvr>
                                      <p:to>
                                        <p:strVal val="visible"/>
                                      </p:to>
                                    </p:set>
                                  </p:childTnLst>
                                </p:cTn>
                              </p:par>
                              <p:par>
                                <p:cTn id="229" presetID="1" presetClass="entr" presetSubtype="0" fill="hold" grpId="10" nodeType="withEffect">
                                  <p:stCondLst>
                                    <p:cond delay="0"/>
                                  </p:stCondLst>
                                  <p:childTnLst>
                                    <p:set>
                                      <p:cBhvr>
                                        <p:cTn id="230" dur="1" fill="hold">
                                          <p:stCondLst>
                                            <p:cond delay="0"/>
                                          </p:stCondLst>
                                        </p:cTn>
                                        <p:tgtEl>
                                          <p:spTgt spid="36"/>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1" nodeType="clickEffect">
                                  <p:stCondLst>
                                    <p:cond delay="0"/>
                                  </p:stCondLst>
                                  <p:childTnLst>
                                    <p:set>
                                      <p:cBhvr>
                                        <p:cTn id="234" dur="1" fill="hold">
                                          <p:stCondLst>
                                            <p:cond delay="0"/>
                                          </p:stCondLst>
                                        </p:cTn>
                                        <p:tgtEl>
                                          <p:spTgt spid="63"/>
                                        </p:tgtEl>
                                        <p:attrNameLst>
                                          <p:attrName>style.visibility</p:attrName>
                                        </p:attrNameLst>
                                      </p:cBhvr>
                                      <p:to>
                                        <p:strVal val="hidden"/>
                                      </p:to>
                                    </p:set>
                                  </p:childTnLst>
                                </p:cTn>
                              </p:par>
                              <p:par>
                                <p:cTn id="235" presetID="1" presetClass="exit" presetSubtype="0" fill="hold" grpId="11" nodeType="withEffect">
                                  <p:stCondLst>
                                    <p:cond delay="0"/>
                                  </p:stCondLst>
                                  <p:childTnLst>
                                    <p:set>
                                      <p:cBhvr>
                                        <p:cTn id="236" dur="1" fill="hold">
                                          <p:stCondLst>
                                            <p:cond delay="0"/>
                                          </p:stCondLst>
                                        </p:cTn>
                                        <p:tgtEl>
                                          <p:spTgt spid="36"/>
                                        </p:tgtEl>
                                        <p:attrNameLst>
                                          <p:attrName>style.visibility</p:attrName>
                                        </p:attrNameLst>
                                      </p:cBhvr>
                                      <p:to>
                                        <p:strVal val="hidden"/>
                                      </p:to>
                                    </p:set>
                                  </p:childTnLst>
                                </p:cTn>
                              </p:par>
                              <p:par>
                                <p:cTn id="237" presetID="1" presetClass="entr" presetSubtype="0" fill="hold" grpId="0" nodeType="withEffect">
                                  <p:stCondLst>
                                    <p:cond delay="0"/>
                                  </p:stCondLst>
                                  <p:childTnLst>
                                    <p:set>
                                      <p:cBhvr>
                                        <p:cTn id="238" dur="1" fill="hold">
                                          <p:stCondLst>
                                            <p:cond delay="0"/>
                                          </p:stCondLst>
                                        </p:cTn>
                                        <p:tgtEl>
                                          <p:spTgt spid="64"/>
                                        </p:tgtEl>
                                        <p:attrNameLst>
                                          <p:attrName>style.visibility</p:attrName>
                                        </p:attrNameLst>
                                      </p:cBhvr>
                                      <p:to>
                                        <p:strVal val="visible"/>
                                      </p:to>
                                    </p:set>
                                  </p:childTnLst>
                                </p:cTn>
                              </p:par>
                              <p:par>
                                <p:cTn id="239" presetID="1" presetClass="entr" presetSubtype="0" fill="hold" grpId="8" nodeType="withEffect">
                                  <p:stCondLst>
                                    <p:cond delay="0"/>
                                  </p:stCondLst>
                                  <p:childTnLst>
                                    <p:set>
                                      <p:cBhvr>
                                        <p:cTn id="240" dur="1" fill="hold">
                                          <p:stCondLst>
                                            <p:cond delay="0"/>
                                          </p:stCondLst>
                                        </p:cTn>
                                        <p:tgtEl>
                                          <p:spTgt spid="18"/>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64"/>
                                        </p:tgtEl>
                                        <p:attrNameLst>
                                          <p:attrName>style.visibility</p:attrName>
                                        </p:attrNameLst>
                                      </p:cBhvr>
                                      <p:to>
                                        <p:strVal val="hidden"/>
                                      </p:to>
                                    </p:set>
                                  </p:childTnLst>
                                </p:cTn>
                              </p:par>
                              <p:par>
                                <p:cTn id="245" presetID="1" presetClass="exit" presetSubtype="0" fill="hold" grpId="9" nodeType="withEffect">
                                  <p:stCondLst>
                                    <p:cond delay="0"/>
                                  </p:stCondLst>
                                  <p:childTnLst>
                                    <p:set>
                                      <p:cBhvr>
                                        <p:cTn id="246" dur="1" fill="hold">
                                          <p:stCondLst>
                                            <p:cond delay="0"/>
                                          </p:stCondLst>
                                        </p:cTn>
                                        <p:tgtEl>
                                          <p:spTgt spid="18"/>
                                        </p:tgtEl>
                                        <p:attrNameLst>
                                          <p:attrName>style.visibility</p:attrName>
                                        </p:attrNameLst>
                                      </p:cBhvr>
                                      <p:to>
                                        <p:strVal val="hidden"/>
                                      </p:to>
                                    </p:set>
                                  </p:childTnLst>
                                </p:cTn>
                              </p:par>
                              <p:par>
                                <p:cTn id="247" presetID="1" presetClass="entr" presetSubtype="0" fill="hold" grpId="0" nodeType="withEffect">
                                  <p:stCondLst>
                                    <p:cond delay="0"/>
                                  </p:stCondLst>
                                  <p:childTnLst>
                                    <p:set>
                                      <p:cBhvr>
                                        <p:cTn id="248" dur="1" fill="hold">
                                          <p:stCondLst>
                                            <p:cond delay="0"/>
                                          </p:stCondLst>
                                        </p:cTn>
                                        <p:tgtEl>
                                          <p:spTgt spid="65"/>
                                        </p:tgtEl>
                                        <p:attrNameLst>
                                          <p:attrName>style.visibility</p:attrName>
                                        </p:attrNameLst>
                                      </p:cBhvr>
                                      <p:to>
                                        <p:strVal val="visible"/>
                                      </p:to>
                                    </p:set>
                                  </p:childTnLst>
                                </p:cTn>
                              </p:par>
                              <p:par>
                                <p:cTn id="249" presetID="1" presetClass="entr" presetSubtype="0" fill="hold" grpId="4" nodeType="withEffect">
                                  <p:stCondLst>
                                    <p:cond delay="0"/>
                                  </p:stCondLst>
                                  <p:childTnLst>
                                    <p:set>
                                      <p:cBhvr>
                                        <p:cTn id="250" dur="1" fill="hold">
                                          <p:stCondLst>
                                            <p:cond delay="0"/>
                                          </p:stCondLst>
                                        </p:cTn>
                                        <p:tgtEl>
                                          <p:spTgt spid="1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6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67"/>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1" nodeType="clickEffect">
                                  <p:stCondLst>
                                    <p:cond delay="0"/>
                                  </p:stCondLst>
                                  <p:childTnLst>
                                    <p:set>
                                      <p:cBhvr>
                                        <p:cTn id="258" dur="1" fill="hold">
                                          <p:stCondLst>
                                            <p:cond delay="0"/>
                                          </p:stCondLst>
                                        </p:cTn>
                                        <p:tgtEl>
                                          <p:spTgt spid="65"/>
                                        </p:tgtEl>
                                        <p:attrNameLst>
                                          <p:attrName>style.visibility</p:attrName>
                                        </p:attrNameLst>
                                      </p:cBhvr>
                                      <p:to>
                                        <p:strVal val="hidden"/>
                                      </p:to>
                                    </p:set>
                                  </p:childTnLst>
                                </p:cTn>
                              </p:par>
                              <p:par>
                                <p:cTn id="259" presetID="1" presetClass="exit" presetSubtype="0" fill="hold" grpId="5" nodeType="withEffect">
                                  <p:stCondLst>
                                    <p:cond delay="0"/>
                                  </p:stCondLst>
                                  <p:childTnLst>
                                    <p:set>
                                      <p:cBhvr>
                                        <p:cTn id="260" dur="1" fill="hold">
                                          <p:stCondLst>
                                            <p:cond delay="0"/>
                                          </p:stCondLst>
                                        </p:cTn>
                                        <p:tgtEl>
                                          <p:spTgt spid="19"/>
                                        </p:tgtEl>
                                        <p:attrNameLst>
                                          <p:attrName>style.visibility</p:attrName>
                                        </p:attrNameLst>
                                      </p:cBhvr>
                                      <p:to>
                                        <p:strVal val="hidden"/>
                                      </p:to>
                                    </p:set>
                                  </p:childTnLst>
                                </p:cTn>
                              </p:par>
                              <p:par>
                                <p:cTn id="261" presetID="1" presetClass="entr" presetSubtype="0" fill="hold" grpId="0" nodeType="withEffect">
                                  <p:stCondLst>
                                    <p:cond delay="0"/>
                                  </p:stCondLst>
                                  <p:childTnLst>
                                    <p:set>
                                      <p:cBhvr>
                                        <p:cTn id="262" dur="1" fill="hold">
                                          <p:stCondLst>
                                            <p:cond delay="0"/>
                                          </p:stCondLst>
                                        </p:cTn>
                                        <p:tgtEl>
                                          <p:spTgt spid="68"/>
                                        </p:tgtEl>
                                        <p:attrNameLst>
                                          <p:attrName>style.visibility</p:attrName>
                                        </p:attrNameLst>
                                      </p:cBhvr>
                                      <p:to>
                                        <p:strVal val="visible"/>
                                      </p:to>
                                    </p:set>
                                  </p:childTnLst>
                                </p:cTn>
                              </p:par>
                              <p:par>
                                <p:cTn id="263" presetID="1" presetClass="entr" presetSubtype="0" fill="hold" grpId="10"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68"/>
                                        </p:tgtEl>
                                        <p:attrNameLst>
                                          <p:attrName>style.visibility</p:attrName>
                                        </p:attrNameLst>
                                      </p:cBhvr>
                                      <p:to>
                                        <p:strVal val="hidden"/>
                                      </p:to>
                                    </p:set>
                                  </p:childTnLst>
                                </p:cTn>
                              </p:par>
                              <p:par>
                                <p:cTn id="269" presetID="1" presetClass="exit" presetSubtype="0" fill="hold" grpId="11" nodeType="withEffect">
                                  <p:stCondLst>
                                    <p:cond delay="0"/>
                                  </p:stCondLst>
                                  <p:childTnLst>
                                    <p:set>
                                      <p:cBhvr>
                                        <p:cTn id="270" dur="1" fill="hold">
                                          <p:stCondLst>
                                            <p:cond delay="0"/>
                                          </p:stCondLst>
                                        </p:cTn>
                                        <p:tgtEl>
                                          <p:spTgt spid="17"/>
                                        </p:tgtEl>
                                        <p:attrNameLst>
                                          <p:attrName>style.visibility</p:attrName>
                                        </p:attrNameLst>
                                      </p:cBhvr>
                                      <p:to>
                                        <p:strVal val="hidden"/>
                                      </p:to>
                                    </p:set>
                                  </p:childTnLst>
                                </p:cTn>
                              </p:par>
                              <p:par>
                                <p:cTn id="271" presetID="1" presetClass="entr" presetSubtype="0" fill="hold" grpId="0" nodeType="withEffect">
                                  <p:stCondLst>
                                    <p:cond delay="0"/>
                                  </p:stCondLst>
                                  <p:childTnLst>
                                    <p:set>
                                      <p:cBhvr>
                                        <p:cTn id="272" dur="1" fill="hold">
                                          <p:stCondLst>
                                            <p:cond delay="0"/>
                                          </p:stCondLst>
                                        </p:cTn>
                                        <p:tgtEl>
                                          <p:spTgt spid="69"/>
                                        </p:tgtEl>
                                        <p:attrNameLst>
                                          <p:attrName>style.visibility</p:attrName>
                                        </p:attrNameLst>
                                      </p:cBhvr>
                                      <p:to>
                                        <p:strVal val="visible"/>
                                      </p:to>
                                    </p:set>
                                  </p:childTnLst>
                                </p:cTn>
                              </p:par>
                              <p:par>
                                <p:cTn id="273" presetID="1" presetClass="entr" presetSubtype="0" fill="hold" grpId="12" nodeType="withEffect">
                                  <p:stCondLst>
                                    <p:cond delay="0"/>
                                  </p:stCondLst>
                                  <p:childTnLst>
                                    <p:set>
                                      <p:cBhvr>
                                        <p:cTn id="274" dur="1" fill="hold">
                                          <p:stCondLst>
                                            <p:cond delay="0"/>
                                          </p:stCondLst>
                                        </p:cTn>
                                        <p:tgtEl>
                                          <p:spTgt spid="36"/>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69"/>
                                        </p:tgtEl>
                                        <p:attrNameLst>
                                          <p:attrName>style.visibility</p:attrName>
                                        </p:attrNameLst>
                                      </p:cBhvr>
                                      <p:to>
                                        <p:strVal val="hidden"/>
                                      </p:to>
                                    </p:set>
                                  </p:childTnLst>
                                </p:cTn>
                              </p:par>
                              <p:par>
                                <p:cTn id="279" presetID="1" presetClass="exit" presetSubtype="0" fill="hold" grpId="13" nodeType="withEffect">
                                  <p:stCondLst>
                                    <p:cond delay="0"/>
                                  </p:stCondLst>
                                  <p:childTnLst>
                                    <p:set>
                                      <p:cBhvr>
                                        <p:cTn id="280" dur="1" fill="hold">
                                          <p:stCondLst>
                                            <p:cond delay="0"/>
                                          </p:stCondLst>
                                        </p:cTn>
                                        <p:tgtEl>
                                          <p:spTgt spid="36"/>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70"/>
                                        </p:tgtEl>
                                        <p:attrNameLst>
                                          <p:attrName>style.visibility</p:attrName>
                                        </p:attrNameLst>
                                      </p:cBhvr>
                                      <p:to>
                                        <p:strVal val="visible"/>
                                      </p:to>
                                    </p:set>
                                  </p:childTnLst>
                                </p:cTn>
                              </p:par>
                              <p:par>
                                <p:cTn id="283" presetID="1" presetClass="entr" presetSubtype="0" fill="hold" grpId="10" nodeType="withEffect">
                                  <p:stCondLst>
                                    <p:cond delay="0"/>
                                  </p:stCondLst>
                                  <p:childTnLst>
                                    <p:set>
                                      <p:cBhvr>
                                        <p:cTn id="284" dur="1" fill="hold">
                                          <p:stCondLst>
                                            <p:cond delay="0"/>
                                          </p:stCondLst>
                                        </p:cTn>
                                        <p:tgtEl>
                                          <p:spTgt spid="18"/>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7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7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70"/>
                                        </p:tgtEl>
                                        <p:attrNameLst>
                                          <p:attrName>style.visibility</p:attrName>
                                        </p:attrNameLst>
                                      </p:cBhvr>
                                      <p:to>
                                        <p:strVal val="hidden"/>
                                      </p:to>
                                    </p:set>
                                  </p:childTnLst>
                                </p:cTn>
                              </p:par>
                              <p:par>
                                <p:cTn id="293" presetID="1" presetClass="exit" presetSubtype="0" fill="hold" grpId="11" nodeType="withEffect">
                                  <p:stCondLst>
                                    <p:cond delay="0"/>
                                  </p:stCondLst>
                                  <p:childTnLst>
                                    <p:set>
                                      <p:cBhvr>
                                        <p:cTn id="294" dur="1" fill="hold">
                                          <p:stCondLst>
                                            <p:cond delay="0"/>
                                          </p:stCondLst>
                                        </p:cTn>
                                        <p:tgtEl>
                                          <p:spTgt spid="18"/>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73"/>
                                        </p:tgtEl>
                                        <p:attrNameLst>
                                          <p:attrName>style.visibility</p:attrName>
                                        </p:attrNameLst>
                                      </p:cBhvr>
                                      <p:to>
                                        <p:strVal val="visible"/>
                                      </p:to>
                                    </p:set>
                                  </p:childTnLst>
                                </p:cTn>
                              </p:par>
                              <p:par>
                                <p:cTn id="297" presetID="1" presetClass="entr" presetSubtype="0" fill="hold" grpId="12" nodeType="withEffect">
                                  <p:stCondLst>
                                    <p:cond delay="0"/>
                                  </p:stCondLst>
                                  <p:childTnLst>
                                    <p:set>
                                      <p:cBhvr>
                                        <p:cTn id="298" dur="1" fill="hold">
                                          <p:stCondLst>
                                            <p:cond delay="0"/>
                                          </p:stCondLst>
                                        </p:cTn>
                                        <p:tgtEl>
                                          <p:spTgt spid="17"/>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73"/>
                                        </p:tgtEl>
                                        <p:attrNameLst>
                                          <p:attrName>style.visibility</p:attrName>
                                        </p:attrNameLst>
                                      </p:cBhvr>
                                      <p:to>
                                        <p:strVal val="hidden"/>
                                      </p:to>
                                    </p:set>
                                  </p:childTnLst>
                                </p:cTn>
                              </p:par>
                              <p:par>
                                <p:cTn id="303" presetID="1" presetClass="exit" presetSubtype="0" fill="hold" grpId="13" nodeType="withEffect">
                                  <p:stCondLst>
                                    <p:cond delay="0"/>
                                  </p:stCondLst>
                                  <p:childTnLst>
                                    <p:set>
                                      <p:cBhvr>
                                        <p:cTn id="304" dur="1" fill="hold">
                                          <p:stCondLst>
                                            <p:cond delay="0"/>
                                          </p:stCondLst>
                                        </p:cTn>
                                        <p:tgtEl>
                                          <p:spTgt spid="17"/>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74"/>
                                        </p:tgtEl>
                                        <p:attrNameLst>
                                          <p:attrName>style.visibility</p:attrName>
                                        </p:attrNameLst>
                                      </p:cBhvr>
                                      <p:to>
                                        <p:strVal val="visible"/>
                                      </p:to>
                                    </p:set>
                                  </p:childTnLst>
                                </p:cTn>
                              </p:par>
                              <p:par>
                                <p:cTn id="307" presetID="1" presetClass="entr" presetSubtype="0" fill="hold" grpId="14" nodeType="withEffect">
                                  <p:stCondLst>
                                    <p:cond delay="0"/>
                                  </p:stCondLst>
                                  <p:childTnLst>
                                    <p:set>
                                      <p:cBhvr>
                                        <p:cTn id="308" dur="1" fill="hold">
                                          <p:stCondLst>
                                            <p:cond delay="0"/>
                                          </p:stCondLst>
                                        </p:cTn>
                                        <p:tgtEl>
                                          <p:spTgt spid="36"/>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75"/>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7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74"/>
                                        </p:tgtEl>
                                        <p:attrNameLst>
                                          <p:attrName>style.visibility</p:attrName>
                                        </p:attrNameLst>
                                      </p:cBhvr>
                                      <p:to>
                                        <p:strVal val="hidden"/>
                                      </p:to>
                                    </p:set>
                                  </p:childTnLst>
                                </p:cTn>
                              </p:par>
                              <p:par>
                                <p:cTn id="317" presetID="1" presetClass="exit" presetSubtype="0" fill="hold" grpId="15" nodeType="withEffect">
                                  <p:stCondLst>
                                    <p:cond delay="0"/>
                                  </p:stCondLst>
                                  <p:childTnLst>
                                    <p:set>
                                      <p:cBhvr>
                                        <p:cTn id="318" dur="1" fill="hold">
                                          <p:stCondLst>
                                            <p:cond delay="0"/>
                                          </p:stCondLst>
                                        </p:cTn>
                                        <p:tgtEl>
                                          <p:spTgt spid="36"/>
                                        </p:tgtEl>
                                        <p:attrNameLst>
                                          <p:attrName>style.visibility</p:attrName>
                                        </p:attrNameLst>
                                      </p:cBhvr>
                                      <p:to>
                                        <p:strVal val="hidden"/>
                                      </p:to>
                                    </p:set>
                                  </p:childTnLst>
                                </p:cTn>
                              </p:par>
                              <p:par>
                                <p:cTn id="319" presetID="1" presetClass="entr" presetSubtype="0" fill="hold" grpId="0" nodeType="withEffect">
                                  <p:stCondLst>
                                    <p:cond delay="0"/>
                                  </p:stCondLst>
                                  <p:childTnLst>
                                    <p:set>
                                      <p:cBhvr>
                                        <p:cTn id="320" dur="1" fill="hold">
                                          <p:stCondLst>
                                            <p:cond delay="0"/>
                                          </p:stCondLst>
                                        </p:cTn>
                                        <p:tgtEl>
                                          <p:spTgt spid="77"/>
                                        </p:tgtEl>
                                        <p:attrNameLst>
                                          <p:attrName>style.visibility</p:attrName>
                                        </p:attrNameLst>
                                      </p:cBhvr>
                                      <p:to>
                                        <p:strVal val="visible"/>
                                      </p:to>
                                    </p:set>
                                  </p:childTnLst>
                                </p:cTn>
                              </p:par>
                              <p:par>
                                <p:cTn id="321" presetID="1" presetClass="entr" presetSubtype="0" fill="hold" grpId="14" nodeType="withEffect">
                                  <p:stCondLst>
                                    <p:cond delay="0"/>
                                  </p:stCondLst>
                                  <p:childTnLst>
                                    <p:set>
                                      <p:cBhvr>
                                        <p:cTn id="322" dur="1" fill="hold">
                                          <p:stCondLst>
                                            <p:cond delay="0"/>
                                          </p:stCondLst>
                                        </p:cTn>
                                        <p:tgtEl>
                                          <p:spTgt spid="17"/>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77"/>
                                        </p:tgtEl>
                                        <p:attrNameLst>
                                          <p:attrName>style.visibility</p:attrName>
                                        </p:attrNameLst>
                                      </p:cBhvr>
                                      <p:to>
                                        <p:strVal val="hidden"/>
                                      </p:to>
                                    </p:set>
                                  </p:childTnLst>
                                </p:cTn>
                              </p:par>
                              <p:par>
                                <p:cTn id="327" presetID="1" presetClass="exit" presetSubtype="0" fill="hold" grpId="15" nodeType="withEffect">
                                  <p:stCondLst>
                                    <p:cond delay="0"/>
                                  </p:stCondLst>
                                  <p:childTnLst>
                                    <p:set>
                                      <p:cBhvr>
                                        <p:cTn id="328" dur="1" fill="hold">
                                          <p:stCondLst>
                                            <p:cond delay="0"/>
                                          </p:stCondLst>
                                        </p:cTn>
                                        <p:tgtEl>
                                          <p:spTgt spid="17"/>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78"/>
                                        </p:tgtEl>
                                        <p:attrNameLst>
                                          <p:attrName>style.visibility</p:attrName>
                                        </p:attrNameLst>
                                      </p:cBhvr>
                                      <p:to>
                                        <p:strVal val="visible"/>
                                      </p:to>
                                    </p:set>
                                  </p:childTnLst>
                                </p:cTn>
                              </p:par>
                              <p:par>
                                <p:cTn id="331" presetID="1" presetClass="entr" presetSubtype="0" fill="hold" grpId="16" nodeType="with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79"/>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8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78"/>
                                        </p:tgtEl>
                                        <p:attrNameLst>
                                          <p:attrName>style.visibility</p:attrName>
                                        </p:attrNameLst>
                                      </p:cBhvr>
                                      <p:to>
                                        <p:strVal val="hidden"/>
                                      </p:to>
                                    </p:set>
                                  </p:childTnLst>
                                </p:cTn>
                              </p:par>
                              <p:par>
                                <p:cTn id="341" presetID="1" presetClass="exit" presetSubtype="0" fill="hold" grpId="17" nodeType="withEffect">
                                  <p:stCondLst>
                                    <p:cond delay="0"/>
                                  </p:stCondLst>
                                  <p:childTnLst>
                                    <p:set>
                                      <p:cBhvr>
                                        <p:cTn id="342" dur="1" fill="hold">
                                          <p:stCondLst>
                                            <p:cond delay="0"/>
                                          </p:stCondLst>
                                        </p:cTn>
                                        <p:tgtEl>
                                          <p:spTgt spid="36"/>
                                        </p:tgtEl>
                                        <p:attrNameLst>
                                          <p:attrName>style.visibility</p:attrName>
                                        </p:attrNameLst>
                                      </p:cBhvr>
                                      <p:to>
                                        <p:strVal val="hidden"/>
                                      </p:to>
                                    </p:set>
                                  </p:childTnLst>
                                </p:cTn>
                              </p:par>
                              <p:par>
                                <p:cTn id="343" presetID="1" presetClass="entr" presetSubtype="0" fill="hold" grpId="0" nodeType="withEffect">
                                  <p:stCondLst>
                                    <p:cond delay="0"/>
                                  </p:stCondLst>
                                  <p:childTnLst>
                                    <p:set>
                                      <p:cBhvr>
                                        <p:cTn id="344" dur="1" fill="hold">
                                          <p:stCondLst>
                                            <p:cond delay="0"/>
                                          </p:stCondLst>
                                        </p:cTn>
                                        <p:tgtEl>
                                          <p:spTgt spid="81"/>
                                        </p:tgtEl>
                                        <p:attrNameLst>
                                          <p:attrName>style.visibility</p:attrName>
                                        </p:attrNameLst>
                                      </p:cBhvr>
                                      <p:to>
                                        <p:strVal val="visible"/>
                                      </p:to>
                                    </p:set>
                                  </p:childTnLst>
                                </p:cTn>
                              </p:par>
                              <p:par>
                                <p:cTn id="345" presetID="1" presetClass="entr" presetSubtype="0" fill="hold" grpId="16" nodeType="withEffect">
                                  <p:stCondLst>
                                    <p:cond delay="0"/>
                                  </p:stCondLst>
                                  <p:childTnLst>
                                    <p:set>
                                      <p:cBhvr>
                                        <p:cTn id="346" dur="1" fill="hold">
                                          <p:stCondLst>
                                            <p:cond delay="0"/>
                                          </p:stCondLst>
                                        </p:cTn>
                                        <p:tgtEl>
                                          <p:spTgt spid="17"/>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81"/>
                                        </p:tgtEl>
                                        <p:attrNameLst>
                                          <p:attrName>style.visibility</p:attrName>
                                        </p:attrNameLst>
                                      </p:cBhvr>
                                      <p:to>
                                        <p:strVal val="hidden"/>
                                      </p:to>
                                    </p:set>
                                  </p:childTnLst>
                                </p:cTn>
                              </p:par>
                              <p:par>
                                <p:cTn id="351" presetID="1" presetClass="exit" presetSubtype="0" fill="hold" grpId="17" nodeType="withEffect">
                                  <p:stCondLst>
                                    <p:cond delay="0"/>
                                  </p:stCondLst>
                                  <p:childTnLst>
                                    <p:set>
                                      <p:cBhvr>
                                        <p:cTn id="352" dur="1" fill="hold">
                                          <p:stCondLst>
                                            <p:cond delay="0"/>
                                          </p:stCondLst>
                                        </p:cTn>
                                        <p:tgtEl>
                                          <p:spTgt spid="17"/>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82"/>
                                        </p:tgtEl>
                                        <p:attrNameLst>
                                          <p:attrName>style.visibility</p:attrName>
                                        </p:attrNameLst>
                                      </p:cBhvr>
                                      <p:to>
                                        <p:strVal val="visible"/>
                                      </p:to>
                                    </p:set>
                                  </p:childTnLst>
                                </p:cTn>
                              </p:par>
                              <p:par>
                                <p:cTn id="355" presetID="1" presetClass="entr" presetSubtype="0" fill="hold" grpId="18" nodeType="withEffect">
                                  <p:stCondLst>
                                    <p:cond delay="0"/>
                                  </p:stCondLst>
                                  <p:childTnLst>
                                    <p:set>
                                      <p:cBhvr>
                                        <p:cTn id="356" dur="1" fill="hold">
                                          <p:stCondLst>
                                            <p:cond delay="0"/>
                                          </p:stCondLst>
                                        </p:cTn>
                                        <p:tgtEl>
                                          <p:spTgt spid="36"/>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xit" presetSubtype="0" fill="hold" grpId="1" nodeType="clickEffect">
                                  <p:stCondLst>
                                    <p:cond delay="0"/>
                                  </p:stCondLst>
                                  <p:childTnLst>
                                    <p:set>
                                      <p:cBhvr>
                                        <p:cTn id="360" dur="1" fill="hold">
                                          <p:stCondLst>
                                            <p:cond delay="0"/>
                                          </p:stCondLst>
                                        </p:cTn>
                                        <p:tgtEl>
                                          <p:spTgt spid="82"/>
                                        </p:tgtEl>
                                        <p:attrNameLst>
                                          <p:attrName>style.visibility</p:attrName>
                                        </p:attrNameLst>
                                      </p:cBhvr>
                                      <p:to>
                                        <p:strVal val="hidden"/>
                                      </p:to>
                                    </p:set>
                                  </p:childTnLst>
                                </p:cTn>
                              </p:par>
                              <p:par>
                                <p:cTn id="361" presetID="1" presetClass="exit" presetSubtype="0" fill="hold" grpId="19" nodeType="withEffect">
                                  <p:stCondLst>
                                    <p:cond delay="0"/>
                                  </p:stCondLst>
                                  <p:childTnLst>
                                    <p:set>
                                      <p:cBhvr>
                                        <p:cTn id="362" dur="1" fill="hold">
                                          <p:stCondLst>
                                            <p:cond delay="0"/>
                                          </p:stCondLst>
                                        </p:cTn>
                                        <p:tgtEl>
                                          <p:spTgt spid="36"/>
                                        </p:tgtEl>
                                        <p:attrNameLst>
                                          <p:attrName>style.visibility</p:attrName>
                                        </p:attrNameLst>
                                      </p:cBhvr>
                                      <p:to>
                                        <p:strVal val="hidden"/>
                                      </p:to>
                                    </p:set>
                                  </p:childTnLst>
                                </p:cTn>
                              </p:par>
                              <p:par>
                                <p:cTn id="363" presetID="1" presetClass="entr" presetSubtype="0" fill="hold" grpId="0" nodeType="withEffect">
                                  <p:stCondLst>
                                    <p:cond delay="0"/>
                                  </p:stCondLst>
                                  <p:childTnLst>
                                    <p:set>
                                      <p:cBhvr>
                                        <p:cTn id="364" dur="1" fill="hold">
                                          <p:stCondLst>
                                            <p:cond delay="0"/>
                                          </p:stCondLst>
                                        </p:cTn>
                                        <p:tgtEl>
                                          <p:spTgt spid="83"/>
                                        </p:tgtEl>
                                        <p:attrNameLst>
                                          <p:attrName>style.visibility</p:attrName>
                                        </p:attrNameLst>
                                      </p:cBhvr>
                                      <p:to>
                                        <p:strVal val="visible"/>
                                      </p:to>
                                    </p:set>
                                  </p:childTnLst>
                                </p:cTn>
                              </p:par>
                              <p:par>
                                <p:cTn id="365" presetID="1" presetClass="entr" presetSubtype="0" fill="hold" grpId="12" nodeType="withEffect">
                                  <p:stCondLst>
                                    <p:cond delay="0"/>
                                  </p:stCondLst>
                                  <p:childTnLst>
                                    <p:set>
                                      <p:cBhvr>
                                        <p:cTn id="366" dur="1" fill="hold">
                                          <p:stCondLst>
                                            <p:cond delay="0"/>
                                          </p:stCondLst>
                                        </p:cTn>
                                        <p:tgtEl>
                                          <p:spTgt spid="18"/>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84"/>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85"/>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xit" presetSubtype="0" fill="hold" grpId="1" nodeType="clickEffect">
                                  <p:stCondLst>
                                    <p:cond delay="0"/>
                                  </p:stCondLst>
                                  <p:childTnLst>
                                    <p:set>
                                      <p:cBhvr>
                                        <p:cTn id="374" dur="1" fill="hold">
                                          <p:stCondLst>
                                            <p:cond delay="0"/>
                                          </p:stCondLst>
                                        </p:cTn>
                                        <p:tgtEl>
                                          <p:spTgt spid="83"/>
                                        </p:tgtEl>
                                        <p:attrNameLst>
                                          <p:attrName>style.visibility</p:attrName>
                                        </p:attrNameLst>
                                      </p:cBhvr>
                                      <p:to>
                                        <p:strVal val="hidden"/>
                                      </p:to>
                                    </p:set>
                                  </p:childTnLst>
                                </p:cTn>
                              </p:par>
                              <p:par>
                                <p:cTn id="375" presetID="1" presetClass="exit" presetSubtype="0" fill="hold" grpId="13" nodeType="withEffect">
                                  <p:stCondLst>
                                    <p:cond delay="0"/>
                                  </p:stCondLst>
                                  <p:childTnLst>
                                    <p:set>
                                      <p:cBhvr>
                                        <p:cTn id="376" dur="1" fill="hold">
                                          <p:stCondLst>
                                            <p:cond delay="0"/>
                                          </p:stCondLst>
                                        </p:cTn>
                                        <p:tgtEl>
                                          <p:spTgt spid="18"/>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86"/>
                                        </p:tgtEl>
                                        <p:attrNameLst>
                                          <p:attrName>style.visibility</p:attrName>
                                        </p:attrNameLst>
                                      </p:cBhvr>
                                      <p:to>
                                        <p:strVal val="visible"/>
                                      </p:to>
                                    </p:set>
                                  </p:childTnLst>
                                </p:cTn>
                              </p:par>
                              <p:par>
                                <p:cTn id="379" presetID="1" presetClass="entr" presetSubtype="0" fill="hold" grpId="18" nodeType="withEffect">
                                  <p:stCondLst>
                                    <p:cond delay="0"/>
                                  </p:stCondLst>
                                  <p:childTnLst>
                                    <p:set>
                                      <p:cBhvr>
                                        <p:cTn id="380" dur="1" fill="hold">
                                          <p:stCondLst>
                                            <p:cond delay="0"/>
                                          </p:stCondLst>
                                        </p:cTn>
                                        <p:tgtEl>
                                          <p:spTgt spid="17"/>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xit" presetSubtype="0" fill="hold" grpId="1" nodeType="clickEffect">
                                  <p:stCondLst>
                                    <p:cond delay="0"/>
                                  </p:stCondLst>
                                  <p:childTnLst>
                                    <p:set>
                                      <p:cBhvr>
                                        <p:cTn id="384" dur="1" fill="hold">
                                          <p:stCondLst>
                                            <p:cond delay="0"/>
                                          </p:stCondLst>
                                        </p:cTn>
                                        <p:tgtEl>
                                          <p:spTgt spid="86"/>
                                        </p:tgtEl>
                                        <p:attrNameLst>
                                          <p:attrName>style.visibility</p:attrName>
                                        </p:attrNameLst>
                                      </p:cBhvr>
                                      <p:to>
                                        <p:strVal val="hidden"/>
                                      </p:to>
                                    </p:set>
                                  </p:childTnLst>
                                </p:cTn>
                              </p:par>
                              <p:par>
                                <p:cTn id="385" presetID="1" presetClass="exit" presetSubtype="0" fill="hold" grpId="19" nodeType="withEffect">
                                  <p:stCondLst>
                                    <p:cond delay="0"/>
                                  </p:stCondLst>
                                  <p:childTnLst>
                                    <p:set>
                                      <p:cBhvr>
                                        <p:cTn id="386" dur="1" fill="hold">
                                          <p:stCondLst>
                                            <p:cond delay="0"/>
                                          </p:stCondLst>
                                        </p:cTn>
                                        <p:tgtEl>
                                          <p:spTgt spid="17"/>
                                        </p:tgtEl>
                                        <p:attrNameLst>
                                          <p:attrName>style.visibility</p:attrName>
                                        </p:attrNameLst>
                                      </p:cBhvr>
                                      <p:to>
                                        <p:strVal val="hidden"/>
                                      </p:to>
                                    </p:set>
                                  </p:childTnLst>
                                </p:cTn>
                              </p:par>
                              <p:par>
                                <p:cTn id="387" presetID="1" presetClass="entr" presetSubtype="0" fill="hold" grpId="0" nodeType="withEffect">
                                  <p:stCondLst>
                                    <p:cond delay="0"/>
                                  </p:stCondLst>
                                  <p:childTnLst>
                                    <p:set>
                                      <p:cBhvr>
                                        <p:cTn id="388" dur="1" fill="hold">
                                          <p:stCondLst>
                                            <p:cond delay="0"/>
                                          </p:stCondLst>
                                        </p:cTn>
                                        <p:tgtEl>
                                          <p:spTgt spid="87"/>
                                        </p:tgtEl>
                                        <p:attrNameLst>
                                          <p:attrName>style.visibility</p:attrName>
                                        </p:attrNameLst>
                                      </p:cBhvr>
                                      <p:to>
                                        <p:strVal val="visible"/>
                                      </p:to>
                                    </p:set>
                                  </p:childTnLst>
                                </p:cTn>
                              </p:par>
                              <p:par>
                                <p:cTn id="389" presetID="1" presetClass="entr" presetSubtype="0" fill="hold" grpId="20" nodeType="withEffect">
                                  <p:stCondLst>
                                    <p:cond delay="0"/>
                                  </p:stCondLst>
                                  <p:childTnLst>
                                    <p:set>
                                      <p:cBhvr>
                                        <p:cTn id="390" dur="1" fill="hold">
                                          <p:stCondLst>
                                            <p:cond delay="0"/>
                                          </p:stCondLst>
                                        </p:cTn>
                                        <p:tgtEl>
                                          <p:spTgt spid="36"/>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87"/>
                                        </p:tgtEl>
                                        <p:attrNameLst>
                                          <p:attrName>style.visibility</p:attrName>
                                        </p:attrNameLst>
                                      </p:cBhvr>
                                      <p:to>
                                        <p:strVal val="hidden"/>
                                      </p:to>
                                    </p:set>
                                  </p:childTnLst>
                                </p:cTn>
                              </p:par>
                              <p:par>
                                <p:cTn id="395" presetID="1" presetClass="exit" presetSubtype="0" fill="hold" grpId="21" nodeType="withEffect">
                                  <p:stCondLst>
                                    <p:cond delay="0"/>
                                  </p:stCondLst>
                                  <p:childTnLst>
                                    <p:set>
                                      <p:cBhvr>
                                        <p:cTn id="396" dur="1" fill="hold">
                                          <p:stCondLst>
                                            <p:cond delay="0"/>
                                          </p:stCondLst>
                                        </p:cTn>
                                        <p:tgtEl>
                                          <p:spTgt spid="36"/>
                                        </p:tgtEl>
                                        <p:attrNameLst>
                                          <p:attrName>style.visibility</p:attrName>
                                        </p:attrNameLst>
                                      </p:cBhvr>
                                      <p:to>
                                        <p:strVal val="hidden"/>
                                      </p:to>
                                    </p:set>
                                  </p:childTnLst>
                                </p:cTn>
                              </p:par>
                              <p:par>
                                <p:cTn id="397" presetID="1" presetClass="entr" presetSubtype="0" fill="hold" grpId="0" nodeType="withEffect">
                                  <p:stCondLst>
                                    <p:cond delay="0"/>
                                  </p:stCondLst>
                                  <p:childTnLst>
                                    <p:set>
                                      <p:cBhvr>
                                        <p:cTn id="398" dur="1" fill="hold">
                                          <p:stCondLst>
                                            <p:cond delay="0"/>
                                          </p:stCondLst>
                                        </p:cTn>
                                        <p:tgtEl>
                                          <p:spTgt spid="88"/>
                                        </p:tgtEl>
                                        <p:attrNameLst>
                                          <p:attrName>style.visibility</p:attrName>
                                        </p:attrNameLst>
                                      </p:cBhvr>
                                      <p:to>
                                        <p:strVal val="visible"/>
                                      </p:to>
                                    </p:set>
                                  </p:childTnLst>
                                </p:cTn>
                              </p:par>
                              <p:par>
                                <p:cTn id="399" presetID="1" presetClass="entr" presetSubtype="0" fill="hold" grpId="14" nodeType="withEffect">
                                  <p:stCondLst>
                                    <p:cond delay="0"/>
                                  </p:stCondLst>
                                  <p:childTnLst>
                                    <p:set>
                                      <p:cBhvr>
                                        <p:cTn id="400" dur="1" fill="hold">
                                          <p:stCondLst>
                                            <p:cond delay="0"/>
                                          </p:stCondLst>
                                        </p:cTn>
                                        <p:tgtEl>
                                          <p:spTgt spid="18"/>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89"/>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90"/>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presetID="1" presetClass="exit" presetSubtype="0" fill="hold" grpId="1" nodeType="clickEffect">
                                  <p:stCondLst>
                                    <p:cond delay="0"/>
                                  </p:stCondLst>
                                  <p:childTnLst>
                                    <p:set>
                                      <p:cBhvr>
                                        <p:cTn id="408" dur="1" fill="hold">
                                          <p:stCondLst>
                                            <p:cond delay="0"/>
                                          </p:stCondLst>
                                        </p:cTn>
                                        <p:tgtEl>
                                          <p:spTgt spid="88"/>
                                        </p:tgtEl>
                                        <p:attrNameLst>
                                          <p:attrName>style.visibility</p:attrName>
                                        </p:attrNameLst>
                                      </p:cBhvr>
                                      <p:to>
                                        <p:strVal val="hidden"/>
                                      </p:to>
                                    </p:set>
                                  </p:childTnLst>
                                </p:cTn>
                              </p:par>
                              <p:par>
                                <p:cTn id="409" presetID="1" presetClass="exit" presetSubtype="0" fill="hold" grpId="15" nodeType="withEffect">
                                  <p:stCondLst>
                                    <p:cond delay="0"/>
                                  </p:stCondLst>
                                  <p:childTnLst>
                                    <p:set>
                                      <p:cBhvr>
                                        <p:cTn id="410" dur="1" fill="hold">
                                          <p:stCondLst>
                                            <p:cond delay="0"/>
                                          </p:stCondLst>
                                        </p:cTn>
                                        <p:tgtEl>
                                          <p:spTgt spid="18"/>
                                        </p:tgtEl>
                                        <p:attrNameLst>
                                          <p:attrName>style.visibility</p:attrName>
                                        </p:attrNameLst>
                                      </p:cBhvr>
                                      <p:to>
                                        <p:strVal val="hidden"/>
                                      </p:to>
                                    </p:set>
                                  </p:childTnLst>
                                </p:cTn>
                              </p:par>
                              <p:par>
                                <p:cTn id="411" presetID="1" presetClass="entr" presetSubtype="0" fill="hold" grpId="0" nodeType="withEffect">
                                  <p:stCondLst>
                                    <p:cond delay="0"/>
                                  </p:stCondLst>
                                  <p:childTnLst>
                                    <p:set>
                                      <p:cBhvr>
                                        <p:cTn id="412" dur="1" fill="hold">
                                          <p:stCondLst>
                                            <p:cond delay="0"/>
                                          </p:stCondLst>
                                        </p:cTn>
                                        <p:tgtEl>
                                          <p:spTgt spid="91"/>
                                        </p:tgtEl>
                                        <p:attrNameLst>
                                          <p:attrName>style.visibility</p:attrName>
                                        </p:attrNameLst>
                                      </p:cBhvr>
                                      <p:to>
                                        <p:strVal val="visible"/>
                                      </p:to>
                                    </p:set>
                                  </p:childTnLst>
                                </p:cTn>
                              </p:par>
                              <p:par>
                                <p:cTn id="413" presetID="1" presetClass="entr" presetSubtype="0" fill="hold" grpId="20" nodeType="withEffect">
                                  <p:stCondLst>
                                    <p:cond delay="0"/>
                                  </p:stCondLst>
                                  <p:childTnLst>
                                    <p:set>
                                      <p:cBhvr>
                                        <p:cTn id="414" dur="1" fill="hold">
                                          <p:stCondLst>
                                            <p:cond delay="0"/>
                                          </p:stCondLst>
                                        </p:cTn>
                                        <p:tgtEl>
                                          <p:spTgt spid="17"/>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91"/>
                                        </p:tgtEl>
                                        <p:attrNameLst>
                                          <p:attrName>style.visibility</p:attrName>
                                        </p:attrNameLst>
                                      </p:cBhvr>
                                      <p:to>
                                        <p:strVal val="hidden"/>
                                      </p:to>
                                    </p:set>
                                  </p:childTnLst>
                                </p:cTn>
                              </p:par>
                              <p:par>
                                <p:cTn id="419" presetID="1" presetClass="exit" presetSubtype="0" fill="hold" grpId="21" nodeType="withEffect">
                                  <p:stCondLst>
                                    <p:cond delay="0"/>
                                  </p:stCondLst>
                                  <p:childTnLst>
                                    <p:set>
                                      <p:cBhvr>
                                        <p:cTn id="420" dur="1" fill="hold">
                                          <p:stCondLst>
                                            <p:cond delay="0"/>
                                          </p:stCondLst>
                                        </p:cTn>
                                        <p:tgtEl>
                                          <p:spTgt spid="17"/>
                                        </p:tgtEl>
                                        <p:attrNameLst>
                                          <p:attrName>style.visibility</p:attrName>
                                        </p:attrNameLst>
                                      </p:cBhvr>
                                      <p:to>
                                        <p:strVal val="hidden"/>
                                      </p:to>
                                    </p:set>
                                  </p:childTnLst>
                                </p:cTn>
                              </p:par>
                              <p:par>
                                <p:cTn id="421" presetID="1" presetClass="entr" presetSubtype="0" fill="hold" grpId="0" nodeType="withEffect">
                                  <p:stCondLst>
                                    <p:cond delay="0"/>
                                  </p:stCondLst>
                                  <p:childTnLst>
                                    <p:set>
                                      <p:cBhvr>
                                        <p:cTn id="422" dur="1" fill="hold">
                                          <p:stCondLst>
                                            <p:cond delay="0"/>
                                          </p:stCondLst>
                                        </p:cTn>
                                        <p:tgtEl>
                                          <p:spTgt spid="92"/>
                                        </p:tgtEl>
                                        <p:attrNameLst>
                                          <p:attrName>style.visibility</p:attrName>
                                        </p:attrNameLst>
                                      </p:cBhvr>
                                      <p:to>
                                        <p:strVal val="visible"/>
                                      </p:to>
                                    </p:set>
                                  </p:childTnLst>
                                </p:cTn>
                              </p:par>
                              <p:par>
                                <p:cTn id="423" presetID="1" presetClass="entr" presetSubtype="0" fill="hold" grpId="22" nodeType="withEffect">
                                  <p:stCondLst>
                                    <p:cond delay="0"/>
                                  </p:stCondLst>
                                  <p:childTnLst>
                                    <p:set>
                                      <p:cBhvr>
                                        <p:cTn id="424" dur="1" fill="hold">
                                          <p:stCondLst>
                                            <p:cond delay="0"/>
                                          </p:stCondLst>
                                        </p:cTn>
                                        <p:tgtEl>
                                          <p:spTgt spid="36"/>
                                        </p:tgtEl>
                                        <p:attrNameLst>
                                          <p:attrName>style.visibility</p:attrName>
                                        </p:attrNameLst>
                                      </p:cBhvr>
                                      <p:to>
                                        <p:strVal val="visible"/>
                                      </p:to>
                                    </p:se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92"/>
                                        </p:tgtEl>
                                        <p:attrNameLst>
                                          <p:attrName>style.visibility</p:attrName>
                                        </p:attrNameLst>
                                      </p:cBhvr>
                                      <p:to>
                                        <p:strVal val="hidden"/>
                                      </p:to>
                                    </p:set>
                                  </p:childTnLst>
                                </p:cTn>
                              </p:par>
                              <p:par>
                                <p:cTn id="429" presetID="1" presetClass="exit" presetSubtype="0" fill="hold" grpId="23" nodeType="withEffect">
                                  <p:stCondLst>
                                    <p:cond delay="0"/>
                                  </p:stCondLst>
                                  <p:childTnLst>
                                    <p:set>
                                      <p:cBhvr>
                                        <p:cTn id="430" dur="1" fill="hold">
                                          <p:stCondLst>
                                            <p:cond delay="0"/>
                                          </p:stCondLst>
                                        </p:cTn>
                                        <p:tgtEl>
                                          <p:spTgt spid="36"/>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93"/>
                                        </p:tgtEl>
                                        <p:attrNameLst>
                                          <p:attrName>style.visibility</p:attrName>
                                        </p:attrNameLst>
                                      </p:cBhvr>
                                      <p:to>
                                        <p:strVal val="visible"/>
                                      </p:to>
                                    </p:set>
                                  </p:childTnLst>
                                </p:cTn>
                              </p:par>
                              <p:par>
                                <p:cTn id="433" presetID="1" presetClass="entr" presetSubtype="0" fill="hold" grpId="16" nodeType="withEffect">
                                  <p:stCondLst>
                                    <p:cond delay="0"/>
                                  </p:stCondLst>
                                  <p:childTnLst>
                                    <p:set>
                                      <p:cBhvr>
                                        <p:cTn id="434" dur="1" fill="hold">
                                          <p:stCondLst>
                                            <p:cond delay="0"/>
                                          </p:stCondLst>
                                        </p:cTn>
                                        <p:tgtEl>
                                          <p:spTgt spid="18"/>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presetID="1" presetClass="exit" presetSubtype="0" fill="hold" grpId="1" nodeType="clickEffect">
                                  <p:stCondLst>
                                    <p:cond delay="0"/>
                                  </p:stCondLst>
                                  <p:childTnLst>
                                    <p:set>
                                      <p:cBhvr>
                                        <p:cTn id="438" dur="1" fill="hold">
                                          <p:stCondLst>
                                            <p:cond delay="0"/>
                                          </p:stCondLst>
                                        </p:cTn>
                                        <p:tgtEl>
                                          <p:spTgt spid="93"/>
                                        </p:tgtEl>
                                        <p:attrNameLst>
                                          <p:attrName>style.visibility</p:attrName>
                                        </p:attrNameLst>
                                      </p:cBhvr>
                                      <p:to>
                                        <p:strVal val="hidden"/>
                                      </p:to>
                                    </p:set>
                                  </p:childTnLst>
                                </p:cTn>
                              </p:par>
                              <p:par>
                                <p:cTn id="439" presetID="1" presetClass="exit" presetSubtype="0" fill="hold" grpId="17" nodeType="withEffect">
                                  <p:stCondLst>
                                    <p:cond delay="0"/>
                                  </p:stCondLst>
                                  <p:childTnLst>
                                    <p:set>
                                      <p:cBhvr>
                                        <p:cTn id="440" dur="1" fill="hold">
                                          <p:stCondLst>
                                            <p:cond delay="0"/>
                                          </p:stCondLst>
                                        </p:cTn>
                                        <p:tgtEl>
                                          <p:spTgt spid="18"/>
                                        </p:tgtEl>
                                        <p:attrNameLst>
                                          <p:attrName>style.visibility</p:attrName>
                                        </p:attrNameLst>
                                      </p:cBhvr>
                                      <p:to>
                                        <p:strVal val="hidden"/>
                                      </p:to>
                                    </p:set>
                                  </p:childTnLst>
                                </p:cTn>
                              </p:par>
                              <p:par>
                                <p:cTn id="441" presetID="1" presetClass="entr" presetSubtype="0" fill="hold" grpId="0" nodeType="withEffect">
                                  <p:stCondLst>
                                    <p:cond delay="0"/>
                                  </p:stCondLst>
                                  <p:childTnLst>
                                    <p:set>
                                      <p:cBhvr>
                                        <p:cTn id="442" dur="1" fill="hold">
                                          <p:stCondLst>
                                            <p:cond delay="0"/>
                                          </p:stCondLst>
                                        </p:cTn>
                                        <p:tgtEl>
                                          <p:spTgt spid="94"/>
                                        </p:tgtEl>
                                        <p:attrNameLst>
                                          <p:attrName>style.visibility</p:attrName>
                                        </p:attrNameLst>
                                      </p:cBhvr>
                                      <p:to>
                                        <p:strVal val="visible"/>
                                      </p:to>
                                    </p:set>
                                  </p:childTnLst>
                                </p:cTn>
                              </p:par>
                              <p:par>
                                <p:cTn id="443" presetID="1" presetClass="entr" presetSubtype="0" fill="hold" grpId="6" nodeType="withEffect">
                                  <p:stCondLst>
                                    <p:cond delay="0"/>
                                  </p:stCondLst>
                                  <p:childTnLst>
                                    <p:set>
                                      <p:cBhvr>
                                        <p:cTn id="444" dur="1" fill="hold">
                                          <p:stCondLst>
                                            <p:cond delay="0"/>
                                          </p:stCondLst>
                                        </p:cTn>
                                        <p:tgtEl>
                                          <p:spTgt spid="19"/>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95"/>
                                        </p:tgtEl>
                                        <p:attrNameLst>
                                          <p:attrName>style.visibility</p:attrName>
                                        </p:attrNameLst>
                                      </p:cBhvr>
                                      <p:to>
                                        <p:strVal val="visible"/>
                                      </p:to>
                                    </p:set>
                                  </p:childTnLst>
                                </p:cTn>
                              </p:par>
                              <p:par>
                                <p:cTn id="447" presetID="1" presetClass="entr" presetSubtype="0" fill="hold" grpId="0" nodeType="withEffect">
                                  <p:stCondLst>
                                    <p:cond delay="0"/>
                                  </p:stCondLst>
                                  <p:childTnLst>
                                    <p:set>
                                      <p:cBhvr>
                                        <p:cTn id="448" dur="1" fill="hold">
                                          <p:stCondLst>
                                            <p:cond delay="0"/>
                                          </p:stCondLst>
                                        </p:cTn>
                                        <p:tgtEl>
                                          <p:spTgt spid="96"/>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presetID="1" presetClass="exit" presetSubtype="0" fill="hold" grpId="1" nodeType="clickEffect">
                                  <p:stCondLst>
                                    <p:cond delay="0"/>
                                  </p:stCondLst>
                                  <p:childTnLst>
                                    <p:set>
                                      <p:cBhvr>
                                        <p:cTn id="452" dur="1" fill="hold">
                                          <p:stCondLst>
                                            <p:cond delay="0"/>
                                          </p:stCondLst>
                                        </p:cTn>
                                        <p:tgtEl>
                                          <p:spTgt spid="94"/>
                                        </p:tgtEl>
                                        <p:attrNameLst>
                                          <p:attrName>style.visibility</p:attrName>
                                        </p:attrNameLst>
                                      </p:cBhvr>
                                      <p:to>
                                        <p:strVal val="hidden"/>
                                      </p:to>
                                    </p:set>
                                  </p:childTnLst>
                                </p:cTn>
                              </p:par>
                              <p:par>
                                <p:cTn id="453" presetID="1" presetClass="exit" presetSubtype="0" fill="hold" grpId="7" nodeType="withEffect">
                                  <p:stCondLst>
                                    <p:cond delay="0"/>
                                  </p:stCondLst>
                                  <p:childTnLst>
                                    <p:set>
                                      <p:cBhvr>
                                        <p:cTn id="454" dur="1" fill="hold">
                                          <p:stCondLst>
                                            <p:cond delay="0"/>
                                          </p:stCondLst>
                                        </p:cTn>
                                        <p:tgtEl>
                                          <p:spTgt spid="19"/>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97"/>
                                        </p:tgtEl>
                                        <p:attrNameLst>
                                          <p:attrName>style.visibility</p:attrName>
                                        </p:attrNameLst>
                                      </p:cBhvr>
                                      <p:to>
                                        <p:strVal val="visible"/>
                                      </p:to>
                                    </p:set>
                                  </p:childTnLst>
                                </p:cTn>
                              </p:par>
                              <p:par>
                                <p:cTn id="457" presetID="1" presetClass="entr" presetSubtype="0" fill="hold" grpId="22" nodeType="withEffect">
                                  <p:stCondLst>
                                    <p:cond delay="0"/>
                                  </p:stCondLst>
                                  <p:childTnLst>
                                    <p:set>
                                      <p:cBhvr>
                                        <p:cTn id="458" dur="1" fill="hold">
                                          <p:stCondLst>
                                            <p:cond delay="0"/>
                                          </p:stCondLst>
                                        </p:cTn>
                                        <p:tgtEl>
                                          <p:spTgt spid="17"/>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xit" presetSubtype="0" fill="hold" grpId="1" nodeType="clickEffect">
                                  <p:stCondLst>
                                    <p:cond delay="0"/>
                                  </p:stCondLst>
                                  <p:childTnLst>
                                    <p:set>
                                      <p:cBhvr>
                                        <p:cTn id="462" dur="1" fill="hold">
                                          <p:stCondLst>
                                            <p:cond delay="0"/>
                                          </p:stCondLst>
                                        </p:cTn>
                                        <p:tgtEl>
                                          <p:spTgt spid="97"/>
                                        </p:tgtEl>
                                        <p:attrNameLst>
                                          <p:attrName>style.visibility</p:attrName>
                                        </p:attrNameLst>
                                      </p:cBhvr>
                                      <p:to>
                                        <p:strVal val="hidden"/>
                                      </p:to>
                                    </p:set>
                                  </p:childTnLst>
                                </p:cTn>
                              </p:par>
                              <p:par>
                                <p:cTn id="463" presetID="1" presetClass="exit" presetSubtype="0" fill="hold" grpId="23" nodeType="withEffect">
                                  <p:stCondLst>
                                    <p:cond delay="0"/>
                                  </p:stCondLst>
                                  <p:childTnLst>
                                    <p:set>
                                      <p:cBhvr>
                                        <p:cTn id="464" dur="1" fill="hold">
                                          <p:stCondLst>
                                            <p:cond delay="0"/>
                                          </p:stCondLst>
                                        </p:cTn>
                                        <p:tgtEl>
                                          <p:spTgt spid="17"/>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98"/>
                                        </p:tgtEl>
                                        <p:attrNameLst>
                                          <p:attrName>style.visibility</p:attrName>
                                        </p:attrNameLst>
                                      </p:cBhvr>
                                      <p:to>
                                        <p:strVal val="visible"/>
                                      </p:to>
                                    </p:set>
                                  </p:childTnLst>
                                </p:cTn>
                              </p:par>
                              <p:par>
                                <p:cTn id="467" presetID="1" presetClass="entr" presetSubtype="0" fill="hold" grpId="24" nodeType="withEffect">
                                  <p:stCondLst>
                                    <p:cond delay="0"/>
                                  </p:stCondLst>
                                  <p:childTnLst>
                                    <p:set>
                                      <p:cBhvr>
                                        <p:cTn id="468" dur="1" fill="hold">
                                          <p:stCondLst>
                                            <p:cond delay="0"/>
                                          </p:stCondLst>
                                        </p:cTn>
                                        <p:tgtEl>
                                          <p:spTgt spid="36"/>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98"/>
                                        </p:tgtEl>
                                        <p:attrNameLst>
                                          <p:attrName>style.visibility</p:attrName>
                                        </p:attrNameLst>
                                      </p:cBhvr>
                                      <p:to>
                                        <p:strVal val="hidden"/>
                                      </p:to>
                                    </p:set>
                                  </p:childTnLst>
                                </p:cTn>
                              </p:par>
                              <p:par>
                                <p:cTn id="473" presetID="1" presetClass="exit" presetSubtype="0" fill="hold" grpId="25" nodeType="withEffect">
                                  <p:stCondLst>
                                    <p:cond delay="0"/>
                                  </p:stCondLst>
                                  <p:childTnLst>
                                    <p:set>
                                      <p:cBhvr>
                                        <p:cTn id="474" dur="1" fill="hold">
                                          <p:stCondLst>
                                            <p:cond delay="0"/>
                                          </p:stCondLst>
                                        </p:cTn>
                                        <p:tgtEl>
                                          <p:spTgt spid="36"/>
                                        </p:tgtEl>
                                        <p:attrNameLst>
                                          <p:attrName>style.visibility</p:attrName>
                                        </p:attrNameLst>
                                      </p:cBhvr>
                                      <p:to>
                                        <p:strVal val="hidden"/>
                                      </p:to>
                                    </p:set>
                                  </p:childTnLst>
                                </p:cTn>
                              </p:par>
                              <p:par>
                                <p:cTn id="475" presetID="1" presetClass="entr" presetSubtype="0" fill="hold" grpId="0" nodeType="withEffect">
                                  <p:stCondLst>
                                    <p:cond delay="0"/>
                                  </p:stCondLst>
                                  <p:childTnLst>
                                    <p:set>
                                      <p:cBhvr>
                                        <p:cTn id="476" dur="1" fill="hold">
                                          <p:stCondLst>
                                            <p:cond delay="0"/>
                                          </p:stCondLst>
                                        </p:cTn>
                                        <p:tgtEl>
                                          <p:spTgt spid="99"/>
                                        </p:tgtEl>
                                        <p:attrNameLst>
                                          <p:attrName>style.visibility</p:attrName>
                                        </p:attrNameLst>
                                      </p:cBhvr>
                                      <p:to>
                                        <p:strVal val="visible"/>
                                      </p:to>
                                    </p:set>
                                  </p:childTnLst>
                                </p:cTn>
                              </p:par>
                              <p:par>
                                <p:cTn id="477" presetID="1" presetClass="entr" presetSubtype="0" fill="hold" grpId="18" nodeType="withEffect">
                                  <p:stCondLst>
                                    <p:cond delay="0"/>
                                  </p:stCondLst>
                                  <p:childTnLst>
                                    <p:set>
                                      <p:cBhvr>
                                        <p:cTn id="478" dur="1" fill="hold">
                                          <p:stCondLst>
                                            <p:cond delay="0"/>
                                          </p:stCondLst>
                                        </p:cTn>
                                        <p:tgtEl>
                                          <p:spTgt spid="18"/>
                                        </p:tgtEl>
                                        <p:attrNameLst>
                                          <p:attrName>style.visibility</p:attrName>
                                        </p:attrNameLst>
                                      </p:cBhvr>
                                      <p:to>
                                        <p:strVal val="visible"/>
                                      </p:to>
                                    </p:set>
                                  </p:childTnLst>
                                </p:cTn>
                              </p:par>
                              <p:par>
                                <p:cTn id="479" presetID="1" presetClass="entr" presetSubtype="0" fill="hold" grpId="0" nodeType="withEffect">
                                  <p:stCondLst>
                                    <p:cond delay="0"/>
                                  </p:stCondLst>
                                  <p:childTnLst>
                                    <p:set>
                                      <p:cBhvr>
                                        <p:cTn id="480" dur="1" fill="hold">
                                          <p:stCondLst>
                                            <p:cond delay="0"/>
                                          </p:stCondLst>
                                        </p:cTn>
                                        <p:tgtEl>
                                          <p:spTgt spid="100"/>
                                        </p:tgtEl>
                                        <p:attrNameLst>
                                          <p:attrName>style.visibility</p:attrName>
                                        </p:attrNameLst>
                                      </p:cBhvr>
                                      <p:to>
                                        <p:strVal val="visible"/>
                                      </p:to>
                                    </p:set>
                                  </p:childTnLst>
                                </p:cTn>
                              </p:par>
                              <p:par>
                                <p:cTn id="481" presetID="1" presetClass="entr" presetSubtype="0" fill="hold" grpId="0" nodeType="withEffect">
                                  <p:stCondLst>
                                    <p:cond delay="0"/>
                                  </p:stCondLst>
                                  <p:childTnLst>
                                    <p:set>
                                      <p:cBhvr>
                                        <p:cTn id="482" dur="1" fill="hold">
                                          <p:stCondLst>
                                            <p:cond delay="0"/>
                                          </p:stCondLst>
                                        </p:cTn>
                                        <p:tgtEl>
                                          <p:spTgt spid="101"/>
                                        </p:tgtEl>
                                        <p:attrNameLst>
                                          <p:attrName>style.visibility</p:attrName>
                                        </p:attrNameLst>
                                      </p:cBhvr>
                                      <p:to>
                                        <p:strVal val="visible"/>
                                      </p:to>
                                    </p:set>
                                  </p:childTnLst>
                                </p:cTn>
                              </p:par>
                            </p:childTnLst>
                          </p:cTn>
                        </p:par>
                      </p:childTnLst>
                    </p:cTn>
                  </p:par>
                  <p:par>
                    <p:cTn id="483" fill="hold">
                      <p:stCondLst>
                        <p:cond delay="indefinite"/>
                      </p:stCondLst>
                      <p:childTnLst>
                        <p:par>
                          <p:cTn id="484" fill="hold">
                            <p:stCondLst>
                              <p:cond delay="0"/>
                            </p:stCondLst>
                            <p:childTnLst>
                              <p:par>
                                <p:cTn id="485" presetID="1" presetClass="exit" presetSubtype="0" fill="hold" grpId="1" nodeType="clickEffect">
                                  <p:stCondLst>
                                    <p:cond delay="0"/>
                                  </p:stCondLst>
                                  <p:childTnLst>
                                    <p:set>
                                      <p:cBhvr>
                                        <p:cTn id="486" dur="1" fill="hold">
                                          <p:stCondLst>
                                            <p:cond delay="0"/>
                                          </p:stCondLst>
                                        </p:cTn>
                                        <p:tgtEl>
                                          <p:spTgt spid="99"/>
                                        </p:tgtEl>
                                        <p:attrNameLst>
                                          <p:attrName>style.visibility</p:attrName>
                                        </p:attrNameLst>
                                      </p:cBhvr>
                                      <p:to>
                                        <p:strVal val="hidden"/>
                                      </p:to>
                                    </p:set>
                                  </p:childTnLst>
                                </p:cTn>
                              </p:par>
                              <p:par>
                                <p:cTn id="487" presetID="1" presetClass="exit" presetSubtype="0" fill="hold" grpId="19" nodeType="withEffect">
                                  <p:stCondLst>
                                    <p:cond delay="0"/>
                                  </p:stCondLst>
                                  <p:childTnLst>
                                    <p:set>
                                      <p:cBhvr>
                                        <p:cTn id="488" dur="1" fill="hold">
                                          <p:stCondLst>
                                            <p:cond delay="0"/>
                                          </p:stCondLst>
                                        </p:cTn>
                                        <p:tgtEl>
                                          <p:spTgt spid="18"/>
                                        </p:tgtEl>
                                        <p:attrNameLst>
                                          <p:attrName>style.visibility</p:attrName>
                                        </p:attrNameLst>
                                      </p:cBhvr>
                                      <p:to>
                                        <p:strVal val="hidden"/>
                                      </p:to>
                                    </p:set>
                                  </p:childTnLst>
                                </p:cTn>
                              </p:par>
                              <p:par>
                                <p:cTn id="489" presetID="1" presetClass="entr" presetSubtype="0" fill="hold" grpId="0" nodeType="withEffect">
                                  <p:stCondLst>
                                    <p:cond delay="0"/>
                                  </p:stCondLst>
                                  <p:childTnLst>
                                    <p:set>
                                      <p:cBhvr>
                                        <p:cTn id="490" dur="1" fill="hold">
                                          <p:stCondLst>
                                            <p:cond delay="0"/>
                                          </p:stCondLst>
                                        </p:cTn>
                                        <p:tgtEl>
                                          <p:spTgt spid="102"/>
                                        </p:tgtEl>
                                        <p:attrNameLst>
                                          <p:attrName>style.visibility</p:attrName>
                                        </p:attrNameLst>
                                      </p:cBhvr>
                                      <p:to>
                                        <p:strVal val="visible"/>
                                      </p:to>
                                    </p:set>
                                  </p:childTnLst>
                                </p:cTn>
                              </p:par>
                              <p:par>
                                <p:cTn id="491" presetID="1" presetClass="entr" presetSubtype="0" fill="hold" grpId="24" nodeType="withEffect">
                                  <p:stCondLst>
                                    <p:cond delay="0"/>
                                  </p:stCondLst>
                                  <p:childTnLst>
                                    <p:set>
                                      <p:cBhvr>
                                        <p:cTn id="492" dur="1" fill="hold">
                                          <p:stCondLst>
                                            <p:cond delay="0"/>
                                          </p:stCondLst>
                                        </p:cTn>
                                        <p:tgtEl>
                                          <p:spTgt spid="17"/>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102"/>
                                        </p:tgtEl>
                                        <p:attrNameLst>
                                          <p:attrName>style.visibility</p:attrName>
                                        </p:attrNameLst>
                                      </p:cBhvr>
                                      <p:to>
                                        <p:strVal val="hidden"/>
                                      </p:to>
                                    </p:set>
                                  </p:childTnLst>
                                </p:cTn>
                              </p:par>
                              <p:par>
                                <p:cTn id="497" presetID="1" presetClass="exit" presetSubtype="0" fill="hold" grpId="25" nodeType="withEffect">
                                  <p:stCondLst>
                                    <p:cond delay="0"/>
                                  </p:stCondLst>
                                  <p:childTnLst>
                                    <p:set>
                                      <p:cBhvr>
                                        <p:cTn id="498" dur="1" fill="hold">
                                          <p:stCondLst>
                                            <p:cond delay="0"/>
                                          </p:stCondLst>
                                        </p:cTn>
                                        <p:tgtEl>
                                          <p:spTgt spid="17"/>
                                        </p:tgtEl>
                                        <p:attrNameLst>
                                          <p:attrName>style.visibility</p:attrName>
                                        </p:attrNameLst>
                                      </p:cBhvr>
                                      <p:to>
                                        <p:strVal val="hidden"/>
                                      </p:to>
                                    </p:set>
                                  </p:childTnLst>
                                </p:cTn>
                              </p:par>
                              <p:par>
                                <p:cTn id="499" presetID="1" presetClass="entr" presetSubtype="0" fill="hold" grpId="0" nodeType="withEffect">
                                  <p:stCondLst>
                                    <p:cond delay="0"/>
                                  </p:stCondLst>
                                  <p:childTnLst>
                                    <p:set>
                                      <p:cBhvr>
                                        <p:cTn id="500" dur="1" fill="hold">
                                          <p:stCondLst>
                                            <p:cond delay="0"/>
                                          </p:stCondLst>
                                        </p:cTn>
                                        <p:tgtEl>
                                          <p:spTgt spid="103"/>
                                        </p:tgtEl>
                                        <p:attrNameLst>
                                          <p:attrName>style.visibility</p:attrName>
                                        </p:attrNameLst>
                                      </p:cBhvr>
                                      <p:to>
                                        <p:strVal val="visible"/>
                                      </p:to>
                                    </p:set>
                                  </p:childTnLst>
                                </p:cTn>
                              </p:par>
                              <p:par>
                                <p:cTn id="501" presetID="1" presetClass="entr" presetSubtype="0" fill="hold" grpId="26" nodeType="withEffect">
                                  <p:stCondLst>
                                    <p:cond delay="0"/>
                                  </p:stCondLst>
                                  <p:childTnLst>
                                    <p:set>
                                      <p:cBhvr>
                                        <p:cTn id="502" dur="1" fill="hold">
                                          <p:stCondLst>
                                            <p:cond delay="0"/>
                                          </p:stCondLst>
                                        </p:cTn>
                                        <p:tgtEl>
                                          <p:spTgt spid="36"/>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presetID="1" presetClass="exit" presetSubtype="0" fill="hold" grpId="1" nodeType="clickEffect">
                                  <p:stCondLst>
                                    <p:cond delay="0"/>
                                  </p:stCondLst>
                                  <p:childTnLst>
                                    <p:set>
                                      <p:cBhvr>
                                        <p:cTn id="506" dur="1" fill="hold">
                                          <p:stCondLst>
                                            <p:cond delay="0"/>
                                          </p:stCondLst>
                                        </p:cTn>
                                        <p:tgtEl>
                                          <p:spTgt spid="103"/>
                                        </p:tgtEl>
                                        <p:attrNameLst>
                                          <p:attrName>style.visibility</p:attrName>
                                        </p:attrNameLst>
                                      </p:cBhvr>
                                      <p:to>
                                        <p:strVal val="hidden"/>
                                      </p:to>
                                    </p:set>
                                  </p:childTnLst>
                                </p:cTn>
                              </p:par>
                              <p:par>
                                <p:cTn id="507" presetID="1" presetClass="exit" presetSubtype="0" fill="hold" grpId="27" nodeType="withEffect">
                                  <p:stCondLst>
                                    <p:cond delay="0"/>
                                  </p:stCondLst>
                                  <p:childTnLst>
                                    <p:set>
                                      <p:cBhvr>
                                        <p:cTn id="508" dur="1" fill="hold">
                                          <p:stCondLst>
                                            <p:cond delay="0"/>
                                          </p:stCondLst>
                                        </p:cTn>
                                        <p:tgtEl>
                                          <p:spTgt spid="36"/>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104"/>
                                        </p:tgtEl>
                                        <p:attrNameLst>
                                          <p:attrName>style.visibility</p:attrName>
                                        </p:attrNameLst>
                                      </p:cBhvr>
                                      <p:to>
                                        <p:strVal val="visible"/>
                                      </p:to>
                                    </p:set>
                                  </p:childTnLst>
                                </p:cTn>
                              </p:par>
                              <p:par>
                                <p:cTn id="511" presetID="1" presetClass="entr" presetSubtype="0" fill="hold" grpId="20" nodeType="withEffect">
                                  <p:stCondLst>
                                    <p:cond delay="0"/>
                                  </p:stCondLst>
                                  <p:childTnLst>
                                    <p:set>
                                      <p:cBhvr>
                                        <p:cTn id="512" dur="1" fill="hold">
                                          <p:stCondLst>
                                            <p:cond delay="0"/>
                                          </p:stCondLst>
                                        </p:cTn>
                                        <p:tgtEl>
                                          <p:spTgt spid="18"/>
                                        </p:tgtEl>
                                        <p:attrNameLst>
                                          <p:attrName>style.visibility</p:attrName>
                                        </p:attrNameLst>
                                      </p:cBhvr>
                                      <p:to>
                                        <p:strVal val="visible"/>
                                      </p:to>
                                    </p:set>
                                  </p:childTnLst>
                                </p:cTn>
                              </p:par>
                            </p:childTnLst>
                          </p:cTn>
                        </p:par>
                      </p:childTnLst>
                    </p:cTn>
                  </p:par>
                  <p:par>
                    <p:cTn id="513" fill="hold">
                      <p:stCondLst>
                        <p:cond delay="indefinite"/>
                      </p:stCondLst>
                      <p:childTnLst>
                        <p:par>
                          <p:cTn id="514" fill="hold">
                            <p:stCondLst>
                              <p:cond delay="0"/>
                            </p:stCondLst>
                            <p:childTnLst>
                              <p:par>
                                <p:cTn id="515" presetID="1" presetClass="exit" presetSubtype="0" fill="hold" grpId="1" nodeType="clickEffect">
                                  <p:stCondLst>
                                    <p:cond delay="0"/>
                                  </p:stCondLst>
                                  <p:childTnLst>
                                    <p:set>
                                      <p:cBhvr>
                                        <p:cTn id="516" dur="1" fill="hold">
                                          <p:stCondLst>
                                            <p:cond delay="0"/>
                                          </p:stCondLst>
                                        </p:cTn>
                                        <p:tgtEl>
                                          <p:spTgt spid="104"/>
                                        </p:tgtEl>
                                        <p:attrNameLst>
                                          <p:attrName>style.visibility</p:attrName>
                                        </p:attrNameLst>
                                      </p:cBhvr>
                                      <p:to>
                                        <p:strVal val="hidden"/>
                                      </p:to>
                                    </p:set>
                                  </p:childTnLst>
                                </p:cTn>
                              </p:par>
                              <p:par>
                                <p:cTn id="517" presetID="1" presetClass="exit" presetSubtype="0" fill="hold" grpId="21" nodeType="withEffect">
                                  <p:stCondLst>
                                    <p:cond delay="0"/>
                                  </p:stCondLst>
                                  <p:childTnLst>
                                    <p:set>
                                      <p:cBhvr>
                                        <p:cTn id="518" dur="1" fill="hold">
                                          <p:stCondLst>
                                            <p:cond delay="0"/>
                                          </p:stCondLst>
                                        </p:cTn>
                                        <p:tgtEl>
                                          <p:spTgt spid="18"/>
                                        </p:tgtEl>
                                        <p:attrNameLst>
                                          <p:attrName>style.visibility</p:attrName>
                                        </p:attrNameLst>
                                      </p:cBhvr>
                                      <p:to>
                                        <p:strVal val="hidden"/>
                                      </p:to>
                                    </p:set>
                                  </p:childTnLst>
                                </p:cTn>
                              </p:par>
                              <p:par>
                                <p:cTn id="519" presetID="1" presetClass="entr" presetSubtype="0" fill="hold" grpId="0" nodeType="withEffect">
                                  <p:stCondLst>
                                    <p:cond delay="0"/>
                                  </p:stCondLst>
                                  <p:childTnLst>
                                    <p:set>
                                      <p:cBhvr>
                                        <p:cTn id="520" dur="1" fill="hold">
                                          <p:stCondLst>
                                            <p:cond delay="0"/>
                                          </p:stCondLst>
                                        </p:cTn>
                                        <p:tgtEl>
                                          <p:spTgt spid="105"/>
                                        </p:tgtEl>
                                        <p:attrNameLst>
                                          <p:attrName>style.visibility</p:attrName>
                                        </p:attrNameLst>
                                      </p:cBhvr>
                                      <p:to>
                                        <p:strVal val="visible"/>
                                      </p:to>
                                    </p:set>
                                  </p:childTnLst>
                                </p:cTn>
                              </p:par>
                              <p:par>
                                <p:cTn id="521" presetID="1" presetClass="entr" presetSubtype="0" fill="hold" grpId="8" nodeType="withEffect">
                                  <p:stCondLst>
                                    <p:cond delay="0"/>
                                  </p:stCondLst>
                                  <p:childTnLst>
                                    <p:set>
                                      <p:cBhvr>
                                        <p:cTn id="522" dur="1" fill="hold">
                                          <p:stCondLst>
                                            <p:cond delay="0"/>
                                          </p:stCondLst>
                                        </p:cTn>
                                        <p:tgtEl>
                                          <p:spTgt spid="19"/>
                                        </p:tgtEl>
                                        <p:attrNameLst>
                                          <p:attrName>style.visibility</p:attrName>
                                        </p:attrNameLst>
                                      </p:cBhvr>
                                      <p:to>
                                        <p:strVal val="visible"/>
                                      </p:to>
                                    </p:set>
                                  </p:childTnLst>
                                </p:cTn>
                              </p:par>
                              <p:par>
                                <p:cTn id="523" presetID="1" presetClass="entr" presetSubtype="0" fill="hold" grpId="0" nodeType="withEffect">
                                  <p:stCondLst>
                                    <p:cond delay="0"/>
                                  </p:stCondLst>
                                  <p:childTnLst>
                                    <p:set>
                                      <p:cBhvr>
                                        <p:cTn id="524" dur="1" fill="hold">
                                          <p:stCondLst>
                                            <p:cond delay="0"/>
                                          </p:stCondLst>
                                        </p:cTn>
                                        <p:tgtEl>
                                          <p:spTgt spid="106"/>
                                        </p:tgtEl>
                                        <p:attrNameLst>
                                          <p:attrName>style.visibility</p:attrName>
                                        </p:attrNameLst>
                                      </p:cBhvr>
                                      <p:to>
                                        <p:strVal val="visible"/>
                                      </p:to>
                                    </p:set>
                                  </p:childTnLst>
                                </p:cTn>
                              </p:par>
                              <p:par>
                                <p:cTn id="525" presetID="1" presetClass="entr" presetSubtype="0" fill="hold" grpId="0" nodeType="withEffect">
                                  <p:stCondLst>
                                    <p:cond delay="0"/>
                                  </p:stCondLst>
                                  <p:childTnLst>
                                    <p:set>
                                      <p:cBhvr>
                                        <p:cTn id="526" dur="1" fill="hold">
                                          <p:stCondLst>
                                            <p:cond delay="0"/>
                                          </p:stCondLst>
                                        </p:cTn>
                                        <p:tgtEl>
                                          <p:spTgt spid="107"/>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presetID="1" presetClass="exit" presetSubtype="0" fill="hold" grpId="1" nodeType="clickEffect">
                                  <p:stCondLst>
                                    <p:cond delay="0"/>
                                  </p:stCondLst>
                                  <p:childTnLst>
                                    <p:set>
                                      <p:cBhvr>
                                        <p:cTn id="530" dur="1" fill="hold">
                                          <p:stCondLst>
                                            <p:cond delay="0"/>
                                          </p:stCondLst>
                                        </p:cTn>
                                        <p:tgtEl>
                                          <p:spTgt spid="105"/>
                                        </p:tgtEl>
                                        <p:attrNameLst>
                                          <p:attrName>style.visibility</p:attrName>
                                        </p:attrNameLst>
                                      </p:cBhvr>
                                      <p:to>
                                        <p:strVal val="hidden"/>
                                      </p:to>
                                    </p:set>
                                  </p:childTnLst>
                                </p:cTn>
                              </p:par>
                              <p:par>
                                <p:cTn id="531" presetID="1" presetClass="exit" presetSubtype="0" fill="hold" grpId="9" nodeType="withEffect">
                                  <p:stCondLst>
                                    <p:cond delay="0"/>
                                  </p:stCondLst>
                                  <p:childTnLst>
                                    <p:set>
                                      <p:cBhvr>
                                        <p:cTn id="532" dur="1" fill="hold">
                                          <p:stCondLst>
                                            <p:cond delay="0"/>
                                          </p:stCondLst>
                                        </p:cTn>
                                        <p:tgtEl>
                                          <p:spTgt spid="19"/>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108"/>
                                        </p:tgtEl>
                                        <p:attrNameLst>
                                          <p:attrName>style.visibility</p:attrName>
                                        </p:attrNameLst>
                                      </p:cBhvr>
                                      <p:to>
                                        <p:strVal val="visible"/>
                                      </p:to>
                                    </p:set>
                                  </p:childTnLst>
                                </p:cTn>
                              </p:par>
                              <p:par>
                                <p:cTn id="535" presetID="1" presetClass="entr" presetSubtype="0" fill="hold" grpId="26" nodeType="withEffect">
                                  <p:stCondLst>
                                    <p:cond delay="0"/>
                                  </p:stCondLst>
                                  <p:childTnLst>
                                    <p:set>
                                      <p:cBhvr>
                                        <p:cTn id="536" dur="1" fill="hold">
                                          <p:stCondLst>
                                            <p:cond delay="0"/>
                                          </p:stCondLst>
                                        </p:cTn>
                                        <p:tgtEl>
                                          <p:spTgt spid="17"/>
                                        </p:tgtEl>
                                        <p:attrNameLst>
                                          <p:attrName>style.visibility</p:attrName>
                                        </p:attrNameLst>
                                      </p:cBhvr>
                                      <p:to>
                                        <p:strVal val="visible"/>
                                      </p:to>
                                    </p:set>
                                  </p:childTnLst>
                                </p:cTn>
                              </p:par>
                            </p:childTnLst>
                          </p:cTn>
                        </p:par>
                      </p:childTnLst>
                    </p:cTn>
                  </p:par>
                  <p:par>
                    <p:cTn id="537" fill="hold">
                      <p:stCondLst>
                        <p:cond delay="indefinite"/>
                      </p:stCondLst>
                      <p:childTnLst>
                        <p:par>
                          <p:cTn id="538" fill="hold">
                            <p:stCondLst>
                              <p:cond delay="0"/>
                            </p:stCondLst>
                            <p:childTnLst>
                              <p:par>
                                <p:cTn id="539" presetID="1" presetClass="exit" presetSubtype="0" fill="hold" grpId="1" nodeType="clickEffect">
                                  <p:stCondLst>
                                    <p:cond delay="0"/>
                                  </p:stCondLst>
                                  <p:childTnLst>
                                    <p:set>
                                      <p:cBhvr>
                                        <p:cTn id="540" dur="1" fill="hold">
                                          <p:stCondLst>
                                            <p:cond delay="0"/>
                                          </p:stCondLst>
                                        </p:cTn>
                                        <p:tgtEl>
                                          <p:spTgt spid="108"/>
                                        </p:tgtEl>
                                        <p:attrNameLst>
                                          <p:attrName>style.visibility</p:attrName>
                                        </p:attrNameLst>
                                      </p:cBhvr>
                                      <p:to>
                                        <p:strVal val="hidden"/>
                                      </p:to>
                                    </p:set>
                                  </p:childTnLst>
                                </p:cTn>
                              </p:par>
                              <p:par>
                                <p:cTn id="541" presetID="1" presetClass="exit" presetSubtype="0" fill="hold" grpId="27" nodeType="withEffect">
                                  <p:stCondLst>
                                    <p:cond delay="0"/>
                                  </p:stCondLst>
                                  <p:childTnLst>
                                    <p:set>
                                      <p:cBhvr>
                                        <p:cTn id="542" dur="1" fill="hold">
                                          <p:stCondLst>
                                            <p:cond delay="0"/>
                                          </p:stCondLst>
                                        </p:cTn>
                                        <p:tgtEl>
                                          <p:spTgt spid="17"/>
                                        </p:tgtEl>
                                        <p:attrNameLst>
                                          <p:attrName>style.visibility</p:attrName>
                                        </p:attrNameLst>
                                      </p:cBhvr>
                                      <p:to>
                                        <p:strVal val="hidden"/>
                                      </p:to>
                                    </p:set>
                                  </p:childTnLst>
                                </p:cTn>
                              </p:par>
                              <p:par>
                                <p:cTn id="543" presetID="1" presetClass="entr" presetSubtype="0" fill="hold" grpId="0" nodeType="withEffect">
                                  <p:stCondLst>
                                    <p:cond delay="0"/>
                                  </p:stCondLst>
                                  <p:childTnLst>
                                    <p:set>
                                      <p:cBhvr>
                                        <p:cTn id="544" dur="1" fill="hold">
                                          <p:stCondLst>
                                            <p:cond delay="0"/>
                                          </p:stCondLst>
                                        </p:cTn>
                                        <p:tgtEl>
                                          <p:spTgt spid="109"/>
                                        </p:tgtEl>
                                        <p:attrNameLst>
                                          <p:attrName>style.visibility</p:attrName>
                                        </p:attrNameLst>
                                      </p:cBhvr>
                                      <p:to>
                                        <p:strVal val="visible"/>
                                      </p:to>
                                    </p:set>
                                  </p:childTnLst>
                                </p:cTn>
                              </p:par>
                              <p:par>
                                <p:cTn id="545" presetID="1" presetClass="entr" presetSubtype="0" fill="hold" grpId="28" nodeType="withEffect">
                                  <p:stCondLst>
                                    <p:cond delay="0"/>
                                  </p:stCondLst>
                                  <p:childTnLst>
                                    <p:set>
                                      <p:cBhvr>
                                        <p:cTn id="546" dur="1" fill="hold">
                                          <p:stCondLst>
                                            <p:cond delay="0"/>
                                          </p:stCondLst>
                                        </p:cTn>
                                        <p:tgtEl>
                                          <p:spTgt spid="36"/>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109"/>
                                        </p:tgtEl>
                                        <p:attrNameLst>
                                          <p:attrName>style.visibility</p:attrName>
                                        </p:attrNameLst>
                                      </p:cBhvr>
                                      <p:to>
                                        <p:strVal val="hidden"/>
                                      </p:to>
                                    </p:set>
                                  </p:childTnLst>
                                </p:cTn>
                              </p:par>
                              <p:par>
                                <p:cTn id="551" presetID="1" presetClass="exit" presetSubtype="0" fill="hold" grpId="29" nodeType="withEffect">
                                  <p:stCondLst>
                                    <p:cond delay="0"/>
                                  </p:stCondLst>
                                  <p:childTnLst>
                                    <p:set>
                                      <p:cBhvr>
                                        <p:cTn id="552" dur="1" fill="hold">
                                          <p:stCondLst>
                                            <p:cond delay="0"/>
                                          </p:stCondLst>
                                        </p:cTn>
                                        <p:tgtEl>
                                          <p:spTgt spid="36"/>
                                        </p:tgtEl>
                                        <p:attrNameLst>
                                          <p:attrName>style.visibility</p:attrName>
                                        </p:attrNameLst>
                                      </p:cBhvr>
                                      <p:to>
                                        <p:strVal val="hidden"/>
                                      </p:to>
                                    </p:set>
                                  </p:childTnLst>
                                </p:cTn>
                              </p:par>
                              <p:par>
                                <p:cTn id="553" presetID="1" presetClass="entr" presetSubtype="0" fill="hold" grpId="0" nodeType="withEffect">
                                  <p:stCondLst>
                                    <p:cond delay="0"/>
                                  </p:stCondLst>
                                  <p:childTnLst>
                                    <p:set>
                                      <p:cBhvr>
                                        <p:cTn id="554" dur="1" fill="hold">
                                          <p:stCondLst>
                                            <p:cond delay="0"/>
                                          </p:stCondLst>
                                        </p:cTn>
                                        <p:tgtEl>
                                          <p:spTgt spid="110"/>
                                        </p:tgtEl>
                                        <p:attrNameLst>
                                          <p:attrName>style.visibility</p:attrName>
                                        </p:attrNameLst>
                                      </p:cBhvr>
                                      <p:to>
                                        <p:strVal val="visible"/>
                                      </p:to>
                                    </p:set>
                                  </p:childTnLst>
                                </p:cTn>
                              </p:par>
                              <p:par>
                                <p:cTn id="555" presetID="1" presetClass="entr" presetSubtype="0" fill="hold" grpId="22" nodeType="withEffect">
                                  <p:stCondLst>
                                    <p:cond delay="0"/>
                                  </p:stCondLst>
                                  <p:childTnLst>
                                    <p:set>
                                      <p:cBhvr>
                                        <p:cTn id="556" dur="1" fill="hold">
                                          <p:stCondLst>
                                            <p:cond delay="0"/>
                                          </p:stCondLst>
                                        </p:cTn>
                                        <p:tgtEl>
                                          <p:spTgt spid="18"/>
                                        </p:tgtEl>
                                        <p:attrNameLst>
                                          <p:attrName>style.visibility</p:attrName>
                                        </p:attrNameLst>
                                      </p:cBhvr>
                                      <p:to>
                                        <p:strVal val="visible"/>
                                      </p:to>
                                    </p:set>
                                  </p:childTnLst>
                                </p:cTn>
                              </p:par>
                            </p:childTnLst>
                          </p:cTn>
                        </p:par>
                      </p:childTnLst>
                    </p:cTn>
                  </p:par>
                  <p:par>
                    <p:cTn id="557" fill="hold">
                      <p:stCondLst>
                        <p:cond delay="indefinite"/>
                      </p:stCondLst>
                      <p:childTnLst>
                        <p:par>
                          <p:cTn id="558" fill="hold">
                            <p:stCondLst>
                              <p:cond delay="0"/>
                            </p:stCondLst>
                            <p:childTnLst>
                              <p:par>
                                <p:cTn id="559" presetID="1" presetClass="exit" presetSubtype="0" fill="hold" grpId="1" nodeType="clickEffect">
                                  <p:stCondLst>
                                    <p:cond delay="0"/>
                                  </p:stCondLst>
                                  <p:childTnLst>
                                    <p:set>
                                      <p:cBhvr>
                                        <p:cTn id="560" dur="1" fill="hold">
                                          <p:stCondLst>
                                            <p:cond delay="0"/>
                                          </p:stCondLst>
                                        </p:cTn>
                                        <p:tgtEl>
                                          <p:spTgt spid="110"/>
                                        </p:tgtEl>
                                        <p:attrNameLst>
                                          <p:attrName>style.visibility</p:attrName>
                                        </p:attrNameLst>
                                      </p:cBhvr>
                                      <p:to>
                                        <p:strVal val="hidden"/>
                                      </p:to>
                                    </p:set>
                                  </p:childTnLst>
                                </p:cTn>
                              </p:par>
                              <p:par>
                                <p:cTn id="561" presetID="1" presetClass="exit" presetSubtype="0" fill="hold" grpId="23" nodeType="withEffect">
                                  <p:stCondLst>
                                    <p:cond delay="0"/>
                                  </p:stCondLst>
                                  <p:childTnLst>
                                    <p:set>
                                      <p:cBhvr>
                                        <p:cTn id="562" dur="1" fill="hold">
                                          <p:stCondLst>
                                            <p:cond delay="0"/>
                                          </p:stCondLst>
                                        </p:cTn>
                                        <p:tgtEl>
                                          <p:spTgt spid="18"/>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114"/>
                                        </p:tgtEl>
                                        <p:attrNameLst>
                                          <p:attrName>style.visibility</p:attrName>
                                        </p:attrNameLst>
                                      </p:cBhvr>
                                      <p:to>
                                        <p:strVal val="visible"/>
                                      </p:to>
                                    </p:set>
                                  </p:childTnLst>
                                </p:cTn>
                              </p:par>
                              <p:par>
                                <p:cTn id="565" presetID="1" presetClass="entr" presetSubtype="0" fill="hold" grpId="10" nodeType="withEffect">
                                  <p:stCondLst>
                                    <p:cond delay="0"/>
                                  </p:stCondLst>
                                  <p:childTnLst>
                                    <p:set>
                                      <p:cBhvr>
                                        <p:cTn id="566" dur="1" fill="hold">
                                          <p:stCondLst>
                                            <p:cond delay="0"/>
                                          </p:stCondLst>
                                        </p:cTn>
                                        <p:tgtEl>
                                          <p:spTgt spid="19"/>
                                        </p:tgtEl>
                                        <p:attrNameLst>
                                          <p:attrName>style.visibility</p:attrName>
                                        </p:attrNameLst>
                                      </p:cBhvr>
                                      <p:to>
                                        <p:strVal val="visible"/>
                                      </p:to>
                                    </p:set>
                                  </p:childTnLst>
                                </p:cTn>
                              </p:par>
                              <p:par>
                                <p:cTn id="567" presetID="1" presetClass="entr" presetSubtype="0" fill="hold" grpId="0" nodeType="withEffect">
                                  <p:stCondLst>
                                    <p:cond delay="0"/>
                                  </p:stCondLst>
                                  <p:childTnLst>
                                    <p:set>
                                      <p:cBhvr>
                                        <p:cTn id="568" dur="1" fill="hold">
                                          <p:stCondLst>
                                            <p:cond delay="0"/>
                                          </p:stCondLst>
                                        </p:cTn>
                                        <p:tgtEl>
                                          <p:spTgt spid="111"/>
                                        </p:tgtEl>
                                        <p:attrNameLst>
                                          <p:attrName>style.visibility</p:attrName>
                                        </p:attrNameLst>
                                      </p:cBhvr>
                                      <p:to>
                                        <p:strVal val="visible"/>
                                      </p:to>
                                    </p:set>
                                  </p:childTnLst>
                                </p:cTn>
                              </p:par>
                              <p:par>
                                <p:cTn id="569" presetID="1" presetClass="entr" presetSubtype="0" fill="hold" grpId="0" nodeType="withEffect">
                                  <p:stCondLst>
                                    <p:cond delay="0"/>
                                  </p:stCondLst>
                                  <p:childTnLst>
                                    <p:set>
                                      <p:cBhvr>
                                        <p:cTn id="570" dur="1" fill="hold">
                                          <p:stCondLst>
                                            <p:cond delay="0"/>
                                          </p:stCondLst>
                                        </p:cTn>
                                        <p:tgtEl>
                                          <p:spTgt spid="113"/>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114"/>
                                        </p:tgtEl>
                                        <p:attrNameLst>
                                          <p:attrName>style.visibility</p:attrName>
                                        </p:attrNameLst>
                                      </p:cBhvr>
                                      <p:to>
                                        <p:strVal val="hidden"/>
                                      </p:to>
                                    </p:set>
                                  </p:childTnLst>
                                </p:cTn>
                              </p:par>
                              <p:par>
                                <p:cTn id="575" presetID="1" presetClass="exit" presetSubtype="0" fill="hold" grpId="11" nodeType="withEffect">
                                  <p:stCondLst>
                                    <p:cond delay="0"/>
                                  </p:stCondLst>
                                  <p:childTnLst>
                                    <p:set>
                                      <p:cBhvr>
                                        <p:cTn id="576" dur="1" fill="hold">
                                          <p:stCondLst>
                                            <p:cond delay="0"/>
                                          </p:stCondLst>
                                        </p:cTn>
                                        <p:tgtEl>
                                          <p:spTgt spid="19"/>
                                        </p:tgtEl>
                                        <p:attrNameLst>
                                          <p:attrName>style.visibility</p:attrName>
                                        </p:attrNameLst>
                                      </p:cBhvr>
                                      <p:to>
                                        <p:strVal val="hidden"/>
                                      </p:to>
                                    </p:set>
                                  </p:childTnLst>
                                </p:cTn>
                              </p:par>
                              <p:par>
                                <p:cTn id="577" presetID="1" presetClass="entr" presetSubtype="0" fill="hold" grpId="0" nodeType="withEffect">
                                  <p:stCondLst>
                                    <p:cond delay="0"/>
                                  </p:stCondLst>
                                  <p:childTnLst>
                                    <p:set>
                                      <p:cBhvr>
                                        <p:cTn id="578" dur="1" fill="hold">
                                          <p:stCondLst>
                                            <p:cond delay="0"/>
                                          </p:stCondLst>
                                        </p:cTn>
                                        <p:tgtEl>
                                          <p:spTgt spid="115"/>
                                        </p:tgtEl>
                                        <p:attrNameLst>
                                          <p:attrName>style.visibility</p:attrName>
                                        </p:attrNameLst>
                                      </p:cBhvr>
                                      <p:to>
                                        <p:strVal val="visible"/>
                                      </p:to>
                                    </p:set>
                                  </p:childTnLst>
                                </p:cTn>
                              </p:par>
                              <p:par>
                                <p:cTn id="579" presetID="1" presetClass="entr" presetSubtype="0" fill="hold" grpId="28" nodeType="withEffect">
                                  <p:stCondLst>
                                    <p:cond delay="0"/>
                                  </p:stCondLst>
                                  <p:childTnLst>
                                    <p:set>
                                      <p:cBhvr>
                                        <p:cTn id="580" dur="1" fill="hold">
                                          <p:stCondLst>
                                            <p:cond delay="0"/>
                                          </p:stCondLst>
                                        </p:cTn>
                                        <p:tgtEl>
                                          <p:spTgt spid="17"/>
                                        </p:tgtEl>
                                        <p:attrNameLst>
                                          <p:attrName>style.visibility</p:attrName>
                                        </p:attrNameLst>
                                      </p:cBhvr>
                                      <p:to>
                                        <p:strVal val="visible"/>
                                      </p:to>
                                    </p:set>
                                  </p:childTnLst>
                                </p:cTn>
                              </p:par>
                            </p:childTnLst>
                          </p:cTn>
                        </p:par>
                      </p:childTnLst>
                    </p:cTn>
                  </p:par>
                  <p:par>
                    <p:cTn id="581" fill="hold">
                      <p:stCondLst>
                        <p:cond delay="indefinite"/>
                      </p:stCondLst>
                      <p:childTnLst>
                        <p:par>
                          <p:cTn id="582" fill="hold">
                            <p:stCondLst>
                              <p:cond delay="0"/>
                            </p:stCondLst>
                            <p:childTnLst>
                              <p:par>
                                <p:cTn id="583" presetID="1" presetClass="exit" presetSubtype="0" fill="hold" grpId="1" nodeType="clickEffect">
                                  <p:stCondLst>
                                    <p:cond delay="0"/>
                                  </p:stCondLst>
                                  <p:childTnLst>
                                    <p:set>
                                      <p:cBhvr>
                                        <p:cTn id="584" dur="1" fill="hold">
                                          <p:stCondLst>
                                            <p:cond delay="0"/>
                                          </p:stCondLst>
                                        </p:cTn>
                                        <p:tgtEl>
                                          <p:spTgt spid="115"/>
                                        </p:tgtEl>
                                        <p:attrNameLst>
                                          <p:attrName>style.visibility</p:attrName>
                                        </p:attrNameLst>
                                      </p:cBhvr>
                                      <p:to>
                                        <p:strVal val="hidden"/>
                                      </p:to>
                                    </p:set>
                                  </p:childTnLst>
                                </p:cTn>
                              </p:par>
                              <p:par>
                                <p:cTn id="585" presetID="1" presetClass="exit" presetSubtype="0" fill="hold" grpId="29" nodeType="withEffect">
                                  <p:stCondLst>
                                    <p:cond delay="0"/>
                                  </p:stCondLst>
                                  <p:childTnLst>
                                    <p:set>
                                      <p:cBhvr>
                                        <p:cTn id="586" dur="1" fill="hold">
                                          <p:stCondLst>
                                            <p:cond delay="0"/>
                                          </p:stCondLst>
                                        </p:cTn>
                                        <p:tgtEl>
                                          <p:spTgt spid="17"/>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116"/>
                                        </p:tgtEl>
                                        <p:attrNameLst>
                                          <p:attrName>style.visibility</p:attrName>
                                        </p:attrNameLst>
                                      </p:cBhvr>
                                      <p:to>
                                        <p:strVal val="visible"/>
                                      </p:to>
                                    </p:set>
                                  </p:childTnLst>
                                </p:cTn>
                              </p:par>
                              <p:par>
                                <p:cTn id="589" presetID="1" presetClass="entr" presetSubtype="0" fill="hold" grpId="30" nodeType="withEffect">
                                  <p:stCondLst>
                                    <p:cond delay="0"/>
                                  </p:stCondLst>
                                  <p:childTnLst>
                                    <p:set>
                                      <p:cBhvr>
                                        <p:cTn id="590" dur="1" fill="hold">
                                          <p:stCondLst>
                                            <p:cond delay="0"/>
                                          </p:stCondLst>
                                        </p:cTn>
                                        <p:tgtEl>
                                          <p:spTgt spid="36"/>
                                        </p:tgtEl>
                                        <p:attrNameLst>
                                          <p:attrName>style.visibility</p:attrName>
                                        </p:attrNameLst>
                                      </p:cBhvr>
                                      <p:to>
                                        <p:strVal val="visible"/>
                                      </p:to>
                                    </p:set>
                                  </p:childTnLst>
                                </p:cTn>
                              </p:par>
                            </p:childTnLst>
                          </p:cTn>
                        </p:par>
                      </p:childTnLst>
                    </p:cTn>
                  </p:par>
                  <p:par>
                    <p:cTn id="591" fill="hold">
                      <p:stCondLst>
                        <p:cond delay="indefinite"/>
                      </p:stCondLst>
                      <p:childTnLst>
                        <p:par>
                          <p:cTn id="592" fill="hold">
                            <p:stCondLst>
                              <p:cond delay="0"/>
                            </p:stCondLst>
                            <p:childTnLst>
                              <p:par>
                                <p:cTn id="593" presetID="1" presetClass="exit" presetSubtype="0" fill="hold" grpId="1" nodeType="clickEffect">
                                  <p:stCondLst>
                                    <p:cond delay="0"/>
                                  </p:stCondLst>
                                  <p:childTnLst>
                                    <p:set>
                                      <p:cBhvr>
                                        <p:cTn id="594" dur="1" fill="hold">
                                          <p:stCondLst>
                                            <p:cond delay="0"/>
                                          </p:stCondLst>
                                        </p:cTn>
                                        <p:tgtEl>
                                          <p:spTgt spid="116"/>
                                        </p:tgtEl>
                                        <p:attrNameLst>
                                          <p:attrName>style.visibility</p:attrName>
                                        </p:attrNameLst>
                                      </p:cBhvr>
                                      <p:to>
                                        <p:strVal val="hidden"/>
                                      </p:to>
                                    </p:set>
                                  </p:childTnLst>
                                </p:cTn>
                              </p:par>
                              <p:par>
                                <p:cTn id="595" presetID="1" presetClass="exit" presetSubtype="0" fill="hold" grpId="31" nodeType="withEffect">
                                  <p:stCondLst>
                                    <p:cond delay="0"/>
                                  </p:stCondLst>
                                  <p:childTnLst>
                                    <p:set>
                                      <p:cBhvr>
                                        <p:cTn id="596" dur="1" fill="hold">
                                          <p:stCondLst>
                                            <p:cond delay="0"/>
                                          </p:stCondLst>
                                        </p:cTn>
                                        <p:tgtEl>
                                          <p:spTgt spid="36"/>
                                        </p:tgtEl>
                                        <p:attrNameLst>
                                          <p:attrName>style.visibility</p:attrName>
                                        </p:attrNameLst>
                                      </p:cBhvr>
                                      <p:to>
                                        <p:strVal val="hidden"/>
                                      </p:to>
                                    </p:set>
                                  </p:childTnLst>
                                </p:cTn>
                              </p:par>
                              <p:par>
                                <p:cTn id="597" presetID="1" presetClass="entr" presetSubtype="0" fill="hold" grpId="0" nodeType="withEffect">
                                  <p:stCondLst>
                                    <p:cond delay="0"/>
                                  </p:stCondLst>
                                  <p:childTnLst>
                                    <p:set>
                                      <p:cBhvr>
                                        <p:cTn id="598" dur="1" fill="hold">
                                          <p:stCondLst>
                                            <p:cond delay="0"/>
                                          </p:stCondLst>
                                        </p:cTn>
                                        <p:tgtEl>
                                          <p:spTgt spid="117"/>
                                        </p:tgtEl>
                                        <p:attrNameLst>
                                          <p:attrName>style.visibility</p:attrName>
                                        </p:attrNameLst>
                                      </p:cBhvr>
                                      <p:to>
                                        <p:strVal val="visible"/>
                                      </p:to>
                                    </p:set>
                                  </p:childTnLst>
                                </p:cTn>
                              </p:par>
                              <p:par>
                                <p:cTn id="599" presetID="1" presetClass="entr" presetSubtype="0" fill="hold" grpId="24" nodeType="withEffect">
                                  <p:stCondLst>
                                    <p:cond delay="0"/>
                                  </p:stCondLst>
                                  <p:childTnLst>
                                    <p:set>
                                      <p:cBhvr>
                                        <p:cTn id="600" dur="1" fill="hold">
                                          <p:stCondLst>
                                            <p:cond delay="0"/>
                                          </p:stCondLst>
                                        </p:cTn>
                                        <p:tgtEl>
                                          <p:spTgt spid="18"/>
                                        </p:tgtEl>
                                        <p:attrNameLst>
                                          <p:attrName>style.visibility</p:attrName>
                                        </p:attrNameLst>
                                      </p:cBhvr>
                                      <p:to>
                                        <p:strVal val="visible"/>
                                      </p:to>
                                    </p:set>
                                  </p:childTnLst>
                                </p:cTn>
                              </p:par>
                              <p:par>
                                <p:cTn id="601" presetID="1" presetClass="entr" presetSubtype="0" fill="hold" grpId="0" nodeType="withEffect">
                                  <p:stCondLst>
                                    <p:cond delay="0"/>
                                  </p:stCondLst>
                                  <p:childTnLst>
                                    <p:set>
                                      <p:cBhvr>
                                        <p:cTn id="602" dur="1" fill="hold">
                                          <p:stCondLst>
                                            <p:cond delay="0"/>
                                          </p:stCondLst>
                                        </p:cTn>
                                        <p:tgtEl>
                                          <p:spTgt spid="118"/>
                                        </p:tgtEl>
                                        <p:attrNameLst>
                                          <p:attrName>style.visibility</p:attrName>
                                        </p:attrNameLst>
                                      </p:cBhvr>
                                      <p:to>
                                        <p:strVal val="visible"/>
                                      </p:to>
                                    </p:set>
                                  </p:childTnLst>
                                </p:cTn>
                              </p:par>
                              <p:par>
                                <p:cTn id="603" presetID="1" presetClass="entr" presetSubtype="0" fill="hold" grpId="0" nodeType="withEffect">
                                  <p:stCondLst>
                                    <p:cond delay="0"/>
                                  </p:stCondLst>
                                  <p:childTnLst>
                                    <p:set>
                                      <p:cBhvr>
                                        <p:cTn id="604" dur="1" fill="hold">
                                          <p:stCondLst>
                                            <p:cond delay="0"/>
                                          </p:stCondLst>
                                        </p:cTn>
                                        <p:tgtEl>
                                          <p:spTgt spid="112"/>
                                        </p:tgtEl>
                                        <p:attrNameLst>
                                          <p:attrName>style.visibility</p:attrName>
                                        </p:attrNameLst>
                                      </p:cBhvr>
                                      <p:to>
                                        <p:strVal val="visible"/>
                                      </p:to>
                                    </p:set>
                                  </p:childTnLst>
                                </p:cTn>
                              </p:par>
                            </p:childTnLst>
                          </p:cTn>
                        </p:par>
                      </p:childTnLst>
                    </p:cTn>
                  </p:par>
                  <p:par>
                    <p:cTn id="605" fill="hold">
                      <p:stCondLst>
                        <p:cond delay="indefinite"/>
                      </p:stCondLst>
                      <p:childTnLst>
                        <p:par>
                          <p:cTn id="606" fill="hold">
                            <p:stCondLst>
                              <p:cond delay="0"/>
                            </p:stCondLst>
                            <p:childTnLst>
                              <p:par>
                                <p:cTn id="607" presetID="1" presetClass="exit" presetSubtype="0" fill="hold" grpId="1" nodeType="clickEffect">
                                  <p:stCondLst>
                                    <p:cond delay="0"/>
                                  </p:stCondLst>
                                  <p:childTnLst>
                                    <p:set>
                                      <p:cBhvr>
                                        <p:cTn id="608" dur="1" fill="hold">
                                          <p:stCondLst>
                                            <p:cond delay="0"/>
                                          </p:stCondLst>
                                        </p:cTn>
                                        <p:tgtEl>
                                          <p:spTgt spid="117"/>
                                        </p:tgtEl>
                                        <p:attrNameLst>
                                          <p:attrName>style.visibility</p:attrName>
                                        </p:attrNameLst>
                                      </p:cBhvr>
                                      <p:to>
                                        <p:strVal val="hidden"/>
                                      </p:to>
                                    </p:set>
                                  </p:childTnLst>
                                </p:cTn>
                              </p:par>
                              <p:par>
                                <p:cTn id="609" presetID="1" presetClass="exit" presetSubtype="0" fill="hold" grpId="25" nodeType="withEffect">
                                  <p:stCondLst>
                                    <p:cond delay="0"/>
                                  </p:stCondLst>
                                  <p:childTnLst>
                                    <p:set>
                                      <p:cBhvr>
                                        <p:cTn id="610" dur="1" fill="hold">
                                          <p:stCondLst>
                                            <p:cond delay="0"/>
                                          </p:stCondLst>
                                        </p:cTn>
                                        <p:tgtEl>
                                          <p:spTgt spid="18"/>
                                        </p:tgtEl>
                                        <p:attrNameLst>
                                          <p:attrName>style.visibility</p:attrName>
                                        </p:attrNameLst>
                                      </p:cBhvr>
                                      <p:to>
                                        <p:strVal val="hidden"/>
                                      </p:to>
                                    </p:set>
                                  </p:childTnLst>
                                </p:cTn>
                              </p:par>
                              <p:par>
                                <p:cTn id="611" presetID="1" presetClass="entr" presetSubtype="0" fill="hold" grpId="0" nodeType="withEffect">
                                  <p:stCondLst>
                                    <p:cond delay="0"/>
                                  </p:stCondLst>
                                  <p:childTnLst>
                                    <p:set>
                                      <p:cBhvr>
                                        <p:cTn id="612" dur="1" fill="hold">
                                          <p:stCondLst>
                                            <p:cond delay="0"/>
                                          </p:stCondLst>
                                        </p:cTn>
                                        <p:tgtEl>
                                          <p:spTgt spid="119"/>
                                        </p:tgtEl>
                                        <p:attrNameLst>
                                          <p:attrName>style.visibility</p:attrName>
                                        </p:attrNameLst>
                                      </p:cBhvr>
                                      <p:to>
                                        <p:strVal val="visible"/>
                                      </p:to>
                                    </p:set>
                                  </p:childTnLst>
                                </p:cTn>
                              </p:par>
                              <p:par>
                                <p:cTn id="613" presetID="1" presetClass="entr" presetSubtype="0" fill="hold" grpId="30" nodeType="withEffect">
                                  <p:stCondLst>
                                    <p:cond delay="0"/>
                                  </p:stCondLst>
                                  <p:childTnLst>
                                    <p:set>
                                      <p:cBhvr>
                                        <p:cTn id="614" dur="1" fill="hold">
                                          <p:stCondLst>
                                            <p:cond delay="0"/>
                                          </p:stCondLst>
                                        </p:cTn>
                                        <p:tgtEl>
                                          <p:spTgt spid="17"/>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presetID="1" presetClass="exit" presetSubtype="0" fill="hold" grpId="1" nodeType="clickEffect">
                                  <p:stCondLst>
                                    <p:cond delay="0"/>
                                  </p:stCondLst>
                                  <p:childTnLst>
                                    <p:set>
                                      <p:cBhvr>
                                        <p:cTn id="618" dur="1" fill="hold">
                                          <p:stCondLst>
                                            <p:cond delay="0"/>
                                          </p:stCondLst>
                                        </p:cTn>
                                        <p:tgtEl>
                                          <p:spTgt spid="119"/>
                                        </p:tgtEl>
                                        <p:attrNameLst>
                                          <p:attrName>style.visibility</p:attrName>
                                        </p:attrNameLst>
                                      </p:cBhvr>
                                      <p:to>
                                        <p:strVal val="hidden"/>
                                      </p:to>
                                    </p:set>
                                  </p:childTnLst>
                                </p:cTn>
                              </p:par>
                              <p:par>
                                <p:cTn id="619" presetID="1" presetClass="exit" presetSubtype="0" fill="hold" grpId="31" nodeType="withEffect">
                                  <p:stCondLst>
                                    <p:cond delay="0"/>
                                  </p:stCondLst>
                                  <p:childTnLst>
                                    <p:set>
                                      <p:cBhvr>
                                        <p:cTn id="620" dur="1" fill="hold">
                                          <p:stCondLst>
                                            <p:cond delay="0"/>
                                          </p:stCondLst>
                                        </p:cTn>
                                        <p:tgtEl>
                                          <p:spTgt spid="17"/>
                                        </p:tgtEl>
                                        <p:attrNameLst>
                                          <p:attrName>style.visibility</p:attrName>
                                        </p:attrNameLst>
                                      </p:cBhvr>
                                      <p:to>
                                        <p:strVal val="hidden"/>
                                      </p:to>
                                    </p:set>
                                  </p:childTnLst>
                                </p:cTn>
                              </p:par>
                              <p:par>
                                <p:cTn id="621" presetID="1" presetClass="entr" presetSubtype="0" fill="hold" grpId="0" nodeType="withEffect">
                                  <p:stCondLst>
                                    <p:cond delay="0"/>
                                  </p:stCondLst>
                                  <p:childTnLst>
                                    <p:set>
                                      <p:cBhvr>
                                        <p:cTn id="622" dur="1" fill="hold">
                                          <p:stCondLst>
                                            <p:cond delay="0"/>
                                          </p:stCondLst>
                                        </p:cTn>
                                        <p:tgtEl>
                                          <p:spTgt spid="120"/>
                                        </p:tgtEl>
                                        <p:attrNameLst>
                                          <p:attrName>style.visibility</p:attrName>
                                        </p:attrNameLst>
                                      </p:cBhvr>
                                      <p:to>
                                        <p:strVal val="visible"/>
                                      </p:to>
                                    </p:set>
                                  </p:childTnLst>
                                </p:cTn>
                              </p:par>
                              <p:par>
                                <p:cTn id="623" presetID="1" presetClass="entr" presetSubtype="0" fill="hold" grpId="32" nodeType="withEffect">
                                  <p:stCondLst>
                                    <p:cond delay="0"/>
                                  </p:stCondLst>
                                  <p:childTnLst>
                                    <p:set>
                                      <p:cBhvr>
                                        <p:cTn id="624" dur="1" fill="hold">
                                          <p:stCondLst>
                                            <p:cond delay="0"/>
                                          </p:stCondLst>
                                        </p:cTn>
                                        <p:tgtEl>
                                          <p:spTgt spid="36"/>
                                        </p:tgtEl>
                                        <p:attrNameLst>
                                          <p:attrName>style.visibility</p:attrName>
                                        </p:attrNameLst>
                                      </p:cBhvr>
                                      <p:to>
                                        <p:strVal val="visible"/>
                                      </p:to>
                                    </p:set>
                                  </p:childTnLst>
                                </p:cTn>
                              </p:par>
                            </p:childTnLst>
                          </p:cTn>
                        </p:par>
                      </p:childTnLst>
                    </p:cTn>
                  </p:par>
                  <p:par>
                    <p:cTn id="625" fill="hold">
                      <p:stCondLst>
                        <p:cond delay="indefinite"/>
                      </p:stCondLst>
                      <p:childTnLst>
                        <p:par>
                          <p:cTn id="626" fill="hold">
                            <p:stCondLst>
                              <p:cond delay="0"/>
                            </p:stCondLst>
                            <p:childTnLst>
                              <p:par>
                                <p:cTn id="627" presetID="1" presetClass="exit" presetSubtype="0" fill="hold" grpId="1" nodeType="clickEffect">
                                  <p:stCondLst>
                                    <p:cond delay="0"/>
                                  </p:stCondLst>
                                  <p:childTnLst>
                                    <p:set>
                                      <p:cBhvr>
                                        <p:cTn id="628" dur="1" fill="hold">
                                          <p:stCondLst>
                                            <p:cond delay="0"/>
                                          </p:stCondLst>
                                        </p:cTn>
                                        <p:tgtEl>
                                          <p:spTgt spid="120"/>
                                        </p:tgtEl>
                                        <p:attrNameLst>
                                          <p:attrName>style.visibility</p:attrName>
                                        </p:attrNameLst>
                                      </p:cBhvr>
                                      <p:to>
                                        <p:strVal val="hidden"/>
                                      </p:to>
                                    </p:set>
                                  </p:childTnLst>
                                </p:cTn>
                              </p:par>
                              <p:par>
                                <p:cTn id="629" presetID="1" presetClass="exit" presetSubtype="0" fill="hold" grpId="33" nodeType="withEffect">
                                  <p:stCondLst>
                                    <p:cond delay="0"/>
                                  </p:stCondLst>
                                  <p:childTnLst>
                                    <p:set>
                                      <p:cBhvr>
                                        <p:cTn id="630" dur="1" fill="hold">
                                          <p:stCondLst>
                                            <p:cond delay="0"/>
                                          </p:stCondLst>
                                        </p:cTn>
                                        <p:tgtEl>
                                          <p:spTgt spid="36"/>
                                        </p:tgtEl>
                                        <p:attrNameLst>
                                          <p:attrName>style.visibility</p:attrName>
                                        </p:attrNameLst>
                                      </p:cBhvr>
                                      <p:to>
                                        <p:strVal val="hidden"/>
                                      </p:to>
                                    </p:set>
                                  </p:childTnLst>
                                </p:cTn>
                              </p:par>
                              <p:par>
                                <p:cTn id="631" presetID="1" presetClass="entr" presetSubtype="0" fill="hold" grpId="0" nodeType="withEffect">
                                  <p:stCondLst>
                                    <p:cond delay="0"/>
                                  </p:stCondLst>
                                  <p:childTnLst>
                                    <p:set>
                                      <p:cBhvr>
                                        <p:cTn id="632" dur="1" fill="hold">
                                          <p:stCondLst>
                                            <p:cond delay="0"/>
                                          </p:stCondLst>
                                        </p:cTn>
                                        <p:tgtEl>
                                          <p:spTgt spid="121"/>
                                        </p:tgtEl>
                                        <p:attrNameLst>
                                          <p:attrName>style.visibility</p:attrName>
                                        </p:attrNameLst>
                                      </p:cBhvr>
                                      <p:to>
                                        <p:strVal val="visible"/>
                                      </p:to>
                                    </p:set>
                                  </p:childTnLst>
                                </p:cTn>
                              </p:par>
                              <p:par>
                                <p:cTn id="633" presetID="1" presetClass="entr" presetSubtype="0" fill="hold" grpId="26" nodeType="withEffect">
                                  <p:stCondLst>
                                    <p:cond delay="0"/>
                                  </p:stCondLst>
                                  <p:childTnLst>
                                    <p:set>
                                      <p:cBhvr>
                                        <p:cTn id="634" dur="1" fill="hold">
                                          <p:stCondLst>
                                            <p:cond delay="0"/>
                                          </p:stCondLst>
                                        </p:cTn>
                                        <p:tgtEl>
                                          <p:spTgt spid="18"/>
                                        </p:tgtEl>
                                        <p:attrNameLst>
                                          <p:attrName>style.visibility</p:attrName>
                                        </p:attrNameLst>
                                      </p:cBhvr>
                                      <p:to>
                                        <p:strVal val="visible"/>
                                      </p:to>
                                    </p:set>
                                  </p:childTnLst>
                                </p:cTn>
                              </p:par>
                            </p:childTnLst>
                          </p:cTn>
                        </p:par>
                      </p:childTnLst>
                    </p:cTn>
                  </p:par>
                  <p:par>
                    <p:cTn id="635" fill="hold">
                      <p:stCondLst>
                        <p:cond delay="indefinite"/>
                      </p:stCondLst>
                      <p:childTnLst>
                        <p:par>
                          <p:cTn id="636" fill="hold">
                            <p:stCondLst>
                              <p:cond delay="0"/>
                            </p:stCondLst>
                            <p:childTnLst>
                              <p:par>
                                <p:cTn id="637" presetID="1" presetClass="exit" presetSubtype="0" fill="hold" grpId="1" nodeType="clickEffect">
                                  <p:stCondLst>
                                    <p:cond delay="0"/>
                                  </p:stCondLst>
                                  <p:childTnLst>
                                    <p:set>
                                      <p:cBhvr>
                                        <p:cTn id="638" dur="1" fill="hold">
                                          <p:stCondLst>
                                            <p:cond delay="0"/>
                                          </p:stCondLst>
                                        </p:cTn>
                                        <p:tgtEl>
                                          <p:spTgt spid="121"/>
                                        </p:tgtEl>
                                        <p:attrNameLst>
                                          <p:attrName>style.visibility</p:attrName>
                                        </p:attrNameLst>
                                      </p:cBhvr>
                                      <p:to>
                                        <p:strVal val="hidden"/>
                                      </p:to>
                                    </p:set>
                                  </p:childTnLst>
                                </p:cTn>
                              </p:par>
                              <p:par>
                                <p:cTn id="639" presetID="1" presetClass="exit" presetSubtype="0" fill="hold" grpId="27" nodeType="withEffect">
                                  <p:stCondLst>
                                    <p:cond delay="0"/>
                                  </p:stCondLst>
                                  <p:childTnLst>
                                    <p:set>
                                      <p:cBhvr>
                                        <p:cTn id="640" dur="1" fill="hold">
                                          <p:stCondLst>
                                            <p:cond delay="0"/>
                                          </p:stCondLst>
                                        </p:cTn>
                                        <p:tgtEl>
                                          <p:spTgt spid="18"/>
                                        </p:tgtEl>
                                        <p:attrNameLst>
                                          <p:attrName>style.visibility</p:attrName>
                                        </p:attrNameLst>
                                      </p:cBhvr>
                                      <p:to>
                                        <p:strVal val="hidden"/>
                                      </p:to>
                                    </p:set>
                                  </p:childTnLst>
                                </p:cTn>
                              </p:par>
                              <p:par>
                                <p:cTn id="641" presetID="1" presetClass="entr" presetSubtype="0" fill="hold" grpId="0" nodeType="withEffect">
                                  <p:stCondLst>
                                    <p:cond delay="0"/>
                                  </p:stCondLst>
                                  <p:childTnLst>
                                    <p:set>
                                      <p:cBhvr>
                                        <p:cTn id="642" dur="1" fill="hold">
                                          <p:stCondLst>
                                            <p:cond delay="0"/>
                                          </p:stCondLst>
                                        </p:cTn>
                                        <p:tgtEl>
                                          <p:spTgt spid="122"/>
                                        </p:tgtEl>
                                        <p:attrNameLst>
                                          <p:attrName>style.visibility</p:attrName>
                                        </p:attrNameLst>
                                      </p:cBhvr>
                                      <p:to>
                                        <p:strVal val="visible"/>
                                      </p:to>
                                    </p:set>
                                  </p:childTnLst>
                                </p:cTn>
                              </p:par>
                              <p:par>
                                <p:cTn id="643" presetID="1" presetClass="entr" presetSubtype="0" fill="hold" grpId="12" nodeType="withEffect">
                                  <p:stCondLst>
                                    <p:cond delay="0"/>
                                  </p:stCondLst>
                                  <p:childTnLst>
                                    <p:set>
                                      <p:cBhvr>
                                        <p:cTn id="644" dur="1" fill="hold">
                                          <p:stCondLst>
                                            <p:cond delay="0"/>
                                          </p:stCondLst>
                                        </p:cTn>
                                        <p:tgtEl>
                                          <p:spTgt spid="19"/>
                                        </p:tgtEl>
                                        <p:attrNameLst>
                                          <p:attrName>style.visibility</p:attrName>
                                        </p:attrNameLst>
                                      </p:cBhvr>
                                      <p:to>
                                        <p:strVal val="visible"/>
                                      </p:to>
                                    </p:set>
                                  </p:childTnLst>
                                </p:cTn>
                              </p:par>
                            </p:childTnLst>
                          </p:cTn>
                        </p:par>
                      </p:childTnLst>
                    </p:cTn>
                  </p:par>
                  <p:par>
                    <p:cTn id="645" fill="hold">
                      <p:stCondLst>
                        <p:cond delay="indefinite"/>
                      </p:stCondLst>
                      <p:childTnLst>
                        <p:par>
                          <p:cTn id="646" fill="hold">
                            <p:stCondLst>
                              <p:cond delay="0"/>
                            </p:stCondLst>
                            <p:childTnLst>
                              <p:par>
                                <p:cTn id="647" presetID="1" presetClass="exit" presetSubtype="0" fill="hold" grpId="1" nodeType="clickEffect">
                                  <p:stCondLst>
                                    <p:cond delay="0"/>
                                  </p:stCondLst>
                                  <p:childTnLst>
                                    <p:set>
                                      <p:cBhvr>
                                        <p:cTn id="648" dur="1" fill="hold">
                                          <p:stCondLst>
                                            <p:cond delay="0"/>
                                          </p:stCondLst>
                                        </p:cTn>
                                        <p:tgtEl>
                                          <p:spTgt spid="122"/>
                                        </p:tgtEl>
                                        <p:attrNameLst>
                                          <p:attrName>style.visibility</p:attrName>
                                        </p:attrNameLst>
                                      </p:cBhvr>
                                      <p:to>
                                        <p:strVal val="hidden"/>
                                      </p:to>
                                    </p:set>
                                  </p:childTnLst>
                                </p:cTn>
                              </p:par>
                              <p:par>
                                <p:cTn id="649" presetID="1" presetClass="exit" presetSubtype="0" fill="hold" grpId="13" nodeType="withEffect">
                                  <p:stCondLst>
                                    <p:cond delay="0"/>
                                  </p:stCondLst>
                                  <p:childTnLst>
                                    <p:set>
                                      <p:cBhvr>
                                        <p:cTn id="650" dur="1" fill="hold">
                                          <p:stCondLst>
                                            <p:cond delay="0"/>
                                          </p:stCondLst>
                                        </p:cTn>
                                        <p:tgtEl>
                                          <p:spTgt spid="19"/>
                                        </p:tgtEl>
                                        <p:attrNameLst>
                                          <p:attrName>style.visibility</p:attrName>
                                        </p:attrNameLst>
                                      </p:cBhvr>
                                      <p:to>
                                        <p:strVal val="hidden"/>
                                      </p:to>
                                    </p:set>
                                  </p:childTnLst>
                                </p:cTn>
                              </p:par>
                              <p:par>
                                <p:cTn id="651" presetID="1" presetClass="entr" presetSubtype="0" fill="hold" grpId="0" nodeType="withEffect">
                                  <p:stCondLst>
                                    <p:cond delay="0"/>
                                  </p:stCondLst>
                                  <p:childTnLst>
                                    <p:set>
                                      <p:cBhvr>
                                        <p:cTn id="652" dur="1" fill="hold">
                                          <p:stCondLst>
                                            <p:cond delay="0"/>
                                          </p:stCondLst>
                                        </p:cTn>
                                        <p:tgtEl>
                                          <p:spTgt spid="123"/>
                                        </p:tgtEl>
                                        <p:attrNameLst>
                                          <p:attrName>style.visibility</p:attrName>
                                        </p:attrNameLst>
                                      </p:cBhvr>
                                      <p:to>
                                        <p:strVal val="visible"/>
                                      </p:to>
                                    </p:set>
                                  </p:childTnLst>
                                </p:cTn>
                              </p:par>
                              <p:par>
                                <p:cTn id="653" presetID="1" presetClass="entr" presetSubtype="0" fill="hold" grpId="2" nodeType="withEffect">
                                  <p:stCondLst>
                                    <p:cond delay="0"/>
                                  </p:stCondLst>
                                  <p:childTnLst>
                                    <p:set>
                                      <p:cBhvr>
                                        <p:cTn id="654" dur="1" fill="hold">
                                          <p:stCondLst>
                                            <p:cond delay="0"/>
                                          </p:stCondLst>
                                        </p:cTn>
                                        <p:tgtEl>
                                          <p:spTgt spid="20"/>
                                        </p:tgtEl>
                                        <p:attrNameLst>
                                          <p:attrName>style.visibility</p:attrName>
                                        </p:attrNameLst>
                                      </p:cBhvr>
                                      <p:to>
                                        <p:strVal val="visible"/>
                                      </p:to>
                                    </p:set>
                                  </p:childTnLst>
                                </p:cTn>
                              </p:par>
                            </p:childTnLst>
                          </p:cTn>
                        </p:par>
                      </p:childTnLst>
                    </p:cTn>
                  </p:par>
                  <p:par>
                    <p:cTn id="655" fill="hold">
                      <p:stCondLst>
                        <p:cond delay="indefinite"/>
                      </p:stCondLst>
                      <p:childTnLst>
                        <p:par>
                          <p:cTn id="656" fill="hold">
                            <p:stCondLst>
                              <p:cond delay="0"/>
                            </p:stCondLst>
                            <p:childTnLst>
                              <p:par>
                                <p:cTn id="657" presetID="1" presetClass="exit" presetSubtype="0" fill="hold" grpId="1" nodeType="clickEffect">
                                  <p:stCondLst>
                                    <p:cond delay="0"/>
                                  </p:stCondLst>
                                  <p:childTnLst>
                                    <p:set>
                                      <p:cBhvr>
                                        <p:cTn id="658" dur="1" fill="hold">
                                          <p:stCondLst>
                                            <p:cond delay="0"/>
                                          </p:stCondLst>
                                        </p:cTn>
                                        <p:tgtEl>
                                          <p:spTgt spid="123"/>
                                        </p:tgtEl>
                                        <p:attrNameLst>
                                          <p:attrName>style.visibility</p:attrName>
                                        </p:attrNameLst>
                                      </p:cBhvr>
                                      <p:to>
                                        <p:strVal val="hidden"/>
                                      </p:to>
                                    </p:set>
                                  </p:childTnLst>
                                </p:cTn>
                              </p:par>
                              <p:par>
                                <p:cTn id="659" presetID="1" presetClass="exit" presetSubtype="0" fill="hold" grpId="3" nodeType="withEffect">
                                  <p:stCondLst>
                                    <p:cond delay="0"/>
                                  </p:stCondLst>
                                  <p:childTnLst>
                                    <p:set>
                                      <p:cBhvr>
                                        <p:cTn id="660" dur="1" fill="hold">
                                          <p:stCondLst>
                                            <p:cond delay="0"/>
                                          </p:stCondLst>
                                        </p:cTn>
                                        <p:tgtEl>
                                          <p:spTgt spid="20"/>
                                        </p:tgtEl>
                                        <p:attrNameLst>
                                          <p:attrName>style.visibility</p:attrName>
                                        </p:attrNameLst>
                                      </p:cBhvr>
                                      <p:to>
                                        <p:strVal val="hidden"/>
                                      </p:to>
                                    </p:set>
                                  </p:childTnLst>
                                </p:cTn>
                              </p:par>
                              <p:par>
                                <p:cTn id="661" presetID="1" presetClass="entr" presetSubtype="0" fill="hold" grpId="0" nodeType="withEffect">
                                  <p:stCondLst>
                                    <p:cond delay="0"/>
                                  </p:stCondLst>
                                  <p:childTnLst>
                                    <p:set>
                                      <p:cBhvr>
                                        <p:cTn id="662" dur="1" fill="hold">
                                          <p:stCondLst>
                                            <p:cond delay="0"/>
                                          </p:stCondLst>
                                        </p:cTn>
                                        <p:tgtEl>
                                          <p:spTgt spid="124"/>
                                        </p:tgtEl>
                                        <p:attrNameLst>
                                          <p:attrName>style.visibility</p:attrName>
                                        </p:attrNameLst>
                                      </p:cBhvr>
                                      <p:to>
                                        <p:strVal val="visible"/>
                                      </p:to>
                                    </p:set>
                                  </p:childTnLst>
                                </p:cTn>
                              </p:par>
                              <p:par>
                                <p:cTn id="663" presetID="1" presetClass="entr" presetSubtype="0" fill="hold" grpId="2" nodeType="withEffect">
                                  <p:stCondLst>
                                    <p:cond delay="0"/>
                                  </p:stCondLst>
                                  <p:childTnLst>
                                    <p:set>
                                      <p:cBhvr>
                                        <p:cTn id="664" dur="1" fill="hold">
                                          <p:stCondLst>
                                            <p:cond delay="0"/>
                                          </p:stCondLst>
                                        </p:cTn>
                                        <p:tgtEl>
                                          <p:spTgt spid="21"/>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presetID="1" presetClass="exit" presetSubtype="0" fill="hold" grpId="1" nodeType="clickEffect">
                                  <p:stCondLst>
                                    <p:cond delay="0"/>
                                  </p:stCondLst>
                                  <p:childTnLst>
                                    <p:set>
                                      <p:cBhvr>
                                        <p:cTn id="668" dur="1" fill="hold">
                                          <p:stCondLst>
                                            <p:cond delay="0"/>
                                          </p:stCondLst>
                                        </p:cTn>
                                        <p:tgtEl>
                                          <p:spTgt spid="124"/>
                                        </p:tgtEl>
                                        <p:attrNameLst>
                                          <p:attrName>style.visibility</p:attrName>
                                        </p:attrNameLst>
                                      </p:cBhvr>
                                      <p:to>
                                        <p:strVal val="hidden"/>
                                      </p:to>
                                    </p:set>
                                  </p:childTnLst>
                                </p:cTn>
                              </p:par>
                              <p:par>
                                <p:cTn id="669" presetID="1" presetClass="exit" presetSubtype="0" fill="hold" grpId="3" nodeType="withEffect">
                                  <p:stCondLst>
                                    <p:cond delay="0"/>
                                  </p:stCondLst>
                                  <p:childTnLst>
                                    <p:set>
                                      <p:cBhvr>
                                        <p:cTn id="670" dur="1" fill="hold">
                                          <p:stCondLst>
                                            <p:cond delay="0"/>
                                          </p:stCondLst>
                                        </p:cTn>
                                        <p:tgtEl>
                                          <p:spTgt spid="21"/>
                                        </p:tgtEl>
                                        <p:attrNameLst>
                                          <p:attrName>style.visibility</p:attrName>
                                        </p:attrNameLst>
                                      </p:cBhvr>
                                      <p:to>
                                        <p:strVal val="hidden"/>
                                      </p:to>
                                    </p:set>
                                  </p:childTnLst>
                                </p:cTn>
                              </p:par>
                              <p:par>
                                <p:cTn id="671" presetID="1" presetClass="entr" presetSubtype="0" fill="hold" grpId="0" nodeType="withEffect">
                                  <p:stCondLst>
                                    <p:cond delay="0"/>
                                  </p:stCondLst>
                                  <p:childTnLst>
                                    <p:set>
                                      <p:cBhvr>
                                        <p:cTn id="672" dur="1" fill="hold">
                                          <p:stCondLst>
                                            <p:cond delay="0"/>
                                          </p:stCondLst>
                                        </p:cTn>
                                        <p:tgtEl>
                                          <p:spTgt spid="125"/>
                                        </p:tgtEl>
                                        <p:attrNameLst>
                                          <p:attrName>style.visibility</p:attrName>
                                        </p:attrNameLst>
                                      </p:cBhvr>
                                      <p:to>
                                        <p:strVal val="visible"/>
                                      </p:to>
                                    </p:set>
                                  </p:childTnLst>
                                </p:cTn>
                              </p:par>
                              <p:par>
                                <p:cTn id="673" presetID="1" presetClass="entr" presetSubtype="0" fill="hold" grpId="0" nodeType="withEffect">
                                  <p:stCondLst>
                                    <p:cond delay="0"/>
                                  </p:stCondLst>
                                  <p:childTnLst>
                                    <p:set>
                                      <p:cBhvr>
                                        <p:cTn id="674" dur="1" fill="hold">
                                          <p:stCondLst>
                                            <p:cond delay="0"/>
                                          </p:stCondLst>
                                        </p:cTn>
                                        <p:tgtEl>
                                          <p:spTgt spid="22"/>
                                        </p:tgtEl>
                                        <p:attrNameLst>
                                          <p:attrName>style.visibility</p:attrName>
                                        </p:attrNameLst>
                                      </p:cBhvr>
                                      <p:to>
                                        <p:strVal val="visible"/>
                                      </p:to>
                                    </p:set>
                                  </p:childTnLst>
                                </p:cTn>
                              </p:par>
                            </p:childTnLst>
                          </p:cTn>
                        </p:par>
                      </p:childTnLst>
                    </p:cTn>
                  </p:par>
                  <p:par>
                    <p:cTn id="675" fill="hold">
                      <p:stCondLst>
                        <p:cond delay="indefinite"/>
                      </p:stCondLst>
                      <p:childTnLst>
                        <p:par>
                          <p:cTn id="676" fill="hold">
                            <p:stCondLst>
                              <p:cond delay="0"/>
                            </p:stCondLst>
                            <p:childTnLst>
                              <p:par>
                                <p:cTn id="677" presetID="1" presetClass="exit" presetSubtype="0" fill="hold" grpId="1" nodeType="clickEffect">
                                  <p:stCondLst>
                                    <p:cond delay="0"/>
                                  </p:stCondLst>
                                  <p:childTnLst>
                                    <p:set>
                                      <p:cBhvr>
                                        <p:cTn id="678" dur="1" fill="hold">
                                          <p:stCondLst>
                                            <p:cond delay="0"/>
                                          </p:stCondLst>
                                        </p:cTn>
                                        <p:tgtEl>
                                          <p:spTgt spid="125"/>
                                        </p:tgtEl>
                                        <p:attrNameLst>
                                          <p:attrName>style.visibility</p:attrName>
                                        </p:attrNameLst>
                                      </p:cBhvr>
                                      <p:to>
                                        <p:strVal val="hidden"/>
                                      </p:to>
                                    </p:set>
                                  </p:childTnLst>
                                </p:cTn>
                              </p:par>
                              <p:par>
                                <p:cTn id="679" presetID="1" presetClass="exit" presetSubtype="0" fill="hold" grpId="1" nodeType="withEffect">
                                  <p:stCondLst>
                                    <p:cond delay="0"/>
                                  </p:stCondLst>
                                  <p:childTnLst>
                                    <p:set>
                                      <p:cBhvr>
                                        <p:cTn id="680" dur="1" fill="hold">
                                          <p:stCondLst>
                                            <p:cond delay="0"/>
                                          </p:stCondLst>
                                        </p:cTn>
                                        <p:tgtEl>
                                          <p:spTgt spid="22"/>
                                        </p:tgtEl>
                                        <p:attrNameLst>
                                          <p:attrName>style.visibility</p:attrName>
                                        </p:attrNameLst>
                                      </p:cBhvr>
                                      <p:to>
                                        <p:strVal val="hidden"/>
                                      </p:to>
                                    </p:set>
                                  </p:childTnLst>
                                </p:cTn>
                              </p:par>
                              <p:par>
                                <p:cTn id="681" presetID="1" presetClass="entr" presetSubtype="0" fill="hold" grpId="0" nodeType="withEffect">
                                  <p:stCondLst>
                                    <p:cond delay="0"/>
                                  </p:stCondLst>
                                  <p:childTnLst>
                                    <p:set>
                                      <p:cBhvr>
                                        <p:cTn id="682" dur="1" fill="hold">
                                          <p:stCondLst>
                                            <p:cond delay="0"/>
                                          </p:stCondLst>
                                        </p:cTn>
                                        <p:tgtEl>
                                          <p:spTgt spid="126"/>
                                        </p:tgtEl>
                                        <p:attrNameLst>
                                          <p:attrName>style.visibility</p:attrName>
                                        </p:attrNameLst>
                                      </p:cBhvr>
                                      <p:to>
                                        <p:strVal val="visible"/>
                                      </p:to>
                                    </p:set>
                                  </p:childTnLst>
                                </p:cTn>
                              </p:par>
                              <p:par>
                                <p:cTn id="683" presetID="1" presetClass="entr" presetSubtype="0" fill="hold" grpId="0" nodeType="withEffect">
                                  <p:stCondLst>
                                    <p:cond delay="0"/>
                                  </p:stCondLst>
                                  <p:childTnLst>
                                    <p:set>
                                      <p:cBhvr>
                                        <p:cTn id="684" dur="1" fill="hold">
                                          <p:stCondLst>
                                            <p:cond delay="0"/>
                                          </p:stCondLst>
                                        </p:cTn>
                                        <p:tgtEl>
                                          <p:spTgt spid="23"/>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126"/>
                                        </p:tgtEl>
                                        <p:attrNameLst>
                                          <p:attrName>style.visibility</p:attrName>
                                        </p:attrNameLst>
                                      </p:cBhvr>
                                      <p:to>
                                        <p:strVal val="hidden"/>
                                      </p:to>
                                    </p:set>
                                  </p:childTnLst>
                                </p:cTn>
                              </p:par>
                              <p:par>
                                <p:cTn id="689" presetID="1" presetClass="exit" presetSubtype="0" fill="hold" grpId="1" nodeType="withEffect">
                                  <p:stCondLst>
                                    <p:cond delay="0"/>
                                  </p:stCondLst>
                                  <p:childTnLst>
                                    <p:set>
                                      <p:cBhvr>
                                        <p:cTn id="690" dur="1" fill="hold">
                                          <p:stCondLst>
                                            <p:cond delay="0"/>
                                          </p:stCondLst>
                                        </p:cTn>
                                        <p:tgtEl>
                                          <p:spTgt spid="23"/>
                                        </p:tgtEl>
                                        <p:attrNameLst>
                                          <p:attrName>style.visibility</p:attrName>
                                        </p:attrNameLst>
                                      </p:cBhvr>
                                      <p:to>
                                        <p:strVal val="hidden"/>
                                      </p:to>
                                    </p:set>
                                  </p:childTnLst>
                                </p:cTn>
                              </p:par>
                              <p:par>
                                <p:cTn id="691" presetID="1" presetClass="entr" presetSubtype="0" fill="hold" nodeType="withEffect">
                                  <p:stCondLst>
                                    <p:cond delay="0"/>
                                  </p:stCondLst>
                                  <p:childTnLst>
                                    <p:set>
                                      <p:cBhvr>
                                        <p:cTn id="692" dur="1" fill="hold">
                                          <p:stCondLst>
                                            <p:cond delay="0"/>
                                          </p:stCondLst>
                                        </p:cTn>
                                        <p:tgtEl>
                                          <p:spTgt spid="127"/>
                                        </p:tgtEl>
                                        <p:attrNameLst>
                                          <p:attrName>style.visibility</p:attrName>
                                        </p:attrNameLst>
                                      </p:cBhvr>
                                      <p:to>
                                        <p:strVal val="visible"/>
                                      </p:to>
                                    </p:set>
                                  </p:childTnLst>
                                </p:cTn>
                              </p:par>
                              <p:par>
                                <p:cTn id="693" presetID="1" presetClass="entr" presetSubtype="0" fill="hold" grpId="0" nodeType="withEffect">
                                  <p:stCondLst>
                                    <p:cond delay="0"/>
                                  </p:stCondLst>
                                  <p:childTnLst>
                                    <p:set>
                                      <p:cBhvr>
                                        <p:cTn id="694" dur="1" fill="hold">
                                          <p:stCondLst>
                                            <p:cond delay="0"/>
                                          </p:stCondLst>
                                        </p:cTn>
                                        <p:tgtEl>
                                          <p:spTgt spid="128"/>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presetID="1" presetClass="exit" presetSubtype="0" fill="hold" grpId="0" nodeType="clickEffect">
                                  <p:stCondLst>
                                    <p:cond delay="0"/>
                                  </p:stCondLst>
                                  <p:childTnLst>
                                    <p:set>
                                      <p:cBhvr>
                                        <p:cTn id="698" dur="1" fill="hold">
                                          <p:stCondLst>
                                            <p:cond delay="0"/>
                                          </p:stCondLst>
                                        </p:cTn>
                                        <p:tgtEl>
                                          <p:spTgt spid="127"/>
                                        </p:tgtEl>
                                        <p:attrNameLst>
                                          <p:attrName>style.visibility</p:attrName>
                                        </p:attrNameLst>
                                      </p:cBhvr>
                                      <p:to>
                                        <p:strVal val="hidden"/>
                                      </p:to>
                                    </p:set>
                                  </p:childTnLst>
                                </p:cTn>
                              </p:par>
                              <p:par>
                                <p:cTn id="699" presetID="1" presetClass="exit" presetSubtype="0" fill="hold" grpId="1" nodeType="withEffect">
                                  <p:stCondLst>
                                    <p:cond delay="0"/>
                                  </p:stCondLst>
                                  <p:childTnLst>
                                    <p:set>
                                      <p:cBhvr>
                                        <p:cTn id="700" dur="1" fill="hold">
                                          <p:stCondLst>
                                            <p:cond delay="0"/>
                                          </p:stCondLst>
                                        </p:cTn>
                                        <p:tgtEl>
                                          <p:spTgt spid="128"/>
                                        </p:tgtEl>
                                        <p:attrNameLst>
                                          <p:attrName>style.visibility</p:attrName>
                                        </p:attrNameLst>
                                      </p:cBhvr>
                                      <p:to>
                                        <p:strVal val="hidden"/>
                                      </p:to>
                                    </p:set>
                                  </p:childTnLst>
                                </p:cTn>
                              </p:par>
                              <p:par>
                                <p:cTn id="701" presetID="1" presetClass="exit" presetSubtype="0" fill="hold" grpId="1" nodeType="withEffect">
                                  <p:stCondLst>
                                    <p:cond delay="0"/>
                                  </p:stCondLst>
                                  <p:childTnLst>
                                    <p:set>
                                      <p:cBhvr>
                                        <p:cTn id="702" dur="1" fill="hold">
                                          <p:stCondLst>
                                            <p:cond delay="0"/>
                                          </p:stCondLst>
                                        </p:cTn>
                                        <p:tgtEl>
                                          <p:spTgt spid="112"/>
                                        </p:tgtEl>
                                        <p:attrNameLst>
                                          <p:attrName>style.visibility</p:attrName>
                                        </p:attrNameLst>
                                      </p:cBhvr>
                                      <p:to>
                                        <p:strVal val="hidden"/>
                                      </p:to>
                                    </p:set>
                                  </p:childTnLst>
                                </p:cTn>
                              </p:par>
                              <p:par>
                                <p:cTn id="703" presetID="1" presetClass="entr" presetSubtype="0" fill="hold" grpId="2" nodeType="withEffect">
                                  <p:stCondLst>
                                    <p:cond delay="0"/>
                                  </p:stCondLst>
                                  <p:childTnLst>
                                    <p:set>
                                      <p:cBhvr>
                                        <p:cTn id="704" dur="1" fill="hold">
                                          <p:stCondLst>
                                            <p:cond delay="0"/>
                                          </p:stCondLst>
                                        </p:cTn>
                                        <p:tgtEl>
                                          <p:spTgt spid="117"/>
                                        </p:tgtEl>
                                        <p:attrNameLst>
                                          <p:attrName>style.visibility</p:attrName>
                                        </p:attrNameLst>
                                      </p:cBhvr>
                                      <p:to>
                                        <p:strVal val="visible"/>
                                      </p:to>
                                    </p:set>
                                  </p:childTnLst>
                                </p:cTn>
                              </p:par>
                              <p:par>
                                <p:cTn id="705" presetID="1" presetClass="entr" presetSubtype="0" fill="hold" grpId="28" nodeType="withEffect">
                                  <p:stCondLst>
                                    <p:cond delay="0"/>
                                  </p:stCondLst>
                                  <p:childTnLst>
                                    <p:set>
                                      <p:cBhvr>
                                        <p:cTn id="706" dur="1" fill="hold">
                                          <p:stCondLst>
                                            <p:cond delay="0"/>
                                          </p:stCondLst>
                                        </p:cTn>
                                        <p:tgtEl>
                                          <p:spTgt spid="18"/>
                                        </p:tgtEl>
                                        <p:attrNameLst>
                                          <p:attrName>style.visibility</p:attrName>
                                        </p:attrNameLst>
                                      </p:cBhvr>
                                      <p:to>
                                        <p:strVal val="visible"/>
                                      </p:to>
                                    </p:set>
                                  </p:childTnLst>
                                </p:cTn>
                              </p:par>
                            </p:childTnLst>
                          </p:cTn>
                        </p:par>
                      </p:childTnLst>
                    </p:cTn>
                  </p:par>
                  <p:par>
                    <p:cTn id="707" fill="hold">
                      <p:stCondLst>
                        <p:cond delay="indefinite"/>
                      </p:stCondLst>
                      <p:childTnLst>
                        <p:par>
                          <p:cTn id="708" fill="hold">
                            <p:stCondLst>
                              <p:cond delay="0"/>
                            </p:stCondLst>
                            <p:childTnLst>
                              <p:par>
                                <p:cTn id="709" presetID="1" presetClass="exit" presetSubtype="0" fill="hold" grpId="3" nodeType="clickEffect">
                                  <p:stCondLst>
                                    <p:cond delay="0"/>
                                  </p:stCondLst>
                                  <p:childTnLst>
                                    <p:set>
                                      <p:cBhvr>
                                        <p:cTn id="710" dur="1" fill="hold">
                                          <p:stCondLst>
                                            <p:cond delay="0"/>
                                          </p:stCondLst>
                                        </p:cTn>
                                        <p:tgtEl>
                                          <p:spTgt spid="117"/>
                                        </p:tgtEl>
                                        <p:attrNameLst>
                                          <p:attrName>style.visibility</p:attrName>
                                        </p:attrNameLst>
                                      </p:cBhvr>
                                      <p:to>
                                        <p:strVal val="hidden"/>
                                      </p:to>
                                    </p:set>
                                  </p:childTnLst>
                                </p:cTn>
                              </p:par>
                              <p:par>
                                <p:cTn id="711" presetID="1" presetClass="exit" presetSubtype="0" fill="hold" grpId="29" nodeType="withEffect">
                                  <p:stCondLst>
                                    <p:cond delay="0"/>
                                  </p:stCondLst>
                                  <p:childTnLst>
                                    <p:set>
                                      <p:cBhvr>
                                        <p:cTn id="712" dur="1" fill="hold">
                                          <p:stCondLst>
                                            <p:cond delay="0"/>
                                          </p:stCondLst>
                                        </p:cTn>
                                        <p:tgtEl>
                                          <p:spTgt spid="18"/>
                                        </p:tgtEl>
                                        <p:attrNameLst>
                                          <p:attrName>style.visibility</p:attrName>
                                        </p:attrNameLst>
                                      </p:cBhvr>
                                      <p:to>
                                        <p:strVal val="hidden"/>
                                      </p:to>
                                    </p:set>
                                  </p:childTnLst>
                                </p:cTn>
                              </p:par>
                              <p:par>
                                <p:cTn id="713" presetID="1" presetClass="entr" presetSubtype="0" fill="hold" grpId="0" nodeType="withEffect">
                                  <p:stCondLst>
                                    <p:cond delay="0"/>
                                  </p:stCondLst>
                                  <p:childTnLst>
                                    <p:set>
                                      <p:cBhvr>
                                        <p:cTn id="714" dur="1" fill="hold">
                                          <p:stCondLst>
                                            <p:cond delay="0"/>
                                          </p:stCondLst>
                                        </p:cTn>
                                        <p:tgtEl>
                                          <p:spTgt spid="129"/>
                                        </p:tgtEl>
                                        <p:attrNameLst>
                                          <p:attrName>style.visibility</p:attrName>
                                        </p:attrNameLst>
                                      </p:cBhvr>
                                      <p:to>
                                        <p:strVal val="visible"/>
                                      </p:to>
                                    </p:set>
                                  </p:childTnLst>
                                </p:cTn>
                              </p:par>
                              <p:par>
                                <p:cTn id="715" presetID="1" presetClass="entr" presetSubtype="0" fill="hold" grpId="14" nodeType="withEffect">
                                  <p:stCondLst>
                                    <p:cond delay="0"/>
                                  </p:stCondLst>
                                  <p:childTnLst>
                                    <p:set>
                                      <p:cBhvr>
                                        <p:cTn id="716" dur="1" fill="hold">
                                          <p:stCondLst>
                                            <p:cond delay="0"/>
                                          </p:stCondLst>
                                        </p:cTn>
                                        <p:tgtEl>
                                          <p:spTgt spid="19"/>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presetID="1" presetClass="exit" presetSubtype="0" fill="hold" grpId="1" nodeType="clickEffect">
                                  <p:stCondLst>
                                    <p:cond delay="0"/>
                                  </p:stCondLst>
                                  <p:childTnLst>
                                    <p:set>
                                      <p:cBhvr>
                                        <p:cTn id="720" dur="1" fill="hold">
                                          <p:stCondLst>
                                            <p:cond delay="0"/>
                                          </p:stCondLst>
                                        </p:cTn>
                                        <p:tgtEl>
                                          <p:spTgt spid="129"/>
                                        </p:tgtEl>
                                        <p:attrNameLst>
                                          <p:attrName>style.visibility</p:attrName>
                                        </p:attrNameLst>
                                      </p:cBhvr>
                                      <p:to>
                                        <p:strVal val="hidden"/>
                                      </p:to>
                                    </p:set>
                                  </p:childTnLst>
                                </p:cTn>
                              </p:par>
                              <p:par>
                                <p:cTn id="721" presetID="1" presetClass="exit" presetSubtype="0" fill="hold" grpId="15" nodeType="withEffect">
                                  <p:stCondLst>
                                    <p:cond delay="0"/>
                                  </p:stCondLst>
                                  <p:childTnLst>
                                    <p:set>
                                      <p:cBhvr>
                                        <p:cTn id="722" dur="1" fill="hold">
                                          <p:stCondLst>
                                            <p:cond delay="0"/>
                                          </p:stCondLst>
                                        </p:cTn>
                                        <p:tgtEl>
                                          <p:spTgt spid="19"/>
                                        </p:tgtEl>
                                        <p:attrNameLst>
                                          <p:attrName>style.visibility</p:attrName>
                                        </p:attrNameLst>
                                      </p:cBhvr>
                                      <p:to>
                                        <p:strVal val="hidden"/>
                                      </p:to>
                                    </p:set>
                                  </p:childTnLst>
                                </p:cTn>
                              </p:par>
                              <p:par>
                                <p:cTn id="723" presetID="1" presetClass="entr" presetSubtype="0" fill="hold" grpId="0" nodeType="withEffect">
                                  <p:stCondLst>
                                    <p:cond delay="0"/>
                                  </p:stCondLst>
                                  <p:childTnLst>
                                    <p:set>
                                      <p:cBhvr>
                                        <p:cTn id="724" dur="1" fill="hold">
                                          <p:stCondLst>
                                            <p:cond delay="0"/>
                                          </p:stCondLst>
                                        </p:cTn>
                                        <p:tgtEl>
                                          <p:spTgt spid="130"/>
                                        </p:tgtEl>
                                        <p:attrNameLst>
                                          <p:attrName>style.visibility</p:attrName>
                                        </p:attrNameLst>
                                      </p:cBhvr>
                                      <p:to>
                                        <p:strVal val="visible"/>
                                      </p:to>
                                    </p:set>
                                  </p:childTnLst>
                                </p:cTn>
                              </p:par>
                              <p:par>
                                <p:cTn id="725" presetID="1" presetClass="entr" presetSubtype="0" fill="hold" grpId="4" nodeType="withEffect">
                                  <p:stCondLst>
                                    <p:cond delay="0"/>
                                  </p:stCondLst>
                                  <p:childTnLst>
                                    <p:set>
                                      <p:cBhvr>
                                        <p:cTn id="726" dur="1" fill="hold">
                                          <p:stCondLst>
                                            <p:cond delay="0"/>
                                          </p:stCondLst>
                                        </p:cTn>
                                        <p:tgtEl>
                                          <p:spTgt spid="20"/>
                                        </p:tgtEl>
                                        <p:attrNameLst>
                                          <p:attrName>style.visibility</p:attrName>
                                        </p:attrNameLst>
                                      </p:cBhvr>
                                      <p:to>
                                        <p:strVal val="visible"/>
                                      </p:to>
                                    </p:set>
                                  </p:childTnLst>
                                </p:cTn>
                              </p:par>
                            </p:childTnLst>
                          </p:cTn>
                        </p:par>
                      </p:childTnLst>
                    </p:cTn>
                  </p:par>
                  <p:par>
                    <p:cTn id="727" fill="hold">
                      <p:stCondLst>
                        <p:cond delay="indefinite"/>
                      </p:stCondLst>
                      <p:childTnLst>
                        <p:par>
                          <p:cTn id="728" fill="hold">
                            <p:stCondLst>
                              <p:cond delay="0"/>
                            </p:stCondLst>
                            <p:childTnLst>
                              <p:par>
                                <p:cTn id="729" presetID="1" presetClass="exit" presetSubtype="0" fill="hold" grpId="1" nodeType="clickEffect">
                                  <p:stCondLst>
                                    <p:cond delay="0"/>
                                  </p:stCondLst>
                                  <p:childTnLst>
                                    <p:set>
                                      <p:cBhvr>
                                        <p:cTn id="730" dur="1" fill="hold">
                                          <p:stCondLst>
                                            <p:cond delay="0"/>
                                          </p:stCondLst>
                                        </p:cTn>
                                        <p:tgtEl>
                                          <p:spTgt spid="130"/>
                                        </p:tgtEl>
                                        <p:attrNameLst>
                                          <p:attrName>style.visibility</p:attrName>
                                        </p:attrNameLst>
                                      </p:cBhvr>
                                      <p:to>
                                        <p:strVal val="hidden"/>
                                      </p:to>
                                    </p:set>
                                  </p:childTnLst>
                                </p:cTn>
                              </p:par>
                              <p:par>
                                <p:cTn id="731" presetID="1" presetClass="exit" presetSubtype="0" fill="hold" grpId="5" nodeType="withEffect">
                                  <p:stCondLst>
                                    <p:cond delay="0"/>
                                  </p:stCondLst>
                                  <p:childTnLst>
                                    <p:set>
                                      <p:cBhvr>
                                        <p:cTn id="732" dur="1" fill="hold">
                                          <p:stCondLst>
                                            <p:cond delay="0"/>
                                          </p:stCondLst>
                                        </p:cTn>
                                        <p:tgtEl>
                                          <p:spTgt spid="20"/>
                                        </p:tgtEl>
                                        <p:attrNameLst>
                                          <p:attrName>style.visibility</p:attrName>
                                        </p:attrNameLst>
                                      </p:cBhvr>
                                      <p:to>
                                        <p:strVal val="hidden"/>
                                      </p:to>
                                    </p:set>
                                  </p:childTnLst>
                                </p:cTn>
                              </p:par>
                              <p:par>
                                <p:cTn id="733" presetID="1" presetClass="entr" presetSubtype="0" fill="hold" grpId="0" nodeType="withEffect">
                                  <p:stCondLst>
                                    <p:cond delay="0"/>
                                  </p:stCondLst>
                                  <p:childTnLst>
                                    <p:set>
                                      <p:cBhvr>
                                        <p:cTn id="734" dur="1" fill="hold">
                                          <p:stCondLst>
                                            <p:cond delay="0"/>
                                          </p:stCondLst>
                                        </p:cTn>
                                        <p:tgtEl>
                                          <p:spTgt spid="131"/>
                                        </p:tgtEl>
                                        <p:attrNameLst>
                                          <p:attrName>style.visibility</p:attrName>
                                        </p:attrNameLst>
                                      </p:cBhvr>
                                      <p:to>
                                        <p:strVal val="visible"/>
                                      </p:to>
                                    </p:set>
                                  </p:childTnLst>
                                </p:cTn>
                              </p:par>
                              <p:par>
                                <p:cTn id="735" presetID="1" presetClass="entr" presetSubtype="0" fill="hold" grpId="4" nodeType="withEffect">
                                  <p:stCondLst>
                                    <p:cond delay="0"/>
                                  </p:stCondLst>
                                  <p:childTnLst>
                                    <p:set>
                                      <p:cBhvr>
                                        <p:cTn id="736" dur="1" fill="hold">
                                          <p:stCondLst>
                                            <p:cond delay="0"/>
                                          </p:stCondLst>
                                        </p:cTn>
                                        <p:tgtEl>
                                          <p:spTgt spid="21"/>
                                        </p:tgtEl>
                                        <p:attrNameLst>
                                          <p:attrName>style.visibility</p:attrName>
                                        </p:attrNameLst>
                                      </p:cBhvr>
                                      <p:to>
                                        <p:strVal val="visible"/>
                                      </p:to>
                                    </p:set>
                                  </p:childTnLst>
                                </p:cTn>
                              </p:par>
                            </p:childTnLst>
                          </p:cTn>
                        </p:par>
                      </p:childTnLst>
                    </p:cTn>
                  </p:par>
                  <p:par>
                    <p:cTn id="737" fill="hold">
                      <p:stCondLst>
                        <p:cond delay="indefinite"/>
                      </p:stCondLst>
                      <p:childTnLst>
                        <p:par>
                          <p:cTn id="738" fill="hold">
                            <p:stCondLst>
                              <p:cond delay="0"/>
                            </p:stCondLst>
                            <p:childTnLst>
                              <p:par>
                                <p:cTn id="739" presetID="1" presetClass="exit" presetSubtype="0" fill="hold" grpId="1" nodeType="clickEffect">
                                  <p:stCondLst>
                                    <p:cond delay="0"/>
                                  </p:stCondLst>
                                  <p:childTnLst>
                                    <p:set>
                                      <p:cBhvr>
                                        <p:cTn id="740" dur="1" fill="hold">
                                          <p:stCondLst>
                                            <p:cond delay="0"/>
                                          </p:stCondLst>
                                        </p:cTn>
                                        <p:tgtEl>
                                          <p:spTgt spid="131"/>
                                        </p:tgtEl>
                                        <p:attrNameLst>
                                          <p:attrName>style.visibility</p:attrName>
                                        </p:attrNameLst>
                                      </p:cBhvr>
                                      <p:to>
                                        <p:strVal val="hidden"/>
                                      </p:to>
                                    </p:set>
                                  </p:childTnLst>
                                </p:cTn>
                              </p:par>
                              <p:par>
                                <p:cTn id="741" presetID="1" presetClass="exit" presetSubtype="0" fill="hold" grpId="5" nodeType="withEffect">
                                  <p:stCondLst>
                                    <p:cond delay="0"/>
                                  </p:stCondLst>
                                  <p:childTnLst>
                                    <p:set>
                                      <p:cBhvr>
                                        <p:cTn id="742" dur="1" fill="hold">
                                          <p:stCondLst>
                                            <p:cond delay="0"/>
                                          </p:stCondLst>
                                        </p:cTn>
                                        <p:tgtEl>
                                          <p:spTgt spid="21"/>
                                        </p:tgtEl>
                                        <p:attrNameLst>
                                          <p:attrName>style.visibility</p:attrName>
                                        </p:attrNameLst>
                                      </p:cBhvr>
                                      <p:to>
                                        <p:strVal val="hidden"/>
                                      </p:to>
                                    </p:set>
                                  </p:childTnLst>
                                </p:cTn>
                              </p:par>
                              <p:par>
                                <p:cTn id="743" presetID="1" presetClass="entr" presetSubtype="0" fill="hold" grpId="0" nodeType="withEffect">
                                  <p:stCondLst>
                                    <p:cond delay="0"/>
                                  </p:stCondLst>
                                  <p:childTnLst>
                                    <p:set>
                                      <p:cBhvr>
                                        <p:cTn id="744" dur="1" fill="hold">
                                          <p:stCondLst>
                                            <p:cond delay="0"/>
                                          </p:stCondLst>
                                        </p:cTn>
                                        <p:tgtEl>
                                          <p:spTgt spid="132"/>
                                        </p:tgtEl>
                                        <p:attrNameLst>
                                          <p:attrName>style.visibility</p:attrName>
                                        </p:attrNameLst>
                                      </p:cBhvr>
                                      <p:to>
                                        <p:strVal val="visible"/>
                                      </p:to>
                                    </p:set>
                                  </p:childTnLst>
                                </p:cTn>
                              </p:par>
                              <p:par>
                                <p:cTn id="745" presetID="1" presetClass="entr" presetSubtype="0" fill="hold" grpId="2" nodeType="withEffect">
                                  <p:stCondLst>
                                    <p:cond delay="0"/>
                                  </p:stCondLst>
                                  <p:childTnLst>
                                    <p:set>
                                      <p:cBhvr>
                                        <p:cTn id="746" dur="1" fill="hold">
                                          <p:stCondLst>
                                            <p:cond delay="0"/>
                                          </p:stCondLst>
                                        </p:cTn>
                                        <p:tgtEl>
                                          <p:spTgt spid="22"/>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presetID="1" presetClass="exit" presetSubtype="0" fill="hold" grpId="1" nodeType="clickEffect">
                                  <p:stCondLst>
                                    <p:cond delay="0"/>
                                  </p:stCondLst>
                                  <p:childTnLst>
                                    <p:set>
                                      <p:cBhvr>
                                        <p:cTn id="750" dur="1" fill="hold">
                                          <p:stCondLst>
                                            <p:cond delay="0"/>
                                          </p:stCondLst>
                                        </p:cTn>
                                        <p:tgtEl>
                                          <p:spTgt spid="132"/>
                                        </p:tgtEl>
                                        <p:attrNameLst>
                                          <p:attrName>style.visibility</p:attrName>
                                        </p:attrNameLst>
                                      </p:cBhvr>
                                      <p:to>
                                        <p:strVal val="hidden"/>
                                      </p:to>
                                    </p:set>
                                  </p:childTnLst>
                                </p:cTn>
                              </p:par>
                              <p:par>
                                <p:cTn id="751" presetID="1" presetClass="exit" presetSubtype="0" fill="hold" grpId="3" nodeType="withEffect">
                                  <p:stCondLst>
                                    <p:cond delay="0"/>
                                  </p:stCondLst>
                                  <p:childTnLst>
                                    <p:set>
                                      <p:cBhvr>
                                        <p:cTn id="752" dur="1" fill="hold">
                                          <p:stCondLst>
                                            <p:cond delay="0"/>
                                          </p:stCondLst>
                                        </p:cTn>
                                        <p:tgtEl>
                                          <p:spTgt spid="22"/>
                                        </p:tgtEl>
                                        <p:attrNameLst>
                                          <p:attrName>style.visibility</p:attrName>
                                        </p:attrNameLst>
                                      </p:cBhvr>
                                      <p:to>
                                        <p:strVal val="hidden"/>
                                      </p:to>
                                    </p:set>
                                  </p:childTnLst>
                                </p:cTn>
                              </p:par>
                              <p:par>
                                <p:cTn id="753" presetID="1" presetClass="entr" presetSubtype="0" fill="hold" grpId="0" nodeType="withEffect">
                                  <p:stCondLst>
                                    <p:cond delay="0"/>
                                  </p:stCondLst>
                                  <p:childTnLst>
                                    <p:set>
                                      <p:cBhvr>
                                        <p:cTn id="754" dur="1" fill="hold">
                                          <p:stCondLst>
                                            <p:cond delay="0"/>
                                          </p:stCondLst>
                                        </p:cTn>
                                        <p:tgtEl>
                                          <p:spTgt spid="133"/>
                                        </p:tgtEl>
                                        <p:attrNameLst>
                                          <p:attrName>style.visibility</p:attrName>
                                        </p:attrNameLst>
                                      </p:cBhvr>
                                      <p:to>
                                        <p:strVal val="visible"/>
                                      </p:to>
                                    </p:set>
                                  </p:childTnLst>
                                </p:cTn>
                              </p:par>
                              <p:par>
                                <p:cTn id="755" presetID="1" presetClass="entr" presetSubtype="0" fill="hold" grpId="2" nodeType="withEffect">
                                  <p:stCondLst>
                                    <p:cond delay="0"/>
                                  </p:stCondLst>
                                  <p:childTnLst>
                                    <p:set>
                                      <p:cBhvr>
                                        <p:cTn id="756" dur="1" fill="hold">
                                          <p:stCondLst>
                                            <p:cond delay="0"/>
                                          </p:stCondLst>
                                        </p:cTn>
                                        <p:tgtEl>
                                          <p:spTgt spid="23"/>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presetID="1" presetClass="exit" presetSubtype="0" fill="hold" grpId="1" nodeType="clickEffect">
                                  <p:stCondLst>
                                    <p:cond delay="0"/>
                                  </p:stCondLst>
                                  <p:childTnLst>
                                    <p:set>
                                      <p:cBhvr>
                                        <p:cTn id="760" dur="1" fill="hold">
                                          <p:stCondLst>
                                            <p:cond delay="0"/>
                                          </p:stCondLst>
                                        </p:cTn>
                                        <p:tgtEl>
                                          <p:spTgt spid="133"/>
                                        </p:tgtEl>
                                        <p:attrNameLst>
                                          <p:attrName>style.visibility</p:attrName>
                                        </p:attrNameLst>
                                      </p:cBhvr>
                                      <p:to>
                                        <p:strVal val="hidden"/>
                                      </p:to>
                                    </p:set>
                                  </p:childTnLst>
                                </p:cTn>
                              </p:par>
                              <p:par>
                                <p:cTn id="761" presetID="1" presetClass="exit" presetSubtype="0" fill="hold" grpId="3" nodeType="withEffect">
                                  <p:stCondLst>
                                    <p:cond delay="0"/>
                                  </p:stCondLst>
                                  <p:childTnLst>
                                    <p:set>
                                      <p:cBhvr>
                                        <p:cTn id="762" dur="1" fill="hold">
                                          <p:stCondLst>
                                            <p:cond delay="0"/>
                                          </p:stCondLst>
                                        </p:cTn>
                                        <p:tgtEl>
                                          <p:spTgt spid="23"/>
                                        </p:tgtEl>
                                        <p:attrNameLst>
                                          <p:attrName>style.visibility</p:attrName>
                                        </p:attrNameLst>
                                      </p:cBhvr>
                                      <p:to>
                                        <p:strVal val="hidden"/>
                                      </p:to>
                                    </p:set>
                                  </p:childTnLst>
                                </p:cTn>
                              </p:par>
                              <p:par>
                                <p:cTn id="763" presetID="1" presetClass="entr" presetSubtype="0" fill="hold" grpId="1" nodeType="withEffect">
                                  <p:stCondLst>
                                    <p:cond delay="0"/>
                                  </p:stCondLst>
                                  <p:childTnLst>
                                    <p:set>
                                      <p:cBhvr>
                                        <p:cTn id="764" dur="1" fill="hold">
                                          <p:stCondLst>
                                            <p:cond delay="0"/>
                                          </p:stCondLst>
                                        </p:cTn>
                                        <p:tgtEl>
                                          <p:spTgt spid="127"/>
                                        </p:tgtEl>
                                        <p:attrNameLst>
                                          <p:attrName>style.visibility</p:attrName>
                                        </p:attrNameLst>
                                      </p:cBhvr>
                                      <p:to>
                                        <p:strVal val="visible"/>
                                      </p:to>
                                    </p:set>
                                  </p:childTnLst>
                                </p:cTn>
                              </p:par>
                              <p:par>
                                <p:cTn id="765" presetID="1" presetClass="entr" presetSubtype="0" fill="hold" grpId="0" nodeType="withEffect">
                                  <p:stCondLst>
                                    <p:cond delay="0"/>
                                  </p:stCondLst>
                                  <p:childTnLst>
                                    <p:set>
                                      <p:cBhvr>
                                        <p:cTn id="766" dur="1" fill="hold">
                                          <p:stCondLst>
                                            <p:cond delay="0"/>
                                          </p:stCondLst>
                                        </p:cTn>
                                        <p:tgtEl>
                                          <p:spTgt spid="134"/>
                                        </p:tgtEl>
                                        <p:attrNameLst>
                                          <p:attrName>style.visibility</p:attrName>
                                        </p:attrNameLst>
                                      </p:cBhvr>
                                      <p:to>
                                        <p:strVal val="visible"/>
                                      </p:to>
                                    </p:set>
                                  </p:childTnLst>
                                </p:cTn>
                              </p:par>
                            </p:childTnLst>
                          </p:cTn>
                        </p:par>
                      </p:childTnLst>
                    </p:cTn>
                  </p:par>
                  <p:par>
                    <p:cTn id="767" fill="hold">
                      <p:stCondLst>
                        <p:cond delay="indefinite"/>
                      </p:stCondLst>
                      <p:childTnLst>
                        <p:par>
                          <p:cTn id="768" fill="hold">
                            <p:stCondLst>
                              <p:cond delay="0"/>
                            </p:stCondLst>
                            <p:childTnLst>
                              <p:par>
                                <p:cTn id="769" presetID="1" presetClass="exit" presetSubtype="0" fill="hold" grpId="2" nodeType="clickEffect">
                                  <p:stCondLst>
                                    <p:cond delay="0"/>
                                  </p:stCondLst>
                                  <p:childTnLst>
                                    <p:set>
                                      <p:cBhvr>
                                        <p:cTn id="770" dur="1" fill="hold">
                                          <p:stCondLst>
                                            <p:cond delay="0"/>
                                          </p:stCondLst>
                                        </p:cTn>
                                        <p:tgtEl>
                                          <p:spTgt spid="127"/>
                                        </p:tgtEl>
                                        <p:attrNameLst>
                                          <p:attrName>style.visibility</p:attrName>
                                        </p:attrNameLst>
                                      </p:cBhvr>
                                      <p:to>
                                        <p:strVal val="hidden"/>
                                      </p:to>
                                    </p:set>
                                  </p:childTnLst>
                                </p:cTn>
                              </p:par>
                              <p:par>
                                <p:cTn id="771" presetID="1" presetClass="exit" presetSubtype="0" fill="hold" grpId="1" nodeType="withEffect">
                                  <p:stCondLst>
                                    <p:cond delay="0"/>
                                  </p:stCondLst>
                                  <p:childTnLst>
                                    <p:set>
                                      <p:cBhvr>
                                        <p:cTn id="772" dur="1" fill="hold">
                                          <p:stCondLst>
                                            <p:cond delay="0"/>
                                          </p:stCondLst>
                                        </p:cTn>
                                        <p:tgtEl>
                                          <p:spTgt spid="134"/>
                                        </p:tgtEl>
                                        <p:attrNameLst>
                                          <p:attrName>style.visibility</p:attrName>
                                        </p:attrNameLst>
                                      </p:cBhvr>
                                      <p:to>
                                        <p:strVal val="hidden"/>
                                      </p:to>
                                    </p:set>
                                  </p:childTnLst>
                                </p:cTn>
                              </p:par>
                              <p:par>
                                <p:cTn id="773" presetID="1" presetClass="exit" presetSubtype="0" fill="hold" nodeType="withEffect">
                                  <p:stCondLst>
                                    <p:cond delay="0"/>
                                  </p:stCondLst>
                                  <p:childTnLst>
                                    <p:set>
                                      <p:cBhvr>
                                        <p:cTn id="774" dur="1" fill="hold">
                                          <p:stCondLst>
                                            <p:cond delay="0"/>
                                          </p:stCondLst>
                                        </p:cTn>
                                        <p:tgtEl>
                                          <p:spTgt spid="111"/>
                                        </p:tgtEl>
                                        <p:attrNameLst>
                                          <p:attrName>style.visibility</p:attrName>
                                        </p:attrNameLst>
                                      </p:cBhvr>
                                      <p:to>
                                        <p:strVal val="hidden"/>
                                      </p:to>
                                    </p:set>
                                  </p:childTnLst>
                                </p:cTn>
                              </p:par>
                              <p:par>
                                <p:cTn id="775" presetID="1" presetClass="entr" presetSubtype="0" fill="hold" grpId="2" nodeType="withEffect">
                                  <p:stCondLst>
                                    <p:cond delay="0"/>
                                  </p:stCondLst>
                                  <p:childTnLst>
                                    <p:set>
                                      <p:cBhvr>
                                        <p:cTn id="776" dur="1" fill="hold">
                                          <p:stCondLst>
                                            <p:cond delay="0"/>
                                          </p:stCondLst>
                                        </p:cTn>
                                        <p:tgtEl>
                                          <p:spTgt spid="114"/>
                                        </p:tgtEl>
                                        <p:attrNameLst>
                                          <p:attrName>style.visibility</p:attrName>
                                        </p:attrNameLst>
                                      </p:cBhvr>
                                      <p:to>
                                        <p:strVal val="visible"/>
                                      </p:to>
                                    </p:set>
                                  </p:childTnLst>
                                </p:cTn>
                              </p:par>
                              <p:par>
                                <p:cTn id="777" presetID="1" presetClass="entr" presetSubtype="0" fill="hold" grpId="16" nodeType="withEffect">
                                  <p:stCondLst>
                                    <p:cond delay="0"/>
                                  </p:stCondLst>
                                  <p:childTnLst>
                                    <p:set>
                                      <p:cBhvr>
                                        <p:cTn id="778" dur="1" fill="hold">
                                          <p:stCondLst>
                                            <p:cond delay="0"/>
                                          </p:stCondLst>
                                        </p:cTn>
                                        <p:tgtEl>
                                          <p:spTgt spid="19"/>
                                        </p:tgtEl>
                                        <p:attrNameLst>
                                          <p:attrName>style.visibility</p:attrName>
                                        </p:attrNameLst>
                                      </p:cBhvr>
                                      <p:to>
                                        <p:strVal val="visible"/>
                                      </p:to>
                                    </p:set>
                                  </p:childTnLst>
                                </p:cTn>
                              </p:par>
                            </p:childTnLst>
                          </p:cTn>
                        </p:par>
                      </p:childTnLst>
                    </p:cTn>
                  </p:par>
                  <p:par>
                    <p:cTn id="779" fill="hold">
                      <p:stCondLst>
                        <p:cond delay="indefinite"/>
                      </p:stCondLst>
                      <p:childTnLst>
                        <p:par>
                          <p:cTn id="780" fill="hold">
                            <p:stCondLst>
                              <p:cond delay="0"/>
                            </p:stCondLst>
                            <p:childTnLst>
                              <p:par>
                                <p:cTn id="781" presetID="1" presetClass="exit" presetSubtype="0" fill="hold" grpId="3" nodeType="clickEffect">
                                  <p:stCondLst>
                                    <p:cond delay="0"/>
                                  </p:stCondLst>
                                  <p:childTnLst>
                                    <p:set>
                                      <p:cBhvr>
                                        <p:cTn id="782" dur="1" fill="hold">
                                          <p:stCondLst>
                                            <p:cond delay="0"/>
                                          </p:stCondLst>
                                        </p:cTn>
                                        <p:tgtEl>
                                          <p:spTgt spid="114"/>
                                        </p:tgtEl>
                                        <p:attrNameLst>
                                          <p:attrName>style.visibility</p:attrName>
                                        </p:attrNameLst>
                                      </p:cBhvr>
                                      <p:to>
                                        <p:strVal val="hidden"/>
                                      </p:to>
                                    </p:set>
                                  </p:childTnLst>
                                </p:cTn>
                              </p:par>
                              <p:par>
                                <p:cTn id="783" presetID="1" presetClass="exit" presetSubtype="0" fill="hold" grpId="17" nodeType="withEffect">
                                  <p:stCondLst>
                                    <p:cond delay="0"/>
                                  </p:stCondLst>
                                  <p:childTnLst>
                                    <p:set>
                                      <p:cBhvr>
                                        <p:cTn id="784" dur="1" fill="hold">
                                          <p:stCondLst>
                                            <p:cond delay="0"/>
                                          </p:stCondLst>
                                        </p:cTn>
                                        <p:tgtEl>
                                          <p:spTgt spid="19"/>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135"/>
                                        </p:tgtEl>
                                        <p:attrNameLst>
                                          <p:attrName>style.visibility</p:attrName>
                                        </p:attrNameLst>
                                      </p:cBhvr>
                                      <p:to>
                                        <p:strVal val="visible"/>
                                      </p:to>
                                    </p:set>
                                  </p:childTnLst>
                                </p:cTn>
                              </p:par>
                              <p:par>
                                <p:cTn id="787" presetID="1" presetClass="entr" presetSubtype="0" fill="hold" grpId="6" nodeType="withEffect">
                                  <p:stCondLst>
                                    <p:cond delay="0"/>
                                  </p:stCondLst>
                                  <p:childTnLst>
                                    <p:set>
                                      <p:cBhvr>
                                        <p:cTn id="788" dur="1" fill="hold">
                                          <p:stCondLst>
                                            <p:cond delay="0"/>
                                          </p:stCondLst>
                                        </p:cTn>
                                        <p:tgtEl>
                                          <p:spTgt spid="20"/>
                                        </p:tgtEl>
                                        <p:attrNameLst>
                                          <p:attrName>style.visibility</p:attrName>
                                        </p:attrNameLst>
                                      </p:cBhvr>
                                      <p:to>
                                        <p:strVal val="visible"/>
                                      </p:to>
                                    </p:set>
                                  </p:childTnLst>
                                </p:cTn>
                              </p:par>
                            </p:childTnLst>
                          </p:cTn>
                        </p:par>
                      </p:childTnLst>
                    </p:cTn>
                  </p:par>
                  <p:par>
                    <p:cTn id="789" fill="hold">
                      <p:stCondLst>
                        <p:cond delay="indefinite"/>
                      </p:stCondLst>
                      <p:childTnLst>
                        <p:par>
                          <p:cTn id="790" fill="hold">
                            <p:stCondLst>
                              <p:cond delay="0"/>
                            </p:stCondLst>
                            <p:childTnLst>
                              <p:par>
                                <p:cTn id="791" presetID="1" presetClass="exit" presetSubtype="0" fill="hold" grpId="1" nodeType="clickEffect">
                                  <p:stCondLst>
                                    <p:cond delay="0"/>
                                  </p:stCondLst>
                                  <p:childTnLst>
                                    <p:set>
                                      <p:cBhvr>
                                        <p:cTn id="792" dur="1" fill="hold">
                                          <p:stCondLst>
                                            <p:cond delay="0"/>
                                          </p:stCondLst>
                                        </p:cTn>
                                        <p:tgtEl>
                                          <p:spTgt spid="135"/>
                                        </p:tgtEl>
                                        <p:attrNameLst>
                                          <p:attrName>style.visibility</p:attrName>
                                        </p:attrNameLst>
                                      </p:cBhvr>
                                      <p:to>
                                        <p:strVal val="hidden"/>
                                      </p:to>
                                    </p:set>
                                  </p:childTnLst>
                                </p:cTn>
                              </p:par>
                              <p:par>
                                <p:cTn id="793" presetID="1" presetClass="exit" presetSubtype="0" fill="hold" grpId="7" nodeType="withEffect">
                                  <p:stCondLst>
                                    <p:cond delay="0"/>
                                  </p:stCondLst>
                                  <p:childTnLst>
                                    <p:set>
                                      <p:cBhvr>
                                        <p:cTn id="794" dur="1" fill="hold">
                                          <p:stCondLst>
                                            <p:cond delay="0"/>
                                          </p:stCondLst>
                                        </p:cTn>
                                        <p:tgtEl>
                                          <p:spTgt spid="20"/>
                                        </p:tgtEl>
                                        <p:attrNameLst>
                                          <p:attrName>style.visibility</p:attrName>
                                        </p:attrNameLst>
                                      </p:cBhvr>
                                      <p:to>
                                        <p:strVal val="hidden"/>
                                      </p:to>
                                    </p:set>
                                  </p:childTnLst>
                                </p:cTn>
                              </p:par>
                              <p:par>
                                <p:cTn id="795" presetID="1" presetClass="entr" presetSubtype="0" fill="hold" grpId="0" nodeType="withEffect">
                                  <p:stCondLst>
                                    <p:cond delay="0"/>
                                  </p:stCondLst>
                                  <p:childTnLst>
                                    <p:set>
                                      <p:cBhvr>
                                        <p:cTn id="796" dur="1" fill="hold">
                                          <p:stCondLst>
                                            <p:cond delay="0"/>
                                          </p:stCondLst>
                                        </p:cTn>
                                        <p:tgtEl>
                                          <p:spTgt spid="136"/>
                                        </p:tgtEl>
                                        <p:attrNameLst>
                                          <p:attrName>style.visibility</p:attrName>
                                        </p:attrNameLst>
                                      </p:cBhvr>
                                      <p:to>
                                        <p:strVal val="visible"/>
                                      </p:to>
                                    </p:set>
                                  </p:childTnLst>
                                </p:cTn>
                              </p:par>
                              <p:par>
                                <p:cTn id="797" presetID="1" presetClass="entr" presetSubtype="0" fill="hold" grpId="6" nodeType="withEffect">
                                  <p:stCondLst>
                                    <p:cond delay="0"/>
                                  </p:stCondLst>
                                  <p:childTnLst>
                                    <p:set>
                                      <p:cBhvr>
                                        <p:cTn id="798" dur="1" fill="hold">
                                          <p:stCondLst>
                                            <p:cond delay="0"/>
                                          </p:stCondLst>
                                        </p:cTn>
                                        <p:tgtEl>
                                          <p:spTgt spid="21"/>
                                        </p:tgtEl>
                                        <p:attrNameLst>
                                          <p:attrName>style.visibility</p:attrName>
                                        </p:attrNameLst>
                                      </p:cBhvr>
                                      <p:to>
                                        <p:strVal val="visible"/>
                                      </p:to>
                                    </p:set>
                                  </p:childTnLst>
                                </p:cTn>
                              </p:par>
                            </p:childTnLst>
                          </p:cTn>
                        </p:par>
                      </p:childTnLst>
                    </p:cTn>
                  </p:par>
                  <p:par>
                    <p:cTn id="799" fill="hold">
                      <p:stCondLst>
                        <p:cond delay="indefinite"/>
                      </p:stCondLst>
                      <p:childTnLst>
                        <p:par>
                          <p:cTn id="800" fill="hold">
                            <p:stCondLst>
                              <p:cond delay="0"/>
                            </p:stCondLst>
                            <p:childTnLst>
                              <p:par>
                                <p:cTn id="801" presetID="1" presetClass="exit" presetSubtype="0" fill="hold" grpId="1" nodeType="clickEffect">
                                  <p:stCondLst>
                                    <p:cond delay="0"/>
                                  </p:stCondLst>
                                  <p:childTnLst>
                                    <p:set>
                                      <p:cBhvr>
                                        <p:cTn id="802" dur="1" fill="hold">
                                          <p:stCondLst>
                                            <p:cond delay="0"/>
                                          </p:stCondLst>
                                        </p:cTn>
                                        <p:tgtEl>
                                          <p:spTgt spid="136"/>
                                        </p:tgtEl>
                                        <p:attrNameLst>
                                          <p:attrName>style.visibility</p:attrName>
                                        </p:attrNameLst>
                                      </p:cBhvr>
                                      <p:to>
                                        <p:strVal val="hidden"/>
                                      </p:to>
                                    </p:set>
                                  </p:childTnLst>
                                </p:cTn>
                              </p:par>
                              <p:par>
                                <p:cTn id="803" presetID="1" presetClass="exit" presetSubtype="0" fill="hold" grpId="7" nodeType="withEffect">
                                  <p:stCondLst>
                                    <p:cond delay="0"/>
                                  </p:stCondLst>
                                  <p:childTnLst>
                                    <p:set>
                                      <p:cBhvr>
                                        <p:cTn id="804" dur="1" fill="hold">
                                          <p:stCondLst>
                                            <p:cond delay="0"/>
                                          </p:stCondLst>
                                        </p:cTn>
                                        <p:tgtEl>
                                          <p:spTgt spid="21"/>
                                        </p:tgtEl>
                                        <p:attrNameLst>
                                          <p:attrName>style.visibility</p:attrName>
                                        </p:attrNameLst>
                                      </p:cBhvr>
                                      <p:to>
                                        <p:strVal val="hidden"/>
                                      </p:to>
                                    </p:set>
                                  </p:childTnLst>
                                </p:cTn>
                              </p:par>
                              <p:par>
                                <p:cTn id="805" presetID="1" presetClass="entr" presetSubtype="0" fill="hold" grpId="0" nodeType="withEffect">
                                  <p:stCondLst>
                                    <p:cond delay="0"/>
                                  </p:stCondLst>
                                  <p:childTnLst>
                                    <p:set>
                                      <p:cBhvr>
                                        <p:cTn id="806" dur="1" fill="hold">
                                          <p:stCondLst>
                                            <p:cond delay="0"/>
                                          </p:stCondLst>
                                        </p:cTn>
                                        <p:tgtEl>
                                          <p:spTgt spid="137"/>
                                        </p:tgtEl>
                                        <p:attrNameLst>
                                          <p:attrName>style.visibility</p:attrName>
                                        </p:attrNameLst>
                                      </p:cBhvr>
                                      <p:to>
                                        <p:strVal val="visible"/>
                                      </p:to>
                                    </p:set>
                                  </p:childTnLst>
                                </p:cTn>
                              </p:par>
                              <p:par>
                                <p:cTn id="807" presetID="1" presetClass="entr" presetSubtype="0" fill="hold" grpId="4" nodeType="withEffect">
                                  <p:stCondLst>
                                    <p:cond delay="0"/>
                                  </p:stCondLst>
                                  <p:childTnLst>
                                    <p:set>
                                      <p:cBhvr>
                                        <p:cTn id="808" dur="1" fill="hold">
                                          <p:stCondLst>
                                            <p:cond delay="0"/>
                                          </p:stCondLst>
                                        </p:cTn>
                                        <p:tgtEl>
                                          <p:spTgt spid="22"/>
                                        </p:tgtEl>
                                        <p:attrNameLst>
                                          <p:attrName>style.visibility</p:attrName>
                                        </p:attrNameLst>
                                      </p:cBhvr>
                                      <p:to>
                                        <p:strVal val="visible"/>
                                      </p:to>
                                    </p:set>
                                  </p:childTnLst>
                                </p:cTn>
                              </p:par>
                              <p:par>
                                <p:cTn id="809" presetID="1" presetClass="entr" presetSubtype="0" fill="hold" grpId="0" nodeType="withEffect">
                                  <p:stCondLst>
                                    <p:cond delay="0"/>
                                  </p:stCondLst>
                                  <p:childTnLst>
                                    <p:set>
                                      <p:cBhvr>
                                        <p:cTn id="810" dur="1" fill="hold">
                                          <p:stCondLst>
                                            <p:cond delay="0"/>
                                          </p:stCondLst>
                                        </p:cTn>
                                        <p:tgtEl>
                                          <p:spTgt spid="138"/>
                                        </p:tgtEl>
                                        <p:attrNameLst>
                                          <p:attrName>style.visibility</p:attrName>
                                        </p:attrNameLst>
                                      </p:cBhvr>
                                      <p:to>
                                        <p:strVal val="visible"/>
                                      </p:to>
                                    </p:set>
                                  </p:childTnLst>
                                </p:cTn>
                              </p:par>
                              <p:par>
                                <p:cTn id="811" presetID="1" presetClass="entr" presetSubtype="0" fill="hold" grpId="0" nodeType="withEffect">
                                  <p:stCondLst>
                                    <p:cond delay="0"/>
                                  </p:stCondLst>
                                  <p:childTnLst>
                                    <p:set>
                                      <p:cBhvr>
                                        <p:cTn id="812" dur="1" fill="hold">
                                          <p:stCondLst>
                                            <p:cond delay="0"/>
                                          </p:stCondLst>
                                        </p:cTn>
                                        <p:tgtEl>
                                          <p:spTgt spid="139"/>
                                        </p:tgtEl>
                                        <p:attrNameLst>
                                          <p:attrName>style.visibility</p:attrName>
                                        </p:attrNameLst>
                                      </p:cBhvr>
                                      <p:to>
                                        <p:strVal val="visible"/>
                                      </p:to>
                                    </p:set>
                                  </p:childTnLst>
                                </p:cTn>
                              </p:par>
                            </p:childTnLst>
                          </p:cTn>
                        </p:par>
                      </p:childTnLst>
                    </p:cTn>
                  </p:par>
                  <p:par>
                    <p:cTn id="813" fill="hold">
                      <p:stCondLst>
                        <p:cond delay="indefinite"/>
                      </p:stCondLst>
                      <p:childTnLst>
                        <p:par>
                          <p:cTn id="814" fill="hold">
                            <p:stCondLst>
                              <p:cond delay="0"/>
                            </p:stCondLst>
                            <p:childTnLst>
                              <p:par>
                                <p:cTn id="815" presetID="1" presetClass="exit" presetSubtype="0" fill="hold" grpId="1" nodeType="clickEffect">
                                  <p:stCondLst>
                                    <p:cond delay="0"/>
                                  </p:stCondLst>
                                  <p:childTnLst>
                                    <p:set>
                                      <p:cBhvr>
                                        <p:cTn id="816" dur="1" fill="hold">
                                          <p:stCondLst>
                                            <p:cond delay="0"/>
                                          </p:stCondLst>
                                        </p:cTn>
                                        <p:tgtEl>
                                          <p:spTgt spid="137"/>
                                        </p:tgtEl>
                                        <p:attrNameLst>
                                          <p:attrName>style.visibility</p:attrName>
                                        </p:attrNameLst>
                                      </p:cBhvr>
                                      <p:to>
                                        <p:strVal val="hidden"/>
                                      </p:to>
                                    </p:set>
                                  </p:childTnLst>
                                </p:cTn>
                              </p:par>
                              <p:par>
                                <p:cTn id="817" presetID="1" presetClass="exit" presetSubtype="0" fill="hold" grpId="5" nodeType="withEffect">
                                  <p:stCondLst>
                                    <p:cond delay="0"/>
                                  </p:stCondLst>
                                  <p:childTnLst>
                                    <p:set>
                                      <p:cBhvr>
                                        <p:cTn id="818" dur="1" fill="hold">
                                          <p:stCondLst>
                                            <p:cond delay="0"/>
                                          </p:stCondLst>
                                        </p:cTn>
                                        <p:tgtEl>
                                          <p:spTgt spid="22"/>
                                        </p:tgtEl>
                                        <p:attrNameLst>
                                          <p:attrName>style.visibility</p:attrName>
                                        </p:attrNameLst>
                                      </p:cBhvr>
                                      <p:to>
                                        <p:strVal val="hidden"/>
                                      </p:to>
                                    </p:set>
                                  </p:childTnLst>
                                </p:cTn>
                              </p:par>
                              <p:par>
                                <p:cTn id="819" presetID="1" presetClass="entr" presetSubtype="0" fill="hold" grpId="0" nodeType="withEffect">
                                  <p:stCondLst>
                                    <p:cond delay="0"/>
                                  </p:stCondLst>
                                  <p:childTnLst>
                                    <p:set>
                                      <p:cBhvr>
                                        <p:cTn id="820" dur="1" fill="hold">
                                          <p:stCondLst>
                                            <p:cond delay="0"/>
                                          </p:stCondLst>
                                        </p:cTn>
                                        <p:tgtEl>
                                          <p:spTgt spid="140"/>
                                        </p:tgtEl>
                                        <p:attrNameLst>
                                          <p:attrName>style.visibility</p:attrName>
                                        </p:attrNameLst>
                                      </p:cBhvr>
                                      <p:to>
                                        <p:strVal val="visible"/>
                                      </p:to>
                                    </p:set>
                                  </p:childTnLst>
                                </p:cTn>
                              </p:par>
                              <p:par>
                                <p:cTn id="821" presetID="1" presetClass="entr" presetSubtype="0" fill="hold" grpId="32" nodeType="withEffect">
                                  <p:stCondLst>
                                    <p:cond delay="0"/>
                                  </p:stCondLst>
                                  <p:childTnLst>
                                    <p:set>
                                      <p:cBhvr>
                                        <p:cTn id="822" dur="1" fill="hold">
                                          <p:stCondLst>
                                            <p:cond delay="0"/>
                                          </p:stCondLst>
                                        </p:cTn>
                                        <p:tgtEl>
                                          <p:spTgt spid="17"/>
                                        </p:tgtEl>
                                        <p:attrNameLst>
                                          <p:attrName>style.visibility</p:attrName>
                                        </p:attrNameLst>
                                      </p:cBhvr>
                                      <p:to>
                                        <p:strVal val="visible"/>
                                      </p:to>
                                    </p:set>
                                  </p:childTnLst>
                                </p:cTn>
                              </p:par>
                            </p:childTnLst>
                          </p:cTn>
                        </p:par>
                      </p:childTnLst>
                    </p:cTn>
                  </p:par>
                  <p:par>
                    <p:cTn id="823" fill="hold">
                      <p:stCondLst>
                        <p:cond delay="indefinite"/>
                      </p:stCondLst>
                      <p:childTnLst>
                        <p:par>
                          <p:cTn id="824" fill="hold">
                            <p:stCondLst>
                              <p:cond delay="0"/>
                            </p:stCondLst>
                            <p:childTnLst>
                              <p:par>
                                <p:cTn id="825" presetID="1" presetClass="exit" presetSubtype="0" fill="hold" grpId="1" nodeType="clickEffect">
                                  <p:stCondLst>
                                    <p:cond delay="0"/>
                                  </p:stCondLst>
                                  <p:childTnLst>
                                    <p:set>
                                      <p:cBhvr>
                                        <p:cTn id="826" dur="1" fill="hold">
                                          <p:stCondLst>
                                            <p:cond delay="0"/>
                                          </p:stCondLst>
                                        </p:cTn>
                                        <p:tgtEl>
                                          <p:spTgt spid="140"/>
                                        </p:tgtEl>
                                        <p:attrNameLst>
                                          <p:attrName>style.visibility</p:attrName>
                                        </p:attrNameLst>
                                      </p:cBhvr>
                                      <p:to>
                                        <p:strVal val="hidden"/>
                                      </p:to>
                                    </p:set>
                                  </p:childTnLst>
                                </p:cTn>
                              </p:par>
                              <p:par>
                                <p:cTn id="827" presetID="1" presetClass="exit" presetSubtype="0" fill="hold" grpId="33" nodeType="withEffect">
                                  <p:stCondLst>
                                    <p:cond delay="0"/>
                                  </p:stCondLst>
                                  <p:childTnLst>
                                    <p:set>
                                      <p:cBhvr>
                                        <p:cTn id="828" dur="1" fill="hold">
                                          <p:stCondLst>
                                            <p:cond delay="0"/>
                                          </p:stCondLst>
                                        </p:cTn>
                                        <p:tgtEl>
                                          <p:spTgt spid="17"/>
                                        </p:tgtEl>
                                        <p:attrNameLst>
                                          <p:attrName>style.visibility</p:attrName>
                                        </p:attrNameLst>
                                      </p:cBhvr>
                                      <p:to>
                                        <p:strVal val="hidden"/>
                                      </p:to>
                                    </p:set>
                                  </p:childTnLst>
                                </p:cTn>
                              </p:par>
                              <p:par>
                                <p:cTn id="829" presetID="1" presetClass="entr" presetSubtype="0" fill="hold" grpId="0" nodeType="withEffect">
                                  <p:stCondLst>
                                    <p:cond delay="0"/>
                                  </p:stCondLst>
                                  <p:childTnLst>
                                    <p:set>
                                      <p:cBhvr>
                                        <p:cTn id="830" dur="1" fill="hold">
                                          <p:stCondLst>
                                            <p:cond delay="0"/>
                                          </p:stCondLst>
                                        </p:cTn>
                                        <p:tgtEl>
                                          <p:spTgt spid="141"/>
                                        </p:tgtEl>
                                        <p:attrNameLst>
                                          <p:attrName>style.visibility</p:attrName>
                                        </p:attrNameLst>
                                      </p:cBhvr>
                                      <p:to>
                                        <p:strVal val="visible"/>
                                      </p:to>
                                    </p:set>
                                  </p:childTnLst>
                                </p:cTn>
                              </p:par>
                              <p:par>
                                <p:cTn id="831" presetID="1" presetClass="entr" presetSubtype="0" fill="hold" grpId="34" nodeType="withEffect">
                                  <p:stCondLst>
                                    <p:cond delay="0"/>
                                  </p:stCondLst>
                                  <p:childTnLst>
                                    <p:set>
                                      <p:cBhvr>
                                        <p:cTn id="832" dur="1" fill="hold">
                                          <p:stCondLst>
                                            <p:cond delay="0"/>
                                          </p:stCondLst>
                                        </p:cTn>
                                        <p:tgtEl>
                                          <p:spTgt spid="36"/>
                                        </p:tgtEl>
                                        <p:attrNameLst>
                                          <p:attrName>style.visibility</p:attrName>
                                        </p:attrNameLst>
                                      </p:cBhvr>
                                      <p:to>
                                        <p:strVal val="visible"/>
                                      </p:to>
                                    </p:set>
                                  </p:childTnLst>
                                </p:cTn>
                              </p:par>
                            </p:childTnLst>
                          </p:cTn>
                        </p:par>
                      </p:childTnLst>
                    </p:cTn>
                  </p:par>
                  <p:par>
                    <p:cTn id="833" fill="hold">
                      <p:stCondLst>
                        <p:cond delay="indefinite"/>
                      </p:stCondLst>
                      <p:childTnLst>
                        <p:par>
                          <p:cTn id="834" fill="hold">
                            <p:stCondLst>
                              <p:cond delay="0"/>
                            </p:stCondLst>
                            <p:childTnLst>
                              <p:par>
                                <p:cTn id="835" presetID="1" presetClass="exit" presetSubtype="0" fill="hold" grpId="1" nodeType="clickEffect">
                                  <p:stCondLst>
                                    <p:cond delay="0"/>
                                  </p:stCondLst>
                                  <p:childTnLst>
                                    <p:set>
                                      <p:cBhvr>
                                        <p:cTn id="836" dur="1" fill="hold">
                                          <p:stCondLst>
                                            <p:cond delay="0"/>
                                          </p:stCondLst>
                                        </p:cTn>
                                        <p:tgtEl>
                                          <p:spTgt spid="141"/>
                                        </p:tgtEl>
                                        <p:attrNameLst>
                                          <p:attrName>style.visibility</p:attrName>
                                        </p:attrNameLst>
                                      </p:cBhvr>
                                      <p:to>
                                        <p:strVal val="hidden"/>
                                      </p:to>
                                    </p:set>
                                  </p:childTnLst>
                                </p:cTn>
                              </p:par>
                              <p:par>
                                <p:cTn id="837" presetID="1" presetClass="exit" presetSubtype="0" fill="hold" grpId="35" nodeType="withEffect">
                                  <p:stCondLst>
                                    <p:cond delay="0"/>
                                  </p:stCondLst>
                                  <p:childTnLst>
                                    <p:set>
                                      <p:cBhvr>
                                        <p:cTn id="838" dur="1" fill="hold">
                                          <p:stCondLst>
                                            <p:cond delay="0"/>
                                          </p:stCondLst>
                                        </p:cTn>
                                        <p:tgtEl>
                                          <p:spTgt spid="36"/>
                                        </p:tgtEl>
                                        <p:attrNameLst>
                                          <p:attrName>style.visibility</p:attrName>
                                        </p:attrNameLst>
                                      </p:cBhvr>
                                      <p:to>
                                        <p:strVal val="hidden"/>
                                      </p:to>
                                    </p:set>
                                  </p:childTnLst>
                                </p:cTn>
                              </p:par>
                              <p:par>
                                <p:cTn id="839" presetID="1" presetClass="entr" presetSubtype="0" fill="hold" grpId="0" nodeType="withEffect">
                                  <p:stCondLst>
                                    <p:cond delay="0"/>
                                  </p:stCondLst>
                                  <p:childTnLst>
                                    <p:set>
                                      <p:cBhvr>
                                        <p:cTn id="840" dur="1" fill="hold">
                                          <p:stCondLst>
                                            <p:cond delay="0"/>
                                          </p:stCondLst>
                                        </p:cTn>
                                        <p:tgtEl>
                                          <p:spTgt spid="142"/>
                                        </p:tgtEl>
                                        <p:attrNameLst>
                                          <p:attrName>style.visibility</p:attrName>
                                        </p:attrNameLst>
                                      </p:cBhvr>
                                      <p:to>
                                        <p:strVal val="visible"/>
                                      </p:to>
                                    </p:set>
                                  </p:childTnLst>
                                </p:cTn>
                              </p:par>
                              <p:par>
                                <p:cTn id="841" presetID="1" presetClass="entr" presetSubtype="0" fill="hold" grpId="30" nodeType="withEffect">
                                  <p:stCondLst>
                                    <p:cond delay="0"/>
                                  </p:stCondLst>
                                  <p:childTnLst>
                                    <p:set>
                                      <p:cBhvr>
                                        <p:cTn id="842" dur="1" fill="hold">
                                          <p:stCondLst>
                                            <p:cond delay="0"/>
                                          </p:stCondLst>
                                        </p:cTn>
                                        <p:tgtEl>
                                          <p:spTgt spid="18"/>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presetID="1" presetClass="exit" presetSubtype="0" fill="hold" grpId="1" nodeType="clickEffect">
                                  <p:stCondLst>
                                    <p:cond delay="0"/>
                                  </p:stCondLst>
                                  <p:childTnLst>
                                    <p:set>
                                      <p:cBhvr>
                                        <p:cTn id="846" dur="1" fill="hold">
                                          <p:stCondLst>
                                            <p:cond delay="0"/>
                                          </p:stCondLst>
                                        </p:cTn>
                                        <p:tgtEl>
                                          <p:spTgt spid="142"/>
                                        </p:tgtEl>
                                        <p:attrNameLst>
                                          <p:attrName>style.visibility</p:attrName>
                                        </p:attrNameLst>
                                      </p:cBhvr>
                                      <p:to>
                                        <p:strVal val="hidden"/>
                                      </p:to>
                                    </p:set>
                                  </p:childTnLst>
                                </p:cTn>
                              </p:par>
                              <p:par>
                                <p:cTn id="847" presetID="1" presetClass="exit" presetSubtype="0" fill="hold" grpId="31" nodeType="withEffect">
                                  <p:stCondLst>
                                    <p:cond delay="0"/>
                                  </p:stCondLst>
                                  <p:childTnLst>
                                    <p:set>
                                      <p:cBhvr>
                                        <p:cTn id="848" dur="1" fill="hold">
                                          <p:stCondLst>
                                            <p:cond delay="0"/>
                                          </p:stCondLst>
                                        </p:cTn>
                                        <p:tgtEl>
                                          <p:spTgt spid="18"/>
                                        </p:tgtEl>
                                        <p:attrNameLst>
                                          <p:attrName>style.visibility</p:attrName>
                                        </p:attrNameLst>
                                      </p:cBhvr>
                                      <p:to>
                                        <p:strVal val="hidden"/>
                                      </p:to>
                                    </p:set>
                                  </p:childTnLst>
                                </p:cTn>
                              </p:par>
                              <p:par>
                                <p:cTn id="849" presetID="1" presetClass="entr" presetSubtype="0" fill="hold" grpId="0" nodeType="withEffect">
                                  <p:stCondLst>
                                    <p:cond delay="0"/>
                                  </p:stCondLst>
                                  <p:childTnLst>
                                    <p:set>
                                      <p:cBhvr>
                                        <p:cTn id="850" dur="1" fill="hold">
                                          <p:stCondLst>
                                            <p:cond delay="0"/>
                                          </p:stCondLst>
                                        </p:cTn>
                                        <p:tgtEl>
                                          <p:spTgt spid="143"/>
                                        </p:tgtEl>
                                        <p:attrNameLst>
                                          <p:attrName>style.visibility</p:attrName>
                                        </p:attrNameLst>
                                      </p:cBhvr>
                                      <p:to>
                                        <p:strVal val="visible"/>
                                      </p:to>
                                    </p:set>
                                  </p:childTnLst>
                                </p:cTn>
                              </p:par>
                              <p:par>
                                <p:cTn id="851" presetID="1" presetClass="entr" presetSubtype="0" fill="hold" grpId="18" nodeType="withEffect">
                                  <p:stCondLst>
                                    <p:cond delay="0"/>
                                  </p:stCondLst>
                                  <p:childTnLst>
                                    <p:set>
                                      <p:cBhvr>
                                        <p:cTn id="852" dur="1" fill="hold">
                                          <p:stCondLst>
                                            <p:cond delay="0"/>
                                          </p:stCondLst>
                                        </p:cTn>
                                        <p:tgtEl>
                                          <p:spTgt spid="19"/>
                                        </p:tgtEl>
                                        <p:attrNameLst>
                                          <p:attrName>style.visibility</p:attrName>
                                        </p:attrNameLst>
                                      </p:cBhvr>
                                      <p:to>
                                        <p:strVal val="visible"/>
                                      </p:to>
                                    </p:set>
                                  </p:childTnLst>
                                </p:cTn>
                              </p:par>
                            </p:childTnLst>
                          </p:cTn>
                        </p:par>
                      </p:childTnLst>
                    </p:cTn>
                  </p:par>
                  <p:par>
                    <p:cTn id="853" fill="hold">
                      <p:stCondLst>
                        <p:cond delay="indefinite"/>
                      </p:stCondLst>
                      <p:childTnLst>
                        <p:par>
                          <p:cTn id="854" fill="hold">
                            <p:stCondLst>
                              <p:cond delay="0"/>
                            </p:stCondLst>
                            <p:childTnLst>
                              <p:par>
                                <p:cTn id="855" presetID="1" presetClass="exit" presetSubtype="0" fill="hold" grpId="1" nodeType="clickEffect">
                                  <p:stCondLst>
                                    <p:cond delay="0"/>
                                  </p:stCondLst>
                                  <p:childTnLst>
                                    <p:set>
                                      <p:cBhvr>
                                        <p:cTn id="856" dur="1" fill="hold">
                                          <p:stCondLst>
                                            <p:cond delay="0"/>
                                          </p:stCondLst>
                                        </p:cTn>
                                        <p:tgtEl>
                                          <p:spTgt spid="143"/>
                                        </p:tgtEl>
                                        <p:attrNameLst>
                                          <p:attrName>style.visibility</p:attrName>
                                        </p:attrNameLst>
                                      </p:cBhvr>
                                      <p:to>
                                        <p:strVal val="hidden"/>
                                      </p:to>
                                    </p:set>
                                  </p:childTnLst>
                                </p:cTn>
                              </p:par>
                              <p:par>
                                <p:cTn id="857" presetID="1" presetClass="exit" presetSubtype="0" fill="hold" grpId="19" nodeType="withEffect">
                                  <p:stCondLst>
                                    <p:cond delay="0"/>
                                  </p:stCondLst>
                                  <p:childTnLst>
                                    <p:set>
                                      <p:cBhvr>
                                        <p:cTn id="858" dur="1" fill="hold">
                                          <p:stCondLst>
                                            <p:cond delay="0"/>
                                          </p:stCondLst>
                                        </p:cTn>
                                        <p:tgtEl>
                                          <p:spTgt spid="19"/>
                                        </p:tgtEl>
                                        <p:attrNameLst>
                                          <p:attrName>style.visibility</p:attrName>
                                        </p:attrNameLst>
                                      </p:cBhvr>
                                      <p:to>
                                        <p:strVal val="hidden"/>
                                      </p:to>
                                    </p:set>
                                  </p:childTnLst>
                                </p:cTn>
                              </p:par>
                              <p:par>
                                <p:cTn id="859" presetID="1" presetClass="entr" presetSubtype="0" fill="hold" grpId="0" nodeType="withEffect">
                                  <p:stCondLst>
                                    <p:cond delay="0"/>
                                  </p:stCondLst>
                                  <p:childTnLst>
                                    <p:set>
                                      <p:cBhvr>
                                        <p:cTn id="860" dur="1" fill="hold">
                                          <p:stCondLst>
                                            <p:cond delay="0"/>
                                          </p:stCondLst>
                                        </p:cTn>
                                        <p:tgtEl>
                                          <p:spTgt spid="144"/>
                                        </p:tgtEl>
                                        <p:attrNameLst>
                                          <p:attrName>style.visibility</p:attrName>
                                        </p:attrNameLst>
                                      </p:cBhvr>
                                      <p:to>
                                        <p:strVal val="visible"/>
                                      </p:to>
                                    </p:set>
                                  </p:childTnLst>
                                </p:cTn>
                              </p:par>
                              <p:par>
                                <p:cTn id="861" presetID="1" presetClass="entr" presetSubtype="0" fill="hold" grpId="8" nodeType="withEffect">
                                  <p:stCondLst>
                                    <p:cond delay="0"/>
                                  </p:stCondLst>
                                  <p:childTnLst>
                                    <p:set>
                                      <p:cBhvr>
                                        <p:cTn id="862" dur="1" fill="hold">
                                          <p:stCondLst>
                                            <p:cond delay="0"/>
                                          </p:stCondLst>
                                        </p:cTn>
                                        <p:tgtEl>
                                          <p:spTgt spid="20"/>
                                        </p:tgtEl>
                                        <p:attrNameLst>
                                          <p:attrName>style.visibility</p:attrName>
                                        </p:attrNameLst>
                                      </p:cBhvr>
                                      <p:to>
                                        <p:strVal val="visible"/>
                                      </p:to>
                                    </p:set>
                                  </p:childTnLst>
                                </p:cTn>
                              </p:par>
                            </p:childTnLst>
                          </p:cTn>
                        </p:par>
                      </p:childTnLst>
                    </p:cTn>
                  </p:par>
                  <p:par>
                    <p:cTn id="863" fill="hold">
                      <p:stCondLst>
                        <p:cond delay="indefinite"/>
                      </p:stCondLst>
                      <p:childTnLst>
                        <p:par>
                          <p:cTn id="864" fill="hold">
                            <p:stCondLst>
                              <p:cond delay="0"/>
                            </p:stCondLst>
                            <p:childTnLst>
                              <p:par>
                                <p:cTn id="865" presetID="1" presetClass="exit" presetSubtype="0" fill="hold" grpId="1" nodeType="clickEffect">
                                  <p:stCondLst>
                                    <p:cond delay="0"/>
                                  </p:stCondLst>
                                  <p:childTnLst>
                                    <p:set>
                                      <p:cBhvr>
                                        <p:cTn id="866" dur="1" fill="hold">
                                          <p:stCondLst>
                                            <p:cond delay="0"/>
                                          </p:stCondLst>
                                        </p:cTn>
                                        <p:tgtEl>
                                          <p:spTgt spid="144"/>
                                        </p:tgtEl>
                                        <p:attrNameLst>
                                          <p:attrName>style.visibility</p:attrName>
                                        </p:attrNameLst>
                                      </p:cBhvr>
                                      <p:to>
                                        <p:strVal val="hidden"/>
                                      </p:to>
                                    </p:set>
                                  </p:childTnLst>
                                </p:cTn>
                              </p:par>
                              <p:par>
                                <p:cTn id="867" presetID="1" presetClass="exit" presetSubtype="0" fill="hold" grpId="9" nodeType="withEffect">
                                  <p:stCondLst>
                                    <p:cond delay="0"/>
                                  </p:stCondLst>
                                  <p:childTnLst>
                                    <p:set>
                                      <p:cBhvr>
                                        <p:cTn id="868" dur="1" fill="hold">
                                          <p:stCondLst>
                                            <p:cond delay="0"/>
                                          </p:stCondLst>
                                        </p:cTn>
                                        <p:tgtEl>
                                          <p:spTgt spid="20"/>
                                        </p:tgtEl>
                                        <p:attrNameLst>
                                          <p:attrName>style.visibility</p:attrName>
                                        </p:attrNameLst>
                                      </p:cBhvr>
                                      <p:to>
                                        <p:strVal val="hidden"/>
                                      </p:to>
                                    </p:set>
                                  </p:childTnLst>
                                </p:cTn>
                              </p:par>
                              <p:par>
                                <p:cTn id="869" presetID="1" presetClass="entr" presetSubtype="0" fill="hold" grpId="0" nodeType="withEffect">
                                  <p:stCondLst>
                                    <p:cond delay="0"/>
                                  </p:stCondLst>
                                  <p:childTnLst>
                                    <p:set>
                                      <p:cBhvr>
                                        <p:cTn id="870" dur="1" fill="hold">
                                          <p:stCondLst>
                                            <p:cond delay="0"/>
                                          </p:stCondLst>
                                        </p:cTn>
                                        <p:tgtEl>
                                          <p:spTgt spid="145"/>
                                        </p:tgtEl>
                                        <p:attrNameLst>
                                          <p:attrName>style.visibility</p:attrName>
                                        </p:attrNameLst>
                                      </p:cBhvr>
                                      <p:to>
                                        <p:strVal val="visible"/>
                                      </p:to>
                                    </p:set>
                                  </p:childTnLst>
                                </p:cTn>
                              </p:par>
                              <p:par>
                                <p:cTn id="871" presetID="1" presetClass="entr" presetSubtype="0" fill="hold" grpId="8" nodeType="withEffect">
                                  <p:stCondLst>
                                    <p:cond delay="0"/>
                                  </p:stCondLst>
                                  <p:childTnLst>
                                    <p:set>
                                      <p:cBhvr>
                                        <p:cTn id="872" dur="1" fill="hold">
                                          <p:stCondLst>
                                            <p:cond delay="0"/>
                                          </p:stCondLst>
                                        </p:cTn>
                                        <p:tgtEl>
                                          <p:spTgt spid="21"/>
                                        </p:tgtEl>
                                        <p:attrNameLst>
                                          <p:attrName>style.visibility</p:attrName>
                                        </p:attrNameLst>
                                      </p:cBhvr>
                                      <p:to>
                                        <p:strVal val="visible"/>
                                      </p:to>
                                    </p:set>
                                  </p:childTnLst>
                                </p:cTn>
                              </p:par>
                              <p:par>
                                <p:cTn id="873" presetID="1" presetClass="entr" presetSubtype="0" fill="hold" grpId="0" nodeType="withEffect">
                                  <p:stCondLst>
                                    <p:cond delay="0"/>
                                  </p:stCondLst>
                                  <p:childTnLst>
                                    <p:set>
                                      <p:cBhvr>
                                        <p:cTn id="874" dur="1" fill="hold">
                                          <p:stCondLst>
                                            <p:cond delay="0"/>
                                          </p:stCondLst>
                                        </p:cTn>
                                        <p:tgtEl>
                                          <p:spTgt spid="146"/>
                                        </p:tgtEl>
                                        <p:attrNameLst>
                                          <p:attrName>style.visibility</p:attrName>
                                        </p:attrNameLst>
                                      </p:cBhvr>
                                      <p:to>
                                        <p:strVal val="visible"/>
                                      </p:to>
                                    </p:set>
                                  </p:childTnLst>
                                </p:cTn>
                              </p:par>
                              <p:par>
                                <p:cTn id="875" presetID="1" presetClass="entr" presetSubtype="0" fill="hold" grpId="0" nodeType="withEffect">
                                  <p:stCondLst>
                                    <p:cond delay="0"/>
                                  </p:stCondLst>
                                  <p:childTnLst>
                                    <p:set>
                                      <p:cBhvr>
                                        <p:cTn id="876" dur="1" fill="hold">
                                          <p:stCondLst>
                                            <p:cond delay="0"/>
                                          </p:stCondLst>
                                        </p:cTn>
                                        <p:tgtEl>
                                          <p:spTgt spid="147"/>
                                        </p:tgtEl>
                                        <p:attrNameLst>
                                          <p:attrName>style.visibility</p:attrName>
                                        </p:attrNameLst>
                                      </p:cBhvr>
                                      <p:to>
                                        <p:strVal val="visible"/>
                                      </p:to>
                                    </p:set>
                                  </p:childTnLst>
                                </p:cTn>
                              </p:par>
                            </p:childTnLst>
                          </p:cTn>
                        </p:par>
                      </p:childTnLst>
                    </p:cTn>
                  </p:par>
                  <p:par>
                    <p:cTn id="877" fill="hold">
                      <p:stCondLst>
                        <p:cond delay="indefinite"/>
                      </p:stCondLst>
                      <p:childTnLst>
                        <p:par>
                          <p:cTn id="878" fill="hold">
                            <p:stCondLst>
                              <p:cond delay="0"/>
                            </p:stCondLst>
                            <p:childTnLst>
                              <p:par>
                                <p:cTn id="879" presetID="1" presetClass="exit" presetSubtype="0" fill="hold" grpId="1" nodeType="clickEffect">
                                  <p:stCondLst>
                                    <p:cond delay="0"/>
                                  </p:stCondLst>
                                  <p:childTnLst>
                                    <p:set>
                                      <p:cBhvr>
                                        <p:cTn id="880" dur="1" fill="hold">
                                          <p:stCondLst>
                                            <p:cond delay="0"/>
                                          </p:stCondLst>
                                        </p:cTn>
                                        <p:tgtEl>
                                          <p:spTgt spid="145"/>
                                        </p:tgtEl>
                                        <p:attrNameLst>
                                          <p:attrName>style.visibility</p:attrName>
                                        </p:attrNameLst>
                                      </p:cBhvr>
                                      <p:to>
                                        <p:strVal val="hidden"/>
                                      </p:to>
                                    </p:set>
                                  </p:childTnLst>
                                </p:cTn>
                              </p:par>
                              <p:par>
                                <p:cTn id="881" presetID="1" presetClass="exit" presetSubtype="0" fill="hold" grpId="9" nodeType="withEffect">
                                  <p:stCondLst>
                                    <p:cond delay="0"/>
                                  </p:stCondLst>
                                  <p:childTnLst>
                                    <p:set>
                                      <p:cBhvr>
                                        <p:cTn id="88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7" grpId="10" animBg="1"/>
      <p:bldP spid="17" grpId="11" animBg="1"/>
      <p:bldP spid="17" grpId="12" animBg="1"/>
      <p:bldP spid="17" grpId="13" animBg="1"/>
      <p:bldP spid="17" grpId="14" animBg="1"/>
      <p:bldP spid="17" grpId="15" animBg="1"/>
      <p:bldP spid="17" grpId="16" animBg="1"/>
      <p:bldP spid="17" grpId="17" animBg="1"/>
      <p:bldP spid="17" grpId="18" animBg="1"/>
      <p:bldP spid="17" grpId="19" animBg="1"/>
      <p:bldP spid="17" grpId="20" animBg="1"/>
      <p:bldP spid="17" grpId="21" animBg="1"/>
      <p:bldP spid="17" grpId="22" animBg="1"/>
      <p:bldP spid="17" grpId="23" animBg="1"/>
      <p:bldP spid="17" grpId="24" animBg="1"/>
      <p:bldP spid="17" grpId="25" animBg="1"/>
      <p:bldP spid="17" grpId="26" animBg="1"/>
      <p:bldP spid="17" grpId="27" animBg="1"/>
      <p:bldP spid="17" grpId="28" animBg="1"/>
      <p:bldP spid="17" grpId="29" animBg="1"/>
      <p:bldP spid="17" grpId="30" animBg="1"/>
      <p:bldP spid="17" grpId="31" animBg="1"/>
      <p:bldP spid="17" grpId="32" animBg="1"/>
      <p:bldP spid="17" grpId="33"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18" grpId="11" animBg="1"/>
      <p:bldP spid="18" grpId="12" animBg="1"/>
      <p:bldP spid="18" grpId="13" animBg="1"/>
      <p:bldP spid="18" grpId="14" animBg="1"/>
      <p:bldP spid="18" grpId="15" animBg="1"/>
      <p:bldP spid="18" grpId="16" animBg="1"/>
      <p:bldP spid="18" grpId="17" animBg="1"/>
      <p:bldP spid="18" grpId="18" animBg="1"/>
      <p:bldP spid="18" grpId="19" animBg="1"/>
      <p:bldP spid="18" grpId="20" animBg="1"/>
      <p:bldP spid="18" grpId="21" animBg="1"/>
      <p:bldP spid="18" grpId="22" animBg="1"/>
      <p:bldP spid="18" grpId="23" animBg="1"/>
      <p:bldP spid="18" grpId="24" animBg="1"/>
      <p:bldP spid="18" grpId="25" animBg="1"/>
      <p:bldP spid="18" grpId="26" animBg="1"/>
      <p:bldP spid="18" grpId="27" animBg="1"/>
      <p:bldP spid="18" grpId="28" animBg="1"/>
      <p:bldP spid="18" grpId="29" animBg="1"/>
      <p:bldP spid="18" grpId="30" animBg="1"/>
      <p:bldP spid="18" grpId="31" animBg="1"/>
      <p:bldP spid="19" grpId="0" animBg="1"/>
      <p:bldP spid="19" grpId="1" animBg="1"/>
      <p:bldP spid="19" grpId="2" animBg="1"/>
      <p:bldP spid="19" grpId="3" animBg="1"/>
      <p:bldP spid="19" grpId="4" animBg="1"/>
      <p:bldP spid="19" grpId="5" animBg="1"/>
      <p:bldP spid="19" grpId="6" animBg="1"/>
      <p:bldP spid="19" grpId="7" animBg="1"/>
      <p:bldP spid="19" grpId="8" animBg="1"/>
      <p:bldP spid="19" grpId="9" animBg="1"/>
      <p:bldP spid="19" grpId="10" animBg="1"/>
      <p:bldP spid="19" grpId="11" animBg="1"/>
      <p:bldP spid="19" grpId="12" animBg="1"/>
      <p:bldP spid="19" grpId="13" animBg="1"/>
      <p:bldP spid="19" grpId="14" animBg="1"/>
      <p:bldP spid="19" grpId="15" animBg="1"/>
      <p:bldP spid="19" grpId="16" animBg="1"/>
      <p:bldP spid="19" grpId="17" animBg="1"/>
      <p:bldP spid="19" grpId="18" animBg="1"/>
      <p:bldP spid="19" grpId="19"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1" grpId="0" animBg="1"/>
      <p:bldP spid="21" grpId="1" animBg="1"/>
      <p:bldP spid="21" grpId="2" animBg="1"/>
      <p:bldP spid="21" grpId="3" animBg="1"/>
      <p:bldP spid="21" grpId="4" animBg="1"/>
      <p:bldP spid="21" grpId="5" animBg="1"/>
      <p:bldP spid="21" grpId="6" animBg="1"/>
      <p:bldP spid="21" grpId="7" animBg="1"/>
      <p:bldP spid="21" grpId="8" animBg="1"/>
      <p:bldP spid="21" grpId="9"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4" grpId="0"/>
      <p:bldP spid="29" grpId="0" animBg="1"/>
      <p:bldP spid="29" grpId="1" animBg="1"/>
      <p:bldP spid="33" grpId="0"/>
      <p:bldP spid="33" grpId="1"/>
      <p:bldP spid="34" grpId="0" animBg="1"/>
      <p:bldP spid="34" grpId="1" animBg="1"/>
      <p:bldP spid="35" grpId="0" animBg="1"/>
      <p:bldP spid="35" grpId="1" animBg="1"/>
      <p:bldP spid="36" grpId="0" animBg="1"/>
      <p:bldP spid="36" grpId="1" animBg="1"/>
      <p:bldP spid="36" grpId="2" animBg="1"/>
      <p:bldP spid="36" grpId="3" animBg="1"/>
      <p:bldP spid="36" grpId="4" animBg="1"/>
      <p:bldP spid="36" grpId="5" animBg="1"/>
      <p:bldP spid="36" grpId="6" animBg="1"/>
      <p:bldP spid="36" grpId="7" animBg="1"/>
      <p:bldP spid="36" grpId="8" animBg="1"/>
      <p:bldP spid="36" grpId="9" animBg="1"/>
      <p:bldP spid="36" grpId="10" animBg="1"/>
      <p:bldP spid="36" grpId="11" animBg="1"/>
      <p:bldP spid="36" grpId="12" animBg="1"/>
      <p:bldP spid="36" grpId="13" animBg="1"/>
      <p:bldP spid="36" grpId="14" animBg="1"/>
      <p:bldP spid="36" grpId="15" animBg="1"/>
      <p:bldP spid="36" grpId="16" animBg="1"/>
      <p:bldP spid="36" grpId="17" animBg="1"/>
      <p:bldP spid="36" grpId="18" animBg="1"/>
      <p:bldP spid="36" grpId="19" animBg="1"/>
      <p:bldP spid="36" grpId="20" animBg="1"/>
      <p:bldP spid="36" grpId="21" animBg="1"/>
      <p:bldP spid="36" grpId="22" animBg="1"/>
      <p:bldP spid="36" grpId="23" animBg="1"/>
      <p:bldP spid="36" grpId="24" animBg="1"/>
      <p:bldP spid="36" grpId="25" animBg="1"/>
      <p:bldP spid="36" grpId="26" animBg="1"/>
      <p:bldP spid="36" grpId="27" animBg="1"/>
      <p:bldP spid="36" grpId="28" animBg="1"/>
      <p:bldP spid="36" grpId="29" animBg="1"/>
      <p:bldP spid="36" grpId="30" animBg="1"/>
      <p:bldP spid="36" grpId="31" animBg="1"/>
      <p:bldP spid="36" grpId="32" animBg="1"/>
      <p:bldP spid="36" grpId="33" animBg="1"/>
      <p:bldP spid="36" grpId="34" animBg="1"/>
      <p:bldP spid="36" grpId="35" animBg="1"/>
      <p:bldP spid="37" grpId="0" animBg="1"/>
      <p:bldP spid="37" grpId="1" animBg="1"/>
      <p:bldP spid="38" grpId="0" animBg="1"/>
      <p:bldP spid="39" grpId="0"/>
      <p:bldP spid="40" grpId="0" animBg="1"/>
      <p:bldP spid="40" grpId="1" animBg="1"/>
      <p:bldP spid="41" grpId="0" animBg="1"/>
      <p:bldP spid="41" grpId="1" animBg="1"/>
      <p:bldP spid="42" grpId="0"/>
      <p:bldP spid="43" grpId="0" animBg="1"/>
      <p:bldP spid="44" grpId="0" animBg="1"/>
      <p:bldP spid="44" grpId="1" animBg="1"/>
      <p:bldP spid="45" grpId="0" animBg="1"/>
      <p:bldP spid="45" grpId="1" animBg="1"/>
      <p:bldP spid="46" grpId="0" animBg="1"/>
      <p:bldP spid="46" grpId="1" animBg="1"/>
      <p:bldP spid="47" grpId="0"/>
      <p:bldP spid="48" grpId="0" animBg="1"/>
      <p:bldP spid="49" grpId="0" animBg="1"/>
      <p:bldP spid="49" grpId="1" animBg="1"/>
      <p:bldP spid="50" grpId="0" animBg="1"/>
      <p:bldP spid="50" grpId="1" animBg="1"/>
      <p:bldP spid="51" grpId="0" animBg="1"/>
      <p:bldP spid="51" grpId="1" animBg="1"/>
      <p:bldP spid="52" grpId="0"/>
      <p:bldP spid="53"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p:bldP spid="61" grpId="0"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68" grpId="0" animBg="1"/>
      <p:bldP spid="68" grpId="1" animBg="1"/>
      <p:bldP spid="69" grpId="0" animBg="1"/>
      <p:bldP spid="69" grpId="1" animBg="1"/>
      <p:bldP spid="70" grpId="0" animBg="1"/>
      <p:bldP spid="70" grpId="1" animBg="1"/>
      <p:bldP spid="71" grpId="0"/>
      <p:bldP spid="72" grpId="0" animBg="1"/>
      <p:bldP spid="73" grpId="0" animBg="1"/>
      <p:bldP spid="73" grpId="1" animBg="1"/>
      <p:bldP spid="74" grpId="0" animBg="1"/>
      <p:bldP spid="74" grpId="1" animBg="1"/>
      <p:bldP spid="75" grpId="0"/>
      <p:bldP spid="76" grpId="0" animBg="1"/>
      <p:bldP spid="77" grpId="0" animBg="1"/>
      <p:bldP spid="77" grpId="1" animBg="1"/>
      <p:bldP spid="78" grpId="0" animBg="1"/>
      <p:bldP spid="78" grpId="1" animBg="1"/>
      <p:bldP spid="79" grpId="0"/>
      <p:bldP spid="80" grpId="0" animBg="1"/>
      <p:bldP spid="81" grpId="0" animBg="1"/>
      <p:bldP spid="81" grpId="1" animBg="1"/>
      <p:bldP spid="82" grpId="0" animBg="1"/>
      <p:bldP spid="82" grpId="1" animBg="1"/>
      <p:bldP spid="83" grpId="0" animBg="1"/>
      <p:bldP spid="83" grpId="1" animBg="1"/>
      <p:bldP spid="84" grpId="0"/>
      <p:bldP spid="85" grpId="0" animBg="1"/>
      <p:bldP spid="86" grpId="0" animBg="1"/>
      <p:bldP spid="86" grpId="1" animBg="1"/>
      <p:bldP spid="87" grpId="0" animBg="1"/>
      <p:bldP spid="87" grpId="1" animBg="1"/>
      <p:bldP spid="88" grpId="0" animBg="1"/>
      <p:bldP spid="88" grpId="1" animBg="1"/>
      <p:bldP spid="89" grpId="0"/>
      <p:bldP spid="90" grpId="0" animBg="1"/>
      <p:bldP spid="91" grpId="0" animBg="1"/>
      <p:bldP spid="91" grpId="1" animBg="1"/>
      <p:bldP spid="92" grpId="0" animBg="1"/>
      <p:bldP spid="92" grpId="1" animBg="1"/>
      <p:bldP spid="93" grpId="0" animBg="1"/>
      <p:bldP spid="93" grpId="1" animBg="1"/>
      <p:bldP spid="94" grpId="0" animBg="1"/>
      <p:bldP spid="94" grpId="1" animBg="1"/>
      <p:bldP spid="95" grpId="0"/>
      <p:bldP spid="96" grpId="0" animBg="1"/>
      <p:bldP spid="97" grpId="0" animBg="1"/>
      <p:bldP spid="97" grpId="1" animBg="1"/>
      <p:bldP spid="98" grpId="0" animBg="1"/>
      <p:bldP spid="98" grpId="1" animBg="1"/>
      <p:bldP spid="99" grpId="0" animBg="1"/>
      <p:bldP spid="99" grpId="1" animBg="1"/>
      <p:bldP spid="100" grpId="0"/>
      <p:bldP spid="101" grpId="0" animBg="1"/>
      <p:bldP spid="102" grpId="0" animBg="1"/>
      <p:bldP spid="102" grpId="1" animBg="1"/>
      <p:bldP spid="103" grpId="0" animBg="1"/>
      <p:bldP spid="103" grpId="1" animBg="1"/>
      <p:bldP spid="104" grpId="0" animBg="1"/>
      <p:bldP spid="104" grpId="1" animBg="1"/>
      <p:bldP spid="105" grpId="0" animBg="1"/>
      <p:bldP spid="105" grpId="1" animBg="1"/>
      <p:bldP spid="106" grpId="0"/>
      <p:bldP spid="107" grpId="0" animBg="1"/>
      <p:bldP spid="108" grpId="0" animBg="1"/>
      <p:bldP spid="108" grpId="1" animBg="1"/>
      <p:bldP spid="109" grpId="0" animBg="1"/>
      <p:bldP spid="109" grpId="1" animBg="1"/>
      <p:bldP spid="110" grpId="0" animBg="1"/>
      <p:bldP spid="110" grpId="1" animBg="1"/>
      <p:bldP spid="111" grpId="0" animBg="1"/>
      <p:bldP spid="112" grpId="0" animBg="1"/>
      <p:bldP spid="112" grpId="1" animBg="1"/>
      <p:bldP spid="113" grpId="0"/>
      <p:bldP spid="114" grpId="0" animBg="1"/>
      <p:bldP spid="114" grpId="1" animBg="1"/>
      <p:bldP spid="114" grpId="2" animBg="1"/>
      <p:bldP spid="114" grpId="3" animBg="1"/>
      <p:bldP spid="115" grpId="0" animBg="1"/>
      <p:bldP spid="115" grpId="1" animBg="1"/>
      <p:bldP spid="116" grpId="0" animBg="1"/>
      <p:bldP spid="116" grpId="1" animBg="1"/>
      <p:bldP spid="117" grpId="0" animBg="1"/>
      <p:bldP spid="117" grpId="1" animBg="1"/>
      <p:bldP spid="117" grpId="2" animBg="1"/>
      <p:bldP spid="117" grpId="3" animBg="1"/>
      <p:bldP spid="118" grpId="0"/>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p:bldP spid="127" grpId="1"/>
      <p:bldP spid="127" grpId="2"/>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p:bldP spid="139" grpId="0"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p:bldP spid="14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1"/>
          <p:cNvSpPr>
            <a:spLocks noGrp="1"/>
          </p:cNvSpPr>
          <p:nvPr>
            <p:ph type="title"/>
          </p:nvPr>
        </p:nvSpPr>
        <p:spPr/>
        <p:txBody>
          <a:bodyPr/>
          <a:lstStyle/>
          <a:p>
            <a:r>
              <a:rPr lang="fa-IR" smtClean="0">
                <a:cs typeface="B Zar" panose="00000400000000000000" pitchFamily="2" charset="-78"/>
              </a:rPr>
              <a:t>مثال</a:t>
            </a:r>
          </a:p>
        </p:txBody>
      </p:sp>
      <p:sp>
        <p:nvSpPr>
          <p:cNvPr id="9219"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2" name="Group 7"/>
          <p:cNvGrpSpPr>
            <a:grpSpLocks/>
          </p:cNvGrpSpPr>
          <p:nvPr/>
        </p:nvGrpSpPr>
        <p:grpSpPr bwMode="auto">
          <a:xfrm>
            <a:off x="990600" y="2819400"/>
            <a:ext cx="762000" cy="2743200"/>
            <a:chOff x="624" y="1776"/>
            <a:chExt cx="480" cy="1728"/>
          </a:xfrm>
        </p:grpSpPr>
        <p:sp>
          <p:nvSpPr>
            <p:cNvPr id="48136"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8137"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8138"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9224"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9225" name="Rectangle 9"/>
          <p:cNvSpPr>
            <a:spLocks noChangeArrowheads="1"/>
          </p:cNvSpPr>
          <p:nvPr/>
        </p:nvSpPr>
        <p:spPr bwMode="auto">
          <a:xfrm>
            <a:off x="1066800" y="48006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solidFill>
                  <a:schemeClr val="accent1"/>
                </a:solidFill>
                <a:cs typeface="B Zar" panose="00000400000000000000" pitchFamily="2" charset="-78"/>
              </a:rPr>
              <a:t>1</a:t>
            </a:r>
          </a:p>
        </p:txBody>
      </p:sp>
      <p:sp>
        <p:nvSpPr>
          <p:cNvPr id="9226" name="Rectangle 10"/>
          <p:cNvSpPr>
            <a:spLocks noChangeArrowheads="1"/>
          </p:cNvSpPr>
          <p:nvPr/>
        </p:nvSpPr>
        <p:spPr bwMode="auto">
          <a:xfrm>
            <a:off x="1066800" y="44958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cs typeface="B Zar" panose="00000400000000000000" pitchFamily="2" charset="-78"/>
              </a:rPr>
              <a:t>2</a:t>
            </a:r>
          </a:p>
        </p:txBody>
      </p:sp>
      <p:sp>
        <p:nvSpPr>
          <p:cNvPr id="1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P spid="9224" grpId="0" build="p" autoUpdateAnimBg="0"/>
      <p:bldP spid="9225" grpId="0" build="p" autoUpdateAnimBg="0"/>
      <p:bldP spid="922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3"/>
          <p:cNvSpPr>
            <a:spLocks noGrp="1"/>
          </p:cNvSpPr>
          <p:nvPr>
            <p:ph type="title"/>
          </p:nvPr>
        </p:nvSpPr>
        <p:spPr/>
        <p:txBody>
          <a:bodyPr/>
          <a:lstStyle/>
          <a:p>
            <a:r>
              <a:rPr lang="fa-IR" smtClean="0">
                <a:cs typeface="B Zar" panose="00000400000000000000" pitchFamily="2" charset="-78"/>
              </a:rPr>
              <a:t>مثال</a:t>
            </a:r>
          </a:p>
        </p:txBody>
      </p:sp>
      <p:sp>
        <p:nvSpPr>
          <p:cNvPr id="49155"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49156" name="Group 7"/>
          <p:cNvGrpSpPr>
            <a:grpSpLocks/>
          </p:cNvGrpSpPr>
          <p:nvPr/>
        </p:nvGrpSpPr>
        <p:grpSpPr bwMode="auto">
          <a:xfrm>
            <a:off x="990600" y="2819400"/>
            <a:ext cx="762000" cy="2743200"/>
            <a:chOff x="624" y="1776"/>
            <a:chExt cx="480" cy="1728"/>
          </a:xfrm>
        </p:grpSpPr>
        <p:sp>
          <p:nvSpPr>
            <p:cNvPr id="49160"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9161"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9162"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49157"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49158"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49159" name="Rectangle 9"/>
          <p:cNvSpPr>
            <a:spLocks noChangeArrowheads="1"/>
          </p:cNvSpPr>
          <p:nvPr/>
        </p:nvSpPr>
        <p:spPr bwMode="auto">
          <a:xfrm>
            <a:off x="1066800" y="48006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solidFill>
                  <a:schemeClr val="accent1"/>
                </a:solidFill>
                <a:cs typeface="B Zar" panose="00000400000000000000" pitchFamily="2" charset="-78"/>
              </a:rPr>
              <a:t>1</a:t>
            </a:r>
          </a:p>
        </p:txBody>
      </p:sp>
      <p:sp>
        <p:nvSpPr>
          <p:cNvPr id="1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3"/>
          <p:cNvSpPr>
            <a:spLocks noGrp="1"/>
          </p:cNvSpPr>
          <p:nvPr>
            <p:ph type="title"/>
          </p:nvPr>
        </p:nvSpPr>
        <p:spPr/>
        <p:txBody>
          <a:bodyPr/>
          <a:lstStyle/>
          <a:p>
            <a:r>
              <a:rPr lang="fa-IR" smtClean="0">
                <a:cs typeface="B Zar" panose="00000400000000000000" pitchFamily="2" charset="-78"/>
              </a:rPr>
              <a:t>مثال</a:t>
            </a:r>
          </a:p>
        </p:txBody>
      </p:sp>
      <p:sp>
        <p:nvSpPr>
          <p:cNvPr id="50179"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0180" name="Group 7"/>
          <p:cNvGrpSpPr>
            <a:grpSpLocks/>
          </p:cNvGrpSpPr>
          <p:nvPr/>
        </p:nvGrpSpPr>
        <p:grpSpPr bwMode="auto">
          <a:xfrm>
            <a:off x="990600" y="2819400"/>
            <a:ext cx="762000" cy="2743200"/>
            <a:chOff x="624" y="1776"/>
            <a:chExt cx="480" cy="1728"/>
          </a:xfrm>
        </p:grpSpPr>
        <p:sp>
          <p:nvSpPr>
            <p:cNvPr id="50185"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0186"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0187"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0181"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50182"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0183"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10253" name="Rectangle 13"/>
          <p:cNvSpPr>
            <a:spLocks noChangeArrowheads="1"/>
          </p:cNvSpPr>
          <p:nvPr/>
        </p:nvSpPr>
        <p:spPr bwMode="auto">
          <a:xfrm>
            <a:off x="1028700" y="46990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a:t>
            </a:r>
          </a:p>
        </p:txBody>
      </p:sp>
      <p:sp>
        <p:nvSpPr>
          <p:cNvPr id="1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4"/>
          <p:cNvSpPr>
            <a:spLocks noGrp="1"/>
          </p:cNvSpPr>
          <p:nvPr>
            <p:ph type="title"/>
          </p:nvPr>
        </p:nvSpPr>
        <p:spPr/>
        <p:txBody>
          <a:bodyPr/>
          <a:lstStyle/>
          <a:p>
            <a:r>
              <a:rPr lang="fa-IR" smtClean="0">
                <a:cs typeface="B Zar" panose="00000400000000000000" pitchFamily="2" charset="-78"/>
              </a:rPr>
              <a:t>مثال</a:t>
            </a:r>
          </a:p>
        </p:txBody>
      </p:sp>
      <p:sp>
        <p:nvSpPr>
          <p:cNvPr id="51203"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1204" name="Group 7"/>
          <p:cNvGrpSpPr>
            <a:grpSpLocks/>
          </p:cNvGrpSpPr>
          <p:nvPr/>
        </p:nvGrpSpPr>
        <p:grpSpPr bwMode="auto">
          <a:xfrm>
            <a:off x="990600" y="2819400"/>
            <a:ext cx="762000" cy="2743200"/>
            <a:chOff x="624" y="1776"/>
            <a:chExt cx="480" cy="1728"/>
          </a:xfrm>
        </p:grpSpPr>
        <p:sp>
          <p:nvSpPr>
            <p:cNvPr id="51210"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1211"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1212"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1205"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51206"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1207"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11277"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11278" name="Rectangle 14"/>
          <p:cNvSpPr>
            <a:spLocks noChangeArrowheads="1"/>
          </p:cNvSpPr>
          <p:nvPr/>
        </p:nvSpPr>
        <p:spPr bwMode="auto">
          <a:xfrm>
            <a:off x="1054100" y="46990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a:t>
            </a:r>
          </a:p>
        </p:txBody>
      </p:sp>
      <p:sp>
        <p:nvSpPr>
          <p:cNvPr id="13"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build="p" autoUpdateAnimBg="0"/>
      <p:bldP spid="1127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5"/>
          <p:cNvSpPr>
            <a:spLocks noGrp="1"/>
          </p:cNvSpPr>
          <p:nvPr>
            <p:ph type="title"/>
          </p:nvPr>
        </p:nvSpPr>
        <p:spPr/>
        <p:txBody>
          <a:bodyPr/>
          <a:lstStyle/>
          <a:p>
            <a:r>
              <a:rPr lang="fa-IR" smtClean="0">
                <a:cs typeface="B Nazanin" panose="00000400000000000000" pitchFamily="2" charset="-78"/>
              </a:rPr>
              <a:t>مثال</a:t>
            </a:r>
          </a:p>
        </p:txBody>
      </p:sp>
      <p:sp>
        <p:nvSpPr>
          <p:cNvPr id="52227"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Nazanin" panose="00000400000000000000" pitchFamily="2" charset="-78"/>
              </a:rPr>
              <a:t>(</a:t>
            </a:r>
            <a:r>
              <a:rPr lang="en-US" smtClean="0">
                <a:solidFill>
                  <a:schemeClr val="accent1"/>
                </a:solidFill>
                <a:cs typeface="B Nazanin" panose="00000400000000000000" pitchFamily="2" charset="-78"/>
              </a:rPr>
              <a:t>(</a:t>
            </a:r>
            <a:r>
              <a:rPr lang="en-US" smtClean="0">
                <a:cs typeface="B Nazanin" panose="00000400000000000000" pitchFamily="2" charset="-78"/>
              </a:rPr>
              <a:t>(</a:t>
            </a:r>
            <a:r>
              <a:rPr lang="en-US" smtClean="0">
                <a:solidFill>
                  <a:schemeClr val="hlink"/>
                </a:solidFill>
                <a:cs typeface="B Nazanin" panose="00000400000000000000" pitchFamily="2" charset="-78"/>
              </a:rPr>
              <a:t>a+b</a:t>
            </a:r>
            <a:r>
              <a:rPr lang="en-US" smtClean="0">
                <a:cs typeface="B Nazanin" panose="00000400000000000000" pitchFamily="2" charset="-78"/>
              </a:rPr>
              <a:t>)</a:t>
            </a:r>
            <a:r>
              <a:rPr lang="en-US" smtClean="0">
                <a:solidFill>
                  <a:schemeClr val="hlink"/>
                </a:solidFill>
                <a:cs typeface="B Nazanin" panose="00000400000000000000" pitchFamily="2" charset="-78"/>
              </a:rPr>
              <a:t>*c+d-e</a:t>
            </a:r>
            <a:r>
              <a:rPr lang="en-US" smtClean="0">
                <a:solidFill>
                  <a:schemeClr val="accent1"/>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rgbClr val="FF33CC"/>
                </a:solidFill>
                <a:cs typeface="B Nazanin" panose="00000400000000000000" pitchFamily="2" charset="-78"/>
              </a:rPr>
              <a:t>(</a:t>
            </a:r>
            <a:r>
              <a:rPr lang="en-US" smtClean="0">
                <a:solidFill>
                  <a:schemeClr val="hlink"/>
                </a:solidFill>
                <a:cs typeface="B Nazanin" panose="00000400000000000000" pitchFamily="2" charset="-78"/>
              </a:rPr>
              <a:t>f+g</a:t>
            </a:r>
            <a:r>
              <a:rPr lang="en-US" smtClean="0">
                <a:solidFill>
                  <a:srgbClr val="FF33CC"/>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chemeClr val="tx2"/>
                </a:solidFill>
                <a:cs typeface="B Nazanin" panose="00000400000000000000" pitchFamily="2" charset="-78"/>
              </a:rPr>
              <a:t>(</a:t>
            </a:r>
            <a:r>
              <a:rPr lang="en-US" smtClean="0">
                <a:solidFill>
                  <a:schemeClr val="hlink"/>
                </a:solidFill>
                <a:cs typeface="B Nazanin" panose="00000400000000000000" pitchFamily="2" charset="-78"/>
              </a:rPr>
              <a:t>h+j</a:t>
            </a:r>
            <a:r>
              <a:rPr lang="en-US" smtClean="0">
                <a:solidFill>
                  <a:schemeClr val="tx2"/>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chemeClr val="bg2"/>
                </a:solidFill>
                <a:cs typeface="B Nazanin" panose="00000400000000000000" pitchFamily="2" charset="-78"/>
              </a:rPr>
              <a:t>(</a:t>
            </a:r>
            <a:r>
              <a:rPr lang="en-US" smtClean="0">
                <a:solidFill>
                  <a:schemeClr val="hlink"/>
                </a:solidFill>
                <a:cs typeface="B Nazanin" panose="00000400000000000000" pitchFamily="2" charset="-78"/>
              </a:rPr>
              <a:t>k-l</a:t>
            </a:r>
            <a:r>
              <a:rPr lang="en-US" smtClean="0">
                <a:solidFill>
                  <a:schemeClr val="bg2"/>
                </a:solidFill>
                <a:cs typeface="B Nazanin" panose="00000400000000000000" pitchFamily="2" charset="-78"/>
              </a:rPr>
              <a:t>)</a:t>
            </a:r>
            <a:r>
              <a:rPr lang="en-US" smtClean="0">
                <a:solidFill>
                  <a:srgbClr val="00B050"/>
                </a:solidFill>
                <a:cs typeface="B Nazanin" panose="00000400000000000000" pitchFamily="2" charset="-78"/>
              </a:rPr>
              <a:t>)</a:t>
            </a:r>
            <a:r>
              <a:rPr lang="en-US" smtClean="0">
                <a:solidFill>
                  <a:schemeClr val="hlink"/>
                </a:solidFill>
                <a:cs typeface="B Nazanin" panose="00000400000000000000" pitchFamily="2" charset="-78"/>
              </a:rPr>
              <a:t>/(m-n)</a:t>
            </a:r>
          </a:p>
        </p:txBody>
      </p:sp>
      <p:grpSp>
        <p:nvGrpSpPr>
          <p:cNvPr id="52228" name="Group 7"/>
          <p:cNvGrpSpPr>
            <a:grpSpLocks/>
          </p:cNvGrpSpPr>
          <p:nvPr/>
        </p:nvGrpSpPr>
        <p:grpSpPr bwMode="auto">
          <a:xfrm>
            <a:off x="990600" y="2819400"/>
            <a:ext cx="762000" cy="2743200"/>
            <a:chOff x="624" y="1776"/>
            <a:chExt cx="480" cy="1728"/>
          </a:xfrm>
        </p:grpSpPr>
        <p:sp>
          <p:nvSpPr>
            <p:cNvPr id="52235"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sp>
          <p:nvSpPr>
            <p:cNvPr id="52236"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sp>
          <p:nvSpPr>
            <p:cNvPr id="52237"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grpSp>
      <p:sp>
        <p:nvSpPr>
          <p:cNvPr id="52229"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Nazanin" panose="00000400000000000000" pitchFamily="2" charset="-78"/>
              </a:rPr>
              <a:t> 0</a:t>
            </a:r>
          </a:p>
        </p:txBody>
      </p:sp>
      <p:sp>
        <p:nvSpPr>
          <p:cNvPr id="52230"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Nazanin" panose="00000400000000000000" pitchFamily="2" charset="-78"/>
              </a:rPr>
              <a:t>(2,6)</a:t>
            </a:r>
          </a:p>
        </p:txBody>
      </p:sp>
      <p:sp>
        <p:nvSpPr>
          <p:cNvPr id="52231"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Nazanin" panose="00000400000000000000" pitchFamily="2" charset="-78"/>
              </a:rPr>
              <a:t>(1,13)</a:t>
            </a:r>
          </a:p>
        </p:txBody>
      </p:sp>
      <p:sp>
        <p:nvSpPr>
          <p:cNvPr id="52232"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Nazanin" panose="00000400000000000000" pitchFamily="2" charset="-78"/>
              </a:rPr>
              <a:t>(15,19)</a:t>
            </a:r>
          </a:p>
        </p:txBody>
      </p:sp>
      <p:sp>
        <p:nvSpPr>
          <p:cNvPr id="12302"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Nazanin" panose="00000400000000000000" pitchFamily="2" charset="-78"/>
              </a:rPr>
              <a:t>(21,25)</a:t>
            </a:r>
          </a:p>
        </p:txBody>
      </p:sp>
      <p:sp>
        <p:nvSpPr>
          <p:cNvPr id="12303" name="Rectangle 15"/>
          <p:cNvSpPr>
            <a:spLocks noChangeArrowheads="1"/>
          </p:cNvSpPr>
          <p:nvPr/>
        </p:nvSpPr>
        <p:spPr bwMode="auto">
          <a:xfrm>
            <a:off x="1054100" y="46736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Nazanin" panose="00000400000000000000" pitchFamily="2" charset="-78"/>
              </a:rPr>
              <a:t>27</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Nazanin" panose="00000400000000000000" pitchFamily="2" charset="-78"/>
              </a:rPr>
              <a:t>دانشگاه کاشان- دانشکده مهندسی برق و کامپیوتر</a:t>
            </a:r>
            <a:endParaRPr lang="en-US"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build="p" autoUpdateAnimBg="0"/>
      <p:bldP spid="123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8"/>
          <p:cNvSpPr>
            <a:spLocks noGrp="1"/>
          </p:cNvSpPr>
          <p:nvPr>
            <p:ph type="title"/>
          </p:nvPr>
        </p:nvSpPr>
        <p:spPr/>
        <p:txBody>
          <a:bodyPr/>
          <a:lstStyle/>
          <a:p>
            <a:r>
              <a:rPr lang="fa-IR" smtClean="0">
                <a:cs typeface="B Zar" panose="00000400000000000000" pitchFamily="2" charset="-78"/>
              </a:rPr>
              <a:t>مثال</a:t>
            </a:r>
          </a:p>
        </p:txBody>
      </p:sp>
      <p:sp>
        <p:nvSpPr>
          <p:cNvPr id="53251"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3252" name="Group 7"/>
          <p:cNvGrpSpPr>
            <a:grpSpLocks/>
          </p:cNvGrpSpPr>
          <p:nvPr/>
        </p:nvGrpSpPr>
        <p:grpSpPr bwMode="auto">
          <a:xfrm>
            <a:off x="990600" y="2819400"/>
            <a:ext cx="762000" cy="2743200"/>
            <a:chOff x="624" y="1776"/>
            <a:chExt cx="480" cy="1728"/>
          </a:xfrm>
        </p:grpSpPr>
        <p:sp>
          <p:nvSpPr>
            <p:cNvPr id="53259"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3260"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3261"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3253"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3254"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53255"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53256"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(21,25)</a:t>
            </a:r>
          </a:p>
        </p:txBody>
      </p:sp>
      <p:sp>
        <p:nvSpPr>
          <p:cNvPr id="13327" name="Rectangle 15"/>
          <p:cNvSpPr>
            <a:spLocks noChangeArrowheads="1"/>
          </p:cNvSpPr>
          <p:nvPr/>
        </p:nvSpPr>
        <p:spPr bwMode="auto">
          <a:xfrm>
            <a:off x="6388100" y="5105400"/>
            <a:ext cx="1524000" cy="523875"/>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Zar" panose="00000400000000000000" pitchFamily="2" charset="-78"/>
              </a:rPr>
              <a:t>(27,31)</a:t>
            </a:r>
          </a:p>
        </p:txBody>
      </p:sp>
      <p:sp>
        <p:nvSpPr>
          <p:cNvPr id="53258"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build="p"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12294</TotalTime>
  <Words>1782</Words>
  <Application>Microsoft Office PowerPoint</Application>
  <PresentationFormat>On-screen Show (4:3)</PresentationFormat>
  <Paragraphs>254</Paragraphs>
  <Slides>31</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B Nazanin</vt:lpstr>
      <vt:lpstr>Symbol</vt:lpstr>
      <vt:lpstr>Tahoma</vt:lpstr>
      <vt:lpstr>Zar</vt:lpstr>
      <vt:lpstr>B Zar</vt:lpstr>
      <vt:lpstr>Lucida Console</vt:lpstr>
      <vt:lpstr>Webdings</vt:lpstr>
      <vt:lpstr>Wingdings</vt:lpstr>
      <vt:lpstr>Times New Roman</vt:lpstr>
      <vt:lpstr>新細明體</vt:lpstr>
      <vt:lpstr>Arial</vt:lpstr>
      <vt:lpstr>Blueprint</vt:lpstr>
      <vt:lpstr>1_Blueprint</vt:lpstr>
      <vt:lpstr>پشته و صف</vt:lpstr>
      <vt:lpstr>تطبيق پرانتزهاي يک عبارت</vt:lpstr>
      <vt:lpstr>تطبيق پرانتزهاي يک عبارت</vt:lpstr>
      <vt:lpstr>مثال</vt:lpstr>
      <vt:lpstr>مثال</vt:lpstr>
      <vt:lpstr>مثال</vt:lpstr>
      <vt:lpstr>مثال</vt:lpstr>
      <vt:lpstr>مثال</vt:lpstr>
      <vt:lpstr>مثال</vt:lpstr>
      <vt:lpstr>مثال</vt:lpstr>
      <vt:lpstr>بازي Maze</vt:lpstr>
      <vt:lpstr>بازي Maze</vt:lpstr>
      <vt:lpstr>بازي Maze</vt:lpstr>
      <vt:lpstr>بازي Maze</vt:lpstr>
      <vt:lpstr>بازي Maze</vt:lpstr>
      <vt:lpstr>بازي Maze</vt:lpstr>
      <vt:lpstr>بازي Maze</vt:lpstr>
      <vt:lpstr>بازي Maze</vt:lpstr>
      <vt:lpstr>بازي Maze</vt:lpstr>
      <vt:lpstr>Rat In A Maze</vt:lpstr>
      <vt:lpstr>بازي Maze</vt:lpstr>
      <vt:lpstr>بازي Maze</vt:lpstr>
      <vt:lpstr>بازي Maze</vt:lpstr>
      <vt:lpstr>بازي Maze</vt:lpstr>
      <vt:lpstr>بازي Maze</vt:lpstr>
      <vt:lpstr>بازي Maze</vt:lpstr>
      <vt:lpstr>بازي Maze</vt:lpstr>
      <vt:lpstr>بازي Maze</vt:lpstr>
      <vt:lpstr>بازي Maze</vt:lpstr>
      <vt:lpstr>بازي Maze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dc:title>
  <dc:creator>S. M. Vahidipour</dc:creator>
  <cp:lastModifiedBy>SM Vahidipour</cp:lastModifiedBy>
  <cp:revision>1624</cp:revision>
  <dcterms:created xsi:type="dcterms:W3CDTF">2000-10-26T15:38:46Z</dcterms:created>
  <dcterms:modified xsi:type="dcterms:W3CDTF">2020-04-14T16:34:34Z</dcterms:modified>
</cp:coreProperties>
</file>